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9"/>
  </p:notesMasterIdLst>
  <p:handoutMasterIdLst>
    <p:handoutMasterId r:id="rId20"/>
  </p:handoutMasterIdLst>
  <p:sldIdLst>
    <p:sldId id="256" r:id="rId2"/>
    <p:sldId id="373" r:id="rId3"/>
    <p:sldId id="374" r:id="rId4"/>
    <p:sldId id="381" r:id="rId5"/>
    <p:sldId id="382" r:id="rId6"/>
    <p:sldId id="376" r:id="rId7"/>
    <p:sldId id="377" r:id="rId8"/>
    <p:sldId id="378" r:id="rId9"/>
    <p:sldId id="379" r:id="rId10"/>
    <p:sldId id="383" r:id="rId11"/>
    <p:sldId id="385" r:id="rId12"/>
    <p:sldId id="384" r:id="rId13"/>
    <p:sldId id="386" r:id="rId14"/>
    <p:sldId id="272" r:id="rId15"/>
    <p:sldId id="388" r:id="rId16"/>
    <p:sldId id="387" r:id="rId17"/>
    <p:sldId id="372" r:id="rId18"/>
  </p:sldIdLst>
  <p:sldSz cx="9144000" cy="6858000" type="screen4x3"/>
  <p:notesSz cx="6858000" cy="9144000"/>
  <p:custDataLst>
    <p:tags r:id="rId21"/>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4DA00-0398-4229-9FEE-17E0A0344CB7}" v="108" dt="2020-03-29T15:40:09.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BBB4DA00-0398-4229-9FEE-17E0A0344CB7}"/>
    <pc:docChg chg="undo custSel addSld delSld modSld sldOrd">
      <pc:chgData name="Jamie Webb-Fryer" userId="ba7c1b63bcfb9db4" providerId="LiveId" clId="{BBB4DA00-0398-4229-9FEE-17E0A0344CB7}" dt="2020-04-07T06:45:12.632" v="1006" actId="20577"/>
      <pc:docMkLst>
        <pc:docMk/>
      </pc:docMkLst>
      <pc:sldChg chg="modSp mod">
        <pc:chgData name="Jamie Webb-Fryer" userId="ba7c1b63bcfb9db4" providerId="LiveId" clId="{BBB4DA00-0398-4229-9FEE-17E0A0344CB7}" dt="2020-03-29T14:47:15.937" v="755" actId="6549"/>
        <pc:sldMkLst>
          <pc:docMk/>
          <pc:sldMk cId="0" sldId="256"/>
        </pc:sldMkLst>
        <pc:spChg chg="mod">
          <ac:chgData name="Jamie Webb-Fryer" userId="ba7c1b63bcfb9db4" providerId="LiveId" clId="{BBB4DA00-0398-4229-9FEE-17E0A0344CB7}" dt="2020-03-29T14:47:15.937" v="755" actId="6549"/>
          <ac:spMkLst>
            <pc:docMk/>
            <pc:sldMk cId="0" sldId="256"/>
            <ac:spMk id="2053" creationId="{00000000-0000-0000-0000-000000000000}"/>
          </ac:spMkLst>
        </pc:spChg>
      </pc:sldChg>
      <pc:sldChg chg="delSp modSp mod">
        <pc:chgData name="Jamie Webb-Fryer" userId="ba7c1b63bcfb9db4" providerId="LiveId" clId="{BBB4DA00-0398-4229-9FEE-17E0A0344CB7}" dt="2020-03-29T15:40:30.317" v="1002" actId="255"/>
        <pc:sldMkLst>
          <pc:docMk/>
          <pc:sldMk cId="2825977223" sldId="272"/>
        </pc:sldMkLst>
        <pc:spChg chg="mod">
          <ac:chgData name="Jamie Webb-Fryer" userId="ba7c1b63bcfb9db4" providerId="LiveId" clId="{BBB4DA00-0398-4229-9FEE-17E0A0344CB7}" dt="2020-03-29T15:40:30.317" v="1002" actId="255"/>
          <ac:spMkLst>
            <pc:docMk/>
            <pc:sldMk cId="2825977223" sldId="272"/>
            <ac:spMk id="2" creationId="{00000000-0000-0000-0000-000000000000}"/>
          </ac:spMkLst>
        </pc:spChg>
        <pc:picChg chg="del">
          <ac:chgData name="Jamie Webb-Fryer" userId="ba7c1b63bcfb9db4" providerId="LiveId" clId="{BBB4DA00-0398-4229-9FEE-17E0A0344CB7}" dt="2020-03-29T15:40:17.101" v="998" actId="478"/>
          <ac:picMkLst>
            <pc:docMk/>
            <pc:sldMk cId="2825977223" sldId="272"/>
            <ac:picMk id="3" creationId="{00000000-0000-0000-0000-000000000000}"/>
          </ac:picMkLst>
        </pc:picChg>
        <pc:picChg chg="del">
          <ac:chgData name="Jamie Webb-Fryer" userId="ba7c1b63bcfb9db4" providerId="LiveId" clId="{BBB4DA00-0398-4229-9FEE-17E0A0344CB7}" dt="2020-03-29T15:40:12.278" v="997" actId="478"/>
          <ac:picMkLst>
            <pc:docMk/>
            <pc:sldMk cId="2825977223" sldId="272"/>
            <ac:picMk id="5" creationId="{00000000-0000-0000-0000-000000000000}"/>
          </ac:picMkLst>
        </pc:picChg>
      </pc:sldChg>
      <pc:sldChg chg="addSp modSp mod">
        <pc:chgData name="Jamie Webb-Fryer" userId="ba7c1b63bcfb9db4" providerId="LiveId" clId="{BBB4DA00-0398-4229-9FEE-17E0A0344CB7}" dt="2020-03-29T14:50:11.241" v="765" actId="20577"/>
        <pc:sldMkLst>
          <pc:docMk/>
          <pc:sldMk cId="543591831" sldId="373"/>
        </pc:sldMkLst>
        <pc:spChg chg="mod">
          <ac:chgData name="Jamie Webb-Fryer" userId="ba7c1b63bcfb9db4" providerId="LiveId" clId="{BBB4DA00-0398-4229-9FEE-17E0A0344CB7}" dt="2020-03-29T14:50:11.241" v="765" actId="20577"/>
          <ac:spMkLst>
            <pc:docMk/>
            <pc:sldMk cId="543591831" sldId="373"/>
            <ac:spMk id="3" creationId="{E06E6CF8-8F85-4885-9A03-5DEE538700DA}"/>
          </ac:spMkLst>
        </pc:spChg>
        <pc:picChg chg="add mod">
          <ac:chgData name="Jamie Webb-Fryer" userId="ba7c1b63bcfb9db4" providerId="LiveId" clId="{BBB4DA00-0398-4229-9FEE-17E0A0344CB7}" dt="2020-03-29T14:29:12.926" v="718" actId="14100"/>
          <ac:picMkLst>
            <pc:docMk/>
            <pc:sldMk cId="543591831" sldId="373"/>
            <ac:picMk id="1026" creationId="{0B988349-18A9-4E7A-9DCB-CB0F2C6AFAF1}"/>
          </ac:picMkLst>
        </pc:picChg>
      </pc:sldChg>
      <pc:sldChg chg="addSp modSp add mod">
        <pc:chgData name="Jamie Webb-Fryer" userId="ba7c1b63bcfb9db4" providerId="LiveId" clId="{BBB4DA00-0398-4229-9FEE-17E0A0344CB7}" dt="2020-03-29T15:38:05.015" v="996" actId="20577"/>
        <pc:sldMkLst>
          <pc:docMk/>
          <pc:sldMk cId="3149747396" sldId="374"/>
        </pc:sldMkLst>
        <pc:spChg chg="mod">
          <ac:chgData name="Jamie Webb-Fryer" userId="ba7c1b63bcfb9db4" providerId="LiveId" clId="{BBB4DA00-0398-4229-9FEE-17E0A0344CB7}" dt="2020-03-27T19:25:40.702" v="30" actId="20577"/>
          <ac:spMkLst>
            <pc:docMk/>
            <pc:sldMk cId="3149747396" sldId="374"/>
            <ac:spMk id="2" creationId="{5D7B666F-322E-4697-B6BD-8CA6C10CA7AF}"/>
          </ac:spMkLst>
        </pc:spChg>
        <pc:spChg chg="mod">
          <ac:chgData name="Jamie Webb-Fryer" userId="ba7c1b63bcfb9db4" providerId="LiveId" clId="{BBB4DA00-0398-4229-9FEE-17E0A0344CB7}" dt="2020-03-29T15:38:05.015" v="996" actId="20577"/>
          <ac:spMkLst>
            <pc:docMk/>
            <pc:sldMk cId="3149747396" sldId="374"/>
            <ac:spMk id="3" creationId="{5114494A-E661-48B1-947C-98B677C374C7}"/>
          </ac:spMkLst>
        </pc:spChg>
        <pc:picChg chg="add mod">
          <ac:chgData name="Jamie Webb-Fryer" userId="ba7c1b63bcfb9db4" providerId="LiveId" clId="{BBB4DA00-0398-4229-9FEE-17E0A0344CB7}" dt="2020-03-29T14:31:18.773" v="721" actId="1076"/>
          <ac:picMkLst>
            <pc:docMk/>
            <pc:sldMk cId="3149747396" sldId="374"/>
            <ac:picMk id="2050" creationId="{481CB201-8096-4371-8DD9-3F1EDEC8F913}"/>
          </ac:picMkLst>
        </pc:picChg>
      </pc:sldChg>
      <pc:sldChg chg="add del">
        <pc:chgData name="Jamie Webb-Fryer" userId="ba7c1b63bcfb9db4" providerId="LiveId" clId="{BBB4DA00-0398-4229-9FEE-17E0A0344CB7}" dt="2020-03-27T19:26:10.052" v="33" actId="47"/>
        <pc:sldMkLst>
          <pc:docMk/>
          <pc:sldMk cId="787537843" sldId="375"/>
        </pc:sldMkLst>
      </pc:sldChg>
      <pc:sldChg chg="modSp add del mod">
        <pc:chgData name="Jamie Webb-Fryer" userId="ba7c1b63bcfb9db4" providerId="LiveId" clId="{BBB4DA00-0398-4229-9FEE-17E0A0344CB7}" dt="2020-03-29T13:40:05.220" v="588" actId="47"/>
        <pc:sldMkLst>
          <pc:docMk/>
          <pc:sldMk cId="3539933032" sldId="375"/>
        </pc:sldMkLst>
        <pc:spChg chg="mod">
          <ac:chgData name="Jamie Webb-Fryer" userId="ba7c1b63bcfb9db4" providerId="LiveId" clId="{BBB4DA00-0398-4229-9FEE-17E0A0344CB7}" dt="2020-03-29T12:51:01.772" v="222" actId="20577"/>
          <ac:spMkLst>
            <pc:docMk/>
            <pc:sldMk cId="3539933032" sldId="375"/>
            <ac:spMk id="3" creationId="{5114494A-E661-48B1-947C-98B677C374C7}"/>
          </ac:spMkLst>
        </pc:spChg>
      </pc:sldChg>
      <pc:sldChg chg="modSp add del mod">
        <pc:chgData name="Jamie Webb-Fryer" userId="ba7c1b63bcfb9db4" providerId="LiveId" clId="{BBB4DA00-0398-4229-9FEE-17E0A0344CB7}" dt="2020-03-29T12:49:14.006" v="149" actId="47"/>
        <pc:sldMkLst>
          <pc:docMk/>
          <pc:sldMk cId="227416897" sldId="376"/>
        </pc:sldMkLst>
        <pc:spChg chg="mod">
          <ac:chgData name="Jamie Webb-Fryer" userId="ba7c1b63bcfb9db4" providerId="LiveId" clId="{BBB4DA00-0398-4229-9FEE-17E0A0344CB7}" dt="2020-03-27T19:27:30.961" v="97" actId="20577"/>
          <ac:spMkLst>
            <pc:docMk/>
            <pc:sldMk cId="227416897" sldId="376"/>
            <ac:spMk id="3" creationId="{5114494A-E661-48B1-947C-98B677C374C7}"/>
          </ac:spMkLst>
        </pc:spChg>
      </pc:sldChg>
      <pc:sldChg chg="add del">
        <pc:chgData name="Jamie Webb-Fryer" userId="ba7c1b63bcfb9db4" providerId="LiveId" clId="{BBB4DA00-0398-4229-9FEE-17E0A0344CB7}" dt="2020-03-27T19:26:10.874" v="34" actId="47"/>
        <pc:sldMkLst>
          <pc:docMk/>
          <pc:sldMk cId="1659956733" sldId="376"/>
        </pc:sldMkLst>
      </pc:sldChg>
      <pc:sldChg chg="modSp mod">
        <pc:chgData name="Jamie Webb-Fryer" userId="ba7c1b63bcfb9db4" providerId="LiveId" clId="{BBB4DA00-0398-4229-9FEE-17E0A0344CB7}" dt="2020-03-29T13:15:44.681" v="491" actId="1076"/>
        <pc:sldMkLst>
          <pc:docMk/>
          <pc:sldMk cId="2569041812" sldId="376"/>
        </pc:sldMkLst>
        <pc:spChg chg="mod">
          <ac:chgData name="Jamie Webb-Fryer" userId="ba7c1b63bcfb9db4" providerId="LiveId" clId="{BBB4DA00-0398-4229-9FEE-17E0A0344CB7}" dt="2020-03-29T12:59:35.006" v="394" actId="20577"/>
          <ac:spMkLst>
            <pc:docMk/>
            <pc:sldMk cId="2569041812" sldId="376"/>
            <ac:spMk id="2" creationId="{5D7B666F-322E-4697-B6BD-8CA6C10CA7AF}"/>
          </ac:spMkLst>
        </pc:spChg>
        <pc:spChg chg="mod">
          <ac:chgData name="Jamie Webb-Fryer" userId="ba7c1b63bcfb9db4" providerId="LiveId" clId="{BBB4DA00-0398-4229-9FEE-17E0A0344CB7}" dt="2020-03-29T13:15:44.681" v="491" actId="1076"/>
          <ac:spMkLst>
            <pc:docMk/>
            <pc:sldMk cId="2569041812" sldId="376"/>
            <ac:spMk id="3" creationId="{5114494A-E661-48B1-947C-98B677C374C7}"/>
          </ac:spMkLst>
        </pc:spChg>
      </pc:sldChg>
      <pc:sldChg chg="modSp add del mod">
        <pc:chgData name="Jamie Webb-Fryer" userId="ba7c1b63bcfb9db4" providerId="LiveId" clId="{BBB4DA00-0398-4229-9FEE-17E0A0344CB7}" dt="2020-03-29T12:49:14.622" v="150" actId="47"/>
        <pc:sldMkLst>
          <pc:docMk/>
          <pc:sldMk cId="891758763" sldId="377"/>
        </pc:sldMkLst>
        <pc:spChg chg="mod">
          <ac:chgData name="Jamie Webb-Fryer" userId="ba7c1b63bcfb9db4" providerId="LiveId" clId="{BBB4DA00-0398-4229-9FEE-17E0A0344CB7}" dt="2020-03-27T19:27:44.956" v="100" actId="20577"/>
          <ac:spMkLst>
            <pc:docMk/>
            <pc:sldMk cId="891758763" sldId="377"/>
            <ac:spMk id="3" creationId="{5114494A-E661-48B1-947C-98B677C374C7}"/>
          </ac:spMkLst>
        </pc:spChg>
      </pc:sldChg>
      <pc:sldChg chg="modSp add mod">
        <pc:chgData name="Jamie Webb-Fryer" userId="ba7c1b63bcfb9db4" providerId="LiveId" clId="{BBB4DA00-0398-4229-9FEE-17E0A0344CB7}" dt="2020-03-29T13:19:51.735" v="520" actId="113"/>
        <pc:sldMkLst>
          <pc:docMk/>
          <pc:sldMk cId="3740603881" sldId="377"/>
        </pc:sldMkLst>
        <pc:spChg chg="mod">
          <ac:chgData name="Jamie Webb-Fryer" userId="ba7c1b63bcfb9db4" providerId="LiveId" clId="{BBB4DA00-0398-4229-9FEE-17E0A0344CB7}" dt="2020-03-29T13:17:18.517" v="496" actId="20577"/>
          <ac:spMkLst>
            <pc:docMk/>
            <pc:sldMk cId="3740603881" sldId="377"/>
            <ac:spMk id="2" creationId="{5D7B666F-322E-4697-B6BD-8CA6C10CA7AF}"/>
          </ac:spMkLst>
        </pc:spChg>
        <pc:spChg chg="mod">
          <ac:chgData name="Jamie Webb-Fryer" userId="ba7c1b63bcfb9db4" providerId="LiveId" clId="{BBB4DA00-0398-4229-9FEE-17E0A0344CB7}" dt="2020-03-29T13:19:51.735" v="520" actId="113"/>
          <ac:spMkLst>
            <pc:docMk/>
            <pc:sldMk cId="3740603881" sldId="377"/>
            <ac:spMk id="3" creationId="{5114494A-E661-48B1-947C-98B677C374C7}"/>
          </ac:spMkLst>
        </pc:spChg>
      </pc:sldChg>
      <pc:sldChg chg="modSp del mod">
        <pc:chgData name="Jamie Webb-Fryer" userId="ba7c1b63bcfb9db4" providerId="LiveId" clId="{BBB4DA00-0398-4229-9FEE-17E0A0344CB7}" dt="2020-03-29T12:49:16.546" v="152" actId="47"/>
        <pc:sldMkLst>
          <pc:docMk/>
          <pc:sldMk cId="586755929" sldId="378"/>
        </pc:sldMkLst>
        <pc:spChg chg="mod">
          <ac:chgData name="Jamie Webb-Fryer" userId="ba7c1b63bcfb9db4" providerId="LiveId" clId="{BBB4DA00-0398-4229-9FEE-17E0A0344CB7}" dt="2020-03-27T19:28:00.002" v="104" actId="20577"/>
          <ac:spMkLst>
            <pc:docMk/>
            <pc:sldMk cId="586755929" sldId="378"/>
            <ac:spMk id="3" creationId="{5114494A-E661-48B1-947C-98B677C374C7}"/>
          </ac:spMkLst>
        </pc:spChg>
      </pc:sldChg>
      <pc:sldChg chg="addSp modSp add mod">
        <pc:chgData name="Jamie Webb-Fryer" userId="ba7c1b63bcfb9db4" providerId="LiveId" clId="{BBB4DA00-0398-4229-9FEE-17E0A0344CB7}" dt="2020-03-29T14:37:03.331" v="730" actId="14100"/>
        <pc:sldMkLst>
          <pc:docMk/>
          <pc:sldMk cId="1182090753" sldId="378"/>
        </pc:sldMkLst>
        <pc:spChg chg="mod">
          <ac:chgData name="Jamie Webb-Fryer" userId="ba7c1b63bcfb9db4" providerId="LiveId" clId="{BBB4DA00-0398-4229-9FEE-17E0A0344CB7}" dt="2020-03-29T13:20:45.800" v="525" actId="20577"/>
          <ac:spMkLst>
            <pc:docMk/>
            <pc:sldMk cId="1182090753" sldId="378"/>
            <ac:spMk id="2" creationId="{5D7B666F-322E-4697-B6BD-8CA6C10CA7AF}"/>
          </ac:spMkLst>
        </pc:spChg>
        <pc:spChg chg="mod">
          <ac:chgData name="Jamie Webb-Fryer" userId="ba7c1b63bcfb9db4" providerId="LiveId" clId="{BBB4DA00-0398-4229-9FEE-17E0A0344CB7}" dt="2020-03-29T13:46:51.916" v="711" actId="1076"/>
          <ac:spMkLst>
            <pc:docMk/>
            <pc:sldMk cId="1182090753" sldId="378"/>
            <ac:spMk id="3" creationId="{5114494A-E661-48B1-947C-98B677C374C7}"/>
          </ac:spMkLst>
        </pc:spChg>
        <pc:picChg chg="add mod">
          <ac:chgData name="Jamie Webb-Fryer" userId="ba7c1b63bcfb9db4" providerId="LiveId" clId="{BBB4DA00-0398-4229-9FEE-17E0A0344CB7}" dt="2020-03-29T14:37:03.331" v="730" actId="14100"/>
          <ac:picMkLst>
            <pc:docMk/>
            <pc:sldMk cId="1182090753" sldId="378"/>
            <ac:picMk id="4098" creationId="{03BC60C4-1ED9-4C5C-BA46-BFD418F3FA8A}"/>
          </ac:picMkLst>
        </pc:picChg>
      </pc:sldChg>
      <pc:sldChg chg="addSp modSp add del mod">
        <pc:chgData name="Jamie Webb-Fryer" userId="ba7c1b63bcfb9db4" providerId="LiveId" clId="{BBB4DA00-0398-4229-9FEE-17E0A0344CB7}" dt="2020-03-29T14:32:34.690" v="725" actId="14100"/>
        <pc:sldMkLst>
          <pc:docMk/>
          <pc:sldMk cId="1883303851" sldId="379"/>
        </pc:sldMkLst>
        <pc:spChg chg="mod">
          <ac:chgData name="Jamie Webb-Fryer" userId="ba7c1b63bcfb9db4" providerId="LiveId" clId="{BBB4DA00-0398-4229-9FEE-17E0A0344CB7}" dt="2020-03-29T13:38:58.895" v="571" actId="20577"/>
          <ac:spMkLst>
            <pc:docMk/>
            <pc:sldMk cId="1883303851" sldId="379"/>
            <ac:spMk id="2" creationId="{5D7B666F-322E-4697-B6BD-8CA6C10CA7AF}"/>
          </ac:spMkLst>
        </pc:spChg>
        <pc:spChg chg="mod">
          <ac:chgData name="Jamie Webb-Fryer" userId="ba7c1b63bcfb9db4" providerId="LiveId" clId="{BBB4DA00-0398-4229-9FEE-17E0A0344CB7}" dt="2020-03-29T14:32:28.694" v="723" actId="1076"/>
          <ac:spMkLst>
            <pc:docMk/>
            <pc:sldMk cId="1883303851" sldId="379"/>
            <ac:spMk id="3" creationId="{5114494A-E661-48B1-947C-98B677C374C7}"/>
          </ac:spMkLst>
        </pc:spChg>
        <pc:picChg chg="add mod">
          <ac:chgData name="Jamie Webb-Fryer" userId="ba7c1b63bcfb9db4" providerId="LiveId" clId="{BBB4DA00-0398-4229-9FEE-17E0A0344CB7}" dt="2020-03-29T14:32:34.690" v="725" actId="14100"/>
          <ac:picMkLst>
            <pc:docMk/>
            <pc:sldMk cId="1883303851" sldId="379"/>
            <ac:picMk id="3074" creationId="{977025EE-D808-4A62-A5F6-D57B27AFE7B5}"/>
          </ac:picMkLst>
        </pc:picChg>
      </pc:sldChg>
      <pc:sldChg chg="modSp del mod">
        <pc:chgData name="Jamie Webb-Fryer" userId="ba7c1b63bcfb9db4" providerId="LiveId" clId="{BBB4DA00-0398-4229-9FEE-17E0A0344CB7}" dt="2020-03-29T12:49:15.577" v="151" actId="47"/>
        <pc:sldMkLst>
          <pc:docMk/>
          <pc:sldMk cId="2756594148" sldId="379"/>
        </pc:sldMkLst>
        <pc:spChg chg="mod">
          <ac:chgData name="Jamie Webb-Fryer" userId="ba7c1b63bcfb9db4" providerId="LiveId" clId="{BBB4DA00-0398-4229-9FEE-17E0A0344CB7}" dt="2020-03-27T19:28:04.652" v="106" actId="5793"/>
          <ac:spMkLst>
            <pc:docMk/>
            <pc:sldMk cId="2756594148" sldId="379"/>
            <ac:spMk id="3" creationId="{5114494A-E661-48B1-947C-98B677C374C7}"/>
          </ac:spMkLst>
        </pc:spChg>
      </pc:sldChg>
      <pc:sldChg chg="add del">
        <pc:chgData name="Jamie Webb-Fryer" userId="ba7c1b63bcfb9db4" providerId="LiveId" clId="{BBB4DA00-0398-4229-9FEE-17E0A0344CB7}" dt="2020-03-29T13:40:04.705" v="587" actId="47"/>
        <pc:sldMkLst>
          <pc:docMk/>
          <pc:sldMk cId="2660398035" sldId="380"/>
        </pc:sldMkLst>
      </pc:sldChg>
      <pc:sldChg chg="modSp del mod">
        <pc:chgData name="Jamie Webb-Fryer" userId="ba7c1b63bcfb9db4" providerId="LiveId" clId="{BBB4DA00-0398-4229-9FEE-17E0A0344CB7}" dt="2020-03-29T12:49:08.912" v="147" actId="47"/>
        <pc:sldMkLst>
          <pc:docMk/>
          <pc:sldMk cId="4224904942" sldId="380"/>
        </pc:sldMkLst>
        <pc:spChg chg="mod">
          <ac:chgData name="Jamie Webb-Fryer" userId="ba7c1b63bcfb9db4" providerId="LiveId" clId="{BBB4DA00-0398-4229-9FEE-17E0A0344CB7}" dt="2020-03-29T12:45:09.711" v="109" actId="6549"/>
          <ac:spMkLst>
            <pc:docMk/>
            <pc:sldMk cId="4224904942" sldId="380"/>
            <ac:spMk id="3" creationId="{5114494A-E661-48B1-947C-98B677C374C7}"/>
          </ac:spMkLst>
        </pc:spChg>
      </pc:sldChg>
      <pc:sldChg chg="addSp modSp add mod ord">
        <pc:chgData name="Jamie Webb-Fryer" userId="ba7c1b63bcfb9db4" providerId="LiveId" clId="{BBB4DA00-0398-4229-9FEE-17E0A0344CB7}" dt="2020-03-29T12:55:11.391" v="291" actId="14100"/>
        <pc:sldMkLst>
          <pc:docMk/>
          <pc:sldMk cId="446419759" sldId="381"/>
        </pc:sldMkLst>
        <pc:spChg chg="mod">
          <ac:chgData name="Jamie Webb-Fryer" userId="ba7c1b63bcfb9db4" providerId="LiveId" clId="{BBB4DA00-0398-4229-9FEE-17E0A0344CB7}" dt="2020-03-29T12:51:36.191" v="233" actId="20577"/>
          <ac:spMkLst>
            <pc:docMk/>
            <pc:sldMk cId="446419759" sldId="381"/>
            <ac:spMk id="2" creationId="{5D7B666F-322E-4697-B6BD-8CA6C10CA7AF}"/>
          </ac:spMkLst>
        </pc:spChg>
        <pc:spChg chg="mod">
          <ac:chgData name="Jamie Webb-Fryer" userId="ba7c1b63bcfb9db4" providerId="LiveId" clId="{BBB4DA00-0398-4229-9FEE-17E0A0344CB7}" dt="2020-03-29T12:52:30.722" v="246"/>
          <ac:spMkLst>
            <pc:docMk/>
            <pc:sldMk cId="446419759" sldId="381"/>
            <ac:spMk id="3" creationId="{5114494A-E661-48B1-947C-98B677C374C7}"/>
          </ac:spMkLst>
        </pc:spChg>
        <pc:spChg chg="add mod">
          <ac:chgData name="Jamie Webb-Fryer" userId="ba7c1b63bcfb9db4" providerId="LiveId" clId="{BBB4DA00-0398-4229-9FEE-17E0A0344CB7}" dt="2020-03-29T12:55:11.391" v="291" actId="14100"/>
          <ac:spMkLst>
            <pc:docMk/>
            <pc:sldMk cId="446419759" sldId="381"/>
            <ac:spMk id="4" creationId="{4DC42EEB-7879-432B-9392-3A1DE54669BE}"/>
          </ac:spMkLst>
        </pc:spChg>
      </pc:sldChg>
      <pc:sldChg chg="del">
        <pc:chgData name="Jamie Webb-Fryer" userId="ba7c1b63bcfb9db4" providerId="LiveId" clId="{BBB4DA00-0398-4229-9FEE-17E0A0344CB7}" dt="2020-03-29T12:49:12.935" v="148" actId="47"/>
        <pc:sldMkLst>
          <pc:docMk/>
          <pc:sldMk cId="4118497258" sldId="381"/>
        </pc:sldMkLst>
      </pc:sldChg>
      <pc:sldChg chg="delSp modSp mod">
        <pc:chgData name="Jamie Webb-Fryer" userId="ba7c1b63bcfb9db4" providerId="LiveId" clId="{BBB4DA00-0398-4229-9FEE-17E0A0344CB7}" dt="2020-03-29T12:59:24.096" v="387" actId="1076"/>
        <pc:sldMkLst>
          <pc:docMk/>
          <pc:sldMk cId="3399811171" sldId="382"/>
        </pc:sldMkLst>
        <pc:spChg chg="mod">
          <ac:chgData name="Jamie Webb-Fryer" userId="ba7c1b63bcfb9db4" providerId="LiveId" clId="{BBB4DA00-0398-4229-9FEE-17E0A0344CB7}" dt="2020-03-29T12:59:24.096" v="387" actId="1076"/>
          <ac:spMkLst>
            <pc:docMk/>
            <pc:sldMk cId="3399811171" sldId="382"/>
            <ac:spMk id="3" creationId="{5114494A-E661-48B1-947C-98B677C374C7}"/>
          </ac:spMkLst>
        </pc:spChg>
        <pc:spChg chg="del mod">
          <ac:chgData name="Jamie Webb-Fryer" userId="ba7c1b63bcfb9db4" providerId="LiveId" clId="{BBB4DA00-0398-4229-9FEE-17E0A0344CB7}" dt="2020-03-29T12:54:29.223" v="282"/>
          <ac:spMkLst>
            <pc:docMk/>
            <pc:sldMk cId="3399811171" sldId="382"/>
            <ac:spMk id="4" creationId="{4DC42EEB-7879-432B-9392-3A1DE54669BE}"/>
          </ac:spMkLst>
        </pc:spChg>
      </pc:sldChg>
      <pc:sldChg chg="addSp modSp add mod">
        <pc:chgData name="Jamie Webb-Fryer" userId="ba7c1b63bcfb9db4" providerId="LiveId" clId="{BBB4DA00-0398-4229-9FEE-17E0A0344CB7}" dt="2020-04-07T06:45:12.632" v="1006" actId="20577"/>
        <pc:sldMkLst>
          <pc:docMk/>
          <pc:sldMk cId="1801611128" sldId="383"/>
        </pc:sldMkLst>
        <pc:spChg chg="mod">
          <ac:chgData name="Jamie Webb-Fryer" userId="ba7c1b63bcfb9db4" providerId="LiveId" clId="{BBB4DA00-0398-4229-9FEE-17E0A0344CB7}" dt="2020-04-07T06:45:12.632" v="1006" actId="20577"/>
          <ac:spMkLst>
            <pc:docMk/>
            <pc:sldMk cId="1801611128" sldId="383"/>
            <ac:spMk id="3" creationId="{5114494A-E661-48B1-947C-98B677C374C7}"/>
          </ac:spMkLst>
        </pc:spChg>
        <pc:picChg chg="add mod">
          <ac:chgData name="Jamie Webb-Fryer" userId="ba7c1b63bcfb9db4" providerId="LiveId" clId="{BBB4DA00-0398-4229-9FEE-17E0A0344CB7}" dt="2020-03-29T14:38:00.130" v="735" actId="14100"/>
          <ac:picMkLst>
            <pc:docMk/>
            <pc:sldMk cId="1801611128" sldId="383"/>
            <ac:picMk id="5122" creationId="{87B8FABC-6892-42ED-B6EB-E831B1B72060}"/>
          </ac:picMkLst>
        </pc:picChg>
      </pc:sldChg>
      <pc:sldChg chg="addSp modSp mod">
        <pc:chgData name="Jamie Webb-Fryer" userId="ba7c1b63bcfb9db4" providerId="LiveId" clId="{BBB4DA00-0398-4229-9FEE-17E0A0344CB7}" dt="2020-03-29T14:43:05.804" v="746" actId="14100"/>
        <pc:sldMkLst>
          <pc:docMk/>
          <pc:sldMk cId="2243744929" sldId="384"/>
        </pc:sldMkLst>
        <pc:spChg chg="mod">
          <ac:chgData name="Jamie Webb-Fryer" userId="ba7c1b63bcfb9db4" providerId="LiveId" clId="{BBB4DA00-0398-4229-9FEE-17E0A0344CB7}" dt="2020-03-29T13:46:36.835" v="707" actId="14100"/>
          <ac:spMkLst>
            <pc:docMk/>
            <pc:sldMk cId="2243744929" sldId="384"/>
            <ac:spMk id="3" creationId="{5114494A-E661-48B1-947C-98B677C374C7}"/>
          </ac:spMkLst>
        </pc:spChg>
        <pc:picChg chg="add mod">
          <ac:chgData name="Jamie Webb-Fryer" userId="ba7c1b63bcfb9db4" providerId="LiveId" clId="{BBB4DA00-0398-4229-9FEE-17E0A0344CB7}" dt="2020-03-29T14:43:05.804" v="746" actId="14100"/>
          <ac:picMkLst>
            <pc:docMk/>
            <pc:sldMk cId="2243744929" sldId="384"/>
            <ac:picMk id="7170" creationId="{E7F67214-A897-44BB-9397-016EB23DAB15}"/>
          </ac:picMkLst>
        </pc:picChg>
      </pc:sldChg>
      <pc:sldChg chg="addSp modSp mod">
        <pc:chgData name="Jamie Webb-Fryer" userId="ba7c1b63bcfb9db4" providerId="LiveId" clId="{BBB4DA00-0398-4229-9FEE-17E0A0344CB7}" dt="2020-03-29T14:39:28.359" v="741" actId="14100"/>
        <pc:sldMkLst>
          <pc:docMk/>
          <pc:sldMk cId="1741596337" sldId="385"/>
        </pc:sldMkLst>
        <pc:spChg chg="mod">
          <ac:chgData name="Jamie Webb-Fryer" userId="ba7c1b63bcfb9db4" providerId="LiveId" clId="{BBB4DA00-0398-4229-9FEE-17E0A0344CB7}" dt="2020-03-29T13:45:44.789" v="694" actId="1076"/>
          <ac:spMkLst>
            <pc:docMk/>
            <pc:sldMk cId="1741596337" sldId="385"/>
            <ac:spMk id="3" creationId="{5114494A-E661-48B1-947C-98B677C374C7}"/>
          </ac:spMkLst>
        </pc:spChg>
        <pc:picChg chg="add mod">
          <ac:chgData name="Jamie Webb-Fryer" userId="ba7c1b63bcfb9db4" providerId="LiveId" clId="{BBB4DA00-0398-4229-9FEE-17E0A0344CB7}" dt="2020-03-29T14:39:28.359" v="741" actId="14100"/>
          <ac:picMkLst>
            <pc:docMk/>
            <pc:sldMk cId="1741596337" sldId="385"/>
            <ac:picMk id="6146" creationId="{79FBC0F0-7729-48AD-BE1A-17E4FB8B6576}"/>
          </ac:picMkLst>
        </pc:picChg>
      </pc:sldChg>
      <pc:sldChg chg="modSp del mod">
        <pc:chgData name="Jamie Webb-Fryer" userId="ba7c1b63bcfb9db4" providerId="LiveId" clId="{BBB4DA00-0398-4229-9FEE-17E0A0344CB7}" dt="2020-03-29T13:46:29.615" v="706" actId="2696"/>
        <pc:sldMkLst>
          <pc:docMk/>
          <pc:sldMk cId="3084524053" sldId="386"/>
        </pc:sldMkLst>
        <pc:spChg chg="mod">
          <ac:chgData name="Jamie Webb-Fryer" userId="ba7c1b63bcfb9db4" providerId="LiveId" clId="{BBB4DA00-0398-4229-9FEE-17E0A0344CB7}" dt="2020-03-29T13:46:07.485" v="698" actId="21"/>
          <ac:spMkLst>
            <pc:docMk/>
            <pc:sldMk cId="3084524053" sldId="386"/>
            <ac:spMk id="3" creationId="{5114494A-E661-48B1-947C-98B677C374C7}"/>
          </ac:spMkLst>
        </pc:spChg>
      </pc:sldChg>
      <pc:sldChg chg="delSp modSp mod">
        <pc:chgData name="Jamie Webb-Fryer" userId="ba7c1b63bcfb9db4" providerId="LiveId" clId="{BBB4DA00-0398-4229-9FEE-17E0A0344CB7}" dt="2020-04-07T06:32:57.220" v="1003" actId="20577"/>
        <pc:sldMkLst>
          <pc:docMk/>
          <pc:sldMk cId="3154784172" sldId="386"/>
        </pc:sldMkLst>
        <pc:spChg chg="mod">
          <ac:chgData name="Jamie Webb-Fryer" userId="ba7c1b63bcfb9db4" providerId="LiveId" clId="{BBB4DA00-0398-4229-9FEE-17E0A0344CB7}" dt="2020-03-29T14:50:40.345" v="785" actId="313"/>
          <ac:spMkLst>
            <pc:docMk/>
            <pc:sldMk cId="3154784172" sldId="386"/>
            <ac:spMk id="2" creationId="{5D7B666F-322E-4697-B6BD-8CA6C10CA7AF}"/>
          </ac:spMkLst>
        </pc:spChg>
        <pc:spChg chg="mod">
          <ac:chgData name="Jamie Webb-Fryer" userId="ba7c1b63bcfb9db4" providerId="LiveId" clId="{BBB4DA00-0398-4229-9FEE-17E0A0344CB7}" dt="2020-04-07T06:32:57.220" v="1003" actId="20577"/>
          <ac:spMkLst>
            <pc:docMk/>
            <pc:sldMk cId="3154784172" sldId="386"/>
            <ac:spMk id="3" creationId="{5114494A-E661-48B1-947C-98B677C374C7}"/>
          </ac:spMkLst>
        </pc:spChg>
        <pc:picChg chg="del">
          <ac:chgData name="Jamie Webb-Fryer" userId="ba7c1b63bcfb9db4" providerId="LiveId" clId="{BBB4DA00-0398-4229-9FEE-17E0A0344CB7}" dt="2020-03-29T14:50:42.105" v="786" actId="478"/>
          <ac:picMkLst>
            <pc:docMk/>
            <pc:sldMk cId="3154784172" sldId="386"/>
            <ac:picMk id="7170" creationId="{E7F67214-A897-44BB-9397-016EB23DAB15}"/>
          </ac:picMkLst>
        </pc:picChg>
      </pc:sldChg>
      <pc:sldChg chg="modSp mod">
        <pc:chgData name="Jamie Webb-Fryer" userId="ba7c1b63bcfb9db4" providerId="LiveId" clId="{BBB4DA00-0398-4229-9FEE-17E0A0344CB7}" dt="2020-03-29T15:29:01.259" v="955" actId="5793"/>
        <pc:sldMkLst>
          <pc:docMk/>
          <pc:sldMk cId="159923297" sldId="387"/>
        </pc:sldMkLst>
        <pc:spChg chg="mod">
          <ac:chgData name="Jamie Webb-Fryer" userId="ba7c1b63bcfb9db4" providerId="LiveId" clId="{BBB4DA00-0398-4229-9FEE-17E0A0344CB7}" dt="2020-03-29T15:29:01.259" v="955" actId="5793"/>
          <ac:spMkLst>
            <pc:docMk/>
            <pc:sldMk cId="159923297" sldId="387"/>
            <ac:spMk id="3" creationId="{5114494A-E661-48B1-947C-98B677C374C7}"/>
          </ac:spMkLst>
        </pc:spChg>
      </pc:sldChg>
      <pc:sldChg chg="modSp mod">
        <pc:chgData name="Jamie Webb-Fryer" userId="ba7c1b63bcfb9db4" providerId="LiveId" clId="{BBB4DA00-0398-4229-9FEE-17E0A0344CB7}" dt="2020-03-29T15:36:45.718" v="983" actId="20577"/>
        <pc:sldMkLst>
          <pc:docMk/>
          <pc:sldMk cId="1821552220" sldId="388"/>
        </pc:sldMkLst>
        <pc:spChg chg="mod">
          <ac:chgData name="Jamie Webb-Fryer" userId="ba7c1b63bcfb9db4" providerId="LiveId" clId="{BBB4DA00-0398-4229-9FEE-17E0A0344CB7}" dt="2020-03-29T15:36:45.718" v="983" actId="20577"/>
          <ac:spMkLst>
            <pc:docMk/>
            <pc:sldMk cId="1821552220" sldId="388"/>
            <ac:spMk id="3" creationId="{5114494A-E661-48B1-947C-98B677C374C7}"/>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17</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483152" y="3451860"/>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Cook meat, offal and poultry for advanced main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Offal</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209960" y="1484784"/>
            <a:ext cx="8712968" cy="4865712"/>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Sweetbreads</a:t>
            </a:r>
            <a:r>
              <a:rPr lang="en-GB" dirty="0"/>
              <a:t> – comes from the thymus or pancreas glands, in cooking it is often the taken from a calf or lamb. These are delicate in their flavour and are best cooked by braising or grilling. The sweetbreads should be served with a suitable sauce such as a reduction, a béarnaise or a </a:t>
            </a:r>
            <a:r>
              <a:rPr lang="en-GB" dirty="0" err="1"/>
              <a:t>mornay</a:t>
            </a:r>
            <a:r>
              <a:rPr lang="en-GB" dirty="0"/>
              <a:t> sauce.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Bone marrow </a:t>
            </a:r>
            <a:r>
              <a:rPr lang="en-GB" dirty="0"/>
              <a:t>– in some parts of the world the bone marrow is recognised as a delicacy and eaten from the bone. It is also used as an accompaniment to other dishes such as tornedos. The marrow is blanched, removed from the bone, chopped, seasoned and herbs added. It can then be formed, cut or the bone reused and stuffed with the mixture. </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180161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Offal</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204788" y="1484784"/>
            <a:ext cx="872331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Tongue </a:t>
            </a:r>
            <a:r>
              <a:rPr lang="en-GB" dirty="0"/>
              <a:t>– the tongue should be cooked in water for approximately 3 hours, this is then cooled, the skin removed and sliced thinly. It can then be served with several different sauces from a horseradish sauce to a sauce Gribiche. Tongue can also be cooked and pressed to use as a starter.</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Liver</a:t>
            </a:r>
            <a:r>
              <a:rPr lang="en-GB" dirty="0"/>
              <a:t> – there are many various recipes for liver from braised to Chinese style stir fried. In each case the chef must ensure that the liver is not overcooked as it becomes rubbery and looses flavour.</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174159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Offal</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323528" y="1628800"/>
            <a:ext cx="8064896"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Kidney </a:t>
            </a:r>
            <a:r>
              <a:rPr lang="en-GB" dirty="0"/>
              <a:t>– can be served at breakfast as a sautéed choice served with a sauce, or as a main course where it can be grilled with the addition of garlic butter. Ox kidney are large and are generally braised or used in puddings. Lamb and calf kidneys are usually grilled or fried as they are more tender.</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Heart</a:t>
            </a:r>
            <a:r>
              <a:rPr lang="en-GB" dirty="0"/>
              <a:t> – depending on the animal some hearts, such as calves and lambs may be stuffed, sealed and braised. The ox’s heart, however, is large enough to slice and grill or fry. Heart can also be used in stews, it is also occasionally minced with other offal to make faggots, such as liver. </a:t>
            </a:r>
          </a:p>
          <a:p>
            <a:pPr algn="just">
              <a:lnSpc>
                <a:spcPct val="100000"/>
              </a:lnSpc>
              <a:spcBef>
                <a:spcPts val="0"/>
              </a:spcBef>
              <a:spcAft>
                <a:spcPts val="0"/>
              </a:spcAft>
              <a:buClr>
                <a:srgbClr val="FF0000"/>
              </a:buClr>
            </a:pPr>
            <a:endParaRPr lang="en-GB"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224374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poultry</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312416" y="1412776"/>
            <a:ext cx="836327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dirty="0"/>
              <a:t>During the preparation and cooking of poultry and game dishes it is essential that correct food safety and correct techniques are used.</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The dish specification must be adhered to ensure consistency and quality.</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The correct equipment must be used to ensure safety of the chef and the customer.</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Finishing techniques and accompaniments should enhance the presentation of the dish.</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Evaluation of the dish must take place before delivery to the customer.</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15478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b="1" dirty="0"/>
              <a:t>Poultry dishes</a:t>
            </a:r>
          </a:p>
        </p:txBody>
      </p:sp>
      <p:sp>
        <p:nvSpPr>
          <p:cNvPr id="2" name="Rectangle 1"/>
          <p:cNvSpPr/>
          <p:nvPr/>
        </p:nvSpPr>
        <p:spPr>
          <a:xfrm>
            <a:off x="480080" y="1223425"/>
            <a:ext cx="8412400" cy="4708981"/>
          </a:xfrm>
          <a:prstGeom prst="rect">
            <a:avLst/>
          </a:prstGeom>
        </p:spPr>
        <p:txBody>
          <a:bodyPr wrap="square">
            <a:spAutoFit/>
          </a:bodyPr>
          <a:lstStyle/>
          <a:p>
            <a:pPr>
              <a:buClr>
                <a:srgbClr val="CC0000"/>
              </a:buClr>
            </a:pPr>
            <a:r>
              <a:rPr lang="en-AU" dirty="0">
                <a:solidFill>
                  <a:schemeClr val="dk1"/>
                </a:solidFill>
              </a:rPr>
              <a:t>Some common poultry dishes served in restaurants around the world:</a:t>
            </a:r>
          </a:p>
          <a:p>
            <a:pPr>
              <a:buClr>
                <a:srgbClr val="CC0000"/>
              </a:buClr>
            </a:pPr>
            <a:endParaRPr lang="en-AU" dirty="0">
              <a:solidFill>
                <a:schemeClr val="dk1"/>
              </a:solidFill>
            </a:endParaRPr>
          </a:p>
          <a:p>
            <a:pPr marL="342900" indent="-342900">
              <a:buClr>
                <a:srgbClr val="CC0000"/>
              </a:buClr>
              <a:buFont typeface="Arial" panose="020B0604020202020204" pitchFamily="34" charset="0"/>
              <a:buChar char="•"/>
            </a:pPr>
            <a:r>
              <a:rPr lang="en-AU" dirty="0" err="1">
                <a:solidFill>
                  <a:schemeClr val="dk1"/>
                </a:solidFill>
              </a:rPr>
              <a:t>fricassée</a:t>
            </a:r>
            <a:r>
              <a:rPr lang="en-AU" dirty="0">
                <a:solidFill>
                  <a:schemeClr val="dk1"/>
                </a:solidFill>
              </a:rPr>
              <a:t> of chicken</a:t>
            </a:r>
          </a:p>
          <a:p>
            <a:pPr marL="342900" indent="-342900">
              <a:buClr>
                <a:srgbClr val="CC0000"/>
              </a:buClr>
              <a:buFont typeface="Arial" panose="020B0604020202020204" pitchFamily="34" charset="0"/>
              <a:buChar char="•"/>
            </a:pPr>
            <a:r>
              <a:rPr lang="en-AU" dirty="0">
                <a:solidFill>
                  <a:schemeClr val="dk1"/>
                </a:solidFill>
              </a:rPr>
              <a:t>chicken curry</a:t>
            </a:r>
          </a:p>
          <a:p>
            <a:pPr marL="342900" indent="-342900">
              <a:buClr>
                <a:srgbClr val="CC0000"/>
              </a:buClr>
              <a:buFont typeface="Arial" panose="020B0604020202020204" pitchFamily="34" charset="0"/>
              <a:buChar char="•"/>
            </a:pPr>
            <a:r>
              <a:rPr lang="en-AU" dirty="0">
                <a:solidFill>
                  <a:schemeClr val="dk1"/>
                </a:solidFill>
              </a:rPr>
              <a:t>chicken Kiev</a:t>
            </a:r>
          </a:p>
          <a:p>
            <a:pPr marL="342900" indent="-342900">
              <a:buClr>
                <a:srgbClr val="CC0000"/>
              </a:buClr>
              <a:buFont typeface="Arial" panose="020B0604020202020204" pitchFamily="34" charset="0"/>
              <a:buChar char="•"/>
            </a:pPr>
            <a:r>
              <a:rPr lang="en-AU" dirty="0">
                <a:solidFill>
                  <a:schemeClr val="dk1"/>
                </a:solidFill>
              </a:rPr>
              <a:t>confit of duck</a:t>
            </a:r>
          </a:p>
          <a:p>
            <a:pPr marL="342900" indent="-342900">
              <a:buClr>
                <a:srgbClr val="CC0000"/>
              </a:buClr>
              <a:buFont typeface="Arial" panose="020B0604020202020204" pitchFamily="34" charset="0"/>
              <a:buChar char="•"/>
            </a:pPr>
            <a:r>
              <a:rPr lang="en-AU" dirty="0">
                <a:solidFill>
                  <a:schemeClr val="dk1"/>
                </a:solidFill>
              </a:rPr>
              <a:t>braised chicken with apricots and African spices</a:t>
            </a:r>
          </a:p>
          <a:p>
            <a:pPr marL="342900" indent="-342900">
              <a:buClr>
                <a:srgbClr val="CC0000"/>
              </a:buClr>
              <a:buFont typeface="Arial" panose="020B0604020202020204" pitchFamily="34" charset="0"/>
              <a:buChar char="•"/>
            </a:pPr>
            <a:r>
              <a:rPr lang="en-AU" dirty="0">
                <a:solidFill>
                  <a:schemeClr val="dk1"/>
                </a:solidFill>
              </a:rPr>
              <a:t>turkey with cranberry cream sauce</a:t>
            </a:r>
          </a:p>
          <a:p>
            <a:pPr marL="342900" indent="-342900">
              <a:buClr>
                <a:srgbClr val="CC0000"/>
              </a:buClr>
              <a:buFont typeface="Arial" panose="020B0604020202020204" pitchFamily="34" charset="0"/>
              <a:buChar char="•"/>
            </a:pPr>
            <a:r>
              <a:rPr lang="en-AU" dirty="0">
                <a:solidFill>
                  <a:schemeClr val="dk1"/>
                </a:solidFill>
              </a:rPr>
              <a:t>wild duck in kumquat sauce</a:t>
            </a:r>
          </a:p>
          <a:p>
            <a:pPr marL="342900" indent="-342900">
              <a:buClr>
                <a:srgbClr val="CC0000"/>
              </a:buClr>
              <a:buFont typeface="Arial" panose="020B0604020202020204" pitchFamily="34" charset="0"/>
              <a:buChar char="•"/>
            </a:pPr>
            <a:r>
              <a:rPr lang="en-AU" dirty="0">
                <a:solidFill>
                  <a:schemeClr val="dk1"/>
                </a:solidFill>
              </a:rPr>
              <a:t>chicken schnitzel</a:t>
            </a:r>
          </a:p>
          <a:p>
            <a:pPr marL="342900" indent="-342900">
              <a:buClr>
                <a:srgbClr val="CC0000"/>
              </a:buClr>
              <a:buFont typeface="Arial" panose="020B0604020202020204" pitchFamily="34" charset="0"/>
              <a:buChar char="•"/>
            </a:pPr>
            <a:r>
              <a:rPr lang="en-AU" dirty="0">
                <a:solidFill>
                  <a:schemeClr val="dk1"/>
                </a:solidFill>
              </a:rPr>
              <a:t>turkey cordon bleu </a:t>
            </a:r>
          </a:p>
          <a:p>
            <a:pPr marL="342900" indent="-342900">
              <a:buClr>
                <a:srgbClr val="CC0000"/>
              </a:buClr>
              <a:buFont typeface="Arial" panose="020B0604020202020204" pitchFamily="34" charset="0"/>
              <a:buChar char="•"/>
            </a:pPr>
            <a:r>
              <a:rPr lang="en-AU" dirty="0">
                <a:solidFill>
                  <a:schemeClr val="dk1"/>
                </a:solidFill>
              </a:rPr>
              <a:t>roast turkey with cranberry and chestnut stuffing</a:t>
            </a:r>
          </a:p>
          <a:p>
            <a:pPr marL="342900" indent="-342900">
              <a:buClr>
                <a:srgbClr val="CC0000"/>
              </a:buClr>
              <a:buFont typeface="Arial" panose="020B0604020202020204" pitchFamily="34" charset="0"/>
              <a:buChar char="•"/>
            </a:pPr>
            <a:r>
              <a:rPr lang="en-AU" dirty="0">
                <a:solidFill>
                  <a:schemeClr val="dk1"/>
                </a:solidFill>
              </a:rPr>
              <a:t>tikka </a:t>
            </a:r>
            <a:r>
              <a:rPr lang="en-AU" dirty="0" err="1">
                <a:solidFill>
                  <a:schemeClr val="dk1"/>
                </a:solidFill>
              </a:rPr>
              <a:t>murg</a:t>
            </a:r>
            <a:r>
              <a:rPr lang="en-AU" dirty="0">
                <a:solidFill>
                  <a:schemeClr val="dk1"/>
                </a:solidFill>
              </a:rPr>
              <a:t> (Indian chicken rissoles)</a:t>
            </a:r>
          </a:p>
          <a:p>
            <a:pPr marL="342900" indent="-342900">
              <a:buClr>
                <a:srgbClr val="CC0000"/>
              </a:buClr>
              <a:buFont typeface="Arial" panose="020B0604020202020204" pitchFamily="34" charset="0"/>
              <a:buChar char="•"/>
            </a:pPr>
            <a:r>
              <a:rPr lang="en-AU" dirty="0">
                <a:solidFill>
                  <a:schemeClr val="dk1"/>
                </a:solidFill>
              </a:rPr>
              <a:t>grilled spatchcock </a:t>
            </a:r>
          </a:p>
          <a:p>
            <a:pPr marL="342900" indent="-342900">
              <a:buClr>
                <a:srgbClr val="CC0000"/>
              </a:buClr>
              <a:buFont typeface="Arial" panose="020B0604020202020204" pitchFamily="34" charset="0"/>
              <a:buChar char="•"/>
            </a:pPr>
            <a:r>
              <a:rPr lang="en-AU" dirty="0">
                <a:solidFill>
                  <a:schemeClr val="dk1"/>
                </a:solidFill>
              </a:rPr>
              <a:t>roast duck with spices and orange sauce. </a:t>
            </a:r>
            <a:endParaRPr lang="en-AU" dirty="0"/>
          </a:p>
        </p:txBody>
      </p:sp>
    </p:spTree>
    <p:extLst>
      <p:ext uri="{BB962C8B-B14F-4D97-AF65-F5344CB8AC3E}">
        <p14:creationId xmlns:p14="http://schemas.microsoft.com/office/powerpoint/2010/main" val="28259772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poultry</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312416" y="1412776"/>
            <a:ext cx="836327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Coq au vin </a:t>
            </a:r>
            <a:r>
              <a:rPr lang="en-GB" dirty="0"/>
              <a:t>– </a:t>
            </a:r>
            <a:r>
              <a:rPr lang="de-DE" dirty="0" err="1"/>
              <a:t>coq</a:t>
            </a:r>
            <a:r>
              <a:rPr lang="de-DE" dirty="0"/>
              <a:t> au </a:t>
            </a:r>
            <a:r>
              <a:rPr lang="de-DE" dirty="0" err="1"/>
              <a:t>vin</a:t>
            </a:r>
            <a:r>
              <a:rPr lang="de-DE" dirty="0"/>
              <a:t> </a:t>
            </a:r>
            <a:r>
              <a:rPr lang="de-DE" dirty="0" err="1"/>
              <a:t>means</a:t>
            </a:r>
            <a:r>
              <a:rPr lang="de-DE" dirty="0"/>
              <a:t> </a:t>
            </a:r>
            <a:r>
              <a:rPr lang="de-DE" dirty="0" err="1"/>
              <a:t>chicken</a:t>
            </a:r>
            <a:r>
              <a:rPr lang="de-DE" dirty="0"/>
              <a:t> in </a:t>
            </a:r>
            <a:r>
              <a:rPr lang="de-DE" dirty="0" err="1"/>
              <a:t>wine</a:t>
            </a:r>
            <a:r>
              <a:rPr lang="de-DE" dirty="0"/>
              <a:t>). </a:t>
            </a:r>
            <a:r>
              <a:rPr lang="de-DE" dirty="0" err="1"/>
              <a:t>It</a:t>
            </a:r>
            <a:r>
              <a:rPr lang="de-DE" dirty="0"/>
              <a:t> </a:t>
            </a:r>
            <a:r>
              <a:rPr lang="en-GB" dirty="0"/>
              <a:t>uses the bone-in, skin-on chicken. Like all braised dishes, tougher cuts with lots of connective tissue work best, and on a chicken that would be the thigh/leg section. The bacon and the wine make a rich red wine sauce as the flavours develop during the cooking process.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Duck a </a:t>
            </a:r>
            <a:r>
              <a:rPr lang="en-GB" b="1" dirty="0" err="1"/>
              <a:t>l'orange</a:t>
            </a:r>
            <a:r>
              <a:rPr lang="en-GB" b="1" dirty="0"/>
              <a:t> </a:t>
            </a:r>
            <a:r>
              <a:rPr lang="en-GB" dirty="0"/>
              <a:t>– or canard à </a:t>
            </a:r>
            <a:r>
              <a:rPr lang="en-GB" dirty="0" err="1"/>
              <a:t>l'orange</a:t>
            </a:r>
            <a:r>
              <a:rPr lang="en-GB" dirty="0"/>
              <a:t> is a French dish in cuisine bourgeoise consisting of a roast duck with a bigarade sauce. Use fat ducks, either wild or domesticated.</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Pheasant breasts braised in cider</a:t>
            </a:r>
            <a:r>
              <a:rPr lang="en-GB" dirty="0"/>
              <a:t> – the lean, gamey meat of a brace of pheasants (a male and female bird) makes for a tasty autumnal treat when cooked with caramelised onions, bacon and cider and buttered root vegetable mash.</a:t>
            </a:r>
          </a:p>
        </p:txBody>
      </p:sp>
    </p:spTree>
    <p:extLst>
      <p:ext uri="{BB962C8B-B14F-4D97-AF65-F5344CB8AC3E}">
        <p14:creationId xmlns:p14="http://schemas.microsoft.com/office/powerpoint/2010/main" val="182155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poultry</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323528" y="1220788"/>
            <a:ext cx="856895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Pate</a:t>
            </a:r>
            <a:r>
              <a:rPr lang="en-GB" dirty="0"/>
              <a:t> – the livers of a chicken are cooked with added flavours such as garlic, brandy and cream. The mixture is then blended and seasoned. The mixture should then be potted and sealed with melted butter until required. The butter can be garnished with herbs and other ingredients such as peppercorns.</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Terrine</a:t>
            </a:r>
            <a:r>
              <a:rPr lang="en-GB" dirty="0"/>
              <a:t> – a chicken and pistachio nuts terrine is made from chicken, pistachio , double cream and egg whites. The ingredients are made into a farce and then cooked in a </a:t>
            </a:r>
            <a:r>
              <a:rPr lang="en-GB" dirty="0" err="1"/>
              <a:t>bain</a:t>
            </a:r>
            <a:r>
              <a:rPr lang="en-GB" dirty="0"/>
              <a:t> </a:t>
            </a:r>
            <a:r>
              <a:rPr lang="en-GB" dirty="0" err="1"/>
              <a:t>marie</a:t>
            </a:r>
            <a:r>
              <a:rPr lang="en-GB" dirty="0"/>
              <a:t>. The mixture is then cooled overnight and can be served as a starter with salad</a:t>
            </a:r>
          </a:p>
          <a:p>
            <a:pPr marL="342900" indent="-342900">
              <a:lnSpc>
                <a:spcPct val="100000"/>
              </a:lnSpc>
              <a:spcBef>
                <a:spcPts val="0"/>
              </a:spcBef>
              <a:spcAft>
                <a:spcPts val="0"/>
              </a:spcAft>
              <a:buClr>
                <a:srgbClr val="FF0000"/>
              </a:buClr>
              <a:buFont typeface="Arial" panose="020B0604020202020204" pitchFamily="34" charset="0"/>
              <a:buChar char="•"/>
            </a:pPr>
            <a:endParaRPr lang="en-GB" b="1"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Chicken chasseur </a:t>
            </a:r>
            <a:r>
              <a:rPr lang="en-GB" dirty="0"/>
              <a:t>– the French for pan frying is sauté, one of the classical dishes for this technique of cooking is sauté </a:t>
            </a:r>
            <a:r>
              <a:rPr lang="en-GB" dirty="0" err="1"/>
              <a:t>poulet</a:t>
            </a:r>
            <a:r>
              <a:rPr lang="en-GB" dirty="0"/>
              <a:t> chasseur. The chicken is cut for sauté, 8 pieces, then browned and cooked on the stove with the addition of shallots, button mushrooms, jus and white wine. The dish is finished with tomato </a:t>
            </a:r>
            <a:r>
              <a:rPr lang="en-GB" dirty="0" err="1"/>
              <a:t>concasse</a:t>
            </a:r>
            <a:r>
              <a:rPr lang="en-GB" dirty="0"/>
              <a:t> and tarragon.</a:t>
            </a:r>
          </a:p>
          <a:p>
            <a:pPr algn="just">
              <a:lnSpc>
                <a:spcPct val="100000"/>
              </a:lnSpc>
              <a:spcBef>
                <a:spcPts val="0"/>
              </a:spcBef>
              <a:spcAft>
                <a:spcPts val="0"/>
              </a:spcAft>
              <a:buClr>
                <a:srgbClr val="FF0000"/>
              </a:buClr>
            </a:pPr>
            <a:endParaRPr lang="en-GB" dirty="0"/>
          </a:p>
        </p:txBody>
      </p:sp>
    </p:spTree>
    <p:extLst>
      <p:ext uri="{BB962C8B-B14F-4D97-AF65-F5344CB8AC3E}">
        <p14:creationId xmlns:p14="http://schemas.microsoft.com/office/powerpoint/2010/main" val="159923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220788"/>
            <a:ext cx="5138936" cy="46767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dirty="0"/>
              <a:t>The production of different dishes, the techniques used for their preparation, their cooking and the accompaniments required to enhance them require the chef to be able to use numerous advanced techniques for the cooking of:</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a:p>
            <a:pPr marL="719138" indent="-366713">
              <a:lnSpc>
                <a:spcPct val="100000"/>
              </a:lnSpc>
              <a:spcBef>
                <a:spcPts val="0"/>
              </a:spcBef>
              <a:spcAft>
                <a:spcPts val="0"/>
              </a:spcAft>
              <a:buClr>
                <a:srgbClr val="FF0000"/>
              </a:buClr>
              <a:buFont typeface="Arial" panose="020B0604020202020204" pitchFamily="34" charset="0"/>
              <a:buChar char="•"/>
            </a:pPr>
            <a:r>
              <a:rPr lang="en-GB" sz="2000" dirty="0"/>
              <a:t>beef</a:t>
            </a:r>
          </a:p>
          <a:p>
            <a:pPr marL="719138" indent="-366713">
              <a:lnSpc>
                <a:spcPct val="100000"/>
              </a:lnSpc>
              <a:spcBef>
                <a:spcPts val="0"/>
              </a:spcBef>
              <a:spcAft>
                <a:spcPts val="0"/>
              </a:spcAft>
              <a:buClr>
                <a:srgbClr val="FF0000"/>
              </a:buClr>
              <a:buFont typeface="Arial" panose="020B0604020202020204" pitchFamily="34" charset="0"/>
              <a:buChar char="•"/>
            </a:pPr>
            <a:r>
              <a:rPr lang="en-GB" sz="2000" dirty="0"/>
              <a:t>lamb</a:t>
            </a:r>
          </a:p>
          <a:p>
            <a:pPr marL="719138" indent="-366713">
              <a:lnSpc>
                <a:spcPct val="100000"/>
              </a:lnSpc>
              <a:spcBef>
                <a:spcPts val="0"/>
              </a:spcBef>
              <a:spcAft>
                <a:spcPts val="0"/>
              </a:spcAft>
              <a:buClr>
                <a:srgbClr val="FF0000"/>
              </a:buClr>
              <a:buFont typeface="Arial" panose="020B0604020202020204" pitchFamily="34" charset="0"/>
              <a:buChar char="•"/>
            </a:pPr>
            <a:r>
              <a:rPr lang="en-GB" sz="2000" dirty="0"/>
              <a:t>pork</a:t>
            </a:r>
          </a:p>
          <a:p>
            <a:pPr marL="719138" indent="-366713">
              <a:lnSpc>
                <a:spcPct val="100000"/>
              </a:lnSpc>
              <a:spcBef>
                <a:spcPts val="0"/>
              </a:spcBef>
              <a:spcAft>
                <a:spcPts val="0"/>
              </a:spcAft>
              <a:buClr>
                <a:srgbClr val="FF0000"/>
              </a:buClr>
              <a:buFont typeface="Arial" panose="020B0604020202020204" pitchFamily="34" charset="0"/>
              <a:buChar char="•"/>
            </a:pPr>
            <a:r>
              <a:rPr lang="en-GB" sz="2000" dirty="0"/>
              <a:t>offal – including sweetbreads, tongue, liver, kidney, heart and bone marrow</a:t>
            </a:r>
          </a:p>
          <a:p>
            <a:pPr marL="719138" indent="-366713">
              <a:lnSpc>
                <a:spcPct val="100000"/>
              </a:lnSpc>
              <a:spcBef>
                <a:spcPts val="0"/>
              </a:spcBef>
              <a:spcAft>
                <a:spcPts val="0"/>
              </a:spcAft>
              <a:buClr>
                <a:srgbClr val="FF0000"/>
              </a:buClr>
              <a:buFont typeface="Arial" panose="020B0604020202020204" pitchFamily="34" charset="0"/>
              <a:buChar char="•"/>
            </a:pPr>
            <a:r>
              <a:rPr lang="en-GB" sz="2000" dirty="0"/>
              <a:t>Chicken.</a:t>
            </a:r>
          </a:p>
          <a:p>
            <a:pPr marL="719138" indent="-366713">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pPr>
            <a:endParaRPr lang="en-GB" sz="2000" dirty="0"/>
          </a:p>
        </p:txBody>
      </p:sp>
      <p:pic>
        <p:nvPicPr>
          <p:cNvPr id="11" name="Picture 10">
            <a:extLst>
              <a:ext uri="{FF2B5EF4-FFF2-40B4-BE49-F238E27FC236}">
                <a16:creationId xmlns:a16="http://schemas.microsoft.com/office/drawing/2014/main" id="{A7F94763-2174-4940-92B4-FA5ABF777252}"/>
              </a:ext>
            </a:extLst>
          </p:cNvPr>
          <p:cNvPicPr>
            <a:picLocks noChangeAspect="1"/>
          </p:cNvPicPr>
          <p:nvPr/>
        </p:nvPicPr>
        <p:blipFill>
          <a:blip r:embed="rId2"/>
          <a:stretch>
            <a:fillRect/>
          </a:stretch>
        </p:blipFill>
        <p:spPr>
          <a:xfrm>
            <a:off x="5364088" y="1250975"/>
            <a:ext cx="3462300" cy="2308200"/>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290364" y="1257019"/>
            <a:ext cx="8229600" cy="4755600"/>
          </a:xfrm>
        </p:spPr>
        <p:txBody>
          <a:bodyPr/>
          <a:lstStyle/>
          <a:p>
            <a:pPr>
              <a:lnSpc>
                <a:spcPct val="100000"/>
              </a:lnSpc>
              <a:spcBef>
                <a:spcPts val="0"/>
              </a:spcBef>
              <a:spcAft>
                <a:spcPts val="0"/>
              </a:spcAft>
              <a:buClr>
                <a:srgbClr val="FF0000"/>
              </a:buClr>
            </a:pPr>
            <a:r>
              <a:rPr lang="en-GB" dirty="0"/>
              <a:t>Different methods of cookery for meat, offal and poultry dishes include:</a:t>
            </a:r>
          </a:p>
          <a:p>
            <a:pPr>
              <a:lnSpc>
                <a:spcPct val="100000"/>
              </a:lnSpc>
              <a:spcBef>
                <a:spcPts val="0"/>
              </a:spcBef>
              <a:spcAft>
                <a:spcPts val="0"/>
              </a:spcAft>
              <a:buClr>
                <a:srgbClr val="FF0000"/>
              </a:buCl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dirty="0"/>
              <a:t>boiling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poaching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steaming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simmering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baking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roasting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grilling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sous vide</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stewing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shallow frying</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deep frying.</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8593A1F9-141D-BC49-AB88-80BD305038F3}"/>
              </a:ext>
            </a:extLst>
          </p:cNvPr>
          <p:cNvPicPr>
            <a:picLocks noChangeAspect="1"/>
          </p:cNvPicPr>
          <p:nvPr/>
        </p:nvPicPr>
        <p:blipFill>
          <a:blip r:embed="rId2"/>
          <a:stretch>
            <a:fillRect/>
          </a:stretch>
        </p:blipFill>
        <p:spPr>
          <a:xfrm>
            <a:off x="2915816" y="2012667"/>
            <a:ext cx="4866456" cy="3244304"/>
          </a:xfrm>
          <a:prstGeom prst="rect">
            <a:avLst/>
          </a:prstGeom>
        </p:spPr>
      </p:pic>
    </p:spTree>
    <p:extLst>
      <p:ext uri="{BB962C8B-B14F-4D97-AF65-F5344CB8AC3E}">
        <p14:creationId xmlns:p14="http://schemas.microsoft.com/office/powerpoint/2010/main" val="314974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a:xfrm>
            <a:off x="323528" y="805591"/>
            <a:ext cx="8218488" cy="382588"/>
          </a:xfrm>
        </p:spPr>
        <p:txBody>
          <a:bodyPr/>
          <a:lstStyle/>
          <a:p>
            <a:r>
              <a:rPr lang="en-GB" dirty="0"/>
              <a:t>Cooking beef</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p:txBody>
          <a:bodyPr/>
          <a:lstStyle/>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
        <p:nvSpPr>
          <p:cNvPr id="4" name="Rectangle 3">
            <a:extLst>
              <a:ext uri="{FF2B5EF4-FFF2-40B4-BE49-F238E27FC236}">
                <a16:creationId xmlns:a16="http://schemas.microsoft.com/office/drawing/2014/main" id="{4DC42EEB-7879-432B-9392-3A1DE54669BE}"/>
              </a:ext>
            </a:extLst>
          </p:cNvPr>
          <p:cNvSpPr/>
          <p:nvPr/>
        </p:nvSpPr>
        <p:spPr>
          <a:xfrm>
            <a:off x="323528" y="1220788"/>
            <a:ext cx="8568952" cy="4708981"/>
          </a:xfrm>
          <a:prstGeom prst="rect">
            <a:avLst/>
          </a:prstGeom>
        </p:spPr>
        <p:txBody>
          <a:bodyPr wrap="square">
            <a:spAutoFit/>
          </a:bodyPr>
          <a:lstStyle/>
          <a:p>
            <a:pPr algn="just"/>
            <a:r>
              <a:rPr lang="en-GB" dirty="0"/>
              <a:t>There are 14 primary joints on a side of beef and 10 on a forequarter. Some of these joints are relatively tender, mainly those that are least developed, whilst others are that are used a lot are tougher with more sinew. There are a range of dishes that can be made with beef to provide customers with an excellent choice on the menu, these include:</a:t>
            </a:r>
          </a:p>
          <a:p>
            <a:endParaRPr lang="en-GB" dirty="0"/>
          </a:p>
          <a:p>
            <a:pPr marL="342900" indent="-342900">
              <a:buClr>
                <a:srgbClr val="FF0000"/>
              </a:buClr>
              <a:buFont typeface="Arial" panose="020B0604020202020204" pitchFamily="34" charset="0"/>
              <a:buChar char="•"/>
            </a:pPr>
            <a:r>
              <a:rPr lang="en-GB" b="1" dirty="0"/>
              <a:t>Tournedos </a:t>
            </a:r>
            <a:r>
              <a:rPr lang="en-GB" b="1" dirty="0" err="1"/>
              <a:t>rossini</a:t>
            </a:r>
            <a:r>
              <a:rPr lang="en-GB" b="1" dirty="0"/>
              <a:t> </a:t>
            </a:r>
            <a:r>
              <a:rPr lang="en-GB" dirty="0"/>
              <a:t>– a fillet steak served on a brioche bed, with liver pate and a rich red wine reduction.</a:t>
            </a:r>
          </a:p>
          <a:p>
            <a:pPr marL="342900" indent="-342900">
              <a:buClr>
                <a:srgbClr val="FF0000"/>
              </a:buClr>
              <a:buFont typeface="Arial" panose="020B0604020202020204" pitchFamily="34" charset="0"/>
              <a:buChar char="•"/>
            </a:pPr>
            <a:endParaRPr lang="en-GB" dirty="0"/>
          </a:p>
          <a:p>
            <a:pPr marL="342900" indent="-342900">
              <a:buClr>
                <a:srgbClr val="FF0000"/>
              </a:buClr>
              <a:buFont typeface="Arial" panose="020B0604020202020204" pitchFamily="34" charset="0"/>
              <a:buChar char="•"/>
            </a:pPr>
            <a:r>
              <a:rPr lang="en-GB" b="1" dirty="0"/>
              <a:t>Chateaubriand béarnaise </a:t>
            </a:r>
            <a:r>
              <a:rPr lang="en-GB" dirty="0"/>
              <a:t>–</a:t>
            </a:r>
            <a:r>
              <a:rPr lang="en-GB" b="1" dirty="0"/>
              <a:t> </a:t>
            </a:r>
            <a:r>
              <a:rPr lang="en-GB" dirty="0"/>
              <a:t>the thick part of the fillet which is sealed, roasted in the oven then served with a béarnaise sauce.</a:t>
            </a:r>
          </a:p>
          <a:p>
            <a:pPr marL="342900" indent="-342900">
              <a:buClr>
                <a:srgbClr val="FF0000"/>
              </a:buClr>
              <a:buFont typeface="Arial" panose="020B0604020202020204" pitchFamily="34" charset="0"/>
              <a:buChar char="•"/>
            </a:pPr>
            <a:endParaRPr lang="en-GB" dirty="0"/>
          </a:p>
          <a:p>
            <a:pPr marL="342900" indent="-342900">
              <a:buClr>
                <a:srgbClr val="FF0000"/>
              </a:buClr>
              <a:buFont typeface="Arial" panose="020B0604020202020204" pitchFamily="34" charset="0"/>
              <a:buChar char="•"/>
            </a:pPr>
            <a:r>
              <a:rPr lang="en-GB" b="1" dirty="0"/>
              <a:t>Braised oxtail – </a:t>
            </a:r>
            <a:r>
              <a:rPr lang="en-GB" dirty="0"/>
              <a:t>the oxtail is sealed on the stove then brown stock, onions, carrots seasoning and herbs are added. The dish is then braised in the oven and traditionally served with mashed potatoes.</a:t>
            </a:r>
          </a:p>
        </p:txBody>
      </p:sp>
    </p:spTree>
    <p:extLst>
      <p:ext uri="{BB962C8B-B14F-4D97-AF65-F5344CB8AC3E}">
        <p14:creationId xmlns:p14="http://schemas.microsoft.com/office/powerpoint/2010/main" val="44641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beef</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209960" y="1216082"/>
            <a:ext cx="871296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Beef bourguignonne </a:t>
            </a:r>
            <a:r>
              <a:rPr lang="en-GB" dirty="0"/>
              <a:t>– the meat from the shin is used in this dish and is marinated in a red wine overnight. The meat is then browned and vegetables are added. The cooking process takes approximately 3 ½ hours. The residue on the surface, of fat and impurities, can be removed using a spoon. Alternatively the dish can be cooled for the fat to set, removed and then gently reheated.</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Roast prime rib </a:t>
            </a:r>
            <a:r>
              <a:rPr lang="en-GB" dirty="0"/>
              <a:t>– the most important point to remember when cooking a prime rib roast is to ensure that the meat is not overcooked. An expensive cut of beef, such as a prime rib roast, is most often best in flavour and tenderness when it reaches a doneness level of no greater than medium-rare.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Beef wellington </a:t>
            </a:r>
            <a:r>
              <a:rPr lang="en-GB" dirty="0"/>
              <a:t>– using a prime cut of fillet of beef. The classic recipe either has mushrooms or pâté around the beef with a thin layer of pancakes to hold it all together and then wrapped in puff pastry.</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39981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pork</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282352" y="1556792"/>
            <a:ext cx="8568184"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dirty="0"/>
              <a:t>The meat of a pig, which is slaughtered before they are 12 months old, should be pale pink in colour and the fat is white and firm to touch. Pork meat can be eaten at all meals, from sausages at breakfast to roast leg of pork at dinner. Other recipes for this versatile meat include:</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Slow cooked pork cheek </a:t>
            </a:r>
            <a:r>
              <a:rPr lang="en-GB" dirty="0"/>
              <a:t>– this cut of the pig is delicate and flavoursome, it can be served as a dish in itself or as an accompaniment. A typical recipe for cheek is slow cooked or poached then fired and served with an apple compote.</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Pigs trotters croquettes </a:t>
            </a:r>
            <a:r>
              <a:rPr lang="en-GB" dirty="0"/>
              <a:t>– this recipe requires trotters to be cooked in a water bath for 16 hours along with lemongrass, stock and garlic. The trotters are then skinned and the meat cut, along with a finely diced vegetables. Some of the stock is added back to the mix and it is cooled. The mix is cut and then floured, egg and bread crumbed, deep fired, served with a rich sauce.</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256904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lamb</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dirty="0"/>
              <a:t>Lamb is recognised as being a sheep up to one years old, older than this then they are known as mutton. The meat on the lamb is lighter in colour and more tender to cook and eat. There are 7 joints on a sheep.</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Roasted best end – rack of lamb </a:t>
            </a:r>
            <a:r>
              <a:rPr lang="en-GB" dirty="0"/>
              <a:t>– this cut is taken from the back of the lamb and should be roasted in the oven, a crumb of parsley, garlic and breadcrumbs should be added 10 minutes from the end of the cooking process, as a coating. This dish should be served pink and can be accompanied with a mint or butter sauce.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Slow cooked saddle of lamb </a:t>
            </a:r>
            <a:r>
              <a:rPr lang="en-GB" dirty="0"/>
              <a:t>– for best results this cut should be marinated overnight and cooked in a warm oven for no longer than 50 minutes. Served with a reduction jus and potatoes.</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374060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lamb</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179512" y="1484784"/>
            <a:ext cx="6120680"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Noisette of lamb </a:t>
            </a:r>
            <a:r>
              <a:rPr lang="en-GB" dirty="0"/>
              <a:t>– the noisette are cut from the saddle of the lamb using only the eye of the loin. This meat is tender so only requires to be pan fried or grilled for a short time. This cut can be served with a mint and lime marinade or a jus with the addition of rosemary and lemon, even a pesto can be served with this delicate meat.</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Slow cooked lamb shanks </a:t>
            </a:r>
            <a:r>
              <a:rPr lang="en-GB" dirty="0"/>
              <a:t>– this meaty cut from the lower end of the leg is full of flavour and will become meltingly tender. Always braised - usually in a luxuriously rich sauce of some form dish such as a heady red wine and rosemary, the lamb shanks are meltingly soft when cooked for a long time and full of intense flavour.</a:t>
            </a:r>
          </a:p>
        </p:txBody>
      </p:sp>
      <p:pic>
        <p:nvPicPr>
          <p:cNvPr id="5" name="Picture 4">
            <a:extLst>
              <a:ext uri="{FF2B5EF4-FFF2-40B4-BE49-F238E27FC236}">
                <a16:creationId xmlns:a16="http://schemas.microsoft.com/office/drawing/2014/main" id="{9D8E5E4E-1CB2-B74C-82A6-5DBA90C1B408}"/>
              </a:ext>
            </a:extLst>
          </p:cNvPr>
          <p:cNvPicPr>
            <a:picLocks noChangeAspect="1"/>
          </p:cNvPicPr>
          <p:nvPr/>
        </p:nvPicPr>
        <p:blipFill>
          <a:blip r:embed="rId2"/>
          <a:stretch>
            <a:fillRect/>
          </a:stretch>
        </p:blipFill>
        <p:spPr>
          <a:xfrm>
            <a:off x="6150260" y="1552848"/>
            <a:ext cx="2814228" cy="1876152"/>
          </a:xfrm>
          <a:prstGeom prst="rect">
            <a:avLst/>
          </a:prstGeom>
        </p:spPr>
      </p:pic>
    </p:spTree>
    <p:extLst>
      <p:ext uri="{BB962C8B-B14F-4D97-AF65-F5344CB8AC3E}">
        <p14:creationId xmlns:p14="http://schemas.microsoft.com/office/powerpoint/2010/main" val="118209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666F-322E-4697-B6BD-8CA6C10CA7AF}"/>
              </a:ext>
            </a:extLst>
          </p:cNvPr>
          <p:cNvSpPr>
            <a:spLocks noGrp="1"/>
          </p:cNvSpPr>
          <p:nvPr>
            <p:ph type="title"/>
          </p:nvPr>
        </p:nvSpPr>
        <p:spPr/>
        <p:txBody>
          <a:bodyPr/>
          <a:lstStyle/>
          <a:p>
            <a:r>
              <a:rPr lang="en-GB" dirty="0"/>
              <a:t>Cooking Offal</a:t>
            </a:r>
          </a:p>
        </p:txBody>
      </p:sp>
      <p:sp>
        <p:nvSpPr>
          <p:cNvPr id="3" name="Content Placeholder 2">
            <a:extLst>
              <a:ext uri="{FF2B5EF4-FFF2-40B4-BE49-F238E27FC236}">
                <a16:creationId xmlns:a16="http://schemas.microsoft.com/office/drawing/2014/main" id="{5114494A-E661-48B1-947C-98B677C374C7}"/>
              </a:ext>
            </a:extLst>
          </p:cNvPr>
          <p:cNvSpPr>
            <a:spLocks noGrp="1"/>
          </p:cNvSpPr>
          <p:nvPr>
            <p:ph sz="quarter" idx="10"/>
          </p:nvPr>
        </p:nvSpPr>
        <p:spPr>
          <a:xfrm>
            <a:off x="362372" y="1371600"/>
            <a:ext cx="8229600" cy="4755600"/>
          </a:xfrm>
        </p:spPr>
        <p:txBody>
          <a:bodyPr/>
          <a:lstStyle/>
          <a:p>
            <a:pPr marL="342900" indent="-342900" algn="just">
              <a:lnSpc>
                <a:spcPct val="100000"/>
              </a:lnSpc>
              <a:spcBef>
                <a:spcPts val="0"/>
              </a:spcBef>
              <a:spcAft>
                <a:spcPts val="0"/>
              </a:spcAft>
              <a:buClr>
                <a:srgbClr val="FF0000"/>
              </a:buClr>
              <a:buFont typeface="Arial" panose="020B0604020202020204" pitchFamily="34" charset="0"/>
              <a:buChar char="•"/>
            </a:pPr>
            <a:r>
              <a:rPr lang="en-GB" dirty="0"/>
              <a:t>Offal is any internal organs or entrails of an animal, these cuts of animals are considered to good sources of nutrients and are generally delicate to cook; some examples include: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627063" indent="-274638">
              <a:lnSpc>
                <a:spcPct val="100000"/>
              </a:lnSpc>
              <a:spcBef>
                <a:spcPts val="0"/>
              </a:spcBef>
              <a:spcAft>
                <a:spcPts val="0"/>
              </a:spcAft>
              <a:buClr>
                <a:srgbClr val="FF0000"/>
              </a:buClr>
              <a:buFont typeface="Arial" panose="020B0604020202020204" pitchFamily="34" charset="0"/>
              <a:buChar char="•"/>
            </a:pPr>
            <a:r>
              <a:rPr lang="en-GB" dirty="0"/>
              <a:t>sweetbreads</a:t>
            </a:r>
          </a:p>
          <a:p>
            <a:pPr marL="627063" indent="-274638">
              <a:lnSpc>
                <a:spcPct val="100000"/>
              </a:lnSpc>
              <a:spcBef>
                <a:spcPts val="0"/>
              </a:spcBef>
              <a:spcAft>
                <a:spcPts val="0"/>
              </a:spcAft>
              <a:buClr>
                <a:srgbClr val="FF0000"/>
              </a:buClr>
              <a:buFont typeface="Arial" panose="020B0604020202020204" pitchFamily="34" charset="0"/>
              <a:buChar char="•"/>
            </a:pPr>
            <a:r>
              <a:rPr lang="en-GB" dirty="0"/>
              <a:t>tongue</a:t>
            </a:r>
          </a:p>
          <a:p>
            <a:pPr marL="627063" indent="-274638">
              <a:lnSpc>
                <a:spcPct val="100000"/>
              </a:lnSpc>
              <a:spcBef>
                <a:spcPts val="0"/>
              </a:spcBef>
              <a:spcAft>
                <a:spcPts val="0"/>
              </a:spcAft>
              <a:buClr>
                <a:srgbClr val="FF0000"/>
              </a:buClr>
              <a:buFont typeface="Arial" panose="020B0604020202020204" pitchFamily="34" charset="0"/>
              <a:buChar char="•"/>
            </a:pPr>
            <a:r>
              <a:rPr lang="en-GB" dirty="0"/>
              <a:t>liver</a:t>
            </a:r>
          </a:p>
          <a:p>
            <a:pPr marL="627063" indent="-274638">
              <a:lnSpc>
                <a:spcPct val="100000"/>
              </a:lnSpc>
              <a:spcBef>
                <a:spcPts val="0"/>
              </a:spcBef>
              <a:spcAft>
                <a:spcPts val="0"/>
              </a:spcAft>
              <a:buClr>
                <a:srgbClr val="FF0000"/>
              </a:buClr>
              <a:buFont typeface="Arial" panose="020B0604020202020204" pitchFamily="34" charset="0"/>
              <a:buChar char="•"/>
            </a:pPr>
            <a:r>
              <a:rPr lang="en-GB" dirty="0"/>
              <a:t>kidney</a:t>
            </a:r>
          </a:p>
          <a:p>
            <a:pPr marL="627063" indent="-274638">
              <a:lnSpc>
                <a:spcPct val="100000"/>
              </a:lnSpc>
              <a:spcBef>
                <a:spcPts val="0"/>
              </a:spcBef>
              <a:spcAft>
                <a:spcPts val="0"/>
              </a:spcAft>
              <a:buClr>
                <a:srgbClr val="FF0000"/>
              </a:buClr>
              <a:buFont typeface="Arial" panose="020B0604020202020204" pitchFamily="34" charset="0"/>
              <a:buChar char="•"/>
            </a:pPr>
            <a:r>
              <a:rPr lang="en-GB" dirty="0"/>
              <a:t>heart</a:t>
            </a:r>
          </a:p>
          <a:p>
            <a:pPr marL="627063" indent="-274638">
              <a:lnSpc>
                <a:spcPct val="100000"/>
              </a:lnSpc>
              <a:spcBef>
                <a:spcPts val="0"/>
              </a:spcBef>
              <a:spcAft>
                <a:spcPts val="0"/>
              </a:spcAft>
              <a:buClr>
                <a:srgbClr val="FF0000"/>
              </a:buClr>
              <a:buFont typeface="Arial" panose="020B0604020202020204" pitchFamily="34" charset="0"/>
              <a:buChar char="•"/>
            </a:pPr>
            <a:r>
              <a:rPr lang="en-GB" dirty="0"/>
              <a:t>bone marrow.</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p:txBody>
      </p:sp>
    </p:spTree>
    <p:extLst>
      <p:ext uri="{BB962C8B-B14F-4D97-AF65-F5344CB8AC3E}">
        <p14:creationId xmlns:p14="http://schemas.microsoft.com/office/powerpoint/2010/main" val="1883303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2631</TotalTime>
  <Words>1809</Words>
  <Application>Microsoft Macintosh PowerPoint</Application>
  <PresentationFormat>On-screen Show (4:3)</PresentationFormat>
  <Paragraphs>119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Lucida Grande</vt:lpstr>
      <vt:lpstr>Times New Roman</vt:lpstr>
      <vt:lpstr>Default Design</vt:lpstr>
      <vt:lpstr> Cook meat, offal and poultry for advanced main dishes</vt:lpstr>
      <vt:lpstr>Introduction</vt:lpstr>
      <vt:lpstr>Cooking</vt:lpstr>
      <vt:lpstr>Cooking beef</vt:lpstr>
      <vt:lpstr>Cooking beef</vt:lpstr>
      <vt:lpstr>Cooking pork</vt:lpstr>
      <vt:lpstr>Cooking lamb</vt:lpstr>
      <vt:lpstr>Cooking lamb</vt:lpstr>
      <vt:lpstr>Cooking Offal</vt:lpstr>
      <vt:lpstr>Cooking Offal</vt:lpstr>
      <vt:lpstr>Cooking Offal</vt:lpstr>
      <vt:lpstr>Cooking Offal</vt:lpstr>
      <vt:lpstr>Cooking poultry</vt:lpstr>
      <vt:lpstr>Poultry dishes</vt:lpstr>
      <vt:lpstr>Cooking poultry</vt:lpstr>
      <vt:lpstr>Cooking poultry</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108</cp:revision>
  <dcterms:created xsi:type="dcterms:W3CDTF">2013-05-28T00:38:54Z</dcterms:created>
  <dcterms:modified xsi:type="dcterms:W3CDTF">2020-04-30T23:42:25Z</dcterms:modified>
</cp:coreProperties>
</file>