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2"/>
  </p:notesMasterIdLst>
  <p:handoutMasterIdLst>
    <p:handoutMasterId r:id="rId13"/>
  </p:handoutMasterIdLst>
  <p:sldIdLst>
    <p:sldId id="256" r:id="rId2"/>
    <p:sldId id="373" r:id="rId3"/>
    <p:sldId id="374" r:id="rId4"/>
    <p:sldId id="375" r:id="rId5"/>
    <p:sldId id="381" r:id="rId6"/>
    <p:sldId id="376" r:id="rId7"/>
    <p:sldId id="379" r:id="rId8"/>
    <p:sldId id="380" r:id="rId9"/>
    <p:sldId id="377" r:id="rId10"/>
    <p:sldId id="372" r:id="rId11"/>
  </p:sldIdLst>
  <p:sldSz cx="9144000" cy="6858000" type="screen4x3"/>
  <p:notesSz cx="6858000" cy="9144000"/>
  <p:custDataLst>
    <p:tags r:id="rId14"/>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5E854-08C8-4844-9406-6DC54E7553DE}" v="87" dt="2020-04-02T19:46:15.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4"/>
  </p:normalViewPr>
  <p:slideViewPr>
    <p:cSldViewPr showGuides="1">
      <p:cViewPr varScale="1">
        <p:scale>
          <a:sx n="65" d="100"/>
          <a:sy n="65" d="100"/>
        </p:scale>
        <p:origin x="14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DFF5E854-08C8-4844-9406-6DC54E7553DE}"/>
    <pc:docChg chg="undo custSel addSld delSld modSld sldOrd">
      <pc:chgData name="Jamie Webb-Fryer" userId="ba7c1b63bcfb9db4" providerId="LiveId" clId="{DFF5E854-08C8-4844-9406-6DC54E7553DE}" dt="2020-04-07T06:42:19.237" v="911" actId="20577"/>
      <pc:docMkLst>
        <pc:docMk/>
      </pc:docMkLst>
      <pc:sldChg chg="modSp mod">
        <pc:chgData name="Jamie Webb-Fryer" userId="ba7c1b63bcfb9db4" providerId="LiveId" clId="{DFF5E854-08C8-4844-9406-6DC54E7553DE}" dt="2020-04-02T19:36:41.189" v="868" actId="20577"/>
        <pc:sldMkLst>
          <pc:docMk/>
          <pc:sldMk cId="0" sldId="256"/>
        </pc:sldMkLst>
        <pc:spChg chg="mod">
          <ac:chgData name="Jamie Webb-Fryer" userId="ba7c1b63bcfb9db4" providerId="LiveId" clId="{DFF5E854-08C8-4844-9406-6DC54E7553DE}" dt="2020-04-02T19:36:41.189" v="868" actId="20577"/>
          <ac:spMkLst>
            <pc:docMk/>
            <pc:sldMk cId="0" sldId="256"/>
            <ac:spMk id="2053" creationId="{00000000-0000-0000-0000-000000000000}"/>
          </ac:spMkLst>
        </pc:spChg>
      </pc:sldChg>
      <pc:sldChg chg="addSp modSp mod">
        <pc:chgData name="Jamie Webb-Fryer" userId="ba7c1b63bcfb9db4" providerId="LiveId" clId="{DFF5E854-08C8-4844-9406-6DC54E7553DE}" dt="2020-04-02T19:40:25.112" v="884" actId="14100"/>
        <pc:sldMkLst>
          <pc:docMk/>
          <pc:sldMk cId="543591831" sldId="373"/>
        </pc:sldMkLst>
        <pc:spChg chg="mod">
          <ac:chgData name="Jamie Webb-Fryer" userId="ba7c1b63bcfb9db4" providerId="LiveId" clId="{DFF5E854-08C8-4844-9406-6DC54E7553DE}" dt="2020-04-02T19:40:18.745" v="881" actId="1076"/>
          <ac:spMkLst>
            <pc:docMk/>
            <pc:sldMk cId="543591831" sldId="373"/>
            <ac:spMk id="3" creationId="{E06E6CF8-8F85-4885-9A03-5DEE538700DA}"/>
          </ac:spMkLst>
        </pc:spChg>
        <pc:picChg chg="add mod">
          <ac:chgData name="Jamie Webb-Fryer" userId="ba7c1b63bcfb9db4" providerId="LiveId" clId="{DFF5E854-08C8-4844-9406-6DC54E7553DE}" dt="2020-04-02T19:40:25.112" v="884" actId="14100"/>
          <ac:picMkLst>
            <pc:docMk/>
            <pc:sldMk cId="543591831" sldId="373"/>
            <ac:picMk id="1026" creationId="{B644F6BB-58D4-4CAF-A3C8-BBD67ADA3B6F}"/>
          </ac:picMkLst>
        </pc:picChg>
      </pc:sldChg>
      <pc:sldChg chg="addSp modSp add mod">
        <pc:chgData name="Jamie Webb-Fryer" userId="ba7c1b63bcfb9db4" providerId="LiveId" clId="{DFF5E854-08C8-4844-9406-6DC54E7553DE}" dt="2020-04-02T19:42:40.924" v="891" actId="14100"/>
        <pc:sldMkLst>
          <pc:docMk/>
          <pc:sldMk cId="1347525312" sldId="374"/>
        </pc:sldMkLst>
        <pc:spChg chg="mod">
          <ac:chgData name="Jamie Webb-Fryer" userId="ba7c1b63bcfb9db4" providerId="LiveId" clId="{DFF5E854-08C8-4844-9406-6DC54E7553DE}" dt="2020-03-27T19:28:40.462" v="9" actId="20577"/>
          <ac:spMkLst>
            <pc:docMk/>
            <pc:sldMk cId="1347525312" sldId="374"/>
            <ac:spMk id="2" creationId="{D13F0644-8849-4652-BEC3-1F411F5D23D5}"/>
          </ac:spMkLst>
        </pc:spChg>
        <pc:spChg chg="mod">
          <ac:chgData name="Jamie Webb-Fryer" userId="ba7c1b63bcfb9db4" providerId="LiveId" clId="{DFF5E854-08C8-4844-9406-6DC54E7553DE}" dt="2020-04-02T18:50:18.106" v="564" actId="14100"/>
          <ac:spMkLst>
            <pc:docMk/>
            <pc:sldMk cId="1347525312" sldId="374"/>
            <ac:spMk id="3" creationId="{E3762A27-4B1B-4435-8E47-5777AEF88124}"/>
          </ac:spMkLst>
        </pc:spChg>
        <pc:picChg chg="add mod">
          <ac:chgData name="Jamie Webb-Fryer" userId="ba7c1b63bcfb9db4" providerId="LiveId" clId="{DFF5E854-08C8-4844-9406-6DC54E7553DE}" dt="2020-04-02T19:42:40.924" v="891" actId="14100"/>
          <ac:picMkLst>
            <pc:docMk/>
            <pc:sldMk cId="1347525312" sldId="374"/>
            <ac:picMk id="2050" creationId="{C68E8976-56F3-4E63-89BF-29F376085AF4}"/>
          </ac:picMkLst>
        </pc:picChg>
      </pc:sldChg>
      <pc:sldChg chg="addSp modSp add mod">
        <pc:chgData name="Jamie Webb-Fryer" userId="ba7c1b63bcfb9db4" providerId="LiveId" clId="{DFF5E854-08C8-4844-9406-6DC54E7553DE}" dt="2020-04-07T06:42:19.237" v="911" actId="20577"/>
        <pc:sldMkLst>
          <pc:docMk/>
          <pc:sldMk cId="1186148282" sldId="375"/>
        </pc:sldMkLst>
        <pc:spChg chg="mod">
          <ac:chgData name="Jamie Webb-Fryer" userId="ba7c1b63bcfb9db4" providerId="LiveId" clId="{DFF5E854-08C8-4844-9406-6DC54E7553DE}" dt="2020-04-07T06:42:19.237" v="911" actId="20577"/>
          <ac:spMkLst>
            <pc:docMk/>
            <pc:sldMk cId="1186148282" sldId="375"/>
            <ac:spMk id="3" creationId="{E3762A27-4B1B-4435-8E47-5777AEF88124}"/>
          </ac:spMkLst>
        </pc:spChg>
        <pc:picChg chg="add mod">
          <ac:chgData name="Jamie Webb-Fryer" userId="ba7c1b63bcfb9db4" providerId="LiveId" clId="{DFF5E854-08C8-4844-9406-6DC54E7553DE}" dt="2020-04-02T19:44:36.825" v="897" actId="14100"/>
          <ac:picMkLst>
            <pc:docMk/>
            <pc:sldMk cId="1186148282" sldId="375"/>
            <ac:picMk id="3074" creationId="{1D4D9860-B2B5-4620-B55E-8677A74CE958}"/>
          </ac:picMkLst>
        </pc:picChg>
      </pc:sldChg>
      <pc:sldChg chg="modSp add mod">
        <pc:chgData name="Jamie Webb-Fryer" userId="ba7c1b63bcfb9db4" providerId="LiveId" clId="{DFF5E854-08C8-4844-9406-6DC54E7553DE}" dt="2020-04-03T05:55:20.729" v="910" actId="20577"/>
        <pc:sldMkLst>
          <pc:docMk/>
          <pc:sldMk cId="3048935492" sldId="376"/>
        </pc:sldMkLst>
        <pc:spChg chg="mod">
          <ac:chgData name="Jamie Webb-Fryer" userId="ba7c1b63bcfb9db4" providerId="LiveId" clId="{DFF5E854-08C8-4844-9406-6DC54E7553DE}" dt="2020-04-03T05:55:20.729" v="910" actId="20577"/>
          <ac:spMkLst>
            <pc:docMk/>
            <pc:sldMk cId="3048935492" sldId="376"/>
            <ac:spMk id="3" creationId="{E3762A27-4B1B-4435-8E47-5777AEF88124}"/>
          </ac:spMkLst>
        </pc:spChg>
      </pc:sldChg>
      <pc:sldChg chg="modSp add mod">
        <pc:chgData name="Jamie Webb-Fryer" userId="ba7c1b63bcfb9db4" providerId="LiveId" clId="{DFF5E854-08C8-4844-9406-6DC54E7553DE}" dt="2020-04-02T19:33:10.733" v="746" actId="1076"/>
        <pc:sldMkLst>
          <pc:docMk/>
          <pc:sldMk cId="2693549549" sldId="377"/>
        </pc:sldMkLst>
        <pc:spChg chg="mod">
          <ac:chgData name="Jamie Webb-Fryer" userId="ba7c1b63bcfb9db4" providerId="LiveId" clId="{DFF5E854-08C8-4844-9406-6DC54E7553DE}" dt="2020-04-02T19:33:10.733" v="746" actId="1076"/>
          <ac:spMkLst>
            <pc:docMk/>
            <pc:sldMk cId="2693549549" sldId="377"/>
            <ac:spMk id="3" creationId="{E3762A27-4B1B-4435-8E47-5777AEF88124}"/>
          </ac:spMkLst>
        </pc:spChg>
      </pc:sldChg>
      <pc:sldChg chg="modSp add del mod">
        <pc:chgData name="Jamie Webb-Fryer" userId="ba7c1b63bcfb9db4" providerId="LiveId" clId="{DFF5E854-08C8-4844-9406-6DC54E7553DE}" dt="2020-04-02T19:23:01.398" v="698" actId="2696"/>
        <pc:sldMkLst>
          <pc:docMk/>
          <pc:sldMk cId="2842565768" sldId="378"/>
        </pc:sldMkLst>
        <pc:spChg chg="mod">
          <ac:chgData name="Jamie Webb-Fryer" userId="ba7c1b63bcfb9db4" providerId="LiveId" clId="{DFF5E854-08C8-4844-9406-6DC54E7553DE}" dt="2020-04-02T17:29:43.659" v="82" actId="6549"/>
          <ac:spMkLst>
            <pc:docMk/>
            <pc:sldMk cId="2842565768" sldId="378"/>
            <ac:spMk id="3" creationId="{E3762A27-4B1B-4435-8E47-5777AEF88124}"/>
          </ac:spMkLst>
        </pc:spChg>
      </pc:sldChg>
      <pc:sldChg chg="modSp mod ord">
        <pc:chgData name="Jamie Webb-Fryer" userId="ba7c1b63bcfb9db4" providerId="LiveId" clId="{DFF5E854-08C8-4844-9406-6DC54E7553DE}" dt="2020-04-02T18:37:34.386" v="347" actId="5793"/>
        <pc:sldMkLst>
          <pc:docMk/>
          <pc:sldMk cId="624956730" sldId="379"/>
        </pc:sldMkLst>
        <pc:spChg chg="mod">
          <ac:chgData name="Jamie Webb-Fryer" userId="ba7c1b63bcfb9db4" providerId="LiveId" clId="{DFF5E854-08C8-4844-9406-6DC54E7553DE}" dt="2020-04-02T18:37:34.386" v="347" actId="5793"/>
          <ac:spMkLst>
            <pc:docMk/>
            <pc:sldMk cId="624956730" sldId="379"/>
            <ac:spMk id="3" creationId="{E3762A27-4B1B-4435-8E47-5777AEF88124}"/>
          </ac:spMkLst>
        </pc:spChg>
      </pc:sldChg>
      <pc:sldChg chg="add del">
        <pc:chgData name="Jamie Webb-Fryer" userId="ba7c1b63bcfb9db4" providerId="LiveId" clId="{DFF5E854-08C8-4844-9406-6DC54E7553DE}" dt="2020-04-02T17:29:31.797" v="80" actId="47"/>
        <pc:sldMkLst>
          <pc:docMk/>
          <pc:sldMk cId="1922341534" sldId="379"/>
        </pc:sldMkLst>
      </pc:sldChg>
      <pc:sldChg chg="modSp mod ord">
        <pc:chgData name="Jamie Webb-Fryer" userId="ba7c1b63bcfb9db4" providerId="LiveId" clId="{DFF5E854-08C8-4844-9406-6DC54E7553DE}" dt="2020-04-02T18:37:25.739" v="346"/>
        <pc:sldMkLst>
          <pc:docMk/>
          <pc:sldMk cId="4242392771" sldId="380"/>
        </pc:sldMkLst>
        <pc:spChg chg="mod">
          <ac:chgData name="Jamie Webb-Fryer" userId="ba7c1b63bcfb9db4" providerId="LiveId" clId="{DFF5E854-08C8-4844-9406-6DC54E7553DE}" dt="2020-04-02T17:44:16.047" v="222" actId="20577"/>
          <ac:spMkLst>
            <pc:docMk/>
            <pc:sldMk cId="4242392771" sldId="380"/>
            <ac:spMk id="3" creationId="{E3762A27-4B1B-4435-8E47-5777AEF88124}"/>
          </ac:spMkLst>
        </pc:spChg>
      </pc:sldChg>
      <pc:sldChg chg="addSp modSp mod">
        <pc:chgData name="Jamie Webb-Fryer" userId="ba7c1b63bcfb9db4" providerId="LiveId" clId="{DFF5E854-08C8-4844-9406-6DC54E7553DE}" dt="2020-04-02T19:46:15.536" v="905" actId="14100"/>
        <pc:sldMkLst>
          <pc:docMk/>
          <pc:sldMk cId="161395345" sldId="381"/>
        </pc:sldMkLst>
        <pc:spChg chg="mod">
          <ac:chgData name="Jamie Webb-Fryer" userId="ba7c1b63bcfb9db4" providerId="LiveId" clId="{DFF5E854-08C8-4844-9406-6DC54E7553DE}" dt="2020-04-02T19:20:48.703" v="691" actId="20577"/>
          <ac:spMkLst>
            <pc:docMk/>
            <pc:sldMk cId="161395345" sldId="381"/>
            <ac:spMk id="3" creationId="{E3762A27-4B1B-4435-8E47-5777AEF88124}"/>
          </ac:spMkLst>
        </pc:spChg>
        <pc:picChg chg="add mod">
          <ac:chgData name="Jamie Webb-Fryer" userId="ba7c1b63bcfb9db4" providerId="LiveId" clId="{DFF5E854-08C8-4844-9406-6DC54E7553DE}" dt="2020-04-02T19:46:15.536" v="905" actId="14100"/>
          <ac:picMkLst>
            <pc:docMk/>
            <pc:sldMk cId="161395345" sldId="381"/>
            <ac:picMk id="4098" creationId="{CA2978EC-941C-4D9B-826B-66DCD25FF1EB}"/>
          </ac:picMkLst>
        </pc:picChg>
      </pc:sldChg>
      <pc:sldChg chg="del">
        <pc:chgData name="Jamie Webb-Fryer" userId="ba7c1b63bcfb9db4" providerId="LiveId" clId="{DFF5E854-08C8-4844-9406-6DC54E7553DE}" dt="2020-04-02T18:46:12.790" v="490" actId="2696"/>
        <pc:sldMkLst>
          <pc:docMk/>
          <pc:sldMk cId="3010212078" sldId="381"/>
        </pc:sldMkLst>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docChgLst>
    <pc:chgData name="Jamie Webb-Fryer" userId="ba7c1b63bcfb9db4" providerId="LiveId" clId="{C97E490A-BA8E-4F4D-8E0A-EE1C24F03538}"/>
    <pc:docChg chg="modSld">
      <pc:chgData name="Jamie Webb-Fryer" userId="ba7c1b63bcfb9db4" providerId="LiveId" clId="{C97E490A-BA8E-4F4D-8E0A-EE1C24F03538}" dt="2020-02-21T21:00:37.396" v="0"/>
      <pc:docMkLst>
        <pc:docMk/>
      </pc:docMkLst>
      <pc:sldChg chg="modSp">
        <pc:chgData name="Jamie Webb-Fryer" userId="ba7c1b63bcfb9db4" providerId="LiveId" clId="{C97E490A-BA8E-4F4D-8E0A-EE1C24F03538}" dt="2020-02-21T21:00:37.396" v="0"/>
        <pc:sldMkLst>
          <pc:docMk/>
          <pc:sldMk cId="0" sldId="256"/>
        </pc:sldMkLst>
        <pc:spChg chg="mod">
          <ac:chgData name="Jamie Webb-Fryer" userId="ba7c1b63bcfb9db4" providerId="LiveId" clId="{C97E490A-BA8E-4F4D-8E0A-EE1C24F03538}" dt="2020-02-21T21:00:37.396" v="0"/>
          <ac:spMkLst>
            <pc:docMk/>
            <pc:sldMk cId="0" sldId="256"/>
            <ac:spMk id="2054" creationId="{00000000-0000-0000-0000-000000000000}"/>
          </ac:spMkLst>
        </pc:sp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10</a:t>
            </a: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501824" y="3390900"/>
            <a:ext cx="7848600" cy="2514600"/>
          </a:xfrm>
        </p:spPr>
        <p:txBody>
          <a:bodyPr anchor="t"/>
          <a:lstStyle/>
          <a:p>
            <a:pPr eaLnBrk="1" hangingPunct="1"/>
            <a:r>
              <a:rPr lang="en-GB" dirty="0">
                <a:ea typeface="ＭＳ Ｐゴシック" pitchFamily="-105" charset="-128"/>
                <a:cs typeface="ＭＳ Ｐゴシック" pitchFamily="-105" charset="-128"/>
              </a:rPr>
              <a:t/>
            </a:r>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Finishing advanced meat, poultry and offal dishes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a:solidFill>
                  <a:srgbClr val="FFFFFF"/>
                </a:solidFill>
              </a:rPr>
              <a:t>Unit 308: Produce and present advanced main course dishes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3585659" y="1220788"/>
            <a:ext cx="5354960" cy="4525963"/>
          </a:xfrm>
        </p:spPr>
        <p:txBody>
          <a:bodyPr/>
          <a:lstStyle/>
          <a:p>
            <a:r>
              <a:rPr lang="en-GB" sz="2000" dirty="0"/>
              <a:t>Food presentation is very important for how guests experience our plates of food so finishing the dishes can make or break the guests experience.</a:t>
            </a:r>
          </a:p>
          <a:p>
            <a:r>
              <a:rPr lang="en-GB" sz="2000" dirty="0"/>
              <a:t>It is very important to ensure that advanced fish, shellfish and crustacean dishes are finished correctly and inline with the organisations requirements. Garnishing, sauces and dressing are used to enhance the dish for the guest, they provide:</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texture</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moisture</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flavourings</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Colour.</a:t>
            </a:r>
          </a:p>
          <a:p>
            <a:pPr algn="just"/>
            <a:endParaRPr lang="en-GB" sz="2000" dirty="0"/>
          </a:p>
          <a:p>
            <a:pPr algn="just"/>
            <a:endParaRPr lang="en-GB" sz="2000" dirty="0"/>
          </a:p>
        </p:txBody>
      </p:sp>
      <p:pic>
        <p:nvPicPr>
          <p:cNvPr id="7" name="Picture 6">
            <a:extLst>
              <a:ext uri="{FF2B5EF4-FFF2-40B4-BE49-F238E27FC236}">
                <a16:creationId xmlns:a16="http://schemas.microsoft.com/office/drawing/2014/main" id="{321F4634-FF5C-E947-981E-A7906B6E2D09}"/>
              </a:ext>
            </a:extLst>
          </p:cNvPr>
          <p:cNvPicPr>
            <a:picLocks noChangeAspect="1"/>
          </p:cNvPicPr>
          <p:nvPr/>
        </p:nvPicPr>
        <p:blipFill>
          <a:blip r:embed="rId2"/>
          <a:stretch>
            <a:fillRect/>
          </a:stretch>
        </p:blipFill>
        <p:spPr>
          <a:xfrm>
            <a:off x="179029" y="2708920"/>
            <a:ext cx="3299098" cy="2116921"/>
          </a:xfrm>
          <a:prstGeom prst="rect">
            <a:avLst/>
          </a:prstGeom>
        </p:spPr>
      </p:pic>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a:xfrm>
            <a:off x="179512" y="1484784"/>
            <a:ext cx="8218488"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Correct temperature </a:t>
            </a:r>
            <a:r>
              <a:rPr lang="en-GB" dirty="0"/>
              <a:t>– the best procedure for checking doneness is to use a cooking thermometer, checking to make sure the fish has reached an internal temperature of 63ºC. It is important to remember that after a cut of beef is removed from the heat source, the internal temperature will continue to rise.</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Resting</a:t>
            </a:r>
            <a:r>
              <a:rPr lang="en-GB" dirty="0"/>
              <a:t> – there are benefits from a "resting" period before serving. The resting period, which may range between 10–30 minutes, depending on the cut of meat, it allows the juices to redistribute, the muscle in the meat to relax and allows the internal temperature to rise because of residual heat. </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34752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a:xfrm>
            <a:off x="179512" y="1556792"/>
            <a:ext cx="8218488"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Serving</a:t>
            </a:r>
            <a:r>
              <a:rPr lang="en-GB" dirty="0"/>
              <a:t> </a:t>
            </a:r>
            <a:r>
              <a:rPr lang="en-GB" b="1" dirty="0"/>
              <a:t>and portioning </a:t>
            </a:r>
            <a:r>
              <a:rPr lang="en-GB" dirty="0"/>
              <a:t>– it is important to ensure that the correct portions are served to the guest, ensuring that it is not too small or not too large. The portion should represent the dish and any accompaniments being served.</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Garnishing </a:t>
            </a:r>
            <a:r>
              <a:rPr lang="en-GB" dirty="0"/>
              <a:t>– a garnish is often best as a simple, colourful ingredient. Use edible garnishes whenever possible. Garnishes are not only for decoration; they can add new flavours and textures to the meal as well. Vary the colour and texture. Pick a colour that contrasts with the colour of the dish, so the garnish is more visible and appealing.</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18614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a:xfrm>
            <a:off x="251520" y="1264200"/>
            <a:ext cx="8229600" cy="4755600"/>
          </a:xfrm>
        </p:spPr>
        <p:txBody>
          <a:bodyPr/>
          <a:lstStyle/>
          <a:p>
            <a:pPr marL="342900" indent="-342900" algn="just">
              <a:lnSpc>
                <a:spcPct val="100000"/>
              </a:lnSpc>
              <a:spcBef>
                <a:spcPts val="0"/>
              </a:spcBef>
              <a:spcAft>
                <a:spcPts val="0"/>
              </a:spcAft>
              <a:buClr>
                <a:srgbClr val="FF0000"/>
              </a:buClr>
              <a:buFont typeface="Arial" panose="020B0604020202020204" pitchFamily="34" charset="0"/>
              <a:buChar char="•"/>
            </a:pPr>
            <a:r>
              <a:rPr lang="en-GB" b="1" dirty="0"/>
              <a:t>Plating</a:t>
            </a:r>
            <a:r>
              <a:rPr lang="en-GB" dirty="0"/>
              <a:t> – plating isn't just an aesthetic choice. It controls the way we interact with our food, from first glimpse to final fork. It is always worth plating up a test plate before your guests arrive to figure out the best layout of the elements on the plate and whether the colours work. </a:t>
            </a:r>
          </a:p>
          <a:p>
            <a:pPr algn="just">
              <a:lnSpc>
                <a:spcPct val="100000"/>
              </a:lnSpc>
              <a:spcBef>
                <a:spcPts val="0"/>
              </a:spcBef>
              <a:spcAft>
                <a:spcPts val="0"/>
              </a:spcAft>
              <a:buClr>
                <a:srgbClr val="FF0000"/>
              </a:buClr>
            </a:pPr>
            <a:endParaRPr lang="en-GB" b="1" dirty="0"/>
          </a:p>
          <a:p>
            <a:pPr algn="just">
              <a:lnSpc>
                <a:spcPct val="100000"/>
              </a:lnSpc>
              <a:spcBef>
                <a:spcPts val="0"/>
              </a:spcBef>
              <a:spcAft>
                <a:spcPts val="0"/>
              </a:spcAft>
              <a:buClr>
                <a:srgbClr val="FF0000"/>
              </a:buClr>
            </a:pPr>
            <a:r>
              <a:rPr lang="en-GB" b="1" dirty="0"/>
              <a:t>Tips for plating</a:t>
            </a:r>
            <a:r>
              <a:rPr lang="en-GB" dirty="0"/>
              <a:t>:</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create height on the plate</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cut meat horizontally</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play with textures</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use contrasting colours</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match presentation to the restaurant theme</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choose the right plates</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serve smaller portion sizes</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use edible garnishes and decorations</a:t>
            </a:r>
          </a:p>
          <a:p>
            <a:pPr marL="457200" indent="-457200" algn="just">
              <a:lnSpc>
                <a:spcPct val="100000"/>
              </a:lnSpc>
              <a:spcBef>
                <a:spcPts val="0"/>
              </a:spcBef>
              <a:spcAft>
                <a:spcPts val="0"/>
              </a:spcAft>
              <a:buClr>
                <a:srgbClr val="FF0000"/>
              </a:buClr>
              <a:buFont typeface="Arial" panose="020B0604020202020204" pitchFamily="34" charset="0"/>
              <a:buChar char="•"/>
            </a:pPr>
            <a:r>
              <a:rPr lang="en-GB" dirty="0"/>
              <a:t>when in doubt, keep it simple.</a:t>
            </a:r>
          </a:p>
        </p:txBody>
      </p:sp>
      <p:pic>
        <p:nvPicPr>
          <p:cNvPr id="5" name="Picture 4">
            <a:extLst>
              <a:ext uri="{FF2B5EF4-FFF2-40B4-BE49-F238E27FC236}">
                <a16:creationId xmlns:a16="http://schemas.microsoft.com/office/drawing/2014/main" id="{CC614561-D51E-5E4D-BB70-032BDC98A66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75896" y="3486989"/>
            <a:ext cx="2699792" cy="1800434"/>
          </a:xfrm>
          <a:prstGeom prst="rect">
            <a:avLst/>
          </a:prstGeom>
        </p:spPr>
      </p:pic>
    </p:spTree>
    <p:custDataLst>
      <p:tags r:id="rId1"/>
    </p:custDataLst>
    <p:extLst>
      <p:ext uri="{BB962C8B-B14F-4D97-AF65-F5344CB8AC3E}">
        <p14:creationId xmlns:p14="http://schemas.microsoft.com/office/powerpoint/2010/main" val="16139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err="1"/>
              <a:t>Monté</a:t>
            </a:r>
            <a:r>
              <a:rPr lang="en-GB" b="1" dirty="0"/>
              <a:t> au beurre </a:t>
            </a:r>
            <a:r>
              <a:rPr lang="en-GB" dirty="0"/>
              <a:t>– </a:t>
            </a:r>
            <a:r>
              <a:rPr lang="en-GB" dirty="0" err="1"/>
              <a:t>mont</a:t>
            </a:r>
            <a:r>
              <a:rPr lang="en-GB" b="1" dirty="0" err="1"/>
              <a:t>é</a:t>
            </a:r>
            <a:r>
              <a:rPr lang="en-GB" dirty="0"/>
              <a:t> au beurre or “beurre </a:t>
            </a:r>
            <a:r>
              <a:rPr lang="en-GB" dirty="0" err="1"/>
              <a:t>monté</a:t>
            </a:r>
            <a:r>
              <a:rPr lang="en-GB" dirty="0"/>
              <a:t>” means "to mount with butter“. It is a French term used to describe the process of adding or whisking in whole, cold butter into a sauce at the end of the cooking process. The meeting of cold with hot and the whisking makes an emulsion and changes the whole appearance of sauce. This process, which is usually done off the heat, adds shine, flavour and richness.</a:t>
            </a:r>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Foams</a:t>
            </a:r>
            <a:r>
              <a:rPr lang="en-GB" dirty="0"/>
              <a:t> – made by using natural flavours such as meat juices, infusions of aromatic herbs, etc are mixed with a neutrally-flavoured gelling or stabilizing agent such as agar-agar or lecithin, and either whipped with a hand-held immersion blender or extruded through a whipped cream canister equipped with nitrous oxide cartridges. Some famous food-foams are foamed espresso, foamed mushroom, foamed beetroot and foamed curried coconut. </a:t>
            </a:r>
          </a:p>
        </p:txBody>
      </p:sp>
    </p:spTree>
    <p:extLst>
      <p:ext uri="{BB962C8B-B14F-4D97-AF65-F5344CB8AC3E}">
        <p14:creationId xmlns:p14="http://schemas.microsoft.com/office/powerpoint/2010/main" val="304893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a:xfrm>
            <a:off x="417366" y="1285619"/>
            <a:ext cx="8229600"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Saucing/dressing </a:t>
            </a:r>
            <a:r>
              <a:rPr lang="en-GB" dirty="0"/>
              <a:t>– the sauce or accompaniments used in the dish, are as key to final dish as the beef or pork.</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AU" altLang="en-US" b="1" dirty="0">
                <a:ea typeface="ＭＳ Ｐゴシック" pitchFamily="1" charset="-128"/>
              </a:rPr>
              <a:t>Beef and pork</a:t>
            </a:r>
            <a:r>
              <a:rPr lang="en-AU" altLang="en-US" dirty="0">
                <a:ea typeface="ＭＳ Ｐゴシック" pitchFamily="1" charset="-128"/>
              </a:rPr>
              <a:t> – suitable sauces or accompaniment:</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Mushroom sauce </a:t>
            </a:r>
            <a:r>
              <a:rPr lang="en-GB" dirty="0"/>
              <a:t>is made with sautéed mushrooms, shallots and just a splash of sherry.</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Red wine reduction sauce </a:t>
            </a:r>
            <a:r>
              <a:rPr lang="en-GB" dirty="0"/>
              <a:t>is made by reducing red wine and chopped shallots with a basic demi-glace.</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Robert sauce </a:t>
            </a:r>
            <a:r>
              <a:rPr lang="en-GB" dirty="0"/>
              <a:t>is made with onions, mustard, and white wine. </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Lyonnaise sauce</a:t>
            </a:r>
            <a:r>
              <a:rPr lang="en-GB" dirty="0"/>
              <a:t> is a demi-glace based sauce made with onions and white wine vinegar.</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Chasseur sauce </a:t>
            </a:r>
            <a:r>
              <a:rPr lang="en-GB" dirty="0"/>
              <a:t>is made with sautéed mushrooms and shallots and a white wine reduction.</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Béarnaise sauce </a:t>
            </a:r>
            <a:r>
              <a:rPr lang="en-GB" dirty="0"/>
              <a:t>is a rich, buttery, aromatic sauce featuring shallots, tarragon, ​and crushed black peppercorns.</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GB" dirty="0"/>
              <a:t>.</a:t>
            </a:r>
          </a:p>
        </p:txBody>
      </p:sp>
    </p:spTree>
    <p:extLst>
      <p:ext uri="{BB962C8B-B14F-4D97-AF65-F5344CB8AC3E}">
        <p14:creationId xmlns:p14="http://schemas.microsoft.com/office/powerpoint/2010/main" val="624956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Saucing/dressing </a:t>
            </a:r>
            <a:r>
              <a:rPr lang="en-GB" dirty="0"/>
              <a:t>– The sauce or accompaniments used in the dish, are as key to final dish as the poultry.</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spcBef>
                <a:spcPts val="0"/>
              </a:spcBef>
              <a:spcAft>
                <a:spcPts val="0"/>
              </a:spcAft>
              <a:buClr>
                <a:srgbClr val="C00000"/>
              </a:buClr>
            </a:pPr>
            <a:r>
              <a:rPr lang="en-AU" altLang="en-US" b="1" dirty="0">
                <a:ea typeface="ＭＳ Ｐゴシック" pitchFamily="1" charset="-128"/>
              </a:rPr>
              <a:t>Poultry</a:t>
            </a:r>
            <a:r>
              <a:rPr lang="en-AU" altLang="en-US" dirty="0">
                <a:ea typeface="ＭＳ Ｐゴシック" pitchFamily="1" charset="-128"/>
              </a:rPr>
              <a:t> – suitable sauces or accompaniment:</a:t>
            </a:r>
          </a:p>
          <a:p>
            <a:pPr>
              <a:spcBef>
                <a:spcPts val="0"/>
              </a:spcBef>
              <a:spcAft>
                <a:spcPts val="0"/>
              </a:spcAft>
              <a:buClr>
                <a:srgbClr val="C00000"/>
              </a:buClr>
            </a:pPr>
            <a:endParaRPr lang="en-AU" altLang="en-US" dirty="0">
              <a:ea typeface="ＭＳ Ｐゴシック" pitchFamily="1" charset="-128"/>
            </a:endParaRPr>
          </a:p>
          <a:p>
            <a:pPr marL="342900" indent="-342900">
              <a:lnSpc>
                <a:spcPct val="100000"/>
              </a:lnSpc>
              <a:spcBef>
                <a:spcPts val="0"/>
              </a:spcBef>
              <a:spcAft>
                <a:spcPts val="0"/>
              </a:spcAft>
              <a:buClr>
                <a:srgbClr val="FF0000"/>
              </a:buClr>
              <a:buFont typeface="Arial" panose="020B0604020202020204" pitchFamily="34" charset="0"/>
              <a:buChar char="•"/>
            </a:pPr>
            <a:r>
              <a:rPr lang="en-GB" b="1" dirty="0" err="1"/>
              <a:t>Suprême</a:t>
            </a:r>
            <a:r>
              <a:rPr lang="en-GB" b="1" dirty="0"/>
              <a:t> sauce </a:t>
            </a:r>
            <a:r>
              <a:rPr lang="en-GB" dirty="0"/>
              <a:t>is a finished sauce made by enriching a chicken velouté sauce with heavy cream.</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Hungarian sauce </a:t>
            </a:r>
            <a:r>
              <a:rPr lang="en-GB" dirty="0"/>
              <a:t>is made by reducing white wine with sautéed onions and paprika and then adding chicken velouté.</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Creamy mushroom sauce is </a:t>
            </a:r>
            <a:r>
              <a:rPr lang="en-GB" dirty="0"/>
              <a:t>made by adding sautéed mushrooms to a basic </a:t>
            </a:r>
            <a:r>
              <a:rPr lang="en-GB" dirty="0" err="1"/>
              <a:t>suprême</a:t>
            </a:r>
            <a:r>
              <a:rPr lang="en-GB" dirty="0"/>
              <a:t> sauce or allemande sauce.</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Allemande sauce </a:t>
            </a:r>
            <a:r>
              <a:rPr lang="en-GB" dirty="0"/>
              <a:t>is a made by thickening a chicken velouté with a mixture of egg yolks and heavy cream called a liaison.</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Poulette sauce </a:t>
            </a:r>
            <a:r>
              <a:rPr lang="en-GB" dirty="0"/>
              <a:t>is made by adding sautéed mushrooms, chopped parsley and lemon juice to a basic allemande sauce.​​​​</a:t>
            </a:r>
          </a:p>
          <a:p>
            <a:pPr>
              <a:lnSpc>
                <a:spcPct val="100000"/>
              </a:lnSpc>
              <a:spcBef>
                <a:spcPts val="0"/>
              </a:spcBef>
              <a:spcAft>
                <a:spcPts val="0"/>
              </a:spcAft>
              <a:buClr>
                <a:srgbClr val="FF0000"/>
              </a:buClr>
            </a:pPr>
            <a:endParaRPr lang="en-GB" dirty="0"/>
          </a:p>
        </p:txBody>
      </p:sp>
    </p:spTree>
    <p:extLst>
      <p:ext uri="{BB962C8B-B14F-4D97-AF65-F5344CB8AC3E}">
        <p14:creationId xmlns:p14="http://schemas.microsoft.com/office/powerpoint/2010/main" val="424239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0644-8849-4652-BEC3-1F411F5D23D5}"/>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E3762A27-4B1B-4435-8E47-5777AEF88124}"/>
              </a:ext>
            </a:extLst>
          </p:cNvPr>
          <p:cNvSpPr>
            <a:spLocks noGrp="1"/>
          </p:cNvSpPr>
          <p:nvPr>
            <p:ph sz="quarter" idx="10"/>
          </p:nvPr>
        </p:nvSpPr>
        <p:spPr>
          <a:xfrm>
            <a:off x="240408" y="1264200"/>
            <a:ext cx="8435280"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Saucing/dressing </a:t>
            </a:r>
            <a:r>
              <a:rPr lang="en-GB" dirty="0"/>
              <a:t>– the sauce or accompaniments used in the dish, are as key to final dish as the lamb and offal.</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spcBef>
                <a:spcPts val="0"/>
              </a:spcBef>
              <a:spcAft>
                <a:spcPts val="0"/>
              </a:spcAft>
              <a:buClr>
                <a:srgbClr val="C00000"/>
              </a:buClr>
            </a:pPr>
            <a:r>
              <a:rPr lang="en-AU" altLang="en-US" b="1" dirty="0">
                <a:ea typeface="ＭＳ Ｐゴシック" pitchFamily="1" charset="-128"/>
              </a:rPr>
              <a:t>Lamb</a:t>
            </a:r>
            <a:r>
              <a:rPr lang="en-AU" altLang="en-US" dirty="0">
                <a:ea typeface="ＭＳ Ｐゴシック" pitchFamily="1" charset="-128"/>
              </a:rPr>
              <a:t> – Suitable sauces or accompaniment:</a:t>
            </a:r>
          </a:p>
          <a:p>
            <a:pPr>
              <a:spcBef>
                <a:spcPts val="0"/>
              </a:spcBef>
              <a:spcAft>
                <a:spcPts val="0"/>
              </a:spcAft>
              <a:buClr>
                <a:srgbClr val="C00000"/>
              </a:buClr>
            </a:pPr>
            <a:endParaRPr lang="en-AU" altLang="en-US" dirty="0">
              <a:ea typeface="ＭＳ Ｐゴシック" pitchFamily="1" charset="-128"/>
            </a:endParaRPr>
          </a:p>
          <a:p>
            <a:pPr marL="285750" indent="-285750">
              <a:spcBef>
                <a:spcPts val="0"/>
              </a:spcBef>
              <a:spcAft>
                <a:spcPts val="0"/>
              </a:spcAft>
              <a:buClr>
                <a:srgbClr val="C00000"/>
              </a:buClr>
              <a:buFont typeface="Arial" panose="020B0604020202020204" pitchFamily="34" charset="0"/>
              <a:buChar char="•"/>
            </a:pPr>
            <a:r>
              <a:rPr lang="en-AU" altLang="en-US" b="1" dirty="0">
                <a:ea typeface="ＭＳ Ｐゴシック" pitchFamily="1" charset="-128"/>
              </a:rPr>
              <a:t>Traditional redcurrant jus sauce </a:t>
            </a:r>
            <a:r>
              <a:rPr lang="en-AU" altLang="en-US" dirty="0">
                <a:ea typeface="ＭＳ Ｐゴシック" pitchFamily="1" charset="-128"/>
              </a:rPr>
              <a:t>is made with shallots, reducing port, redcurrants and lamb stock. </a:t>
            </a:r>
          </a:p>
          <a:p>
            <a:pPr marL="285750" indent="-285750">
              <a:spcBef>
                <a:spcPts val="0"/>
              </a:spcBef>
              <a:spcAft>
                <a:spcPts val="0"/>
              </a:spcAft>
              <a:buClr>
                <a:srgbClr val="C00000"/>
              </a:buClr>
              <a:buFont typeface="Arial" panose="020B0604020202020204" pitchFamily="34" charset="0"/>
              <a:buChar char="•"/>
            </a:pPr>
            <a:r>
              <a:rPr lang="en-GB" b="1" dirty="0"/>
              <a:t>Red wine reduction sauce </a:t>
            </a:r>
            <a:r>
              <a:rPr lang="en-GB" dirty="0"/>
              <a:t>is made by reducing red wine and chopped shallots with a basic demi-glace.</a:t>
            </a:r>
            <a:endParaRPr lang="en-AU" altLang="en-US" dirty="0">
              <a:ea typeface="ＭＳ Ｐゴシック" pitchFamily="1" charset="-128"/>
            </a:endParaRPr>
          </a:p>
          <a:p>
            <a:pPr marL="285750" indent="-285750" algn="just">
              <a:spcBef>
                <a:spcPts val="0"/>
              </a:spcBef>
              <a:spcAft>
                <a:spcPts val="0"/>
              </a:spcAft>
              <a:buClr>
                <a:srgbClr val="C00000"/>
              </a:buClr>
              <a:buFont typeface="Arial" panose="020B0604020202020204" pitchFamily="34" charset="0"/>
              <a:buChar char="•"/>
            </a:pPr>
            <a:r>
              <a:rPr lang="en-AU" altLang="en-US" b="1" dirty="0">
                <a:ea typeface="ＭＳ Ｐゴシック" pitchFamily="1" charset="-128"/>
              </a:rPr>
              <a:t>Mint sauce </a:t>
            </a:r>
            <a:r>
              <a:rPr lang="en-AU" altLang="en-US" dirty="0">
                <a:ea typeface="ＭＳ Ｐゴシック" pitchFamily="1" charset="-128"/>
              </a:rPr>
              <a:t>is made from vinegar and mint.</a:t>
            </a:r>
          </a:p>
          <a:p>
            <a:pPr marL="285750" indent="-285750">
              <a:spcBef>
                <a:spcPts val="0"/>
              </a:spcBef>
              <a:spcAft>
                <a:spcPts val="0"/>
              </a:spcAft>
              <a:buClr>
                <a:srgbClr val="C00000"/>
              </a:buClr>
              <a:buFont typeface="Arial" panose="020B0604020202020204" pitchFamily="34" charset="0"/>
              <a:buChar char="•"/>
            </a:pPr>
            <a:endParaRPr lang="en-AU" altLang="en-US" dirty="0">
              <a:ea typeface="ＭＳ Ｐゴシック" pitchFamily="1" charset="-128"/>
            </a:endParaRPr>
          </a:p>
          <a:p>
            <a:pPr>
              <a:spcBef>
                <a:spcPts val="0"/>
              </a:spcBef>
              <a:spcAft>
                <a:spcPts val="0"/>
              </a:spcAft>
              <a:buClr>
                <a:srgbClr val="C00000"/>
              </a:buClr>
            </a:pPr>
            <a:r>
              <a:rPr lang="en-AU" altLang="en-US" b="1" dirty="0">
                <a:ea typeface="ＭＳ Ｐゴシック" pitchFamily="1" charset="-128"/>
              </a:rPr>
              <a:t>Offal</a:t>
            </a:r>
            <a:r>
              <a:rPr lang="en-AU" altLang="en-US" dirty="0">
                <a:ea typeface="ＭＳ Ｐゴシック" pitchFamily="1" charset="-128"/>
              </a:rPr>
              <a:t> – suitable sauces or accompaniment:</a:t>
            </a:r>
          </a:p>
          <a:p>
            <a:pPr marL="285750" indent="-285750">
              <a:spcBef>
                <a:spcPts val="0"/>
              </a:spcBef>
              <a:spcAft>
                <a:spcPts val="0"/>
              </a:spcAft>
              <a:buClr>
                <a:srgbClr val="C00000"/>
              </a:buClr>
              <a:buFont typeface="Arial" panose="020B0604020202020204" pitchFamily="34" charset="0"/>
              <a:buChar char="•"/>
            </a:pPr>
            <a:r>
              <a:rPr lang="en-AU" altLang="en-US" dirty="0">
                <a:ea typeface="ＭＳ Ｐゴシック" pitchFamily="1" charset="-128"/>
              </a:rPr>
              <a:t>orange chutney</a:t>
            </a:r>
          </a:p>
          <a:p>
            <a:pPr marL="285750" indent="-285750">
              <a:spcBef>
                <a:spcPts val="0"/>
              </a:spcBef>
              <a:spcAft>
                <a:spcPts val="0"/>
              </a:spcAft>
              <a:buClr>
                <a:srgbClr val="C00000"/>
              </a:buClr>
              <a:buFont typeface="Arial" panose="020B0604020202020204" pitchFamily="34" charset="0"/>
              <a:buChar char="•"/>
            </a:pPr>
            <a:r>
              <a:rPr lang="en-AU" altLang="en-US" dirty="0">
                <a:ea typeface="ＭＳ Ｐゴシック" pitchFamily="1" charset="-128"/>
              </a:rPr>
              <a:t>cranberry chutney</a:t>
            </a:r>
          </a:p>
          <a:p>
            <a:pPr marL="285750" indent="-285750">
              <a:spcBef>
                <a:spcPts val="0"/>
              </a:spcBef>
              <a:spcAft>
                <a:spcPts val="0"/>
              </a:spcAft>
              <a:buClr>
                <a:srgbClr val="C00000"/>
              </a:buClr>
              <a:buFont typeface="Arial" panose="020B0604020202020204" pitchFamily="34" charset="0"/>
              <a:buChar char="•"/>
            </a:pPr>
            <a:r>
              <a:rPr lang="en-AU" altLang="en-US" dirty="0">
                <a:ea typeface="ＭＳ Ｐゴシック" pitchFamily="1" charset="-128"/>
              </a:rPr>
              <a:t>red onion marmalade </a:t>
            </a:r>
          </a:p>
          <a:p>
            <a:pPr marL="285750" indent="-285750">
              <a:spcBef>
                <a:spcPts val="0"/>
              </a:spcBef>
              <a:spcAft>
                <a:spcPts val="0"/>
              </a:spcAft>
              <a:buClr>
                <a:srgbClr val="C00000"/>
              </a:buClr>
              <a:buFont typeface="Arial" panose="020B0604020202020204" pitchFamily="34" charset="0"/>
              <a:buChar char="•"/>
            </a:pPr>
            <a:r>
              <a:rPr lang="en-AU" altLang="en-US" dirty="0">
                <a:ea typeface="ＭＳ Ｐゴシック" pitchFamily="1" charset="-128"/>
              </a:rPr>
              <a:t>tomato based sauce. </a:t>
            </a:r>
          </a:p>
          <a:p>
            <a:pPr>
              <a:lnSpc>
                <a:spcPct val="100000"/>
              </a:lnSpc>
              <a:spcBef>
                <a:spcPts val="0"/>
              </a:spcBef>
              <a:spcAft>
                <a:spcPts val="0"/>
              </a:spcAft>
              <a:buClr>
                <a:srgbClr val="FF0000"/>
              </a:buClr>
            </a:pPr>
            <a:endParaRPr lang="en-GB" dirty="0"/>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endParaRPr lang="en-GB" dirty="0"/>
          </a:p>
        </p:txBody>
      </p:sp>
    </p:spTree>
    <p:extLst>
      <p:ext uri="{BB962C8B-B14F-4D97-AF65-F5344CB8AC3E}">
        <p14:creationId xmlns:p14="http://schemas.microsoft.com/office/powerpoint/2010/main" val="26935495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2587</TotalTime>
  <Words>943</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Lucida Grande</vt:lpstr>
      <vt:lpstr>Times New Roman</vt:lpstr>
      <vt:lpstr>Default Design</vt:lpstr>
      <vt:lpstr> Finishing advanced meat, poultry and offal dishes</vt:lpstr>
      <vt:lpstr>Introduction</vt:lpstr>
      <vt:lpstr>Finishing</vt:lpstr>
      <vt:lpstr>Finishing</vt:lpstr>
      <vt:lpstr>Finishing</vt:lpstr>
      <vt:lpstr>Finishing</vt:lpstr>
      <vt:lpstr>Finishing</vt:lpstr>
      <vt:lpstr>Finishing</vt:lpstr>
      <vt:lpstr>Finishing</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Fiona Freel</cp:lastModifiedBy>
  <cp:revision>108</cp:revision>
  <dcterms:created xsi:type="dcterms:W3CDTF">2013-05-28T00:38:54Z</dcterms:created>
  <dcterms:modified xsi:type="dcterms:W3CDTF">2020-05-04T14:24:40Z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FBF8BF94-1E64-40BA-BFC6-13CCC3F2E3CF</vt:lpwstr>
  </property>
  <property fmtid="{D5CDD505-2E9C-101B-9397-08002B2CF9AE}" pid="3" name="ArticulatePath">
    <vt:lpwstr>8064_l3_308_PPT7</vt:lpwstr>
  </property>
</Properties>
</file>