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12"/>
  </p:notesMasterIdLst>
  <p:handoutMasterIdLst>
    <p:handoutMasterId r:id="rId13"/>
  </p:handoutMasterIdLst>
  <p:sldIdLst>
    <p:sldId id="256" r:id="rId2"/>
    <p:sldId id="373" r:id="rId3"/>
    <p:sldId id="380" r:id="rId4"/>
    <p:sldId id="374" r:id="rId5"/>
    <p:sldId id="379" r:id="rId6"/>
    <p:sldId id="375" r:id="rId7"/>
    <p:sldId id="376" r:id="rId8"/>
    <p:sldId id="377" r:id="rId9"/>
    <p:sldId id="378" r:id="rId10"/>
    <p:sldId id="372" r:id="rId11"/>
  </p:sldIdLst>
  <p:sldSz cx="9144000" cy="6858000" type="screen4x3"/>
  <p:notesSz cx="6858000" cy="9144000"/>
  <p:custDataLst>
    <p:tags r:id="rId14"/>
  </p:custDataLst>
  <p:defaultTex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30613"/>
    <a:srgbClr val="D9D9D9"/>
    <a:srgbClr val="D81E05"/>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A903D0-A5B7-4A71-8A5F-4D0C0F42F96C}" v="62" dt="2020-03-31T06:51:40.2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howGuides="1">
      <p:cViewPr varScale="1">
        <p:scale>
          <a:sx n="65" d="100"/>
          <a:sy n="65" d="100"/>
        </p:scale>
        <p:origin x="144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7" d="100"/>
          <a:sy n="57" d="100"/>
        </p:scale>
        <p:origin x="-117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ie Webb-Fryer" userId="ba7c1b63bcfb9db4" providerId="LiveId" clId="{E95DDE98-99C7-427B-BDEE-801EA1FC3771}"/>
    <pc:docChg chg="undo custSel addSld delSld modSld sldOrd">
      <pc:chgData name="Jamie Webb-Fryer" userId="ba7c1b63bcfb9db4" providerId="LiveId" clId="{E95DDE98-99C7-427B-BDEE-801EA1FC3771}" dt="2020-01-19T13:29:53.022" v="624" actId="113"/>
      <pc:docMkLst>
        <pc:docMk/>
      </pc:docMkLst>
      <pc:sldChg chg="modSp">
        <pc:chgData name="Jamie Webb-Fryer" userId="ba7c1b63bcfb9db4" providerId="LiveId" clId="{E95DDE98-99C7-427B-BDEE-801EA1FC3771}" dt="2020-01-17T18:13:46.667" v="19"/>
        <pc:sldMkLst>
          <pc:docMk/>
          <pc:sldMk cId="0" sldId="256"/>
        </pc:sldMkLst>
        <pc:spChg chg="mod">
          <ac:chgData name="Jamie Webb-Fryer" userId="ba7c1b63bcfb9db4" providerId="LiveId" clId="{E95DDE98-99C7-427B-BDEE-801EA1FC3771}" dt="2020-01-17T18:13:46.667" v="19"/>
          <ac:spMkLst>
            <pc:docMk/>
            <pc:sldMk cId="0" sldId="256"/>
            <ac:spMk id="2053" creationId="{00000000-0000-0000-0000-000000000000}"/>
          </ac:spMkLst>
        </pc:spChg>
        <pc:spChg chg="mod">
          <ac:chgData name="Jamie Webb-Fryer" userId="ba7c1b63bcfb9db4" providerId="LiveId" clId="{E95DDE98-99C7-427B-BDEE-801EA1FC3771}" dt="2020-01-17T18:13:34.492" v="18" actId="20577"/>
          <ac:spMkLst>
            <pc:docMk/>
            <pc:sldMk cId="0" sldId="256"/>
            <ac:spMk id="2054" creationId="{00000000-0000-0000-0000-000000000000}"/>
          </ac:spMkLst>
        </pc:spChg>
      </pc:sldChg>
      <pc:sldChg chg="modSp">
        <pc:chgData name="Jamie Webb-Fryer" userId="ba7c1b63bcfb9db4" providerId="LiveId" clId="{E95DDE98-99C7-427B-BDEE-801EA1FC3771}" dt="2020-01-17T20:08:00.554" v="221" actId="123"/>
        <pc:sldMkLst>
          <pc:docMk/>
          <pc:sldMk cId="2010869661" sldId="275"/>
        </pc:sldMkLst>
        <pc:spChg chg="mod">
          <ac:chgData name="Jamie Webb-Fryer" userId="ba7c1b63bcfb9db4" providerId="LiveId" clId="{E95DDE98-99C7-427B-BDEE-801EA1FC3771}" dt="2020-01-17T20:08:00.554" v="221" actId="123"/>
          <ac:spMkLst>
            <pc:docMk/>
            <pc:sldMk cId="2010869661" sldId="275"/>
            <ac:spMk id="2" creationId="{00000000-0000-0000-0000-000000000000}"/>
          </ac:spMkLst>
        </pc:spChg>
      </pc:sldChg>
      <pc:sldChg chg="del">
        <pc:chgData name="Jamie Webb-Fryer" userId="ba7c1b63bcfb9db4" providerId="LiveId" clId="{E95DDE98-99C7-427B-BDEE-801EA1FC3771}" dt="2020-01-17T18:12:43.176" v="4" actId="47"/>
        <pc:sldMkLst>
          <pc:docMk/>
          <pc:sldMk cId="0" sldId="339"/>
        </pc:sldMkLst>
      </pc:sldChg>
      <pc:sldChg chg="del">
        <pc:chgData name="Jamie Webb-Fryer" userId="ba7c1b63bcfb9db4" providerId="LiveId" clId="{E95DDE98-99C7-427B-BDEE-801EA1FC3771}" dt="2020-01-17T18:12:43.470" v="6" actId="47"/>
        <pc:sldMkLst>
          <pc:docMk/>
          <pc:sldMk cId="0" sldId="340"/>
        </pc:sldMkLst>
      </pc:sldChg>
      <pc:sldChg chg="del">
        <pc:chgData name="Jamie Webb-Fryer" userId="ba7c1b63bcfb9db4" providerId="LiveId" clId="{E95DDE98-99C7-427B-BDEE-801EA1FC3771}" dt="2020-01-17T18:12:43.825" v="9" actId="47"/>
        <pc:sldMkLst>
          <pc:docMk/>
          <pc:sldMk cId="2700869875" sldId="341"/>
        </pc:sldMkLst>
      </pc:sldChg>
      <pc:sldChg chg="del">
        <pc:chgData name="Jamie Webb-Fryer" userId="ba7c1b63bcfb9db4" providerId="LiveId" clId="{E95DDE98-99C7-427B-BDEE-801EA1FC3771}" dt="2020-01-17T18:12:44.007" v="10" actId="47"/>
        <pc:sldMkLst>
          <pc:docMk/>
          <pc:sldMk cId="1934358202" sldId="342"/>
        </pc:sldMkLst>
      </pc:sldChg>
      <pc:sldChg chg="addSp delSp modSp">
        <pc:chgData name="Jamie Webb-Fryer" userId="ba7c1b63bcfb9db4" providerId="LiveId" clId="{E95DDE98-99C7-427B-BDEE-801EA1FC3771}" dt="2020-01-17T20:12:55.174" v="488" actId="14100"/>
        <pc:sldMkLst>
          <pc:docMk/>
          <pc:sldMk cId="631777304" sldId="343"/>
        </pc:sldMkLst>
        <pc:spChg chg="add del mod">
          <ac:chgData name="Jamie Webb-Fryer" userId="ba7c1b63bcfb9db4" providerId="LiveId" clId="{E95DDE98-99C7-427B-BDEE-801EA1FC3771}" dt="2020-01-17T20:12:55.174" v="488" actId="14100"/>
          <ac:spMkLst>
            <pc:docMk/>
            <pc:sldMk cId="631777304" sldId="343"/>
            <ac:spMk id="3" creationId="{8E05E6D8-E086-4D16-890D-4147E4A6B78F}"/>
          </ac:spMkLst>
        </pc:spChg>
        <pc:picChg chg="add del mod">
          <ac:chgData name="Jamie Webb-Fryer" userId="ba7c1b63bcfb9db4" providerId="LiveId" clId="{E95DDE98-99C7-427B-BDEE-801EA1FC3771}" dt="2020-01-17T20:08:26.301" v="223"/>
          <ac:picMkLst>
            <pc:docMk/>
            <pc:sldMk cId="631777304" sldId="343"/>
            <ac:picMk id="4" creationId="{C0AC550E-C113-4A89-88F9-227545DE5549}"/>
          </ac:picMkLst>
        </pc:picChg>
        <pc:picChg chg="del">
          <ac:chgData name="Jamie Webb-Fryer" userId="ba7c1b63bcfb9db4" providerId="LiveId" clId="{E95DDE98-99C7-427B-BDEE-801EA1FC3771}" dt="2020-01-17T18:12:32.368" v="2" actId="478"/>
          <ac:picMkLst>
            <pc:docMk/>
            <pc:sldMk cId="631777304" sldId="343"/>
            <ac:picMk id="1026" creationId="{1D65EB2A-E7DD-4BED-878F-F0DA09765709}"/>
          </ac:picMkLst>
        </pc:picChg>
        <pc:picChg chg="add del mod">
          <ac:chgData name="Jamie Webb-Fryer" userId="ba7c1b63bcfb9db4" providerId="LiveId" clId="{E95DDE98-99C7-427B-BDEE-801EA1FC3771}" dt="2020-01-17T18:48:30.340" v="185" actId="478"/>
          <ac:picMkLst>
            <pc:docMk/>
            <pc:sldMk cId="631777304" sldId="343"/>
            <ac:picMk id="1026" creationId="{49B62AFE-9F4C-4912-A092-20A36DBADA10}"/>
          </ac:picMkLst>
        </pc:picChg>
        <pc:picChg chg="add mod">
          <ac:chgData name="Jamie Webb-Fryer" userId="ba7c1b63bcfb9db4" providerId="LiveId" clId="{E95DDE98-99C7-427B-BDEE-801EA1FC3771}" dt="2020-01-17T20:08:32.835" v="225" actId="14100"/>
          <ac:picMkLst>
            <pc:docMk/>
            <pc:sldMk cId="631777304" sldId="343"/>
            <ac:picMk id="1028" creationId="{1AE98A53-F729-4DDC-956C-2FD22CDEAEBA}"/>
          </ac:picMkLst>
        </pc:picChg>
      </pc:sldChg>
      <pc:sldChg chg="addSp modSp">
        <pc:chgData name="Jamie Webb-Fryer" userId="ba7c1b63bcfb9db4" providerId="LiveId" clId="{E95DDE98-99C7-427B-BDEE-801EA1FC3771}" dt="2020-01-17T18:39:06.849" v="163" actId="14100"/>
        <pc:sldMkLst>
          <pc:docMk/>
          <pc:sldMk cId="2432559233" sldId="344"/>
        </pc:sldMkLst>
        <pc:spChg chg="mod">
          <ac:chgData name="Jamie Webb-Fryer" userId="ba7c1b63bcfb9db4" providerId="LiveId" clId="{E95DDE98-99C7-427B-BDEE-801EA1FC3771}" dt="2020-01-17T18:15:41.144" v="22" actId="20577"/>
          <ac:spMkLst>
            <pc:docMk/>
            <pc:sldMk cId="2432559233" sldId="344"/>
            <ac:spMk id="2" creationId="{C0613AEF-0CB6-4EFD-82EC-ABA2CF22B50E}"/>
          </ac:spMkLst>
        </pc:spChg>
        <pc:spChg chg="mod">
          <ac:chgData name="Jamie Webb-Fryer" userId="ba7c1b63bcfb9db4" providerId="LiveId" clId="{E95DDE98-99C7-427B-BDEE-801EA1FC3771}" dt="2020-01-17T18:15:51.271" v="23"/>
          <ac:spMkLst>
            <pc:docMk/>
            <pc:sldMk cId="2432559233" sldId="344"/>
            <ac:spMk id="3" creationId="{8E05E6D8-E086-4D16-890D-4147E4A6B78F}"/>
          </ac:spMkLst>
        </pc:spChg>
        <pc:picChg chg="add mod">
          <ac:chgData name="Jamie Webb-Fryer" userId="ba7c1b63bcfb9db4" providerId="LiveId" clId="{E95DDE98-99C7-427B-BDEE-801EA1FC3771}" dt="2020-01-17T18:39:06.849" v="163" actId="14100"/>
          <ac:picMkLst>
            <pc:docMk/>
            <pc:sldMk cId="2432559233" sldId="344"/>
            <ac:picMk id="5" creationId="{616EE4A8-F700-4E2B-9CB8-236794BC01B6}"/>
          </ac:picMkLst>
        </pc:picChg>
      </pc:sldChg>
      <pc:sldChg chg="del">
        <pc:chgData name="Jamie Webb-Fryer" userId="ba7c1b63bcfb9db4" providerId="LiveId" clId="{E95DDE98-99C7-427B-BDEE-801EA1FC3771}" dt="2020-01-17T18:12:43.521" v="7" actId="47"/>
        <pc:sldMkLst>
          <pc:docMk/>
          <pc:sldMk cId="3077450153" sldId="344"/>
        </pc:sldMkLst>
      </pc:sldChg>
      <pc:sldChg chg="add del">
        <pc:chgData name="Jamie Webb-Fryer" userId="ba7c1b63bcfb9db4" providerId="LiveId" clId="{E95DDE98-99C7-427B-BDEE-801EA1FC3771}" dt="2020-01-17T18:16:01.020" v="25" actId="47"/>
        <pc:sldMkLst>
          <pc:docMk/>
          <pc:sldMk cId="3773222892" sldId="345"/>
        </pc:sldMkLst>
      </pc:sldChg>
      <pc:sldChg chg="del">
        <pc:chgData name="Jamie Webb-Fryer" userId="ba7c1b63bcfb9db4" providerId="LiveId" clId="{E95DDE98-99C7-427B-BDEE-801EA1FC3771}" dt="2020-01-17T18:12:43.683" v="8" actId="47"/>
        <pc:sldMkLst>
          <pc:docMk/>
          <pc:sldMk cId="822262116" sldId="346"/>
        </pc:sldMkLst>
      </pc:sldChg>
      <pc:sldChg chg="addSp modSp">
        <pc:chgData name="Jamie Webb-Fryer" userId="ba7c1b63bcfb9db4" providerId="LiveId" clId="{E95DDE98-99C7-427B-BDEE-801EA1FC3771}" dt="2020-01-19T13:26:02.509" v="494" actId="1076"/>
        <pc:sldMkLst>
          <pc:docMk/>
          <pc:sldMk cId="2211870021" sldId="346"/>
        </pc:sldMkLst>
        <pc:spChg chg="mod">
          <ac:chgData name="Jamie Webb-Fryer" userId="ba7c1b63bcfb9db4" providerId="LiveId" clId="{E95DDE98-99C7-427B-BDEE-801EA1FC3771}" dt="2020-01-17T18:16:36.501" v="29"/>
          <ac:spMkLst>
            <pc:docMk/>
            <pc:sldMk cId="2211870021" sldId="346"/>
            <ac:spMk id="2" creationId="{C0613AEF-0CB6-4EFD-82EC-ABA2CF22B50E}"/>
          </ac:spMkLst>
        </pc:spChg>
        <pc:spChg chg="mod">
          <ac:chgData name="Jamie Webb-Fryer" userId="ba7c1b63bcfb9db4" providerId="LiveId" clId="{E95DDE98-99C7-427B-BDEE-801EA1FC3771}" dt="2020-01-17T18:34:35.556" v="140" actId="20577"/>
          <ac:spMkLst>
            <pc:docMk/>
            <pc:sldMk cId="2211870021" sldId="346"/>
            <ac:spMk id="3" creationId="{8E05E6D8-E086-4D16-890D-4147E4A6B78F}"/>
          </ac:spMkLst>
        </pc:spChg>
        <pc:picChg chg="add mod">
          <ac:chgData name="Jamie Webb-Fryer" userId="ba7c1b63bcfb9db4" providerId="LiveId" clId="{E95DDE98-99C7-427B-BDEE-801EA1FC3771}" dt="2020-01-19T13:26:02.509" v="494" actId="1076"/>
          <ac:picMkLst>
            <pc:docMk/>
            <pc:sldMk cId="2211870021" sldId="346"/>
            <ac:picMk id="5" creationId="{E035210E-A152-44A3-8327-78D49C5003AC}"/>
          </ac:picMkLst>
        </pc:picChg>
      </pc:sldChg>
      <pc:sldChg chg="del">
        <pc:chgData name="Jamie Webb-Fryer" userId="ba7c1b63bcfb9db4" providerId="LiveId" clId="{E95DDE98-99C7-427B-BDEE-801EA1FC3771}" dt="2020-01-17T18:12:43.415" v="5" actId="47"/>
        <pc:sldMkLst>
          <pc:docMk/>
          <pc:sldMk cId="609988587" sldId="347"/>
        </pc:sldMkLst>
      </pc:sldChg>
      <pc:sldChg chg="addSp modSp">
        <pc:chgData name="Jamie Webb-Fryer" userId="ba7c1b63bcfb9db4" providerId="LiveId" clId="{E95DDE98-99C7-427B-BDEE-801EA1FC3771}" dt="2020-01-17T18:41:56.018" v="172" actId="1076"/>
        <pc:sldMkLst>
          <pc:docMk/>
          <pc:sldMk cId="1729132648" sldId="347"/>
        </pc:sldMkLst>
        <pc:spChg chg="mod">
          <ac:chgData name="Jamie Webb-Fryer" userId="ba7c1b63bcfb9db4" providerId="LiveId" clId="{E95DDE98-99C7-427B-BDEE-801EA1FC3771}" dt="2020-01-17T18:18:04.944" v="55" actId="20577"/>
          <ac:spMkLst>
            <pc:docMk/>
            <pc:sldMk cId="1729132648" sldId="347"/>
            <ac:spMk id="2" creationId="{C0613AEF-0CB6-4EFD-82EC-ABA2CF22B50E}"/>
          </ac:spMkLst>
        </pc:spChg>
        <pc:spChg chg="mod">
          <ac:chgData name="Jamie Webb-Fryer" userId="ba7c1b63bcfb9db4" providerId="LiveId" clId="{E95DDE98-99C7-427B-BDEE-801EA1FC3771}" dt="2020-01-17T18:18:15.105" v="56"/>
          <ac:spMkLst>
            <pc:docMk/>
            <pc:sldMk cId="1729132648" sldId="347"/>
            <ac:spMk id="3" creationId="{8E05E6D8-E086-4D16-890D-4147E4A6B78F}"/>
          </ac:spMkLst>
        </pc:spChg>
        <pc:picChg chg="add mod">
          <ac:chgData name="Jamie Webb-Fryer" userId="ba7c1b63bcfb9db4" providerId="LiveId" clId="{E95DDE98-99C7-427B-BDEE-801EA1FC3771}" dt="2020-01-17T18:41:56.018" v="172" actId="1076"/>
          <ac:picMkLst>
            <pc:docMk/>
            <pc:sldMk cId="1729132648" sldId="347"/>
            <ac:picMk id="2050" creationId="{4D2C9AAF-D649-4851-A43A-33CA8A7833A6}"/>
          </ac:picMkLst>
        </pc:picChg>
      </pc:sldChg>
      <pc:sldChg chg="addSp modSp">
        <pc:chgData name="Jamie Webb-Fryer" userId="ba7c1b63bcfb9db4" providerId="LiveId" clId="{E95DDE98-99C7-427B-BDEE-801EA1FC3771}" dt="2020-01-17T18:50:21.595" v="192" actId="14100"/>
        <pc:sldMkLst>
          <pc:docMk/>
          <pc:sldMk cId="464407246" sldId="348"/>
        </pc:sldMkLst>
        <pc:spChg chg="mod">
          <ac:chgData name="Jamie Webb-Fryer" userId="ba7c1b63bcfb9db4" providerId="LiveId" clId="{E95DDE98-99C7-427B-BDEE-801EA1FC3771}" dt="2020-01-17T18:18:44.394" v="70" actId="20577"/>
          <ac:spMkLst>
            <pc:docMk/>
            <pc:sldMk cId="464407246" sldId="348"/>
            <ac:spMk id="2" creationId="{C0613AEF-0CB6-4EFD-82EC-ABA2CF22B50E}"/>
          </ac:spMkLst>
        </pc:spChg>
        <pc:spChg chg="mod">
          <ac:chgData name="Jamie Webb-Fryer" userId="ba7c1b63bcfb9db4" providerId="LiveId" clId="{E95DDE98-99C7-427B-BDEE-801EA1FC3771}" dt="2020-01-17T18:18:36.860" v="57"/>
          <ac:spMkLst>
            <pc:docMk/>
            <pc:sldMk cId="464407246" sldId="348"/>
            <ac:spMk id="3" creationId="{8E05E6D8-E086-4D16-890D-4147E4A6B78F}"/>
          </ac:spMkLst>
        </pc:spChg>
        <pc:picChg chg="add mod">
          <ac:chgData name="Jamie Webb-Fryer" userId="ba7c1b63bcfb9db4" providerId="LiveId" clId="{E95DDE98-99C7-427B-BDEE-801EA1FC3771}" dt="2020-01-17T18:50:21.595" v="192" actId="14100"/>
          <ac:picMkLst>
            <pc:docMk/>
            <pc:sldMk cId="464407246" sldId="348"/>
            <ac:picMk id="6146" creationId="{0910F309-A6F7-4D72-9AB4-A6B575C36DE6}"/>
          </ac:picMkLst>
        </pc:picChg>
      </pc:sldChg>
      <pc:sldChg chg="del">
        <pc:chgData name="Jamie Webb-Fryer" userId="ba7c1b63bcfb9db4" providerId="LiveId" clId="{E95DDE98-99C7-427B-BDEE-801EA1FC3771}" dt="2020-01-17T18:12:44.840" v="11" actId="47"/>
        <pc:sldMkLst>
          <pc:docMk/>
          <pc:sldMk cId="3480167800" sldId="348"/>
        </pc:sldMkLst>
      </pc:sldChg>
      <pc:sldChg chg="del">
        <pc:chgData name="Jamie Webb-Fryer" userId="ba7c1b63bcfb9db4" providerId="LiveId" clId="{E95DDE98-99C7-427B-BDEE-801EA1FC3771}" dt="2020-01-17T18:12:45.373" v="12" actId="47"/>
        <pc:sldMkLst>
          <pc:docMk/>
          <pc:sldMk cId="787693281" sldId="349"/>
        </pc:sldMkLst>
      </pc:sldChg>
      <pc:sldChg chg="addSp modSp">
        <pc:chgData name="Jamie Webb-Fryer" userId="ba7c1b63bcfb9db4" providerId="LiveId" clId="{E95DDE98-99C7-427B-BDEE-801EA1FC3771}" dt="2020-01-19T13:29:23.455" v="610" actId="20577"/>
        <pc:sldMkLst>
          <pc:docMk/>
          <pc:sldMk cId="3094087515" sldId="349"/>
        </pc:sldMkLst>
        <pc:spChg chg="mod">
          <ac:chgData name="Jamie Webb-Fryer" userId="ba7c1b63bcfb9db4" providerId="LiveId" clId="{E95DDE98-99C7-427B-BDEE-801EA1FC3771}" dt="2020-01-17T18:21:06.836" v="130" actId="14100"/>
          <ac:spMkLst>
            <pc:docMk/>
            <pc:sldMk cId="3094087515" sldId="349"/>
            <ac:spMk id="2" creationId="{C0613AEF-0CB6-4EFD-82EC-ABA2CF22B50E}"/>
          </ac:spMkLst>
        </pc:spChg>
        <pc:spChg chg="mod">
          <ac:chgData name="Jamie Webb-Fryer" userId="ba7c1b63bcfb9db4" providerId="LiveId" clId="{E95DDE98-99C7-427B-BDEE-801EA1FC3771}" dt="2020-01-19T13:29:23.455" v="610" actId="20577"/>
          <ac:spMkLst>
            <pc:docMk/>
            <pc:sldMk cId="3094087515" sldId="349"/>
            <ac:spMk id="3" creationId="{8E05E6D8-E086-4D16-890D-4147E4A6B78F}"/>
          </ac:spMkLst>
        </pc:spChg>
        <pc:picChg chg="add mod">
          <ac:chgData name="Jamie Webb-Fryer" userId="ba7c1b63bcfb9db4" providerId="LiveId" clId="{E95DDE98-99C7-427B-BDEE-801EA1FC3771}" dt="2020-01-19T13:28:41.376" v="572" actId="14100"/>
          <ac:picMkLst>
            <pc:docMk/>
            <pc:sldMk cId="3094087515" sldId="349"/>
            <ac:picMk id="3074" creationId="{E9F5DB18-15A1-42DD-87AD-756183EAD650}"/>
          </ac:picMkLst>
        </pc:picChg>
      </pc:sldChg>
      <pc:sldChg chg="addSp modSp">
        <pc:chgData name="Jamie Webb-Fryer" userId="ba7c1b63bcfb9db4" providerId="LiveId" clId="{E95DDE98-99C7-427B-BDEE-801EA1FC3771}" dt="2020-01-17T18:51:28.830" v="197" actId="20577"/>
        <pc:sldMkLst>
          <pc:docMk/>
          <pc:sldMk cId="816244988" sldId="350"/>
        </pc:sldMkLst>
        <pc:spChg chg="mod">
          <ac:chgData name="Jamie Webb-Fryer" userId="ba7c1b63bcfb9db4" providerId="LiveId" clId="{E95DDE98-99C7-427B-BDEE-801EA1FC3771}" dt="2020-01-17T18:20:59.497" v="128" actId="14100"/>
          <ac:spMkLst>
            <pc:docMk/>
            <pc:sldMk cId="816244988" sldId="350"/>
            <ac:spMk id="2" creationId="{C0613AEF-0CB6-4EFD-82EC-ABA2CF22B50E}"/>
          </ac:spMkLst>
        </pc:spChg>
        <pc:spChg chg="mod">
          <ac:chgData name="Jamie Webb-Fryer" userId="ba7c1b63bcfb9db4" providerId="LiveId" clId="{E95DDE98-99C7-427B-BDEE-801EA1FC3771}" dt="2020-01-17T18:51:28.830" v="197" actId="20577"/>
          <ac:spMkLst>
            <pc:docMk/>
            <pc:sldMk cId="816244988" sldId="350"/>
            <ac:spMk id="3" creationId="{8E05E6D8-E086-4D16-890D-4147E4A6B78F}"/>
          </ac:spMkLst>
        </pc:spChg>
        <pc:picChg chg="add mod">
          <ac:chgData name="Jamie Webb-Fryer" userId="ba7c1b63bcfb9db4" providerId="LiveId" clId="{E95DDE98-99C7-427B-BDEE-801EA1FC3771}" dt="2020-01-17T18:45:08.152" v="184" actId="14100"/>
          <ac:picMkLst>
            <pc:docMk/>
            <pc:sldMk cId="816244988" sldId="350"/>
            <ac:picMk id="4098" creationId="{88E5F444-B2D4-4A2D-A1E2-62FC65D56C3D}"/>
          </ac:picMkLst>
        </pc:picChg>
      </pc:sldChg>
      <pc:sldChg chg="modSp">
        <pc:chgData name="Jamie Webb-Fryer" userId="ba7c1b63bcfb9db4" providerId="LiveId" clId="{E95DDE98-99C7-427B-BDEE-801EA1FC3771}" dt="2020-01-17T18:21:25.622" v="138" actId="20577"/>
        <pc:sldMkLst>
          <pc:docMk/>
          <pc:sldMk cId="3648043736" sldId="351"/>
        </pc:sldMkLst>
        <pc:spChg chg="mod">
          <ac:chgData name="Jamie Webb-Fryer" userId="ba7c1b63bcfb9db4" providerId="LiveId" clId="{E95DDE98-99C7-427B-BDEE-801EA1FC3771}" dt="2020-01-17T18:21:25.622" v="138" actId="20577"/>
          <ac:spMkLst>
            <pc:docMk/>
            <pc:sldMk cId="3648043736" sldId="351"/>
            <ac:spMk id="2" creationId="{C0613AEF-0CB6-4EFD-82EC-ABA2CF22B50E}"/>
          </ac:spMkLst>
        </pc:spChg>
        <pc:spChg chg="mod">
          <ac:chgData name="Jamie Webb-Fryer" userId="ba7c1b63bcfb9db4" providerId="LiveId" clId="{E95DDE98-99C7-427B-BDEE-801EA1FC3771}" dt="2020-01-17T18:21:22.500" v="131" actId="20577"/>
          <ac:spMkLst>
            <pc:docMk/>
            <pc:sldMk cId="3648043736" sldId="351"/>
            <ac:spMk id="3" creationId="{8E05E6D8-E086-4D16-890D-4147E4A6B78F}"/>
          </ac:spMkLst>
        </pc:spChg>
      </pc:sldChg>
      <pc:sldChg chg="modSp">
        <pc:chgData name="Jamie Webb-Fryer" userId="ba7c1b63bcfb9db4" providerId="LiveId" clId="{E95DDE98-99C7-427B-BDEE-801EA1FC3771}" dt="2020-01-17T18:35:58.034" v="149"/>
        <pc:sldMkLst>
          <pc:docMk/>
          <pc:sldMk cId="3928153324" sldId="352"/>
        </pc:sldMkLst>
        <pc:spChg chg="mod">
          <ac:chgData name="Jamie Webb-Fryer" userId="ba7c1b63bcfb9db4" providerId="LiveId" clId="{E95DDE98-99C7-427B-BDEE-801EA1FC3771}" dt="2020-01-17T18:35:58.034" v="149"/>
          <ac:spMkLst>
            <pc:docMk/>
            <pc:sldMk cId="3928153324" sldId="352"/>
            <ac:spMk id="3" creationId="{8E05E6D8-E086-4D16-890D-4147E4A6B78F}"/>
          </ac:spMkLst>
        </pc:spChg>
      </pc:sldChg>
      <pc:sldChg chg="addSp delSp modSp">
        <pc:chgData name="Jamie Webb-Fryer" userId="ba7c1b63bcfb9db4" providerId="LiveId" clId="{E95DDE98-99C7-427B-BDEE-801EA1FC3771}" dt="2020-01-17T18:40:43.988" v="169" actId="14100"/>
        <pc:sldMkLst>
          <pc:docMk/>
          <pc:sldMk cId="2484268484" sldId="353"/>
        </pc:sldMkLst>
        <pc:spChg chg="mod">
          <ac:chgData name="Jamie Webb-Fryer" userId="ba7c1b63bcfb9db4" providerId="LiveId" clId="{E95DDE98-99C7-427B-BDEE-801EA1FC3771}" dt="2020-01-17T18:36:04.684" v="152" actId="20577"/>
          <ac:spMkLst>
            <pc:docMk/>
            <pc:sldMk cId="2484268484" sldId="353"/>
            <ac:spMk id="3" creationId="{8E05E6D8-E086-4D16-890D-4147E4A6B78F}"/>
          </ac:spMkLst>
        </pc:spChg>
        <pc:picChg chg="del">
          <ac:chgData name="Jamie Webb-Fryer" userId="ba7c1b63bcfb9db4" providerId="LiveId" clId="{E95DDE98-99C7-427B-BDEE-801EA1FC3771}" dt="2020-01-17T18:35:49.859" v="146" actId="478"/>
          <ac:picMkLst>
            <pc:docMk/>
            <pc:sldMk cId="2484268484" sldId="353"/>
            <ac:picMk id="5" creationId="{E035210E-A152-44A3-8327-78D49C5003AC}"/>
          </ac:picMkLst>
        </pc:picChg>
        <pc:picChg chg="add mod">
          <ac:chgData name="Jamie Webb-Fryer" userId="ba7c1b63bcfb9db4" providerId="LiveId" clId="{E95DDE98-99C7-427B-BDEE-801EA1FC3771}" dt="2020-01-17T18:40:43.988" v="169" actId="14100"/>
          <ac:picMkLst>
            <pc:docMk/>
            <pc:sldMk cId="2484268484" sldId="353"/>
            <ac:picMk id="6" creationId="{6CF51F4F-B048-47F1-AACC-DD1785588BDF}"/>
          </ac:picMkLst>
        </pc:picChg>
      </pc:sldChg>
      <pc:sldChg chg="delSp modSp add">
        <pc:chgData name="Jamie Webb-Fryer" userId="ba7c1b63bcfb9db4" providerId="LiveId" clId="{E95DDE98-99C7-427B-BDEE-801EA1FC3771}" dt="2020-01-19T13:29:53.022" v="624" actId="113"/>
        <pc:sldMkLst>
          <pc:docMk/>
          <pc:sldMk cId="3918401378" sldId="354"/>
        </pc:sldMkLst>
        <pc:spChg chg="mod">
          <ac:chgData name="Jamie Webb-Fryer" userId="ba7c1b63bcfb9db4" providerId="LiveId" clId="{E95DDE98-99C7-427B-BDEE-801EA1FC3771}" dt="2020-01-19T13:29:53.022" v="624" actId="113"/>
          <ac:spMkLst>
            <pc:docMk/>
            <pc:sldMk cId="3918401378" sldId="354"/>
            <ac:spMk id="3" creationId="{8E05E6D8-E086-4D16-890D-4147E4A6B78F}"/>
          </ac:spMkLst>
        </pc:spChg>
        <pc:picChg chg="del">
          <ac:chgData name="Jamie Webb-Fryer" userId="ba7c1b63bcfb9db4" providerId="LiveId" clId="{E95DDE98-99C7-427B-BDEE-801EA1FC3771}" dt="2020-01-17T18:43:34.950" v="179" actId="478"/>
          <ac:picMkLst>
            <pc:docMk/>
            <pc:sldMk cId="3918401378" sldId="354"/>
            <ac:picMk id="3074" creationId="{E9F5DB18-15A1-42DD-87AD-756183EAD650}"/>
          </ac:picMkLst>
        </pc:picChg>
      </pc:sldChg>
      <pc:sldChg chg="delSp modSp ord">
        <pc:chgData name="Jamie Webb-Fryer" userId="ba7c1b63bcfb9db4" providerId="LiveId" clId="{E95DDE98-99C7-427B-BDEE-801EA1FC3771}" dt="2020-01-17T18:51:25.281" v="196" actId="20577"/>
        <pc:sldMkLst>
          <pc:docMk/>
          <pc:sldMk cId="1338697101" sldId="355"/>
        </pc:sldMkLst>
        <pc:spChg chg="mod">
          <ac:chgData name="Jamie Webb-Fryer" userId="ba7c1b63bcfb9db4" providerId="LiveId" clId="{E95DDE98-99C7-427B-BDEE-801EA1FC3771}" dt="2020-01-17T18:51:25.281" v="196" actId="20577"/>
          <ac:spMkLst>
            <pc:docMk/>
            <pc:sldMk cId="1338697101" sldId="355"/>
            <ac:spMk id="3" creationId="{8E05E6D8-E086-4D16-890D-4147E4A6B78F}"/>
          </ac:spMkLst>
        </pc:spChg>
        <pc:picChg chg="del">
          <ac:chgData name="Jamie Webb-Fryer" userId="ba7c1b63bcfb9db4" providerId="LiveId" clId="{E95DDE98-99C7-427B-BDEE-801EA1FC3771}" dt="2020-01-17T18:51:14.148" v="193" actId="478"/>
          <ac:picMkLst>
            <pc:docMk/>
            <pc:sldMk cId="1338697101" sldId="355"/>
            <ac:picMk id="4098" creationId="{88E5F444-B2D4-4A2D-A1E2-62FC65D56C3D}"/>
          </ac:picMkLst>
        </pc:picChg>
      </pc:sldChg>
    </pc:docChg>
  </pc:docChgLst>
  <pc:docChgLst>
    <pc:chgData name="Jamie Webb-Fryer" userId="ba7c1b63bcfb9db4" providerId="LiveId" clId="{C9B3234F-DBD1-49EA-9DC7-6DF1B3EA6C1D}"/>
    <pc:docChg chg="undo custSel addSld delSld modSld modMainMaster">
      <pc:chgData name="Jamie Webb-Fryer" userId="ba7c1b63bcfb9db4" providerId="LiveId" clId="{C9B3234F-DBD1-49EA-9DC7-6DF1B3EA6C1D}" dt="2020-01-12T15:42:31.204" v="1856" actId="20577"/>
      <pc:docMkLst>
        <pc:docMk/>
      </pc:docMkLst>
      <pc:sldChg chg="modSp">
        <pc:chgData name="Jamie Webb-Fryer" userId="ba7c1b63bcfb9db4" providerId="LiveId" clId="{C9B3234F-DBD1-49EA-9DC7-6DF1B3EA6C1D}" dt="2020-01-10T16:51:01.697" v="41"/>
        <pc:sldMkLst>
          <pc:docMk/>
          <pc:sldMk cId="0" sldId="256"/>
        </pc:sldMkLst>
        <pc:spChg chg="mod">
          <ac:chgData name="Jamie Webb-Fryer" userId="ba7c1b63bcfb9db4" providerId="LiveId" clId="{C9B3234F-DBD1-49EA-9DC7-6DF1B3EA6C1D}" dt="2020-01-10T16:51:01.697" v="41"/>
          <ac:spMkLst>
            <pc:docMk/>
            <pc:sldMk cId="0" sldId="256"/>
            <ac:spMk id="2053" creationId="{00000000-0000-0000-0000-000000000000}"/>
          </ac:spMkLst>
        </pc:spChg>
        <pc:spChg chg="mod">
          <ac:chgData name="Jamie Webb-Fryer" userId="ba7c1b63bcfb9db4" providerId="LiveId" clId="{C9B3234F-DBD1-49EA-9DC7-6DF1B3EA6C1D}" dt="2020-01-03T18:01:58.585" v="3"/>
          <ac:spMkLst>
            <pc:docMk/>
            <pc:sldMk cId="0" sldId="256"/>
            <ac:spMk id="2054" creationId="{00000000-0000-0000-0000-000000000000}"/>
          </ac:spMkLst>
        </pc:spChg>
      </pc:sldChg>
      <pc:sldChg chg="del">
        <pc:chgData name="Jamie Webb-Fryer" userId="ba7c1b63bcfb9db4" providerId="LiveId" clId="{C9B3234F-DBD1-49EA-9DC7-6DF1B3EA6C1D}" dt="2020-01-03T18:06:57.580" v="4" actId="47"/>
        <pc:sldMkLst>
          <pc:docMk/>
          <pc:sldMk cId="0" sldId="328"/>
        </pc:sldMkLst>
      </pc:sldChg>
      <pc:sldChg chg="del">
        <pc:chgData name="Jamie Webb-Fryer" userId="ba7c1b63bcfb9db4" providerId="LiveId" clId="{C9B3234F-DBD1-49EA-9DC7-6DF1B3EA6C1D}" dt="2020-01-03T18:06:58.751" v="6" actId="47"/>
        <pc:sldMkLst>
          <pc:docMk/>
          <pc:sldMk cId="0" sldId="330"/>
        </pc:sldMkLst>
      </pc:sldChg>
      <pc:sldChg chg="del">
        <pc:chgData name="Jamie Webb-Fryer" userId="ba7c1b63bcfb9db4" providerId="LiveId" clId="{C9B3234F-DBD1-49EA-9DC7-6DF1B3EA6C1D}" dt="2020-01-03T18:06:58.134" v="5" actId="47"/>
        <pc:sldMkLst>
          <pc:docMk/>
          <pc:sldMk cId="0" sldId="331"/>
        </pc:sldMkLst>
      </pc:sldChg>
      <pc:sldChg chg="del">
        <pc:chgData name="Jamie Webb-Fryer" userId="ba7c1b63bcfb9db4" providerId="LiveId" clId="{C9B3234F-DBD1-49EA-9DC7-6DF1B3EA6C1D}" dt="2020-01-03T18:07:00.820" v="7" actId="47"/>
        <pc:sldMkLst>
          <pc:docMk/>
          <pc:sldMk cId="0" sldId="332"/>
        </pc:sldMkLst>
      </pc:sldChg>
      <pc:sldChg chg="del">
        <pc:chgData name="Jamie Webb-Fryer" userId="ba7c1b63bcfb9db4" providerId="LiveId" clId="{C9B3234F-DBD1-49EA-9DC7-6DF1B3EA6C1D}" dt="2020-01-03T18:07:01.353" v="8" actId="47"/>
        <pc:sldMkLst>
          <pc:docMk/>
          <pc:sldMk cId="0" sldId="333"/>
        </pc:sldMkLst>
      </pc:sldChg>
      <pc:sldChg chg="del">
        <pc:chgData name="Jamie Webb-Fryer" userId="ba7c1b63bcfb9db4" providerId="LiveId" clId="{C9B3234F-DBD1-49EA-9DC7-6DF1B3EA6C1D}" dt="2020-01-03T18:07:02.302" v="9" actId="47"/>
        <pc:sldMkLst>
          <pc:docMk/>
          <pc:sldMk cId="0" sldId="334"/>
        </pc:sldMkLst>
      </pc:sldChg>
      <pc:sldChg chg="del">
        <pc:chgData name="Jamie Webb-Fryer" userId="ba7c1b63bcfb9db4" providerId="LiveId" clId="{C9B3234F-DBD1-49EA-9DC7-6DF1B3EA6C1D}" dt="2020-01-03T18:07:02.788" v="10" actId="47"/>
        <pc:sldMkLst>
          <pc:docMk/>
          <pc:sldMk cId="0" sldId="335"/>
        </pc:sldMkLst>
      </pc:sldChg>
      <pc:sldChg chg="del">
        <pc:chgData name="Jamie Webb-Fryer" userId="ba7c1b63bcfb9db4" providerId="LiveId" clId="{C9B3234F-DBD1-49EA-9DC7-6DF1B3EA6C1D}" dt="2020-01-03T18:07:03.274" v="11" actId="47"/>
        <pc:sldMkLst>
          <pc:docMk/>
          <pc:sldMk cId="0" sldId="336"/>
        </pc:sldMkLst>
      </pc:sldChg>
      <pc:sldChg chg="del">
        <pc:chgData name="Jamie Webb-Fryer" userId="ba7c1b63bcfb9db4" providerId="LiveId" clId="{C9B3234F-DBD1-49EA-9DC7-6DF1B3EA6C1D}" dt="2020-01-03T18:07:03.713" v="12" actId="47"/>
        <pc:sldMkLst>
          <pc:docMk/>
          <pc:sldMk cId="0" sldId="337"/>
        </pc:sldMkLst>
      </pc:sldChg>
      <pc:sldChg chg="del">
        <pc:chgData name="Jamie Webb-Fryer" userId="ba7c1b63bcfb9db4" providerId="LiveId" clId="{C9B3234F-DBD1-49EA-9DC7-6DF1B3EA6C1D}" dt="2020-01-03T18:07:04.130" v="13" actId="47"/>
        <pc:sldMkLst>
          <pc:docMk/>
          <pc:sldMk cId="0" sldId="338"/>
        </pc:sldMkLst>
      </pc:sldChg>
      <pc:sldChg chg="addSp modSp">
        <pc:chgData name="Jamie Webb-Fryer" userId="ba7c1b63bcfb9db4" providerId="LiveId" clId="{C9B3234F-DBD1-49EA-9DC7-6DF1B3EA6C1D}" dt="2020-01-12T15:42:26.148" v="1855" actId="20577"/>
        <pc:sldMkLst>
          <pc:docMk/>
          <pc:sldMk cId="0" sldId="339"/>
        </pc:sldMkLst>
        <pc:spChg chg="mod">
          <ac:chgData name="Jamie Webb-Fryer" userId="ba7c1b63bcfb9db4" providerId="LiveId" clId="{C9B3234F-DBD1-49EA-9DC7-6DF1B3EA6C1D}" dt="2020-01-12T15:42:26.148" v="1855" actId="20577"/>
          <ac:spMkLst>
            <pc:docMk/>
            <pc:sldMk cId="0" sldId="339"/>
            <ac:spMk id="2" creationId="{00000000-0000-0000-0000-000000000000}"/>
          </ac:spMkLst>
        </pc:spChg>
        <pc:spChg chg="mod">
          <ac:chgData name="Jamie Webb-Fryer" userId="ba7c1b63bcfb9db4" providerId="LiveId" clId="{C9B3234F-DBD1-49EA-9DC7-6DF1B3EA6C1D}" dt="2020-01-10T18:54:16.602" v="597" actId="20577"/>
          <ac:spMkLst>
            <pc:docMk/>
            <pc:sldMk cId="0" sldId="339"/>
            <ac:spMk id="3" creationId="{00000000-0000-0000-0000-000000000000}"/>
          </ac:spMkLst>
        </pc:spChg>
        <pc:picChg chg="add mod">
          <ac:chgData name="Jamie Webb-Fryer" userId="ba7c1b63bcfb9db4" providerId="LiveId" clId="{C9B3234F-DBD1-49EA-9DC7-6DF1B3EA6C1D}" dt="2020-01-10T18:52:48.462" v="592" actId="14100"/>
          <ac:picMkLst>
            <pc:docMk/>
            <pc:sldMk cId="0" sldId="339"/>
            <ac:picMk id="3074" creationId="{C2B061DF-9F78-4CC8-928C-D1F8CEA71816}"/>
          </ac:picMkLst>
        </pc:picChg>
      </pc:sldChg>
      <pc:sldChg chg="addSp modSp">
        <pc:chgData name="Jamie Webb-Fryer" userId="ba7c1b63bcfb9db4" providerId="LiveId" clId="{C9B3234F-DBD1-49EA-9DC7-6DF1B3EA6C1D}" dt="2020-01-10T18:50:41.812" v="566" actId="14100"/>
        <pc:sldMkLst>
          <pc:docMk/>
          <pc:sldMk cId="0" sldId="340"/>
        </pc:sldMkLst>
        <pc:spChg chg="mod">
          <ac:chgData name="Jamie Webb-Fryer" userId="ba7c1b63bcfb9db4" providerId="LiveId" clId="{C9B3234F-DBD1-49EA-9DC7-6DF1B3EA6C1D}" dt="2020-01-10T18:29:20.933" v="172" actId="20577"/>
          <ac:spMkLst>
            <pc:docMk/>
            <pc:sldMk cId="0" sldId="340"/>
            <ac:spMk id="2" creationId="{00000000-0000-0000-0000-000000000000}"/>
          </ac:spMkLst>
        </pc:spChg>
        <pc:spChg chg="mod">
          <ac:chgData name="Jamie Webb-Fryer" userId="ba7c1b63bcfb9db4" providerId="LiveId" clId="{C9B3234F-DBD1-49EA-9DC7-6DF1B3EA6C1D}" dt="2020-01-10T18:50:38.147" v="565" actId="14100"/>
          <ac:spMkLst>
            <pc:docMk/>
            <pc:sldMk cId="0" sldId="340"/>
            <ac:spMk id="3" creationId="{00000000-0000-0000-0000-000000000000}"/>
          </ac:spMkLst>
        </pc:spChg>
        <pc:picChg chg="add mod">
          <ac:chgData name="Jamie Webb-Fryer" userId="ba7c1b63bcfb9db4" providerId="LiveId" clId="{C9B3234F-DBD1-49EA-9DC7-6DF1B3EA6C1D}" dt="2020-01-10T18:50:41.812" v="566" actId="14100"/>
          <ac:picMkLst>
            <pc:docMk/>
            <pc:sldMk cId="0" sldId="340"/>
            <ac:picMk id="2050" creationId="{68FB3216-F598-4938-8D95-5AA874E54AF3}"/>
          </ac:picMkLst>
        </pc:picChg>
      </pc:sldChg>
      <pc:sldChg chg="addSp modSp">
        <pc:chgData name="Jamie Webb-Fryer" userId="ba7c1b63bcfb9db4" providerId="LiveId" clId="{C9B3234F-DBD1-49EA-9DC7-6DF1B3EA6C1D}" dt="2020-01-11T10:19:41.597" v="1854" actId="14100"/>
        <pc:sldMkLst>
          <pc:docMk/>
          <pc:sldMk cId="2700869875" sldId="341"/>
        </pc:sldMkLst>
        <pc:spChg chg="mod">
          <ac:chgData name="Jamie Webb-Fryer" userId="ba7c1b63bcfb9db4" providerId="LiveId" clId="{C9B3234F-DBD1-49EA-9DC7-6DF1B3EA6C1D}" dt="2020-01-10T16:52:03.620" v="50" actId="14100"/>
          <ac:spMkLst>
            <pc:docMk/>
            <pc:sldMk cId="2700869875" sldId="341"/>
            <ac:spMk id="2" creationId="{00000000-0000-0000-0000-000000000000}"/>
          </ac:spMkLst>
        </pc:spChg>
        <pc:spChg chg="mod">
          <ac:chgData name="Jamie Webb-Fryer" userId="ba7c1b63bcfb9db4" providerId="LiveId" clId="{C9B3234F-DBD1-49EA-9DC7-6DF1B3EA6C1D}" dt="2020-01-11T10:14:29.263" v="1841" actId="948"/>
          <ac:spMkLst>
            <pc:docMk/>
            <pc:sldMk cId="2700869875" sldId="341"/>
            <ac:spMk id="3" creationId="{00000000-0000-0000-0000-000000000000}"/>
          </ac:spMkLst>
        </pc:spChg>
        <pc:picChg chg="add mod">
          <ac:chgData name="Jamie Webb-Fryer" userId="ba7c1b63bcfb9db4" providerId="LiveId" clId="{C9B3234F-DBD1-49EA-9DC7-6DF1B3EA6C1D}" dt="2020-01-11T10:19:41.597" v="1854" actId="14100"/>
          <ac:picMkLst>
            <pc:docMk/>
            <pc:sldMk cId="2700869875" sldId="341"/>
            <ac:picMk id="6146" creationId="{F7A58705-4104-4A4E-8FE8-192D507FE598}"/>
          </ac:picMkLst>
        </pc:picChg>
        <pc:picChg chg="add mod">
          <ac:chgData name="Jamie Webb-Fryer" userId="ba7c1b63bcfb9db4" providerId="LiveId" clId="{C9B3234F-DBD1-49EA-9DC7-6DF1B3EA6C1D}" dt="2020-01-11T10:17:16.523" v="1848" actId="14100"/>
          <ac:picMkLst>
            <pc:docMk/>
            <pc:sldMk cId="2700869875" sldId="341"/>
            <ac:picMk id="6148" creationId="{002F913C-7685-4C27-B06D-D9F1BDEAB1D5}"/>
          </ac:picMkLst>
        </pc:picChg>
        <pc:picChg chg="add mod">
          <ac:chgData name="Jamie Webb-Fryer" userId="ba7c1b63bcfb9db4" providerId="LiveId" clId="{C9B3234F-DBD1-49EA-9DC7-6DF1B3EA6C1D}" dt="2020-01-11T10:19:39.801" v="1853" actId="14100"/>
          <ac:picMkLst>
            <pc:docMk/>
            <pc:sldMk cId="2700869875" sldId="341"/>
            <ac:picMk id="6150" creationId="{CDBC3346-57CF-4D83-8A2E-53BF7D765914}"/>
          </ac:picMkLst>
        </pc:picChg>
      </pc:sldChg>
      <pc:sldChg chg="addSp modSp">
        <pc:chgData name="Jamie Webb-Fryer" userId="ba7c1b63bcfb9db4" providerId="LiveId" clId="{C9B3234F-DBD1-49EA-9DC7-6DF1B3EA6C1D}" dt="2020-01-11T09:59:17.715" v="1308" actId="14100"/>
        <pc:sldMkLst>
          <pc:docMk/>
          <pc:sldMk cId="1934358202" sldId="342"/>
        </pc:sldMkLst>
        <pc:spChg chg="mod">
          <ac:chgData name="Jamie Webb-Fryer" userId="ba7c1b63bcfb9db4" providerId="LiveId" clId="{C9B3234F-DBD1-49EA-9DC7-6DF1B3EA6C1D}" dt="2020-01-10T16:52:31.030" v="58" actId="20577"/>
          <ac:spMkLst>
            <pc:docMk/>
            <pc:sldMk cId="1934358202" sldId="342"/>
            <ac:spMk id="2" creationId="{00000000-0000-0000-0000-000000000000}"/>
          </ac:spMkLst>
        </pc:spChg>
        <pc:spChg chg="mod">
          <ac:chgData name="Jamie Webb-Fryer" userId="ba7c1b63bcfb9db4" providerId="LiveId" clId="{C9B3234F-DBD1-49EA-9DC7-6DF1B3EA6C1D}" dt="2020-01-11T09:59:06.520" v="1304" actId="14100"/>
          <ac:spMkLst>
            <pc:docMk/>
            <pc:sldMk cId="1934358202" sldId="342"/>
            <ac:spMk id="3" creationId="{00000000-0000-0000-0000-000000000000}"/>
          </ac:spMkLst>
        </pc:spChg>
        <pc:picChg chg="add mod">
          <ac:chgData name="Jamie Webb-Fryer" userId="ba7c1b63bcfb9db4" providerId="LiveId" clId="{C9B3234F-DBD1-49EA-9DC7-6DF1B3EA6C1D}" dt="2020-01-11T09:59:17.715" v="1308" actId="14100"/>
          <ac:picMkLst>
            <pc:docMk/>
            <pc:sldMk cId="1934358202" sldId="342"/>
            <ac:picMk id="5122" creationId="{369A347C-B8A9-49E9-8C9A-291F32208461}"/>
          </ac:picMkLst>
        </pc:picChg>
      </pc:sldChg>
      <pc:sldChg chg="addSp modSp add">
        <pc:chgData name="Jamie Webb-Fryer" userId="ba7c1b63bcfb9db4" providerId="LiveId" clId="{C9B3234F-DBD1-49EA-9DC7-6DF1B3EA6C1D}" dt="2020-01-10T18:41:53.217" v="475" actId="14100"/>
        <pc:sldMkLst>
          <pc:docMk/>
          <pc:sldMk cId="631777304" sldId="343"/>
        </pc:sldMkLst>
        <pc:spChg chg="mod">
          <ac:chgData name="Jamie Webb-Fryer" userId="ba7c1b63bcfb9db4" providerId="LiveId" clId="{C9B3234F-DBD1-49EA-9DC7-6DF1B3EA6C1D}" dt="2020-01-10T18:27:46.708" v="86" actId="20577"/>
          <ac:spMkLst>
            <pc:docMk/>
            <pc:sldMk cId="631777304" sldId="343"/>
            <ac:spMk id="2" creationId="{C0613AEF-0CB6-4EFD-82EC-ABA2CF22B50E}"/>
          </ac:spMkLst>
        </pc:spChg>
        <pc:spChg chg="mod">
          <ac:chgData name="Jamie Webb-Fryer" userId="ba7c1b63bcfb9db4" providerId="LiveId" clId="{C9B3234F-DBD1-49EA-9DC7-6DF1B3EA6C1D}" dt="2020-01-10T18:41:53.217" v="475" actId="14100"/>
          <ac:spMkLst>
            <pc:docMk/>
            <pc:sldMk cId="631777304" sldId="343"/>
            <ac:spMk id="3" creationId="{8E05E6D8-E086-4D16-890D-4147E4A6B78F}"/>
          </ac:spMkLst>
        </pc:spChg>
        <pc:picChg chg="add mod">
          <ac:chgData name="Jamie Webb-Fryer" userId="ba7c1b63bcfb9db4" providerId="LiveId" clId="{C9B3234F-DBD1-49EA-9DC7-6DF1B3EA6C1D}" dt="2020-01-10T18:41:49.327" v="474" actId="14100"/>
          <ac:picMkLst>
            <pc:docMk/>
            <pc:sldMk cId="631777304" sldId="343"/>
            <ac:picMk id="1026" creationId="{1D65EB2A-E7DD-4BED-878F-F0DA09765709}"/>
          </ac:picMkLst>
        </pc:picChg>
      </pc:sldChg>
      <pc:sldChg chg="del">
        <pc:chgData name="Jamie Webb-Fryer" userId="ba7c1b63bcfb9db4" providerId="LiveId" clId="{C9B3234F-DBD1-49EA-9DC7-6DF1B3EA6C1D}" dt="2020-01-10T18:01:39.410" v="59" actId="2696"/>
        <pc:sldMkLst>
          <pc:docMk/>
          <pc:sldMk cId="1429034078" sldId="343"/>
        </pc:sldMkLst>
      </pc:sldChg>
      <pc:sldChg chg="modSp">
        <pc:chgData name="Jamie Webb-Fryer" userId="ba7c1b63bcfb9db4" providerId="LiveId" clId="{C9B3234F-DBD1-49EA-9DC7-6DF1B3EA6C1D}" dt="2020-01-10T18:36:57.677" v="387" actId="20577"/>
        <pc:sldMkLst>
          <pc:docMk/>
          <pc:sldMk cId="3077450153" sldId="344"/>
        </pc:sldMkLst>
        <pc:spChg chg="mod">
          <ac:chgData name="Jamie Webb-Fryer" userId="ba7c1b63bcfb9db4" providerId="LiveId" clId="{C9B3234F-DBD1-49EA-9DC7-6DF1B3EA6C1D}" dt="2020-01-10T18:36:57.677" v="387" actId="20577"/>
          <ac:spMkLst>
            <pc:docMk/>
            <pc:sldMk cId="3077450153" sldId="344"/>
            <ac:spMk id="3" creationId="{00000000-0000-0000-0000-000000000000}"/>
          </ac:spMkLst>
        </pc:spChg>
      </pc:sldChg>
      <pc:sldChg chg="modSp del">
        <pc:chgData name="Jamie Webb-Fryer" userId="ba7c1b63bcfb9db4" providerId="LiveId" clId="{C9B3234F-DBD1-49EA-9DC7-6DF1B3EA6C1D}" dt="2020-01-10T18:35:45.298" v="287" actId="2696"/>
        <pc:sldMkLst>
          <pc:docMk/>
          <pc:sldMk cId="3238320749" sldId="345"/>
        </pc:sldMkLst>
        <pc:spChg chg="mod">
          <ac:chgData name="Jamie Webb-Fryer" userId="ba7c1b63bcfb9db4" providerId="LiveId" clId="{C9B3234F-DBD1-49EA-9DC7-6DF1B3EA6C1D}" dt="2020-01-10T18:35:12.228" v="284" actId="20577"/>
          <ac:spMkLst>
            <pc:docMk/>
            <pc:sldMk cId="3238320749" sldId="345"/>
            <ac:spMk id="3" creationId="{00000000-0000-0000-0000-000000000000}"/>
          </ac:spMkLst>
        </pc:spChg>
      </pc:sldChg>
      <pc:sldChg chg="modSp">
        <pc:chgData name="Jamie Webb-Fryer" userId="ba7c1b63bcfb9db4" providerId="LiveId" clId="{C9B3234F-DBD1-49EA-9DC7-6DF1B3EA6C1D}" dt="2020-01-10T18:38:57.982" v="468" actId="20577"/>
        <pc:sldMkLst>
          <pc:docMk/>
          <pc:sldMk cId="822262116" sldId="346"/>
        </pc:sldMkLst>
        <pc:spChg chg="mod">
          <ac:chgData name="Jamie Webb-Fryer" userId="ba7c1b63bcfb9db4" providerId="LiveId" clId="{C9B3234F-DBD1-49EA-9DC7-6DF1B3EA6C1D}" dt="2020-01-10T18:38:57.982" v="468" actId="20577"/>
          <ac:spMkLst>
            <pc:docMk/>
            <pc:sldMk cId="822262116" sldId="346"/>
            <ac:spMk id="3" creationId="{00000000-0000-0000-0000-000000000000}"/>
          </ac:spMkLst>
        </pc:spChg>
      </pc:sldChg>
      <pc:sldChg chg="addSp modSp">
        <pc:chgData name="Jamie Webb-Fryer" userId="ba7c1b63bcfb9db4" providerId="LiveId" clId="{C9B3234F-DBD1-49EA-9DC7-6DF1B3EA6C1D}" dt="2020-01-12T15:42:31.204" v="1856" actId="20577"/>
        <pc:sldMkLst>
          <pc:docMk/>
          <pc:sldMk cId="609988587" sldId="347"/>
        </pc:sldMkLst>
        <pc:spChg chg="mod">
          <ac:chgData name="Jamie Webb-Fryer" userId="ba7c1b63bcfb9db4" providerId="LiveId" clId="{C9B3234F-DBD1-49EA-9DC7-6DF1B3EA6C1D}" dt="2020-01-12T15:42:31.204" v="1856" actId="20577"/>
          <ac:spMkLst>
            <pc:docMk/>
            <pc:sldMk cId="609988587" sldId="347"/>
            <ac:spMk id="2" creationId="{00000000-0000-0000-0000-000000000000}"/>
          </ac:spMkLst>
        </pc:spChg>
        <pc:spChg chg="mod">
          <ac:chgData name="Jamie Webb-Fryer" userId="ba7c1b63bcfb9db4" providerId="LiveId" clId="{C9B3234F-DBD1-49EA-9DC7-6DF1B3EA6C1D}" dt="2020-01-11T09:42:04.664" v="819" actId="313"/>
          <ac:spMkLst>
            <pc:docMk/>
            <pc:sldMk cId="609988587" sldId="347"/>
            <ac:spMk id="3" creationId="{00000000-0000-0000-0000-000000000000}"/>
          </ac:spMkLst>
        </pc:spChg>
        <pc:picChg chg="add mod">
          <ac:chgData name="Jamie Webb-Fryer" userId="ba7c1b63bcfb9db4" providerId="LiveId" clId="{C9B3234F-DBD1-49EA-9DC7-6DF1B3EA6C1D}" dt="2020-01-10T18:55:56.062" v="606" actId="14100"/>
          <ac:picMkLst>
            <pc:docMk/>
            <pc:sldMk cId="609988587" sldId="347"/>
            <ac:picMk id="4098" creationId="{DB63F74B-188F-4884-B84E-8863C0251D76}"/>
          </ac:picMkLst>
        </pc:picChg>
      </pc:sldChg>
      <pc:sldChg chg="modSp">
        <pc:chgData name="Jamie Webb-Fryer" userId="ba7c1b63bcfb9db4" providerId="LiveId" clId="{C9B3234F-DBD1-49EA-9DC7-6DF1B3EA6C1D}" dt="2020-01-11T10:01:21.595" v="1355" actId="20577"/>
        <pc:sldMkLst>
          <pc:docMk/>
          <pc:sldMk cId="3480167800" sldId="348"/>
        </pc:sldMkLst>
        <pc:spChg chg="mod">
          <ac:chgData name="Jamie Webb-Fryer" userId="ba7c1b63bcfb9db4" providerId="LiveId" clId="{C9B3234F-DBD1-49EA-9DC7-6DF1B3EA6C1D}" dt="2020-01-11T10:01:21.595" v="1355" actId="20577"/>
          <ac:spMkLst>
            <pc:docMk/>
            <pc:sldMk cId="3480167800" sldId="348"/>
            <ac:spMk id="3" creationId="{00000000-0000-0000-0000-000000000000}"/>
          </ac:spMkLst>
        </pc:spChg>
      </pc:sldChg>
      <pc:sldChg chg="modSp">
        <pc:chgData name="Jamie Webb-Fryer" userId="ba7c1b63bcfb9db4" providerId="LiveId" clId="{C9B3234F-DBD1-49EA-9DC7-6DF1B3EA6C1D}" dt="2020-01-11T10:13:47.455" v="1840" actId="20577"/>
        <pc:sldMkLst>
          <pc:docMk/>
          <pc:sldMk cId="787693281" sldId="349"/>
        </pc:sldMkLst>
        <pc:spChg chg="mod">
          <ac:chgData name="Jamie Webb-Fryer" userId="ba7c1b63bcfb9db4" providerId="LiveId" clId="{C9B3234F-DBD1-49EA-9DC7-6DF1B3EA6C1D}" dt="2020-01-11T10:13:47.455" v="1840" actId="20577"/>
          <ac:spMkLst>
            <pc:docMk/>
            <pc:sldMk cId="787693281" sldId="349"/>
            <ac:spMk id="3" creationId="{00000000-0000-0000-0000-000000000000}"/>
          </ac:spMkLst>
        </pc:spChg>
      </pc:sldChg>
      <pc:sldMasterChg chg="modSp">
        <pc:chgData name="Jamie Webb-Fryer" userId="ba7c1b63bcfb9db4" providerId="LiveId" clId="{C9B3234F-DBD1-49EA-9DC7-6DF1B3EA6C1D}" dt="2020-01-03T18:32:59.921" v="40" actId="20577"/>
        <pc:sldMasterMkLst>
          <pc:docMk/>
          <pc:sldMasterMk cId="0" sldId="2147483651"/>
        </pc:sldMasterMkLst>
        <pc:spChg chg="mod">
          <ac:chgData name="Jamie Webb-Fryer" userId="ba7c1b63bcfb9db4" providerId="LiveId" clId="{C9B3234F-DBD1-49EA-9DC7-6DF1B3EA6C1D}" dt="2020-01-03T18:08:27.931" v="38" actId="20577"/>
          <ac:spMkLst>
            <pc:docMk/>
            <pc:sldMasterMk cId="0" sldId="2147483651"/>
            <ac:spMk id="1029" creationId="{00000000-0000-0000-0000-000000000000}"/>
          </ac:spMkLst>
        </pc:spChg>
        <pc:spChg chg="mod">
          <ac:chgData name="Jamie Webb-Fryer" userId="ba7c1b63bcfb9db4" providerId="LiveId" clId="{C9B3234F-DBD1-49EA-9DC7-6DF1B3EA6C1D}" dt="2020-01-03T18:32:59.921" v="40" actId="20577"/>
          <ac:spMkLst>
            <pc:docMk/>
            <pc:sldMasterMk cId="0" sldId="2147483651"/>
            <ac:spMk id="53259" creationId="{00000000-0000-0000-0000-000000000000}"/>
          </ac:spMkLst>
        </pc:spChg>
      </pc:sldMasterChg>
    </pc:docChg>
  </pc:docChgLst>
  <pc:docChgLst>
    <pc:chgData name="Jamie Webb-Fryer" userId="ba7c1b63bcfb9db4" providerId="LiveId" clId="{DED4A589-2250-4F91-8D65-43FF4BA49A3D}"/>
    <pc:docChg chg="undo custSel addSld delSld modSld modMainMaster">
      <pc:chgData name="Jamie Webb-Fryer" userId="ba7c1b63bcfb9db4" providerId="LiveId" clId="{DED4A589-2250-4F91-8D65-43FF4BA49A3D}" dt="2020-01-20T20:23:47.982" v="1827" actId="20577"/>
      <pc:docMkLst>
        <pc:docMk/>
      </pc:docMkLst>
      <pc:sldChg chg="del">
        <pc:chgData name="Jamie Webb-Fryer" userId="ba7c1b63bcfb9db4" providerId="LiveId" clId="{DED4A589-2250-4F91-8D65-43FF4BA49A3D}" dt="2020-01-19T13:32:16.221" v="6" actId="47"/>
        <pc:sldMkLst>
          <pc:docMk/>
          <pc:sldMk cId="0" sldId="267"/>
        </pc:sldMkLst>
      </pc:sldChg>
      <pc:sldChg chg="modSp">
        <pc:chgData name="Jamie Webb-Fryer" userId="ba7c1b63bcfb9db4" providerId="LiveId" clId="{DED4A589-2250-4F91-8D65-43FF4BA49A3D}" dt="2020-01-19T17:23:28.790" v="1482" actId="313"/>
        <pc:sldMkLst>
          <pc:docMk/>
          <pc:sldMk cId="2010869661" sldId="275"/>
        </pc:sldMkLst>
        <pc:spChg chg="mod">
          <ac:chgData name="Jamie Webb-Fryer" userId="ba7c1b63bcfb9db4" providerId="LiveId" clId="{DED4A589-2250-4F91-8D65-43FF4BA49A3D}" dt="2020-01-19T17:23:28.790" v="1482" actId="313"/>
          <ac:spMkLst>
            <pc:docMk/>
            <pc:sldMk cId="2010869661" sldId="275"/>
            <ac:spMk id="2" creationId="{00000000-0000-0000-0000-000000000000}"/>
          </ac:spMkLst>
        </pc:spChg>
      </pc:sldChg>
      <pc:sldChg chg="modSp">
        <pc:chgData name="Jamie Webb-Fryer" userId="ba7c1b63bcfb9db4" providerId="LiveId" clId="{DED4A589-2250-4F91-8D65-43FF4BA49A3D}" dt="2020-01-19T16:21:26.842" v="355" actId="14100"/>
        <pc:sldMkLst>
          <pc:docMk/>
          <pc:sldMk cId="631777304" sldId="343"/>
        </pc:sldMkLst>
        <pc:spChg chg="mod">
          <ac:chgData name="Jamie Webb-Fryer" userId="ba7c1b63bcfb9db4" providerId="LiveId" clId="{DED4A589-2250-4F91-8D65-43FF4BA49A3D}" dt="2020-01-19T16:21:23.535" v="354" actId="14100"/>
          <ac:spMkLst>
            <pc:docMk/>
            <pc:sldMk cId="631777304" sldId="343"/>
            <ac:spMk id="3" creationId="{8E05E6D8-E086-4D16-890D-4147E4A6B78F}"/>
          </ac:spMkLst>
        </pc:spChg>
        <pc:picChg chg="mod">
          <ac:chgData name="Jamie Webb-Fryer" userId="ba7c1b63bcfb9db4" providerId="LiveId" clId="{DED4A589-2250-4F91-8D65-43FF4BA49A3D}" dt="2020-01-19T16:21:26.842" v="355" actId="14100"/>
          <ac:picMkLst>
            <pc:docMk/>
            <pc:sldMk cId="631777304" sldId="343"/>
            <ac:picMk id="1028" creationId="{1AE98A53-F729-4DDC-956C-2FD22CDEAEBA}"/>
          </ac:picMkLst>
        </pc:picChg>
      </pc:sldChg>
      <pc:sldChg chg="modSp">
        <pc:chgData name="Jamie Webb-Fryer" userId="ba7c1b63bcfb9db4" providerId="LiveId" clId="{DED4A589-2250-4F91-8D65-43FF4BA49A3D}" dt="2020-01-19T16:18:58.603" v="297" actId="14100"/>
        <pc:sldMkLst>
          <pc:docMk/>
          <pc:sldMk cId="2432559233" sldId="344"/>
        </pc:sldMkLst>
        <pc:spChg chg="mod">
          <ac:chgData name="Jamie Webb-Fryer" userId="ba7c1b63bcfb9db4" providerId="LiveId" clId="{DED4A589-2250-4F91-8D65-43FF4BA49A3D}" dt="2020-01-19T16:18:51.876" v="295" actId="14100"/>
          <ac:spMkLst>
            <pc:docMk/>
            <pc:sldMk cId="2432559233" sldId="344"/>
            <ac:spMk id="3" creationId="{8E05E6D8-E086-4D16-890D-4147E4A6B78F}"/>
          </ac:spMkLst>
        </pc:spChg>
        <pc:picChg chg="mod">
          <ac:chgData name="Jamie Webb-Fryer" userId="ba7c1b63bcfb9db4" providerId="LiveId" clId="{DED4A589-2250-4F91-8D65-43FF4BA49A3D}" dt="2020-01-19T16:18:58.603" v="297" actId="14100"/>
          <ac:picMkLst>
            <pc:docMk/>
            <pc:sldMk cId="2432559233" sldId="344"/>
            <ac:picMk id="5" creationId="{616EE4A8-F700-4E2B-9CB8-236794BC01B6}"/>
          </ac:picMkLst>
        </pc:picChg>
      </pc:sldChg>
      <pc:sldChg chg="modSp">
        <pc:chgData name="Jamie Webb-Fryer" userId="ba7c1b63bcfb9db4" providerId="LiveId" clId="{DED4A589-2250-4F91-8D65-43FF4BA49A3D}" dt="2020-01-19T16:28:16.910" v="516" actId="20577"/>
        <pc:sldMkLst>
          <pc:docMk/>
          <pc:sldMk cId="2211870021" sldId="346"/>
        </pc:sldMkLst>
        <pc:spChg chg="mod">
          <ac:chgData name="Jamie Webb-Fryer" userId="ba7c1b63bcfb9db4" providerId="LiveId" clId="{DED4A589-2250-4F91-8D65-43FF4BA49A3D}" dt="2020-01-19T16:28:16.910" v="516" actId="20577"/>
          <ac:spMkLst>
            <pc:docMk/>
            <pc:sldMk cId="2211870021" sldId="346"/>
            <ac:spMk id="3" creationId="{8E05E6D8-E086-4D16-890D-4147E4A6B78F}"/>
          </ac:spMkLst>
        </pc:spChg>
        <pc:picChg chg="mod modCrop">
          <ac:chgData name="Jamie Webb-Fryer" userId="ba7c1b63bcfb9db4" providerId="LiveId" clId="{DED4A589-2250-4F91-8D65-43FF4BA49A3D}" dt="2020-01-19T16:27:50.776" v="502" actId="14100"/>
          <ac:picMkLst>
            <pc:docMk/>
            <pc:sldMk cId="2211870021" sldId="346"/>
            <ac:picMk id="5" creationId="{E035210E-A152-44A3-8327-78D49C5003AC}"/>
          </ac:picMkLst>
        </pc:picChg>
      </pc:sldChg>
      <pc:sldChg chg="modSp">
        <pc:chgData name="Jamie Webb-Fryer" userId="ba7c1b63bcfb9db4" providerId="LiveId" clId="{DED4A589-2250-4F91-8D65-43FF4BA49A3D}" dt="2020-01-19T17:41:16.724" v="1813" actId="1076"/>
        <pc:sldMkLst>
          <pc:docMk/>
          <pc:sldMk cId="1729132648" sldId="347"/>
        </pc:sldMkLst>
        <pc:spChg chg="mod">
          <ac:chgData name="Jamie Webb-Fryer" userId="ba7c1b63bcfb9db4" providerId="LiveId" clId="{DED4A589-2250-4F91-8D65-43FF4BA49A3D}" dt="2020-01-19T17:41:16.724" v="1813" actId="1076"/>
          <ac:spMkLst>
            <pc:docMk/>
            <pc:sldMk cId="1729132648" sldId="347"/>
            <ac:spMk id="3" creationId="{8E05E6D8-E086-4D16-890D-4147E4A6B78F}"/>
          </ac:spMkLst>
        </pc:spChg>
        <pc:picChg chg="mod">
          <ac:chgData name="Jamie Webb-Fryer" userId="ba7c1b63bcfb9db4" providerId="LiveId" clId="{DED4A589-2250-4F91-8D65-43FF4BA49A3D}" dt="2020-01-19T17:32:13.924" v="1585" actId="14100"/>
          <ac:picMkLst>
            <pc:docMk/>
            <pc:sldMk cId="1729132648" sldId="347"/>
            <ac:picMk id="2050" creationId="{4D2C9AAF-D649-4851-A43A-33CA8A7833A6}"/>
          </ac:picMkLst>
        </pc:picChg>
      </pc:sldChg>
      <pc:sldChg chg="modSp">
        <pc:chgData name="Jamie Webb-Fryer" userId="ba7c1b63bcfb9db4" providerId="LiveId" clId="{DED4A589-2250-4F91-8D65-43FF4BA49A3D}" dt="2020-01-19T17:40:18.046" v="1812" actId="20577"/>
        <pc:sldMkLst>
          <pc:docMk/>
          <pc:sldMk cId="464407246" sldId="348"/>
        </pc:sldMkLst>
        <pc:spChg chg="mod">
          <ac:chgData name="Jamie Webb-Fryer" userId="ba7c1b63bcfb9db4" providerId="LiveId" clId="{DED4A589-2250-4F91-8D65-43FF4BA49A3D}" dt="2020-01-19T17:40:18.046" v="1812" actId="20577"/>
          <ac:spMkLst>
            <pc:docMk/>
            <pc:sldMk cId="464407246" sldId="348"/>
            <ac:spMk id="3" creationId="{8E05E6D8-E086-4D16-890D-4147E4A6B78F}"/>
          </ac:spMkLst>
        </pc:spChg>
        <pc:picChg chg="mod">
          <ac:chgData name="Jamie Webb-Fryer" userId="ba7c1b63bcfb9db4" providerId="LiveId" clId="{DED4A589-2250-4F91-8D65-43FF4BA49A3D}" dt="2020-01-19T17:35:47.579" v="1683" actId="14100"/>
          <ac:picMkLst>
            <pc:docMk/>
            <pc:sldMk cId="464407246" sldId="348"/>
            <ac:picMk id="6146" creationId="{0910F309-A6F7-4D72-9AB4-A6B575C36DE6}"/>
          </ac:picMkLst>
        </pc:picChg>
      </pc:sldChg>
      <pc:sldChg chg="del">
        <pc:chgData name="Jamie Webb-Fryer" userId="ba7c1b63bcfb9db4" providerId="LiveId" clId="{DED4A589-2250-4F91-8D65-43FF4BA49A3D}" dt="2020-01-19T13:32:14.431" v="1" actId="47"/>
        <pc:sldMkLst>
          <pc:docMk/>
          <pc:sldMk cId="3094087515" sldId="349"/>
        </pc:sldMkLst>
      </pc:sldChg>
      <pc:sldChg chg="del">
        <pc:chgData name="Jamie Webb-Fryer" userId="ba7c1b63bcfb9db4" providerId="LiveId" clId="{DED4A589-2250-4F91-8D65-43FF4BA49A3D}" dt="2020-01-19T13:32:15.736" v="4" actId="47"/>
        <pc:sldMkLst>
          <pc:docMk/>
          <pc:sldMk cId="816244988" sldId="350"/>
        </pc:sldMkLst>
      </pc:sldChg>
      <pc:sldChg chg="del">
        <pc:chgData name="Jamie Webb-Fryer" userId="ba7c1b63bcfb9db4" providerId="LiveId" clId="{DED4A589-2250-4F91-8D65-43FF4BA49A3D}" dt="2020-01-19T13:32:15.927" v="5" actId="47"/>
        <pc:sldMkLst>
          <pc:docMk/>
          <pc:sldMk cId="3648043736" sldId="351"/>
        </pc:sldMkLst>
      </pc:sldChg>
      <pc:sldChg chg="modSp">
        <pc:chgData name="Jamie Webb-Fryer" userId="ba7c1b63bcfb9db4" providerId="LiveId" clId="{DED4A589-2250-4F91-8D65-43FF4BA49A3D}" dt="2020-01-19T17:39:24.363" v="1777" actId="123"/>
        <pc:sldMkLst>
          <pc:docMk/>
          <pc:sldMk cId="3928153324" sldId="352"/>
        </pc:sldMkLst>
        <pc:spChg chg="mod">
          <ac:chgData name="Jamie Webb-Fryer" userId="ba7c1b63bcfb9db4" providerId="LiveId" clId="{DED4A589-2250-4F91-8D65-43FF4BA49A3D}" dt="2020-01-19T17:39:24.363" v="1777" actId="123"/>
          <ac:spMkLst>
            <pc:docMk/>
            <pc:sldMk cId="3928153324" sldId="352"/>
            <ac:spMk id="3" creationId="{8E05E6D8-E086-4D16-890D-4147E4A6B78F}"/>
          </ac:spMkLst>
        </pc:spChg>
      </pc:sldChg>
      <pc:sldChg chg="addSp delSp modSp">
        <pc:chgData name="Jamie Webb-Fryer" userId="ba7c1b63bcfb9db4" providerId="LiveId" clId="{DED4A589-2250-4F91-8D65-43FF4BA49A3D}" dt="2020-01-19T17:27:11.944" v="1534" actId="14100"/>
        <pc:sldMkLst>
          <pc:docMk/>
          <pc:sldMk cId="2484268484" sldId="353"/>
        </pc:sldMkLst>
        <pc:spChg chg="mod">
          <ac:chgData name="Jamie Webb-Fryer" userId="ba7c1b63bcfb9db4" providerId="LiveId" clId="{DED4A589-2250-4F91-8D65-43FF4BA49A3D}" dt="2020-01-19T17:27:11.944" v="1534" actId="14100"/>
          <ac:spMkLst>
            <pc:docMk/>
            <pc:sldMk cId="2484268484" sldId="353"/>
            <ac:spMk id="3" creationId="{8E05E6D8-E086-4D16-890D-4147E4A6B78F}"/>
          </ac:spMkLst>
        </pc:spChg>
        <pc:spChg chg="add del mod">
          <ac:chgData name="Jamie Webb-Fryer" userId="ba7c1b63bcfb9db4" providerId="LiveId" clId="{DED4A589-2250-4F91-8D65-43FF4BA49A3D}" dt="2020-01-19T16:41:46.689" v="1094" actId="478"/>
          <ac:spMkLst>
            <pc:docMk/>
            <pc:sldMk cId="2484268484" sldId="353"/>
            <ac:spMk id="4" creationId="{4567F42A-24A4-439E-BB34-96B172386E34}"/>
          </ac:spMkLst>
        </pc:spChg>
        <pc:picChg chg="mod">
          <ac:chgData name="Jamie Webb-Fryer" userId="ba7c1b63bcfb9db4" providerId="LiveId" clId="{DED4A589-2250-4F91-8D65-43FF4BA49A3D}" dt="2020-01-19T17:27:07.879" v="1533" actId="14100"/>
          <ac:picMkLst>
            <pc:docMk/>
            <pc:sldMk cId="2484268484" sldId="353"/>
            <ac:picMk id="6" creationId="{6CF51F4F-B048-47F1-AACC-DD1785588BDF}"/>
          </ac:picMkLst>
        </pc:picChg>
      </pc:sldChg>
      <pc:sldChg chg="del">
        <pc:chgData name="Jamie Webb-Fryer" userId="ba7c1b63bcfb9db4" providerId="LiveId" clId="{DED4A589-2250-4F91-8D65-43FF4BA49A3D}" dt="2020-01-19T13:32:15.119" v="2" actId="47"/>
        <pc:sldMkLst>
          <pc:docMk/>
          <pc:sldMk cId="3918401378" sldId="354"/>
        </pc:sldMkLst>
      </pc:sldChg>
      <pc:sldChg chg="del">
        <pc:chgData name="Jamie Webb-Fryer" userId="ba7c1b63bcfb9db4" providerId="LiveId" clId="{DED4A589-2250-4F91-8D65-43FF4BA49A3D}" dt="2020-01-19T13:32:15.582" v="3" actId="47"/>
        <pc:sldMkLst>
          <pc:docMk/>
          <pc:sldMk cId="1338697101" sldId="355"/>
        </pc:sldMkLst>
      </pc:sldChg>
      <pc:sldChg chg="del">
        <pc:chgData name="Jamie Webb-Fryer" userId="ba7c1b63bcfb9db4" providerId="LiveId" clId="{DED4A589-2250-4F91-8D65-43FF4BA49A3D}" dt="2020-01-19T13:32:14.229" v="0" actId="47"/>
        <pc:sldMkLst>
          <pc:docMk/>
          <pc:sldMk cId="1186334292" sldId="356"/>
        </pc:sldMkLst>
      </pc:sldChg>
      <pc:sldChg chg="add del">
        <pc:chgData name="Jamie Webb-Fryer" userId="ba7c1b63bcfb9db4" providerId="LiveId" clId="{DED4A589-2250-4F91-8D65-43FF4BA49A3D}" dt="2020-01-19T13:32:18.973" v="8" actId="47"/>
        <pc:sldMkLst>
          <pc:docMk/>
          <pc:sldMk cId="2217512987" sldId="357"/>
        </pc:sldMkLst>
      </pc:sldChg>
      <pc:sldChg chg="delSp modSp">
        <pc:chgData name="Jamie Webb-Fryer" userId="ba7c1b63bcfb9db4" providerId="LiveId" clId="{DED4A589-2250-4F91-8D65-43FF4BA49A3D}" dt="2020-01-19T16:44:16.489" v="1130" actId="20577"/>
        <pc:sldMkLst>
          <pc:docMk/>
          <pc:sldMk cId="1261878096" sldId="358"/>
        </pc:sldMkLst>
        <pc:spChg chg="mod">
          <ac:chgData name="Jamie Webb-Fryer" userId="ba7c1b63bcfb9db4" providerId="LiveId" clId="{DED4A589-2250-4F91-8D65-43FF4BA49A3D}" dt="2020-01-19T16:44:16.489" v="1130" actId="20577"/>
          <ac:spMkLst>
            <pc:docMk/>
            <pc:sldMk cId="1261878096" sldId="358"/>
            <ac:spMk id="3" creationId="{8E05E6D8-E086-4D16-890D-4147E4A6B78F}"/>
          </ac:spMkLst>
        </pc:spChg>
        <pc:picChg chg="del">
          <ac:chgData name="Jamie Webb-Fryer" userId="ba7c1b63bcfb9db4" providerId="LiveId" clId="{DED4A589-2250-4F91-8D65-43FF4BA49A3D}" dt="2020-01-19T13:34:47.899" v="76" actId="478"/>
          <ac:picMkLst>
            <pc:docMk/>
            <pc:sldMk cId="1261878096" sldId="358"/>
            <ac:picMk id="5" creationId="{E035210E-A152-44A3-8327-78D49C5003AC}"/>
          </ac:picMkLst>
        </pc:picChg>
      </pc:sldChg>
      <pc:sldChg chg="delSp modSp add">
        <pc:chgData name="Jamie Webb-Fryer" userId="ba7c1b63bcfb9db4" providerId="LiveId" clId="{DED4A589-2250-4F91-8D65-43FF4BA49A3D}" dt="2020-01-20T20:23:47.982" v="1827" actId="20577"/>
        <pc:sldMkLst>
          <pc:docMk/>
          <pc:sldMk cId="2431512809" sldId="359"/>
        </pc:sldMkLst>
        <pc:spChg chg="mod">
          <ac:chgData name="Jamie Webb-Fryer" userId="ba7c1b63bcfb9db4" providerId="LiveId" clId="{DED4A589-2250-4F91-8D65-43FF4BA49A3D}" dt="2020-01-20T20:23:47.982" v="1827" actId="20577"/>
          <ac:spMkLst>
            <pc:docMk/>
            <pc:sldMk cId="2431512809" sldId="359"/>
            <ac:spMk id="2" creationId="{38414F43-8DE7-4D71-8538-0534EA96760E}"/>
          </ac:spMkLst>
        </pc:spChg>
        <pc:spChg chg="mod">
          <ac:chgData name="Jamie Webb-Fryer" userId="ba7c1b63bcfb9db4" providerId="LiveId" clId="{DED4A589-2250-4F91-8D65-43FF4BA49A3D}" dt="2020-01-19T16:24:31.760" v="360" actId="14100"/>
          <ac:spMkLst>
            <pc:docMk/>
            <pc:sldMk cId="2431512809" sldId="359"/>
            <ac:spMk id="3" creationId="{B1FB0D7C-1ABF-427E-BDA2-F85C85CFCE37}"/>
          </ac:spMkLst>
        </pc:spChg>
        <pc:spChg chg="del">
          <ac:chgData name="Jamie Webb-Fryer" userId="ba7c1b63bcfb9db4" providerId="LiveId" clId="{DED4A589-2250-4F91-8D65-43FF4BA49A3D}" dt="2020-01-19T16:13:13.667" v="187" actId="478"/>
          <ac:spMkLst>
            <pc:docMk/>
            <pc:sldMk cId="2431512809" sldId="359"/>
            <ac:spMk id="4" creationId="{C194797A-6F70-4B03-A5E2-3BC53B871089}"/>
          </ac:spMkLst>
        </pc:spChg>
      </pc:sldChg>
      <pc:sldChg chg="modSp">
        <pc:chgData name="Jamie Webb-Fryer" userId="ba7c1b63bcfb9db4" providerId="LiveId" clId="{DED4A589-2250-4F91-8D65-43FF4BA49A3D}" dt="2020-01-19T17:39:19.016" v="1776" actId="123"/>
        <pc:sldMkLst>
          <pc:docMk/>
          <pc:sldMk cId="2569380680" sldId="360"/>
        </pc:sldMkLst>
        <pc:spChg chg="mod">
          <ac:chgData name="Jamie Webb-Fryer" userId="ba7c1b63bcfb9db4" providerId="LiveId" clId="{DED4A589-2250-4F91-8D65-43FF4BA49A3D}" dt="2020-01-19T17:39:19.016" v="1776" actId="123"/>
          <ac:spMkLst>
            <pc:docMk/>
            <pc:sldMk cId="2569380680" sldId="360"/>
            <ac:spMk id="3" creationId="{8E05E6D8-E086-4D16-890D-4147E4A6B78F}"/>
          </ac:spMkLst>
        </pc:spChg>
      </pc:sldChg>
      <pc:sldMasterChg chg="modSp">
        <pc:chgData name="Jamie Webb-Fryer" userId="ba7c1b63bcfb9db4" providerId="LiveId" clId="{DED4A589-2250-4F91-8D65-43FF4BA49A3D}" dt="2020-01-20T20:23:19.009" v="1815" actId="113"/>
        <pc:sldMasterMkLst>
          <pc:docMk/>
          <pc:sldMasterMk cId="0" sldId="2147483651"/>
        </pc:sldMasterMkLst>
        <pc:spChg chg="mod">
          <ac:chgData name="Jamie Webb-Fryer" userId="ba7c1b63bcfb9db4" providerId="LiveId" clId="{DED4A589-2250-4F91-8D65-43FF4BA49A3D}" dt="2020-01-20T20:23:19.009" v="1815" actId="113"/>
          <ac:spMkLst>
            <pc:docMk/>
            <pc:sldMasterMk cId="0" sldId="2147483651"/>
            <ac:spMk id="1029" creationId="{00000000-0000-0000-0000-000000000000}"/>
          </ac:spMkLst>
        </pc:spChg>
      </pc:sldMasterChg>
    </pc:docChg>
  </pc:docChgLst>
  <pc:docChgLst>
    <pc:chgData name="Jamie Webb-Fryer" userId="ba7c1b63bcfb9db4" providerId="Windows Live" clId="Web-{04848915-F93B-4AEE-80BF-1787B25DAC24}"/>
    <pc:docChg chg="modSld">
      <pc:chgData name="Jamie Webb-Fryer" userId="ba7c1b63bcfb9db4" providerId="Windows Live" clId="Web-{04848915-F93B-4AEE-80BF-1787B25DAC24}" dt="2020-01-20T07:08:12.449" v="6" actId="20577"/>
      <pc:docMkLst>
        <pc:docMk/>
      </pc:docMkLst>
      <pc:sldChg chg="modSp">
        <pc:chgData name="Jamie Webb-Fryer" userId="ba7c1b63bcfb9db4" providerId="Windows Live" clId="Web-{04848915-F93B-4AEE-80BF-1787B25DAC24}" dt="2020-01-20T07:08:12.449" v="6" actId="20577"/>
        <pc:sldMkLst>
          <pc:docMk/>
          <pc:sldMk cId="2484268484" sldId="353"/>
        </pc:sldMkLst>
        <pc:spChg chg="mod">
          <ac:chgData name="Jamie Webb-Fryer" userId="ba7c1b63bcfb9db4" providerId="Windows Live" clId="Web-{04848915-F93B-4AEE-80BF-1787B25DAC24}" dt="2020-01-20T07:08:12.449" v="6" actId="20577"/>
          <ac:spMkLst>
            <pc:docMk/>
            <pc:sldMk cId="2484268484" sldId="353"/>
            <ac:spMk id="3" creationId="{8E05E6D8-E086-4D16-890D-4147E4A6B78F}"/>
          </ac:spMkLst>
        </pc:spChg>
      </pc:sldChg>
    </pc:docChg>
  </pc:docChgLst>
  <pc:docChgLst>
    <pc:chgData name="Jamie Webb-Fryer" userId="ba7c1b63bcfb9db4" providerId="LiveId" clId="{6EA903D0-A5B7-4A71-8A5F-4D0C0F42F96C}"/>
    <pc:docChg chg="undo custSel addSld delSld modSld">
      <pc:chgData name="Jamie Webb-Fryer" userId="ba7c1b63bcfb9db4" providerId="LiveId" clId="{6EA903D0-A5B7-4A71-8A5F-4D0C0F42F96C}" dt="2020-03-31T06:51:40.224" v="1335" actId="14100"/>
      <pc:docMkLst>
        <pc:docMk/>
      </pc:docMkLst>
      <pc:sldChg chg="modSp mod">
        <pc:chgData name="Jamie Webb-Fryer" userId="ba7c1b63bcfb9db4" providerId="LiveId" clId="{6EA903D0-A5B7-4A71-8A5F-4D0C0F42F96C}" dt="2020-03-31T06:01:44.812" v="151" actId="20577"/>
        <pc:sldMkLst>
          <pc:docMk/>
          <pc:sldMk cId="0" sldId="256"/>
        </pc:sldMkLst>
        <pc:spChg chg="mod">
          <ac:chgData name="Jamie Webb-Fryer" userId="ba7c1b63bcfb9db4" providerId="LiveId" clId="{6EA903D0-A5B7-4A71-8A5F-4D0C0F42F96C}" dt="2020-03-31T06:01:44.812" v="151" actId="20577"/>
          <ac:spMkLst>
            <pc:docMk/>
            <pc:sldMk cId="0" sldId="256"/>
            <ac:spMk id="2053" creationId="{00000000-0000-0000-0000-000000000000}"/>
          </ac:spMkLst>
        </pc:spChg>
      </pc:sldChg>
      <pc:sldChg chg="modSp mod">
        <pc:chgData name="Jamie Webb-Fryer" userId="ba7c1b63bcfb9db4" providerId="LiveId" clId="{6EA903D0-A5B7-4A71-8A5F-4D0C0F42F96C}" dt="2020-03-31T06:14:14.488" v="407" actId="123"/>
        <pc:sldMkLst>
          <pc:docMk/>
          <pc:sldMk cId="543591831" sldId="373"/>
        </pc:sldMkLst>
        <pc:spChg chg="mod">
          <ac:chgData name="Jamie Webb-Fryer" userId="ba7c1b63bcfb9db4" providerId="LiveId" clId="{6EA903D0-A5B7-4A71-8A5F-4D0C0F42F96C}" dt="2020-03-31T06:14:14.488" v="407" actId="123"/>
          <ac:spMkLst>
            <pc:docMk/>
            <pc:sldMk cId="543591831" sldId="373"/>
            <ac:spMk id="3" creationId="{E06E6CF8-8F85-4885-9A03-5DEE538700DA}"/>
          </ac:spMkLst>
        </pc:spChg>
      </pc:sldChg>
      <pc:sldChg chg="addSp delSp modSp add mod">
        <pc:chgData name="Jamie Webb-Fryer" userId="ba7c1b63bcfb9db4" providerId="LiveId" clId="{6EA903D0-A5B7-4A71-8A5F-4D0C0F42F96C}" dt="2020-03-31T06:45:06.955" v="1309" actId="123"/>
        <pc:sldMkLst>
          <pc:docMk/>
          <pc:sldMk cId="502880391" sldId="374"/>
        </pc:sldMkLst>
        <pc:spChg chg="mod">
          <ac:chgData name="Jamie Webb-Fryer" userId="ba7c1b63bcfb9db4" providerId="LiveId" clId="{6EA903D0-A5B7-4A71-8A5F-4D0C0F42F96C}" dt="2020-03-27T19:35:17.960" v="7" actId="20577"/>
          <ac:spMkLst>
            <pc:docMk/>
            <pc:sldMk cId="502880391" sldId="374"/>
            <ac:spMk id="2" creationId="{DED2CCE1-B9AD-48EA-A261-B846831330D0}"/>
          </ac:spMkLst>
        </pc:spChg>
        <pc:spChg chg="mod">
          <ac:chgData name="Jamie Webb-Fryer" userId="ba7c1b63bcfb9db4" providerId="LiveId" clId="{6EA903D0-A5B7-4A71-8A5F-4D0C0F42F96C}" dt="2020-03-31T06:45:06.955" v="1309" actId="123"/>
          <ac:spMkLst>
            <pc:docMk/>
            <pc:sldMk cId="502880391" sldId="374"/>
            <ac:spMk id="3" creationId="{C2C23EB8-D337-4A77-AD31-3442823C607E}"/>
          </ac:spMkLst>
        </pc:spChg>
        <pc:spChg chg="add del">
          <ac:chgData name="Jamie Webb-Fryer" userId="ba7c1b63bcfb9db4" providerId="LiveId" clId="{6EA903D0-A5B7-4A71-8A5F-4D0C0F42F96C}" dt="2020-03-31T06:44:26.467" v="1298" actId="478"/>
          <ac:spMkLst>
            <pc:docMk/>
            <pc:sldMk cId="502880391" sldId="374"/>
            <ac:spMk id="4" creationId="{18ED6070-C49C-408C-8413-9DE5986ABC5A}"/>
          </ac:spMkLst>
        </pc:spChg>
        <pc:picChg chg="add mod">
          <ac:chgData name="Jamie Webb-Fryer" userId="ba7c1b63bcfb9db4" providerId="LiveId" clId="{6EA903D0-A5B7-4A71-8A5F-4D0C0F42F96C}" dt="2020-03-31T06:45:00.738" v="1307" actId="14100"/>
          <ac:picMkLst>
            <pc:docMk/>
            <pc:sldMk cId="502880391" sldId="374"/>
            <ac:picMk id="3074" creationId="{C76FEC5D-08D8-412B-A86D-15F237D9716D}"/>
          </ac:picMkLst>
        </pc:picChg>
      </pc:sldChg>
      <pc:sldChg chg="modSp add mod">
        <pc:chgData name="Jamie Webb-Fryer" userId="ba7c1b63bcfb9db4" providerId="LiveId" clId="{6EA903D0-A5B7-4A71-8A5F-4D0C0F42F96C}" dt="2020-03-31T06:15:45.066" v="408" actId="21"/>
        <pc:sldMkLst>
          <pc:docMk/>
          <pc:sldMk cId="716929472" sldId="375"/>
        </pc:sldMkLst>
        <pc:spChg chg="mod">
          <ac:chgData name="Jamie Webb-Fryer" userId="ba7c1b63bcfb9db4" providerId="LiveId" clId="{6EA903D0-A5B7-4A71-8A5F-4D0C0F42F96C}" dt="2020-03-31T06:15:45.066" v="408" actId="21"/>
          <ac:spMkLst>
            <pc:docMk/>
            <pc:sldMk cId="716929472" sldId="375"/>
            <ac:spMk id="3" creationId="{C2C23EB8-D337-4A77-AD31-3442823C607E}"/>
          </ac:spMkLst>
        </pc:spChg>
      </pc:sldChg>
      <pc:sldChg chg="add del">
        <pc:chgData name="Jamie Webb-Fryer" userId="ba7c1b63bcfb9db4" providerId="LiveId" clId="{6EA903D0-A5B7-4A71-8A5F-4D0C0F42F96C}" dt="2020-03-27T19:35:46.641" v="9" actId="2696"/>
        <pc:sldMkLst>
          <pc:docMk/>
          <pc:sldMk cId="2381428432" sldId="375"/>
        </pc:sldMkLst>
      </pc:sldChg>
      <pc:sldChg chg="addSp delSp modSp add mod">
        <pc:chgData name="Jamie Webb-Fryer" userId="ba7c1b63bcfb9db4" providerId="LiveId" clId="{6EA903D0-A5B7-4A71-8A5F-4D0C0F42F96C}" dt="2020-03-31T06:50:25.299" v="1322" actId="1076"/>
        <pc:sldMkLst>
          <pc:docMk/>
          <pc:sldMk cId="4000991272" sldId="376"/>
        </pc:sldMkLst>
        <pc:spChg chg="mod">
          <ac:chgData name="Jamie Webb-Fryer" userId="ba7c1b63bcfb9db4" providerId="LiveId" clId="{6EA903D0-A5B7-4A71-8A5F-4D0C0F42F96C}" dt="2020-03-31T06:27:34.254" v="732" actId="14100"/>
          <ac:spMkLst>
            <pc:docMk/>
            <pc:sldMk cId="4000991272" sldId="376"/>
            <ac:spMk id="3" creationId="{C2C23EB8-D337-4A77-AD31-3442823C607E}"/>
          </ac:spMkLst>
        </pc:spChg>
        <pc:picChg chg="add del mod">
          <ac:chgData name="Jamie Webb-Fryer" userId="ba7c1b63bcfb9db4" providerId="LiveId" clId="{6EA903D0-A5B7-4A71-8A5F-4D0C0F42F96C}" dt="2020-03-31T06:48:11.541" v="1317" actId="21"/>
          <ac:picMkLst>
            <pc:docMk/>
            <pc:sldMk cId="4000991272" sldId="376"/>
            <ac:picMk id="4098" creationId="{B5D0A1C8-A7A1-4CD3-8912-C900410D5380}"/>
          </ac:picMkLst>
        </pc:picChg>
        <pc:picChg chg="add mod">
          <ac:chgData name="Jamie Webb-Fryer" userId="ba7c1b63bcfb9db4" providerId="LiveId" clId="{6EA903D0-A5B7-4A71-8A5F-4D0C0F42F96C}" dt="2020-03-31T06:50:25.299" v="1322" actId="1076"/>
          <ac:picMkLst>
            <pc:docMk/>
            <pc:sldMk cId="4000991272" sldId="376"/>
            <ac:picMk id="4100" creationId="{EA469629-9549-496C-AF48-99E24EEC997C}"/>
          </ac:picMkLst>
        </pc:picChg>
      </pc:sldChg>
      <pc:sldChg chg="addSp modSp add mod">
        <pc:chgData name="Jamie Webb-Fryer" userId="ba7c1b63bcfb9db4" providerId="LiveId" clId="{6EA903D0-A5B7-4A71-8A5F-4D0C0F42F96C}" dt="2020-03-31T06:48:14.061" v="1318"/>
        <pc:sldMkLst>
          <pc:docMk/>
          <pc:sldMk cId="260788531" sldId="377"/>
        </pc:sldMkLst>
        <pc:spChg chg="mod">
          <ac:chgData name="Jamie Webb-Fryer" userId="ba7c1b63bcfb9db4" providerId="LiveId" clId="{6EA903D0-A5B7-4A71-8A5F-4D0C0F42F96C}" dt="2020-03-31T06:46:52.063" v="1311" actId="14100"/>
          <ac:spMkLst>
            <pc:docMk/>
            <pc:sldMk cId="260788531" sldId="377"/>
            <ac:spMk id="3" creationId="{C2C23EB8-D337-4A77-AD31-3442823C607E}"/>
          </ac:spMkLst>
        </pc:spChg>
        <pc:picChg chg="add">
          <ac:chgData name="Jamie Webb-Fryer" userId="ba7c1b63bcfb9db4" providerId="LiveId" clId="{6EA903D0-A5B7-4A71-8A5F-4D0C0F42F96C}" dt="2020-03-31T06:48:14.061" v="1318"/>
          <ac:picMkLst>
            <pc:docMk/>
            <pc:sldMk cId="260788531" sldId="377"/>
            <ac:picMk id="4" creationId="{09C4BB9B-301C-4754-B836-D202D1CCFA8D}"/>
          </ac:picMkLst>
        </pc:picChg>
      </pc:sldChg>
      <pc:sldChg chg="modSp add mod">
        <pc:chgData name="Jamie Webb-Fryer" userId="ba7c1b63bcfb9db4" providerId="LiveId" clId="{6EA903D0-A5B7-4A71-8A5F-4D0C0F42F96C}" dt="2020-03-31T06:42:03.613" v="1287" actId="1076"/>
        <pc:sldMkLst>
          <pc:docMk/>
          <pc:sldMk cId="411448055" sldId="378"/>
        </pc:sldMkLst>
        <pc:spChg chg="mod">
          <ac:chgData name="Jamie Webb-Fryer" userId="ba7c1b63bcfb9db4" providerId="LiveId" clId="{6EA903D0-A5B7-4A71-8A5F-4D0C0F42F96C}" dt="2020-03-31T06:42:03.613" v="1287" actId="1076"/>
          <ac:spMkLst>
            <pc:docMk/>
            <pc:sldMk cId="411448055" sldId="378"/>
            <ac:spMk id="3" creationId="{C2C23EB8-D337-4A77-AD31-3442823C607E}"/>
          </ac:spMkLst>
        </pc:spChg>
      </pc:sldChg>
      <pc:sldChg chg="addSp modSp mod">
        <pc:chgData name="Jamie Webb-Fryer" userId="ba7c1b63bcfb9db4" providerId="LiveId" clId="{6EA903D0-A5B7-4A71-8A5F-4D0C0F42F96C}" dt="2020-03-31T06:43:43.873" v="1296" actId="14100"/>
        <pc:sldMkLst>
          <pc:docMk/>
          <pc:sldMk cId="4190504717" sldId="379"/>
        </pc:sldMkLst>
        <pc:spChg chg="mod">
          <ac:chgData name="Jamie Webb-Fryer" userId="ba7c1b63bcfb9db4" providerId="LiveId" clId="{6EA903D0-A5B7-4A71-8A5F-4D0C0F42F96C}" dt="2020-03-31T06:43:06.876" v="1292" actId="123"/>
          <ac:spMkLst>
            <pc:docMk/>
            <pc:sldMk cId="4190504717" sldId="379"/>
            <ac:spMk id="3" creationId="{C2C23EB8-D337-4A77-AD31-3442823C607E}"/>
          </ac:spMkLst>
        </pc:spChg>
        <pc:picChg chg="add mod">
          <ac:chgData name="Jamie Webb-Fryer" userId="ba7c1b63bcfb9db4" providerId="LiveId" clId="{6EA903D0-A5B7-4A71-8A5F-4D0C0F42F96C}" dt="2020-03-31T06:43:43.873" v="1296" actId="14100"/>
          <ac:picMkLst>
            <pc:docMk/>
            <pc:sldMk cId="4190504717" sldId="379"/>
            <ac:picMk id="2050" creationId="{7879256E-FA26-4804-984A-00AB5C3C80E1}"/>
          </ac:picMkLst>
        </pc:picChg>
      </pc:sldChg>
      <pc:sldChg chg="addSp modSp mod">
        <pc:chgData name="Jamie Webb-Fryer" userId="ba7c1b63bcfb9db4" providerId="LiveId" clId="{6EA903D0-A5B7-4A71-8A5F-4D0C0F42F96C}" dt="2020-03-31T06:51:40.224" v="1335" actId="14100"/>
        <pc:sldMkLst>
          <pc:docMk/>
          <pc:sldMk cId="1344299533" sldId="380"/>
        </pc:sldMkLst>
        <pc:spChg chg="mod">
          <ac:chgData name="Jamie Webb-Fryer" userId="ba7c1b63bcfb9db4" providerId="LiveId" clId="{6EA903D0-A5B7-4A71-8A5F-4D0C0F42F96C}" dt="2020-03-31T06:51:33.859" v="1334" actId="123"/>
          <ac:spMkLst>
            <pc:docMk/>
            <pc:sldMk cId="1344299533" sldId="380"/>
            <ac:spMk id="3" creationId="{E06E6CF8-8F85-4885-9A03-5DEE538700DA}"/>
          </ac:spMkLst>
        </pc:spChg>
        <pc:picChg chg="add mod">
          <ac:chgData name="Jamie Webb-Fryer" userId="ba7c1b63bcfb9db4" providerId="LiveId" clId="{6EA903D0-A5B7-4A71-8A5F-4D0C0F42F96C}" dt="2020-03-31T06:51:40.224" v="1335" actId="14100"/>
          <ac:picMkLst>
            <pc:docMk/>
            <pc:sldMk cId="1344299533" sldId="380"/>
            <ac:picMk id="1026" creationId="{8AD088FB-3912-48CE-BDA5-A9BC14E59DDE}"/>
          </ac:picMkLst>
        </pc:picChg>
      </pc:sldChg>
    </pc:docChg>
  </pc:docChgLst>
  <pc:docChgLst>
    <pc:chgData name="Jamie Webb-Fryer" userId="ba7c1b63bcfb9db4" providerId="LiveId" clId="{E0894B4A-9CF2-4C5C-A218-FC6CCB685E04}"/>
    <pc:docChg chg="custSel modSld">
      <pc:chgData name="Jamie Webb-Fryer" userId="ba7c1b63bcfb9db4" providerId="LiveId" clId="{E0894B4A-9CF2-4C5C-A218-FC6CCB685E04}" dt="2020-02-19T19:35:56.476" v="541" actId="14100"/>
      <pc:docMkLst>
        <pc:docMk/>
      </pc:docMkLst>
      <pc:sldChg chg="modSp">
        <pc:chgData name="Jamie Webb-Fryer" userId="ba7c1b63bcfb9db4" providerId="LiveId" clId="{E0894B4A-9CF2-4C5C-A218-FC6CCB685E04}" dt="2020-02-19T18:56:57.750" v="8" actId="14100"/>
        <pc:sldMkLst>
          <pc:docMk/>
          <pc:sldMk cId="3662700317" sldId="377"/>
        </pc:sldMkLst>
        <pc:spChg chg="mod">
          <ac:chgData name="Jamie Webb-Fryer" userId="ba7c1b63bcfb9db4" providerId="LiveId" clId="{E0894B4A-9CF2-4C5C-A218-FC6CCB685E04}" dt="2020-02-19T18:56:57.750" v="8" actId="14100"/>
          <ac:spMkLst>
            <pc:docMk/>
            <pc:sldMk cId="3662700317" sldId="377"/>
            <ac:spMk id="3" creationId="{8E05E6D8-E086-4D16-890D-4147E4A6B78F}"/>
          </ac:spMkLst>
        </pc:spChg>
      </pc:sldChg>
      <pc:sldChg chg="modSp">
        <pc:chgData name="Jamie Webb-Fryer" userId="ba7c1b63bcfb9db4" providerId="LiveId" clId="{E0894B4A-9CF2-4C5C-A218-FC6CCB685E04}" dt="2020-02-19T18:57:21.131" v="12" actId="5793"/>
        <pc:sldMkLst>
          <pc:docMk/>
          <pc:sldMk cId="281047120" sldId="378"/>
        </pc:sldMkLst>
        <pc:spChg chg="mod">
          <ac:chgData name="Jamie Webb-Fryer" userId="ba7c1b63bcfb9db4" providerId="LiveId" clId="{E0894B4A-9CF2-4C5C-A218-FC6CCB685E04}" dt="2020-02-19T18:57:21.131" v="12" actId="5793"/>
          <ac:spMkLst>
            <pc:docMk/>
            <pc:sldMk cId="281047120" sldId="378"/>
            <ac:spMk id="3" creationId="{8E05E6D8-E086-4D16-890D-4147E4A6B78F}"/>
          </ac:spMkLst>
        </pc:spChg>
      </pc:sldChg>
      <pc:sldChg chg="addSp modSp">
        <pc:chgData name="Jamie Webb-Fryer" userId="ba7c1b63bcfb9db4" providerId="LiveId" clId="{E0894B4A-9CF2-4C5C-A218-FC6CCB685E04}" dt="2020-02-19T19:35:56.476" v="541" actId="14100"/>
        <pc:sldMkLst>
          <pc:docMk/>
          <pc:sldMk cId="2930785232" sldId="379"/>
        </pc:sldMkLst>
        <pc:spChg chg="mod">
          <ac:chgData name="Jamie Webb-Fryer" userId="ba7c1b63bcfb9db4" providerId="LiveId" clId="{E0894B4A-9CF2-4C5C-A218-FC6CCB685E04}" dt="2020-02-19T19:35:54.176" v="540" actId="14100"/>
          <ac:spMkLst>
            <pc:docMk/>
            <pc:sldMk cId="2930785232" sldId="379"/>
            <ac:spMk id="3" creationId="{8E05E6D8-E086-4D16-890D-4147E4A6B78F}"/>
          </ac:spMkLst>
        </pc:spChg>
        <pc:picChg chg="add mod">
          <ac:chgData name="Jamie Webb-Fryer" userId="ba7c1b63bcfb9db4" providerId="LiveId" clId="{E0894B4A-9CF2-4C5C-A218-FC6CCB685E04}" dt="2020-02-19T19:35:56.476" v="541" actId="14100"/>
          <ac:picMkLst>
            <pc:docMk/>
            <pc:sldMk cId="2930785232" sldId="379"/>
            <ac:picMk id="1026" creationId="{DC2B844B-074E-40EF-8049-7D858F91D503}"/>
          </ac:picMkLst>
        </pc:picChg>
      </pc:sldChg>
    </pc:docChg>
  </pc:docChgLst>
  <pc:docChgLst>
    <pc:chgData name="Jamie Webb-Fryer" userId="ba7c1b63bcfb9db4" providerId="LiveId" clId="{1DD058B9-6ECB-428E-94D4-D0C46DC0167C}"/>
    <pc:docChg chg="custSel addSld delSld modSld">
      <pc:chgData name="Jamie Webb-Fryer" userId="ba7c1b63bcfb9db4" providerId="LiveId" clId="{1DD058B9-6ECB-428E-94D4-D0C46DC0167C}" dt="2020-01-23T08:08:22.076" v="158" actId="47"/>
      <pc:docMkLst>
        <pc:docMk/>
      </pc:docMkLst>
      <pc:sldChg chg="modSp">
        <pc:chgData name="Jamie Webb-Fryer" userId="ba7c1b63bcfb9db4" providerId="LiveId" clId="{1DD058B9-6ECB-428E-94D4-D0C46DC0167C}" dt="2020-01-22T20:19:07.752" v="81"/>
        <pc:sldMkLst>
          <pc:docMk/>
          <pc:sldMk cId="0" sldId="256"/>
        </pc:sldMkLst>
        <pc:spChg chg="mod">
          <ac:chgData name="Jamie Webb-Fryer" userId="ba7c1b63bcfb9db4" providerId="LiveId" clId="{1DD058B9-6ECB-428E-94D4-D0C46DC0167C}" dt="2020-01-22T20:18:56.330" v="80"/>
          <ac:spMkLst>
            <pc:docMk/>
            <pc:sldMk cId="0" sldId="256"/>
            <ac:spMk id="2053" creationId="{00000000-0000-0000-0000-000000000000}"/>
          </ac:spMkLst>
        </pc:spChg>
        <pc:spChg chg="mod">
          <ac:chgData name="Jamie Webb-Fryer" userId="ba7c1b63bcfb9db4" providerId="LiveId" clId="{1DD058B9-6ECB-428E-94D4-D0C46DC0167C}" dt="2020-01-22T20:19:07.752" v="81"/>
          <ac:spMkLst>
            <pc:docMk/>
            <pc:sldMk cId="0" sldId="256"/>
            <ac:spMk id="2054" creationId="{00000000-0000-0000-0000-000000000000}"/>
          </ac:spMkLst>
        </pc:spChg>
      </pc:sldChg>
      <pc:sldChg chg="del">
        <pc:chgData name="Jamie Webb-Fryer" userId="ba7c1b63bcfb9db4" providerId="LiveId" clId="{1DD058B9-6ECB-428E-94D4-D0C46DC0167C}" dt="2020-01-22T20:10:22.216" v="10" actId="47"/>
        <pc:sldMkLst>
          <pc:docMk/>
          <pc:sldMk cId="2010869661" sldId="275"/>
        </pc:sldMkLst>
      </pc:sldChg>
      <pc:sldChg chg="addSp delSp modSp">
        <pc:chgData name="Jamie Webb-Fryer" userId="ba7c1b63bcfb9db4" providerId="LiveId" clId="{1DD058B9-6ECB-428E-94D4-D0C46DC0167C}" dt="2020-01-23T07:14:02.956" v="91"/>
        <pc:sldMkLst>
          <pc:docMk/>
          <pc:sldMk cId="631777304" sldId="343"/>
        </pc:sldMkLst>
        <pc:spChg chg="mod">
          <ac:chgData name="Jamie Webb-Fryer" userId="ba7c1b63bcfb9db4" providerId="LiveId" clId="{1DD058B9-6ECB-428E-94D4-D0C46DC0167C}" dt="2020-01-22T20:11:13.003" v="30" actId="20577"/>
          <ac:spMkLst>
            <pc:docMk/>
            <pc:sldMk cId="631777304" sldId="343"/>
            <ac:spMk id="2" creationId="{C0613AEF-0CB6-4EFD-82EC-ABA2CF22B50E}"/>
          </ac:spMkLst>
        </pc:spChg>
        <pc:spChg chg="mod">
          <ac:chgData name="Jamie Webb-Fryer" userId="ba7c1b63bcfb9db4" providerId="LiveId" clId="{1DD058B9-6ECB-428E-94D4-D0C46DC0167C}" dt="2020-01-23T07:13:43.761" v="88" actId="20577"/>
          <ac:spMkLst>
            <pc:docMk/>
            <pc:sldMk cId="631777304" sldId="343"/>
            <ac:spMk id="3" creationId="{8E05E6D8-E086-4D16-890D-4147E4A6B78F}"/>
          </ac:spMkLst>
        </pc:spChg>
        <pc:picChg chg="add">
          <ac:chgData name="Jamie Webb-Fryer" userId="ba7c1b63bcfb9db4" providerId="LiveId" clId="{1DD058B9-6ECB-428E-94D4-D0C46DC0167C}" dt="2020-01-23T07:14:02.956" v="91"/>
          <ac:picMkLst>
            <pc:docMk/>
            <pc:sldMk cId="631777304" sldId="343"/>
            <ac:picMk id="4" creationId="{B79191DE-C14C-48A5-A369-C0127DE06CFC}"/>
          </ac:picMkLst>
        </pc:picChg>
        <pc:picChg chg="del">
          <ac:chgData name="Jamie Webb-Fryer" userId="ba7c1b63bcfb9db4" providerId="LiveId" clId="{1DD058B9-6ECB-428E-94D4-D0C46DC0167C}" dt="2020-01-22T20:10:18.075" v="2" actId="478"/>
          <ac:picMkLst>
            <pc:docMk/>
            <pc:sldMk cId="631777304" sldId="343"/>
            <ac:picMk id="1028" creationId="{1AE98A53-F729-4DDC-956C-2FD22CDEAEBA}"/>
          </ac:picMkLst>
        </pc:picChg>
      </pc:sldChg>
      <pc:sldChg chg="del">
        <pc:chgData name="Jamie Webb-Fryer" userId="ba7c1b63bcfb9db4" providerId="LiveId" clId="{1DD058B9-6ECB-428E-94D4-D0C46DC0167C}" dt="2020-01-22T20:10:20.433" v="3" actId="47"/>
        <pc:sldMkLst>
          <pc:docMk/>
          <pc:sldMk cId="2432559233" sldId="344"/>
        </pc:sldMkLst>
      </pc:sldChg>
      <pc:sldChg chg="del">
        <pc:chgData name="Jamie Webb-Fryer" userId="ba7c1b63bcfb9db4" providerId="LiveId" clId="{1DD058B9-6ECB-428E-94D4-D0C46DC0167C}" dt="2020-01-22T20:10:20.638" v="4" actId="47"/>
        <pc:sldMkLst>
          <pc:docMk/>
          <pc:sldMk cId="2211870021" sldId="346"/>
        </pc:sldMkLst>
      </pc:sldChg>
      <pc:sldChg chg="del">
        <pc:chgData name="Jamie Webb-Fryer" userId="ba7c1b63bcfb9db4" providerId="LiveId" clId="{1DD058B9-6ECB-428E-94D4-D0C46DC0167C}" dt="2020-01-22T20:10:21.900" v="9" actId="47"/>
        <pc:sldMkLst>
          <pc:docMk/>
          <pc:sldMk cId="1729132648" sldId="347"/>
        </pc:sldMkLst>
      </pc:sldChg>
      <pc:sldChg chg="del">
        <pc:chgData name="Jamie Webb-Fryer" userId="ba7c1b63bcfb9db4" providerId="LiveId" clId="{1DD058B9-6ECB-428E-94D4-D0C46DC0167C}" dt="2020-01-22T20:10:22.647" v="11" actId="47"/>
        <pc:sldMkLst>
          <pc:docMk/>
          <pc:sldMk cId="464407246" sldId="348"/>
        </pc:sldMkLst>
      </pc:sldChg>
      <pc:sldChg chg="del">
        <pc:chgData name="Jamie Webb-Fryer" userId="ba7c1b63bcfb9db4" providerId="LiveId" clId="{1DD058B9-6ECB-428E-94D4-D0C46DC0167C}" dt="2020-01-22T20:10:21.124" v="7" actId="47"/>
        <pc:sldMkLst>
          <pc:docMk/>
          <pc:sldMk cId="3928153324" sldId="352"/>
        </pc:sldMkLst>
      </pc:sldChg>
      <pc:sldChg chg="del">
        <pc:chgData name="Jamie Webb-Fryer" userId="ba7c1b63bcfb9db4" providerId="LiveId" clId="{1DD058B9-6ECB-428E-94D4-D0C46DC0167C}" dt="2020-01-22T20:10:20.933" v="6" actId="47"/>
        <pc:sldMkLst>
          <pc:docMk/>
          <pc:sldMk cId="2484268484" sldId="353"/>
        </pc:sldMkLst>
      </pc:sldChg>
      <pc:sldChg chg="del">
        <pc:chgData name="Jamie Webb-Fryer" userId="ba7c1b63bcfb9db4" providerId="LiveId" clId="{1DD058B9-6ECB-428E-94D4-D0C46DC0167C}" dt="2020-01-23T08:08:22.076" v="158" actId="47"/>
        <pc:sldMkLst>
          <pc:docMk/>
          <pc:sldMk cId="2217512987" sldId="357"/>
        </pc:sldMkLst>
      </pc:sldChg>
      <pc:sldChg chg="del">
        <pc:chgData name="Jamie Webb-Fryer" userId="ba7c1b63bcfb9db4" providerId="LiveId" clId="{1DD058B9-6ECB-428E-94D4-D0C46DC0167C}" dt="2020-01-22T20:10:20.731" v="5" actId="47"/>
        <pc:sldMkLst>
          <pc:docMk/>
          <pc:sldMk cId="1261878096" sldId="358"/>
        </pc:sldMkLst>
      </pc:sldChg>
      <pc:sldChg chg="addSp delSp modSp">
        <pc:chgData name="Jamie Webb-Fryer" userId="ba7c1b63bcfb9db4" providerId="LiveId" clId="{1DD058B9-6ECB-428E-94D4-D0C46DC0167C}" dt="2020-01-23T07:27:27.197" v="104"/>
        <pc:sldMkLst>
          <pc:docMk/>
          <pc:sldMk cId="2431512809" sldId="359"/>
        </pc:sldMkLst>
        <pc:spChg chg="del mod">
          <ac:chgData name="Jamie Webb-Fryer" userId="ba7c1b63bcfb9db4" providerId="LiveId" clId="{1DD058B9-6ECB-428E-94D4-D0C46DC0167C}" dt="2020-01-23T07:12:53.451" v="82"/>
          <ac:spMkLst>
            <pc:docMk/>
            <pc:sldMk cId="2431512809" sldId="359"/>
            <ac:spMk id="3" creationId="{B1FB0D7C-1ABF-427E-BDA2-F85C85CFCE37}"/>
          </ac:spMkLst>
        </pc:spChg>
        <pc:spChg chg="add del mod">
          <ac:chgData name="Jamie Webb-Fryer" userId="ba7c1b63bcfb9db4" providerId="LiveId" clId="{1DD058B9-6ECB-428E-94D4-D0C46DC0167C}" dt="2020-01-23T07:14:52.086" v="92"/>
          <ac:spMkLst>
            <pc:docMk/>
            <pc:sldMk cId="2431512809" sldId="359"/>
            <ac:spMk id="7" creationId="{B92DE291-D95C-48BD-A766-8215E2A76FC7}"/>
          </ac:spMkLst>
        </pc:spChg>
        <pc:picChg chg="add del mod">
          <ac:chgData name="Jamie Webb-Fryer" userId="ba7c1b63bcfb9db4" providerId="LiveId" clId="{1DD058B9-6ECB-428E-94D4-D0C46DC0167C}" dt="2020-01-23T07:14:00.094" v="90"/>
          <ac:picMkLst>
            <pc:docMk/>
            <pc:sldMk cId="2431512809" sldId="359"/>
            <ac:picMk id="6" creationId="{D53E1874-5BD6-42C9-9C2A-F0C7611F6CB1}"/>
          </ac:picMkLst>
        </pc:picChg>
        <pc:picChg chg="add mod">
          <ac:chgData name="Jamie Webb-Fryer" userId="ba7c1b63bcfb9db4" providerId="LiveId" clId="{1DD058B9-6ECB-428E-94D4-D0C46DC0167C}" dt="2020-01-23T07:15:07.287" v="98" actId="14100"/>
          <ac:picMkLst>
            <pc:docMk/>
            <pc:sldMk cId="2431512809" sldId="359"/>
            <ac:picMk id="1026" creationId="{B828A48C-1E67-4FB0-ABAC-ED14800A461A}"/>
          </ac:picMkLst>
        </pc:picChg>
        <pc:picChg chg="add del">
          <ac:chgData name="Jamie Webb-Fryer" userId="ba7c1b63bcfb9db4" providerId="LiveId" clId="{1DD058B9-6ECB-428E-94D4-D0C46DC0167C}" dt="2020-01-23T07:27:27.197" v="104"/>
          <ac:picMkLst>
            <pc:docMk/>
            <pc:sldMk cId="2431512809" sldId="359"/>
            <ac:picMk id="1028" creationId="{7B95BCB8-F1A8-4FAD-BE91-AFFCDEC40F86}"/>
          </ac:picMkLst>
        </pc:picChg>
      </pc:sldChg>
      <pc:sldChg chg="del">
        <pc:chgData name="Jamie Webb-Fryer" userId="ba7c1b63bcfb9db4" providerId="LiveId" clId="{1DD058B9-6ECB-428E-94D4-D0C46DC0167C}" dt="2020-01-22T20:10:21.281" v="8" actId="47"/>
        <pc:sldMkLst>
          <pc:docMk/>
          <pc:sldMk cId="2569380680" sldId="360"/>
        </pc:sldMkLst>
      </pc:sldChg>
      <pc:sldChg chg="modSp">
        <pc:chgData name="Jamie Webb-Fryer" userId="ba7c1b63bcfb9db4" providerId="LiveId" clId="{1DD058B9-6ECB-428E-94D4-D0C46DC0167C}" dt="2020-01-22T20:17:12.518" v="70" actId="20577"/>
        <pc:sldMkLst>
          <pc:docMk/>
          <pc:sldMk cId="3086474162" sldId="360"/>
        </pc:sldMkLst>
        <pc:spChg chg="mod">
          <ac:chgData name="Jamie Webb-Fryer" userId="ba7c1b63bcfb9db4" providerId="LiveId" clId="{1DD058B9-6ECB-428E-94D4-D0C46DC0167C}" dt="2020-01-22T20:14:28.117" v="40" actId="20577"/>
          <ac:spMkLst>
            <pc:docMk/>
            <pc:sldMk cId="3086474162" sldId="360"/>
            <ac:spMk id="2" creationId="{C0613AEF-0CB6-4EFD-82EC-ABA2CF22B50E}"/>
          </ac:spMkLst>
        </pc:spChg>
        <pc:spChg chg="mod">
          <ac:chgData name="Jamie Webb-Fryer" userId="ba7c1b63bcfb9db4" providerId="LiveId" clId="{1DD058B9-6ECB-428E-94D4-D0C46DC0167C}" dt="2020-01-22T20:17:12.518" v="70" actId="20577"/>
          <ac:spMkLst>
            <pc:docMk/>
            <pc:sldMk cId="3086474162" sldId="360"/>
            <ac:spMk id="3" creationId="{8E05E6D8-E086-4D16-890D-4147E4A6B78F}"/>
          </ac:spMkLst>
        </pc:spChg>
      </pc:sldChg>
      <pc:sldChg chg="addSp modSp">
        <pc:chgData name="Jamie Webb-Fryer" userId="ba7c1b63bcfb9db4" providerId="LiveId" clId="{1DD058B9-6ECB-428E-94D4-D0C46DC0167C}" dt="2020-01-23T07:31:44.040" v="113" actId="14100"/>
        <pc:sldMkLst>
          <pc:docMk/>
          <pc:sldMk cId="3105249107" sldId="361"/>
        </pc:sldMkLst>
        <pc:spChg chg="mod">
          <ac:chgData name="Jamie Webb-Fryer" userId="ba7c1b63bcfb9db4" providerId="LiveId" clId="{1DD058B9-6ECB-428E-94D4-D0C46DC0167C}" dt="2020-01-22T20:15:22.144" v="49"/>
          <ac:spMkLst>
            <pc:docMk/>
            <pc:sldMk cId="3105249107" sldId="361"/>
            <ac:spMk id="2" creationId="{C0613AEF-0CB6-4EFD-82EC-ABA2CF22B50E}"/>
          </ac:spMkLst>
        </pc:spChg>
        <pc:spChg chg="mod">
          <ac:chgData name="Jamie Webb-Fryer" userId="ba7c1b63bcfb9db4" providerId="LiveId" clId="{1DD058B9-6ECB-428E-94D4-D0C46DC0167C}" dt="2020-01-23T07:30:04.351" v="107" actId="20577"/>
          <ac:spMkLst>
            <pc:docMk/>
            <pc:sldMk cId="3105249107" sldId="361"/>
            <ac:spMk id="3" creationId="{8E05E6D8-E086-4D16-890D-4147E4A6B78F}"/>
          </ac:spMkLst>
        </pc:spChg>
        <pc:picChg chg="add mod">
          <ac:chgData name="Jamie Webb-Fryer" userId="ba7c1b63bcfb9db4" providerId="LiveId" clId="{1DD058B9-6ECB-428E-94D4-D0C46DC0167C}" dt="2020-01-23T07:31:44.040" v="113" actId="14100"/>
          <ac:picMkLst>
            <pc:docMk/>
            <pc:sldMk cId="3105249107" sldId="361"/>
            <ac:picMk id="2050" creationId="{8A171C51-86BE-4120-8FC4-B7FCBAFB1E41}"/>
          </ac:picMkLst>
        </pc:picChg>
      </pc:sldChg>
      <pc:sldChg chg="addSp modSp del">
        <pc:chgData name="Jamie Webb-Fryer" userId="ba7c1b63bcfb9db4" providerId="LiveId" clId="{1DD058B9-6ECB-428E-94D4-D0C46DC0167C}" dt="2020-01-23T08:08:20.557" v="152" actId="47"/>
        <pc:sldMkLst>
          <pc:docMk/>
          <pc:sldMk cId="524640620" sldId="362"/>
        </pc:sldMkLst>
        <pc:spChg chg="mod">
          <ac:chgData name="Jamie Webb-Fryer" userId="ba7c1b63bcfb9db4" providerId="LiveId" clId="{1DD058B9-6ECB-428E-94D4-D0C46DC0167C}" dt="2020-01-22T20:16:23.431" v="56" actId="20577"/>
          <ac:spMkLst>
            <pc:docMk/>
            <pc:sldMk cId="524640620" sldId="362"/>
            <ac:spMk id="2" creationId="{C0613AEF-0CB6-4EFD-82EC-ABA2CF22B50E}"/>
          </ac:spMkLst>
        </pc:spChg>
        <pc:spChg chg="mod">
          <ac:chgData name="Jamie Webb-Fryer" userId="ba7c1b63bcfb9db4" providerId="LiveId" clId="{1DD058B9-6ECB-428E-94D4-D0C46DC0167C}" dt="2020-01-23T07:36:19.089" v="122" actId="20577"/>
          <ac:spMkLst>
            <pc:docMk/>
            <pc:sldMk cId="524640620" sldId="362"/>
            <ac:spMk id="3" creationId="{8E05E6D8-E086-4D16-890D-4147E4A6B78F}"/>
          </ac:spMkLst>
        </pc:spChg>
        <pc:picChg chg="add mod">
          <ac:chgData name="Jamie Webb-Fryer" userId="ba7c1b63bcfb9db4" providerId="LiveId" clId="{1DD058B9-6ECB-428E-94D4-D0C46DC0167C}" dt="2020-01-23T08:00:06.812" v="135" actId="14100"/>
          <ac:picMkLst>
            <pc:docMk/>
            <pc:sldMk cId="524640620" sldId="362"/>
            <ac:picMk id="5" creationId="{CEE881C9-1AC3-4473-9334-00F624E65203}"/>
          </ac:picMkLst>
        </pc:picChg>
      </pc:sldChg>
      <pc:sldChg chg="modSp del">
        <pc:chgData name="Jamie Webb-Fryer" userId="ba7c1b63bcfb9db4" providerId="LiveId" clId="{1DD058B9-6ECB-428E-94D4-D0C46DC0167C}" dt="2020-01-23T08:08:21.407" v="155" actId="47"/>
        <pc:sldMkLst>
          <pc:docMk/>
          <pc:sldMk cId="1886445195" sldId="363"/>
        </pc:sldMkLst>
        <pc:spChg chg="mod">
          <ac:chgData name="Jamie Webb-Fryer" userId="ba7c1b63bcfb9db4" providerId="LiveId" clId="{1DD058B9-6ECB-428E-94D4-D0C46DC0167C}" dt="2020-01-22T20:18:13.421" v="78" actId="20577"/>
          <ac:spMkLst>
            <pc:docMk/>
            <pc:sldMk cId="1886445195" sldId="363"/>
            <ac:spMk id="2" creationId="{C0613AEF-0CB6-4EFD-82EC-ABA2CF22B50E}"/>
          </ac:spMkLst>
        </pc:spChg>
        <pc:spChg chg="mod">
          <ac:chgData name="Jamie Webb-Fryer" userId="ba7c1b63bcfb9db4" providerId="LiveId" clId="{1DD058B9-6ECB-428E-94D4-D0C46DC0167C}" dt="2020-01-23T08:03:02.103" v="141" actId="20577"/>
          <ac:spMkLst>
            <pc:docMk/>
            <pc:sldMk cId="1886445195" sldId="363"/>
            <ac:spMk id="3" creationId="{8E05E6D8-E086-4D16-890D-4147E4A6B78F}"/>
          </ac:spMkLst>
        </pc:spChg>
      </pc:sldChg>
      <pc:sldChg chg="addSp delSp modSp">
        <pc:chgData name="Jamie Webb-Fryer" userId="ba7c1b63bcfb9db4" providerId="LiveId" clId="{1DD058B9-6ECB-428E-94D4-D0C46DC0167C}" dt="2020-01-23T07:27:31.223" v="106" actId="1076"/>
        <pc:sldMkLst>
          <pc:docMk/>
          <pc:sldMk cId="2601862620" sldId="364"/>
        </pc:sldMkLst>
        <pc:spChg chg="mod">
          <ac:chgData name="Jamie Webb-Fryer" userId="ba7c1b63bcfb9db4" providerId="LiveId" clId="{1DD058B9-6ECB-428E-94D4-D0C46DC0167C}" dt="2020-01-23T07:13:47.004" v="89" actId="20577"/>
          <ac:spMkLst>
            <pc:docMk/>
            <pc:sldMk cId="2601862620" sldId="364"/>
            <ac:spMk id="3" creationId="{8E05E6D8-E086-4D16-890D-4147E4A6B78F}"/>
          </ac:spMkLst>
        </pc:spChg>
        <pc:spChg chg="add del">
          <ac:chgData name="Jamie Webb-Fryer" userId="ba7c1b63bcfb9db4" providerId="LiveId" clId="{1DD058B9-6ECB-428E-94D4-D0C46DC0167C}" dt="2020-01-23T07:26:40.883" v="100" actId="478"/>
          <ac:spMkLst>
            <pc:docMk/>
            <pc:sldMk cId="2601862620" sldId="364"/>
            <ac:spMk id="4" creationId="{A4271C55-B27A-4C45-B223-12E0E25CB733}"/>
          </ac:spMkLst>
        </pc:spChg>
        <pc:spChg chg="add del">
          <ac:chgData name="Jamie Webb-Fryer" userId="ba7c1b63bcfb9db4" providerId="LiveId" clId="{1DD058B9-6ECB-428E-94D4-D0C46DC0167C}" dt="2020-01-23T07:26:52.433" v="102" actId="478"/>
          <ac:spMkLst>
            <pc:docMk/>
            <pc:sldMk cId="2601862620" sldId="364"/>
            <ac:spMk id="5" creationId="{D3F5811B-EBF7-4948-82EF-DB99E41888C5}"/>
          </ac:spMkLst>
        </pc:spChg>
        <pc:picChg chg="add mod">
          <ac:chgData name="Jamie Webb-Fryer" userId="ba7c1b63bcfb9db4" providerId="LiveId" clId="{1DD058B9-6ECB-428E-94D4-D0C46DC0167C}" dt="2020-01-23T07:27:31.223" v="106" actId="1076"/>
          <ac:picMkLst>
            <pc:docMk/>
            <pc:sldMk cId="2601862620" sldId="364"/>
            <ac:picMk id="6" creationId="{4B53E4A0-1DCF-4FB1-BE84-0E6EE9E639F9}"/>
          </ac:picMkLst>
        </pc:picChg>
      </pc:sldChg>
      <pc:sldChg chg="addSp modSp">
        <pc:chgData name="Jamie Webb-Fryer" userId="ba7c1b63bcfb9db4" providerId="LiveId" clId="{1DD058B9-6ECB-428E-94D4-D0C46DC0167C}" dt="2020-01-23T07:33:33.876" v="117" actId="1076"/>
        <pc:sldMkLst>
          <pc:docMk/>
          <pc:sldMk cId="4176439400" sldId="365"/>
        </pc:sldMkLst>
        <pc:spChg chg="mod">
          <ac:chgData name="Jamie Webb-Fryer" userId="ba7c1b63bcfb9db4" providerId="LiveId" clId="{1DD058B9-6ECB-428E-94D4-D0C46DC0167C}" dt="2020-01-23T07:33:30.756" v="116" actId="1076"/>
          <ac:spMkLst>
            <pc:docMk/>
            <pc:sldMk cId="4176439400" sldId="365"/>
            <ac:spMk id="3" creationId="{8E05E6D8-E086-4D16-890D-4147E4A6B78F}"/>
          </ac:spMkLst>
        </pc:spChg>
        <pc:picChg chg="add mod">
          <ac:chgData name="Jamie Webb-Fryer" userId="ba7c1b63bcfb9db4" providerId="LiveId" clId="{1DD058B9-6ECB-428E-94D4-D0C46DC0167C}" dt="2020-01-23T07:33:33.876" v="117" actId="1076"/>
          <ac:picMkLst>
            <pc:docMk/>
            <pc:sldMk cId="4176439400" sldId="365"/>
            <ac:picMk id="4098" creationId="{ACF29BDD-1382-43C4-9D07-287C61985C47}"/>
          </ac:picMkLst>
        </pc:picChg>
      </pc:sldChg>
      <pc:sldChg chg="addSp modSp">
        <pc:chgData name="Jamie Webb-Fryer" userId="ba7c1b63bcfb9db4" providerId="LiveId" clId="{1DD058B9-6ECB-428E-94D4-D0C46DC0167C}" dt="2020-01-23T07:35:27.280" v="121" actId="14100"/>
        <pc:sldMkLst>
          <pc:docMk/>
          <pc:sldMk cId="2910320592" sldId="366"/>
        </pc:sldMkLst>
        <pc:spChg chg="mod">
          <ac:chgData name="Jamie Webb-Fryer" userId="ba7c1b63bcfb9db4" providerId="LiveId" clId="{1DD058B9-6ECB-428E-94D4-D0C46DC0167C}" dt="2020-01-23T07:35:20.855" v="119" actId="14100"/>
          <ac:spMkLst>
            <pc:docMk/>
            <pc:sldMk cId="2910320592" sldId="366"/>
            <ac:spMk id="3" creationId="{8E05E6D8-E086-4D16-890D-4147E4A6B78F}"/>
          </ac:spMkLst>
        </pc:spChg>
        <pc:picChg chg="add mod">
          <ac:chgData name="Jamie Webb-Fryer" userId="ba7c1b63bcfb9db4" providerId="LiveId" clId="{1DD058B9-6ECB-428E-94D4-D0C46DC0167C}" dt="2020-01-23T07:35:27.280" v="121" actId="14100"/>
          <ac:picMkLst>
            <pc:docMk/>
            <pc:sldMk cId="2910320592" sldId="366"/>
            <ac:picMk id="5122" creationId="{9AC3D512-3276-4144-BB2E-A159BE318E5A}"/>
          </ac:picMkLst>
        </pc:picChg>
      </pc:sldChg>
      <pc:sldChg chg="addSp modSp del">
        <pc:chgData name="Jamie Webb-Fryer" userId="ba7c1b63bcfb9db4" providerId="LiveId" clId="{1DD058B9-6ECB-428E-94D4-D0C46DC0167C}" dt="2020-01-23T08:08:20.957" v="153" actId="47"/>
        <pc:sldMkLst>
          <pc:docMk/>
          <pc:sldMk cId="1834536" sldId="367"/>
        </pc:sldMkLst>
        <pc:spChg chg="mod">
          <ac:chgData name="Jamie Webb-Fryer" userId="ba7c1b63bcfb9db4" providerId="LiveId" clId="{1DD058B9-6ECB-428E-94D4-D0C46DC0167C}" dt="2020-01-23T07:36:24.516" v="124" actId="20577"/>
          <ac:spMkLst>
            <pc:docMk/>
            <pc:sldMk cId="1834536" sldId="367"/>
            <ac:spMk id="3" creationId="{8E05E6D8-E086-4D16-890D-4147E4A6B78F}"/>
          </ac:spMkLst>
        </pc:spChg>
        <pc:picChg chg="add mod">
          <ac:chgData name="Jamie Webb-Fryer" userId="ba7c1b63bcfb9db4" providerId="LiveId" clId="{1DD058B9-6ECB-428E-94D4-D0C46DC0167C}" dt="2020-01-23T07:59:40.745" v="134" actId="14100"/>
          <ac:picMkLst>
            <pc:docMk/>
            <pc:sldMk cId="1834536" sldId="367"/>
            <ac:picMk id="5" creationId="{62A29420-7818-4137-BEC3-886CD52CF3DE}"/>
          </ac:picMkLst>
        </pc:picChg>
      </pc:sldChg>
      <pc:sldChg chg="addSp modSp del">
        <pc:chgData name="Jamie Webb-Fryer" userId="ba7c1b63bcfb9db4" providerId="LiveId" clId="{1DD058B9-6ECB-428E-94D4-D0C46DC0167C}" dt="2020-01-23T08:08:21.189" v="154" actId="47"/>
        <pc:sldMkLst>
          <pc:docMk/>
          <pc:sldMk cId="797102536" sldId="368"/>
        </pc:sldMkLst>
        <pc:spChg chg="mod">
          <ac:chgData name="Jamie Webb-Fryer" userId="ba7c1b63bcfb9db4" providerId="LiveId" clId="{1DD058B9-6ECB-428E-94D4-D0C46DC0167C}" dt="2020-01-23T08:01:02.917" v="137" actId="14100"/>
          <ac:spMkLst>
            <pc:docMk/>
            <pc:sldMk cId="797102536" sldId="368"/>
            <ac:spMk id="3" creationId="{8E05E6D8-E086-4D16-890D-4147E4A6B78F}"/>
          </ac:spMkLst>
        </pc:spChg>
        <pc:picChg chg="add mod">
          <ac:chgData name="Jamie Webb-Fryer" userId="ba7c1b63bcfb9db4" providerId="LiveId" clId="{1DD058B9-6ECB-428E-94D4-D0C46DC0167C}" dt="2020-01-23T08:01:06.023" v="138" actId="1076"/>
          <ac:picMkLst>
            <pc:docMk/>
            <pc:sldMk cId="797102536" sldId="368"/>
            <ac:picMk id="6146" creationId="{E1793F4F-DA8D-4795-8785-2E738AD8AE64}"/>
          </ac:picMkLst>
        </pc:picChg>
      </pc:sldChg>
      <pc:sldChg chg="addSp modSp add del">
        <pc:chgData name="Jamie Webb-Fryer" userId="ba7c1b63bcfb9db4" providerId="LiveId" clId="{1DD058B9-6ECB-428E-94D4-D0C46DC0167C}" dt="2020-01-23T08:08:21.629" v="156" actId="47"/>
        <pc:sldMkLst>
          <pc:docMk/>
          <pc:sldMk cId="3182209387" sldId="369"/>
        </pc:sldMkLst>
        <pc:spChg chg="mod">
          <ac:chgData name="Jamie Webb-Fryer" userId="ba7c1b63bcfb9db4" providerId="LiveId" clId="{1DD058B9-6ECB-428E-94D4-D0C46DC0167C}" dt="2020-01-23T08:03:10.172" v="143" actId="20577"/>
          <ac:spMkLst>
            <pc:docMk/>
            <pc:sldMk cId="3182209387" sldId="369"/>
            <ac:spMk id="3" creationId="{8E05E6D8-E086-4D16-890D-4147E4A6B78F}"/>
          </ac:spMkLst>
        </pc:spChg>
        <pc:picChg chg="add mod">
          <ac:chgData name="Jamie Webb-Fryer" userId="ba7c1b63bcfb9db4" providerId="LiveId" clId="{1DD058B9-6ECB-428E-94D4-D0C46DC0167C}" dt="2020-01-23T08:04:31.260" v="147" actId="14100"/>
          <ac:picMkLst>
            <pc:docMk/>
            <pc:sldMk cId="3182209387" sldId="369"/>
            <ac:picMk id="7170" creationId="{5C42EB6C-BF3A-4D5A-967C-B30779BC926D}"/>
          </ac:picMkLst>
        </pc:picChg>
      </pc:sldChg>
      <pc:sldChg chg="addSp modSp add del">
        <pc:chgData name="Jamie Webb-Fryer" userId="ba7c1b63bcfb9db4" providerId="LiveId" clId="{1DD058B9-6ECB-428E-94D4-D0C46DC0167C}" dt="2020-01-23T08:08:21.822" v="157" actId="47"/>
        <pc:sldMkLst>
          <pc:docMk/>
          <pc:sldMk cId="2185548136" sldId="370"/>
        </pc:sldMkLst>
        <pc:spChg chg="mod">
          <ac:chgData name="Jamie Webb-Fryer" userId="ba7c1b63bcfb9db4" providerId="LiveId" clId="{1DD058B9-6ECB-428E-94D4-D0C46DC0167C}" dt="2020-01-23T08:03:15.724" v="144" actId="20577"/>
          <ac:spMkLst>
            <pc:docMk/>
            <pc:sldMk cId="2185548136" sldId="370"/>
            <ac:spMk id="3" creationId="{8E05E6D8-E086-4D16-890D-4147E4A6B78F}"/>
          </ac:spMkLst>
        </pc:spChg>
        <pc:picChg chg="add mod">
          <ac:chgData name="Jamie Webb-Fryer" userId="ba7c1b63bcfb9db4" providerId="LiveId" clId="{1DD058B9-6ECB-428E-94D4-D0C46DC0167C}" dt="2020-01-23T08:06:41.350" v="150" actId="14100"/>
          <ac:picMkLst>
            <pc:docMk/>
            <pc:sldMk cId="2185548136" sldId="370"/>
            <ac:picMk id="8194" creationId="{9A97E928-6739-40C2-8178-455819B60DA2}"/>
          </ac:picMkLst>
        </pc:picChg>
      </pc:sldChg>
      <pc:sldChg chg="del">
        <pc:chgData name="Jamie Webb-Fryer" userId="ba7c1b63bcfb9db4" providerId="LiveId" clId="{1DD058B9-6ECB-428E-94D4-D0C46DC0167C}" dt="2020-01-23T08:08:19.860" v="151" actId="47"/>
        <pc:sldMkLst>
          <pc:docMk/>
          <pc:sldMk cId="2367356886" sldId="371"/>
        </pc:sldMkLst>
      </pc:sldChg>
    </pc:docChg>
  </pc:docChgLst>
  <pc:docChgLst>
    <pc:chgData name="Jamie Webb-Fryer" userId="ba7c1b63bcfb9db4" providerId="LiveId" clId="{D48D47CA-693A-4365-9B7E-1D819A27BD1F}"/>
    <pc:docChg chg="undo redo custSel modSld">
      <pc:chgData name="Jamie Webb-Fryer" userId="ba7c1b63bcfb9db4" providerId="LiveId" clId="{D48D47CA-693A-4365-9B7E-1D819A27BD1F}" dt="2020-01-30T12:14:20.605" v="2809" actId="20577"/>
      <pc:docMkLst>
        <pc:docMk/>
      </pc:docMkLst>
      <pc:sldChg chg="modSp">
        <pc:chgData name="Jamie Webb-Fryer" userId="ba7c1b63bcfb9db4" providerId="LiveId" clId="{D48D47CA-693A-4365-9B7E-1D819A27BD1F}" dt="2020-01-27T20:40:52.007" v="1217" actId="123"/>
        <pc:sldMkLst>
          <pc:docMk/>
          <pc:sldMk cId="631777304" sldId="343"/>
        </pc:sldMkLst>
        <pc:spChg chg="mod">
          <ac:chgData name="Jamie Webb-Fryer" userId="ba7c1b63bcfb9db4" providerId="LiveId" clId="{D48D47CA-693A-4365-9B7E-1D819A27BD1F}" dt="2020-01-27T20:40:52.007" v="1217" actId="123"/>
          <ac:spMkLst>
            <pc:docMk/>
            <pc:sldMk cId="631777304" sldId="343"/>
            <ac:spMk id="3" creationId="{8E05E6D8-E086-4D16-890D-4147E4A6B78F}"/>
          </ac:spMkLst>
        </pc:spChg>
      </pc:sldChg>
      <pc:sldChg chg="modSp">
        <pc:chgData name="Jamie Webb-Fryer" userId="ba7c1b63bcfb9db4" providerId="LiveId" clId="{D48D47CA-693A-4365-9B7E-1D819A27BD1F}" dt="2020-01-30T12:10:27.953" v="2735" actId="20577"/>
        <pc:sldMkLst>
          <pc:docMk/>
          <pc:sldMk cId="2431512809" sldId="359"/>
        </pc:sldMkLst>
        <pc:spChg chg="mod">
          <ac:chgData name="Jamie Webb-Fryer" userId="ba7c1b63bcfb9db4" providerId="LiveId" clId="{D48D47CA-693A-4365-9B7E-1D819A27BD1F}" dt="2020-01-30T12:10:27.953" v="2735" actId="20577"/>
          <ac:spMkLst>
            <pc:docMk/>
            <pc:sldMk cId="2431512809" sldId="359"/>
            <ac:spMk id="4" creationId="{1C30F48D-C485-4671-9CFD-84A89214D729}"/>
          </ac:spMkLst>
        </pc:spChg>
      </pc:sldChg>
      <pc:sldChg chg="addSp modSp">
        <pc:chgData name="Jamie Webb-Fryer" userId="ba7c1b63bcfb9db4" providerId="LiveId" clId="{D48D47CA-693A-4365-9B7E-1D819A27BD1F}" dt="2020-01-27T20:35:55.483" v="1055" actId="14100"/>
        <pc:sldMkLst>
          <pc:docMk/>
          <pc:sldMk cId="3086474162" sldId="360"/>
        </pc:sldMkLst>
        <pc:spChg chg="mod">
          <ac:chgData name="Jamie Webb-Fryer" userId="ba7c1b63bcfb9db4" providerId="LiveId" clId="{D48D47CA-693A-4365-9B7E-1D819A27BD1F}" dt="2020-01-27T20:35:55.483" v="1055" actId="14100"/>
          <ac:spMkLst>
            <pc:docMk/>
            <pc:sldMk cId="3086474162" sldId="360"/>
            <ac:spMk id="3" creationId="{8E05E6D8-E086-4D16-890D-4147E4A6B78F}"/>
          </ac:spMkLst>
        </pc:spChg>
        <pc:picChg chg="add mod">
          <ac:chgData name="Jamie Webb-Fryer" userId="ba7c1b63bcfb9db4" providerId="LiveId" clId="{D48D47CA-693A-4365-9B7E-1D819A27BD1F}" dt="2020-01-27T20:32:18.348" v="1015" actId="14100"/>
          <ac:picMkLst>
            <pc:docMk/>
            <pc:sldMk cId="3086474162" sldId="360"/>
            <ac:picMk id="4" creationId="{895FA007-EAE5-44BA-90A4-EC9B161223FE}"/>
          </ac:picMkLst>
        </pc:picChg>
      </pc:sldChg>
      <pc:sldChg chg="delSp modSp">
        <pc:chgData name="Jamie Webb-Fryer" userId="ba7c1b63bcfb9db4" providerId="LiveId" clId="{D48D47CA-693A-4365-9B7E-1D819A27BD1F}" dt="2020-01-30T12:12:26.320" v="2771" actId="20577"/>
        <pc:sldMkLst>
          <pc:docMk/>
          <pc:sldMk cId="3105249107" sldId="361"/>
        </pc:sldMkLst>
        <pc:spChg chg="mod">
          <ac:chgData name="Jamie Webb-Fryer" userId="ba7c1b63bcfb9db4" providerId="LiveId" clId="{D48D47CA-693A-4365-9B7E-1D819A27BD1F}" dt="2020-01-27T20:37:10.555" v="1130" actId="1076"/>
          <ac:spMkLst>
            <pc:docMk/>
            <pc:sldMk cId="3105249107" sldId="361"/>
            <ac:spMk id="2" creationId="{C0613AEF-0CB6-4EFD-82EC-ABA2CF22B50E}"/>
          </ac:spMkLst>
        </pc:spChg>
        <pc:spChg chg="mod">
          <ac:chgData name="Jamie Webb-Fryer" userId="ba7c1b63bcfb9db4" providerId="LiveId" clId="{D48D47CA-693A-4365-9B7E-1D819A27BD1F}" dt="2020-01-30T12:12:26.320" v="2771" actId="20577"/>
          <ac:spMkLst>
            <pc:docMk/>
            <pc:sldMk cId="3105249107" sldId="361"/>
            <ac:spMk id="3" creationId="{8E05E6D8-E086-4D16-890D-4147E4A6B78F}"/>
          </ac:spMkLst>
        </pc:spChg>
        <pc:picChg chg="del mod">
          <ac:chgData name="Jamie Webb-Fryer" userId="ba7c1b63bcfb9db4" providerId="LiveId" clId="{D48D47CA-693A-4365-9B7E-1D819A27BD1F}" dt="2020-01-27T20:32:04.550" v="1011"/>
          <ac:picMkLst>
            <pc:docMk/>
            <pc:sldMk cId="3105249107" sldId="361"/>
            <ac:picMk id="2050" creationId="{8A171C51-86BE-4120-8FC4-B7FCBAFB1E41}"/>
          </ac:picMkLst>
        </pc:picChg>
      </pc:sldChg>
      <pc:sldChg chg="delSp modSp">
        <pc:chgData name="Jamie Webb-Fryer" userId="ba7c1b63bcfb9db4" providerId="LiveId" clId="{D48D47CA-693A-4365-9B7E-1D819A27BD1F}" dt="2020-01-27T19:53:31.563" v="247" actId="20577"/>
        <pc:sldMkLst>
          <pc:docMk/>
          <pc:sldMk cId="2601862620" sldId="364"/>
        </pc:sldMkLst>
        <pc:spChg chg="mod">
          <ac:chgData name="Jamie Webb-Fryer" userId="ba7c1b63bcfb9db4" providerId="LiveId" clId="{D48D47CA-693A-4365-9B7E-1D819A27BD1F}" dt="2020-01-27T19:53:31.563" v="247" actId="20577"/>
          <ac:spMkLst>
            <pc:docMk/>
            <pc:sldMk cId="2601862620" sldId="364"/>
            <ac:spMk id="3" creationId="{8E05E6D8-E086-4D16-890D-4147E4A6B78F}"/>
          </ac:spMkLst>
        </pc:spChg>
        <pc:picChg chg="del mod">
          <ac:chgData name="Jamie Webb-Fryer" userId="ba7c1b63bcfb9db4" providerId="LiveId" clId="{D48D47CA-693A-4365-9B7E-1D819A27BD1F}" dt="2020-01-27T19:52:26.363" v="202"/>
          <ac:picMkLst>
            <pc:docMk/>
            <pc:sldMk cId="2601862620" sldId="364"/>
            <ac:picMk id="6" creationId="{4B53E4A0-1DCF-4FB1-BE84-0E6EE9E639F9}"/>
          </ac:picMkLst>
        </pc:picChg>
      </pc:sldChg>
      <pc:sldChg chg="modSp">
        <pc:chgData name="Jamie Webb-Fryer" userId="ba7c1b63bcfb9db4" providerId="LiveId" clId="{D48D47CA-693A-4365-9B7E-1D819A27BD1F}" dt="2020-01-30T12:12:55.855" v="2776" actId="20577"/>
        <pc:sldMkLst>
          <pc:docMk/>
          <pc:sldMk cId="4176439400" sldId="365"/>
        </pc:sldMkLst>
        <pc:spChg chg="mod">
          <ac:chgData name="Jamie Webb-Fryer" userId="ba7c1b63bcfb9db4" providerId="LiveId" clId="{D48D47CA-693A-4365-9B7E-1D819A27BD1F}" dt="2020-01-30T12:12:55.855" v="2776" actId="20577"/>
          <ac:spMkLst>
            <pc:docMk/>
            <pc:sldMk cId="4176439400" sldId="365"/>
            <ac:spMk id="3" creationId="{8E05E6D8-E086-4D16-890D-4147E4A6B78F}"/>
          </ac:spMkLst>
        </pc:spChg>
        <pc:picChg chg="mod">
          <ac:chgData name="Jamie Webb-Fryer" userId="ba7c1b63bcfb9db4" providerId="LiveId" clId="{D48D47CA-693A-4365-9B7E-1D819A27BD1F}" dt="2020-01-27T20:45:45.716" v="1322" actId="1076"/>
          <ac:picMkLst>
            <pc:docMk/>
            <pc:sldMk cId="4176439400" sldId="365"/>
            <ac:picMk id="4098" creationId="{ACF29BDD-1382-43C4-9D07-287C61985C47}"/>
          </ac:picMkLst>
        </pc:picChg>
      </pc:sldChg>
      <pc:sldChg chg="modSp">
        <pc:chgData name="Jamie Webb-Fryer" userId="ba7c1b63bcfb9db4" providerId="LiveId" clId="{D48D47CA-693A-4365-9B7E-1D819A27BD1F}" dt="2020-01-28T20:05:30.873" v="2649" actId="1076"/>
        <pc:sldMkLst>
          <pc:docMk/>
          <pc:sldMk cId="2910320592" sldId="366"/>
        </pc:sldMkLst>
        <pc:spChg chg="mod">
          <ac:chgData name="Jamie Webb-Fryer" userId="ba7c1b63bcfb9db4" providerId="LiveId" clId="{D48D47CA-693A-4365-9B7E-1D819A27BD1F}" dt="2020-01-28T20:05:28.887" v="2648" actId="123"/>
          <ac:spMkLst>
            <pc:docMk/>
            <pc:sldMk cId="2910320592" sldId="366"/>
            <ac:spMk id="3" creationId="{8E05E6D8-E086-4D16-890D-4147E4A6B78F}"/>
          </ac:spMkLst>
        </pc:spChg>
        <pc:picChg chg="mod">
          <ac:chgData name="Jamie Webb-Fryer" userId="ba7c1b63bcfb9db4" providerId="LiveId" clId="{D48D47CA-693A-4365-9B7E-1D819A27BD1F}" dt="2020-01-28T20:05:30.873" v="2649" actId="1076"/>
          <ac:picMkLst>
            <pc:docMk/>
            <pc:sldMk cId="2910320592" sldId="366"/>
            <ac:picMk id="5122" creationId="{9AC3D512-3276-4144-BB2E-A159BE318E5A}"/>
          </ac:picMkLst>
        </pc:picChg>
      </pc:sldChg>
      <pc:sldChg chg="modSp">
        <pc:chgData name="Jamie Webb-Fryer" userId="ba7c1b63bcfb9db4" providerId="LiveId" clId="{D48D47CA-693A-4365-9B7E-1D819A27BD1F}" dt="2020-01-30T12:09:57.937" v="2726" actId="20577"/>
        <pc:sldMkLst>
          <pc:docMk/>
          <pc:sldMk cId="543591831" sldId="373"/>
        </pc:sldMkLst>
        <pc:spChg chg="mod">
          <ac:chgData name="Jamie Webb-Fryer" userId="ba7c1b63bcfb9db4" providerId="LiveId" clId="{D48D47CA-693A-4365-9B7E-1D819A27BD1F}" dt="2020-01-30T12:09:57.937" v="2726" actId="20577"/>
          <ac:spMkLst>
            <pc:docMk/>
            <pc:sldMk cId="543591831" sldId="373"/>
            <ac:spMk id="6" creationId="{19CC953A-CE55-4E03-8031-16DB6CEBFC3F}"/>
          </ac:spMkLst>
        </pc:spChg>
      </pc:sldChg>
      <pc:sldChg chg="addSp delSp modSp">
        <pc:chgData name="Jamie Webb-Fryer" userId="ba7c1b63bcfb9db4" providerId="LiveId" clId="{D48D47CA-693A-4365-9B7E-1D819A27BD1F}" dt="2020-01-27T19:55:33.317" v="272" actId="14100"/>
        <pc:sldMkLst>
          <pc:docMk/>
          <pc:sldMk cId="2414244637" sldId="375"/>
        </pc:sldMkLst>
        <pc:spChg chg="mod">
          <ac:chgData name="Jamie Webb-Fryer" userId="ba7c1b63bcfb9db4" providerId="LiveId" clId="{D48D47CA-693A-4365-9B7E-1D819A27BD1F}" dt="2020-01-27T19:55:22.271" v="267" actId="14100"/>
          <ac:spMkLst>
            <pc:docMk/>
            <pc:sldMk cId="2414244637" sldId="375"/>
            <ac:spMk id="3" creationId="{8E05E6D8-E086-4D16-890D-4147E4A6B78F}"/>
          </ac:spMkLst>
        </pc:spChg>
        <pc:picChg chg="add mod">
          <ac:chgData name="Jamie Webb-Fryer" userId="ba7c1b63bcfb9db4" providerId="LiveId" clId="{D48D47CA-693A-4365-9B7E-1D819A27BD1F}" dt="2020-01-27T19:55:33.317" v="272" actId="14100"/>
          <ac:picMkLst>
            <pc:docMk/>
            <pc:sldMk cId="2414244637" sldId="375"/>
            <ac:picMk id="5" creationId="{099E6C11-B47E-45A6-BCA3-ADBC1407EB00}"/>
          </ac:picMkLst>
        </pc:picChg>
        <pc:picChg chg="del">
          <ac:chgData name="Jamie Webb-Fryer" userId="ba7c1b63bcfb9db4" providerId="LiveId" clId="{D48D47CA-693A-4365-9B7E-1D819A27BD1F}" dt="2020-01-27T19:51:24.828" v="188" actId="478"/>
          <ac:picMkLst>
            <pc:docMk/>
            <pc:sldMk cId="2414244637" sldId="375"/>
            <ac:picMk id="6" creationId="{4B53E4A0-1DCF-4FB1-BE84-0E6EE9E639F9}"/>
          </ac:picMkLst>
        </pc:picChg>
      </pc:sldChg>
      <pc:sldChg chg="delSp modSp">
        <pc:chgData name="Jamie Webb-Fryer" userId="ba7c1b63bcfb9db4" providerId="LiveId" clId="{D48D47CA-693A-4365-9B7E-1D819A27BD1F}" dt="2020-01-30T12:12:01.138" v="2753" actId="20577"/>
        <pc:sldMkLst>
          <pc:docMk/>
          <pc:sldMk cId="4178870839" sldId="376"/>
        </pc:sldMkLst>
        <pc:spChg chg="mod">
          <ac:chgData name="Jamie Webb-Fryer" userId="ba7c1b63bcfb9db4" providerId="LiveId" clId="{D48D47CA-693A-4365-9B7E-1D819A27BD1F}" dt="2020-01-30T12:12:01.138" v="2753" actId="20577"/>
          <ac:spMkLst>
            <pc:docMk/>
            <pc:sldMk cId="4178870839" sldId="376"/>
            <ac:spMk id="3" creationId="{8E05E6D8-E086-4D16-890D-4147E4A6B78F}"/>
          </ac:spMkLst>
        </pc:spChg>
        <pc:picChg chg="del">
          <ac:chgData name="Jamie Webb-Fryer" userId="ba7c1b63bcfb9db4" providerId="LiveId" clId="{D48D47CA-693A-4365-9B7E-1D819A27BD1F}" dt="2020-01-27T19:51:21.362" v="187" actId="478"/>
          <ac:picMkLst>
            <pc:docMk/>
            <pc:sldMk cId="4178870839" sldId="376"/>
            <ac:picMk id="6" creationId="{4B53E4A0-1DCF-4FB1-BE84-0E6EE9E639F9}"/>
          </ac:picMkLst>
        </pc:picChg>
      </pc:sldChg>
      <pc:sldChg chg="addSp delSp modSp">
        <pc:chgData name="Jamie Webb-Fryer" userId="ba7c1b63bcfb9db4" providerId="LiveId" clId="{D48D47CA-693A-4365-9B7E-1D819A27BD1F}" dt="2020-01-28T20:03:41.027" v="2609" actId="1076"/>
        <pc:sldMkLst>
          <pc:docMk/>
          <pc:sldMk cId="3662700317" sldId="377"/>
        </pc:sldMkLst>
        <pc:spChg chg="mod">
          <ac:chgData name="Jamie Webb-Fryer" userId="ba7c1b63bcfb9db4" providerId="LiveId" clId="{D48D47CA-693A-4365-9B7E-1D819A27BD1F}" dt="2020-01-28T20:03:41.027" v="2609" actId="1076"/>
          <ac:spMkLst>
            <pc:docMk/>
            <pc:sldMk cId="3662700317" sldId="377"/>
            <ac:spMk id="3" creationId="{8E05E6D8-E086-4D16-890D-4147E4A6B78F}"/>
          </ac:spMkLst>
        </pc:spChg>
        <pc:picChg chg="add mod">
          <ac:chgData name="Jamie Webb-Fryer" userId="ba7c1b63bcfb9db4" providerId="LiveId" clId="{D48D47CA-693A-4365-9B7E-1D819A27BD1F}" dt="2020-01-28T20:03:35.691" v="2608" actId="1076"/>
          <ac:picMkLst>
            <pc:docMk/>
            <pc:sldMk cId="3662700317" sldId="377"/>
            <ac:picMk id="1026" creationId="{54A9B6A0-11E9-4C1F-9DD8-60BEBAE943D2}"/>
          </ac:picMkLst>
        </pc:picChg>
        <pc:picChg chg="del">
          <ac:chgData name="Jamie Webb-Fryer" userId="ba7c1b63bcfb9db4" providerId="LiveId" clId="{D48D47CA-693A-4365-9B7E-1D819A27BD1F}" dt="2020-01-27T20:39:06.582" v="1148" actId="478"/>
          <ac:picMkLst>
            <pc:docMk/>
            <pc:sldMk cId="3662700317" sldId="377"/>
            <ac:picMk id="4098" creationId="{ACF29BDD-1382-43C4-9D07-287C61985C47}"/>
          </ac:picMkLst>
        </pc:picChg>
      </pc:sldChg>
      <pc:sldChg chg="delSp modSp">
        <pc:chgData name="Jamie Webb-Fryer" userId="ba7c1b63bcfb9db4" providerId="LiveId" clId="{D48D47CA-693A-4365-9B7E-1D819A27BD1F}" dt="2020-01-30T12:14:20.605" v="2809" actId="20577"/>
        <pc:sldMkLst>
          <pc:docMk/>
          <pc:sldMk cId="281047120" sldId="378"/>
        </pc:sldMkLst>
        <pc:spChg chg="mod">
          <ac:chgData name="Jamie Webb-Fryer" userId="ba7c1b63bcfb9db4" providerId="LiveId" clId="{D48D47CA-693A-4365-9B7E-1D819A27BD1F}" dt="2020-01-30T12:14:20.605" v="2809" actId="20577"/>
          <ac:spMkLst>
            <pc:docMk/>
            <pc:sldMk cId="281047120" sldId="378"/>
            <ac:spMk id="3" creationId="{8E05E6D8-E086-4D16-890D-4147E4A6B78F}"/>
          </ac:spMkLst>
        </pc:spChg>
        <pc:picChg chg="del">
          <ac:chgData name="Jamie Webb-Fryer" userId="ba7c1b63bcfb9db4" providerId="LiveId" clId="{D48D47CA-693A-4365-9B7E-1D819A27BD1F}" dt="2020-01-27T20:48:47.998" v="1334" actId="478"/>
          <ac:picMkLst>
            <pc:docMk/>
            <pc:sldMk cId="281047120" sldId="378"/>
            <ac:picMk id="5122" creationId="{9AC3D512-3276-4144-BB2E-A159BE318E5A}"/>
          </ac:picMkLst>
        </pc:picChg>
      </pc:sldChg>
    </pc:docChg>
  </pc:docChgLst>
  <pc:docChgLst>
    <pc:chgData name="Jamie Webb-Fryer" userId="ba7c1b63bcfb9db4" providerId="LiveId" clId="{C97E490A-BA8E-4F4D-8E0A-EE1C24F03538}"/>
    <pc:docChg chg="modSld">
      <pc:chgData name="Jamie Webb-Fryer" userId="ba7c1b63bcfb9db4" providerId="LiveId" clId="{C97E490A-BA8E-4F4D-8E0A-EE1C24F03538}" dt="2020-02-21T21:00:37.396" v="0"/>
      <pc:docMkLst>
        <pc:docMk/>
      </pc:docMkLst>
      <pc:sldChg chg="modSp">
        <pc:chgData name="Jamie Webb-Fryer" userId="ba7c1b63bcfb9db4" providerId="LiveId" clId="{C97E490A-BA8E-4F4D-8E0A-EE1C24F03538}" dt="2020-02-21T21:00:37.396" v="0"/>
        <pc:sldMkLst>
          <pc:docMk/>
          <pc:sldMk cId="0" sldId="256"/>
        </pc:sldMkLst>
        <pc:spChg chg="mod">
          <ac:chgData name="Jamie Webb-Fryer" userId="ba7c1b63bcfb9db4" providerId="LiveId" clId="{C97E490A-BA8E-4F4D-8E0A-EE1C24F03538}" dt="2020-02-21T21:00:37.396" v="0"/>
          <ac:spMkLst>
            <pc:docMk/>
            <pc:sldMk cId="0" sldId="256"/>
            <ac:spMk id="2054" creationId="{00000000-0000-0000-0000-000000000000}"/>
          </ac:spMkLst>
        </pc:spChg>
      </pc:sldChg>
    </pc:docChg>
  </pc:docChgLst>
  <pc:docChgLst>
    <pc:chgData name="Jamie Webb-Fryer" userId="ba7c1b63bcfb9db4" providerId="LiveId" clId="{084A07D6-37F1-4281-B733-CDF73729BB6A}"/>
    <pc:docChg chg="undo custSel modSld sldOrd">
      <pc:chgData name="Jamie Webb-Fryer" userId="ba7c1b63bcfb9db4" providerId="LiveId" clId="{084A07D6-37F1-4281-B733-CDF73729BB6A}" dt="2020-01-24T18:56:15.435" v="1361" actId="20577"/>
      <pc:docMkLst>
        <pc:docMk/>
      </pc:docMkLst>
      <pc:sldChg chg="modSp">
        <pc:chgData name="Jamie Webb-Fryer" userId="ba7c1b63bcfb9db4" providerId="LiveId" clId="{084A07D6-37F1-4281-B733-CDF73729BB6A}" dt="2020-01-23T08:10:40.535" v="9" actId="20577"/>
        <pc:sldMkLst>
          <pc:docMk/>
          <pc:sldMk cId="0" sldId="256"/>
        </pc:sldMkLst>
        <pc:spChg chg="mod">
          <ac:chgData name="Jamie Webb-Fryer" userId="ba7c1b63bcfb9db4" providerId="LiveId" clId="{084A07D6-37F1-4281-B733-CDF73729BB6A}" dt="2020-01-23T08:10:40.535" v="9" actId="20577"/>
          <ac:spMkLst>
            <pc:docMk/>
            <pc:sldMk cId="0" sldId="256"/>
            <ac:spMk id="2053" creationId="{00000000-0000-0000-0000-000000000000}"/>
          </ac:spMkLst>
        </pc:spChg>
      </pc:sldChg>
      <pc:sldChg chg="delSp modSp">
        <pc:chgData name="Jamie Webb-Fryer" userId="ba7c1b63bcfb9db4" providerId="LiveId" clId="{084A07D6-37F1-4281-B733-CDF73729BB6A}" dt="2020-01-24T18:48:29.301" v="1045" actId="20577"/>
        <pc:sldMkLst>
          <pc:docMk/>
          <pc:sldMk cId="631777304" sldId="343"/>
        </pc:sldMkLst>
        <pc:spChg chg="mod">
          <ac:chgData name="Jamie Webb-Fryer" userId="ba7c1b63bcfb9db4" providerId="LiveId" clId="{084A07D6-37F1-4281-B733-CDF73729BB6A}" dt="2020-01-24T18:48:29.301" v="1045" actId="20577"/>
          <ac:spMkLst>
            <pc:docMk/>
            <pc:sldMk cId="631777304" sldId="343"/>
            <ac:spMk id="3" creationId="{8E05E6D8-E086-4D16-890D-4147E4A6B78F}"/>
          </ac:spMkLst>
        </pc:spChg>
        <pc:picChg chg="del mod modCrop">
          <ac:chgData name="Jamie Webb-Fryer" userId="ba7c1b63bcfb9db4" providerId="LiveId" clId="{084A07D6-37F1-4281-B733-CDF73729BB6A}" dt="2020-01-24T18:37:17.557" v="804" actId="478"/>
          <ac:picMkLst>
            <pc:docMk/>
            <pc:sldMk cId="631777304" sldId="343"/>
            <ac:picMk id="4" creationId="{B79191DE-C14C-48A5-A369-C0127DE06CFC}"/>
          </ac:picMkLst>
        </pc:picChg>
      </pc:sldChg>
      <pc:sldChg chg="addSp delSp modSp">
        <pc:chgData name="Jamie Webb-Fryer" userId="ba7c1b63bcfb9db4" providerId="LiveId" clId="{084A07D6-37F1-4281-B733-CDF73729BB6A}" dt="2020-01-24T07:33:49.261" v="639" actId="1076"/>
        <pc:sldMkLst>
          <pc:docMk/>
          <pc:sldMk cId="2431512809" sldId="359"/>
        </pc:sldMkLst>
        <pc:spChg chg="mod">
          <ac:chgData name="Jamie Webb-Fryer" userId="ba7c1b63bcfb9db4" providerId="LiveId" clId="{084A07D6-37F1-4281-B733-CDF73729BB6A}" dt="2020-01-24T07:26:30.790" v="398" actId="20577"/>
          <ac:spMkLst>
            <pc:docMk/>
            <pc:sldMk cId="2431512809" sldId="359"/>
            <ac:spMk id="2" creationId="{38414F43-8DE7-4D71-8538-0534EA96760E}"/>
          </ac:spMkLst>
        </pc:spChg>
        <pc:spChg chg="add del mod">
          <ac:chgData name="Jamie Webb-Fryer" userId="ba7c1b63bcfb9db4" providerId="LiveId" clId="{084A07D6-37F1-4281-B733-CDF73729BB6A}" dt="2020-01-24T07:24:31.270" v="377" actId="478"/>
          <ac:spMkLst>
            <pc:docMk/>
            <pc:sldMk cId="2431512809" sldId="359"/>
            <ac:spMk id="3" creationId="{B2FD7A4D-22F3-4107-B754-5BC8B0389849}"/>
          </ac:spMkLst>
        </pc:spChg>
        <pc:spChg chg="add mod">
          <ac:chgData name="Jamie Webb-Fryer" userId="ba7c1b63bcfb9db4" providerId="LiveId" clId="{084A07D6-37F1-4281-B733-CDF73729BB6A}" dt="2020-01-24T07:33:49.261" v="639" actId="1076"/>
          <ac:spMkLst>
            <pc:docMk/>
            <pc:sldMk cId="2431512809" sldId="359"/>
            <ac:spMk id="4" creationId="{1C30F48D-C485-4671-9CFD-84A89214D729}"/>
          </ac:spMkLst>
        </pc:spChg>
        <pc:spChg chg="add mod">
          <ac:chgData name="Jamie Webb-Fryer" userId="ba7c1b63bcfb9db4" providerId="LiveId" clId="{084A07D6-37F1-4281-B733-CDF73729BB6A}" dt="2020-01-24T07:24:37.154" v="379" actId="20577"/>
          <ac:spMkLst>
            <pc:docMk/>
            <pc:sldMk cId="2431512809" sldId="359"/>
            <ac:spMk id="6" creationId="{19CC953A-CE55-4E03-8031-16DB6CEBFC3F}"/>
          </ac:spMkLst>
        </pc:spChg>
        <pc:picChg chg="del mod">
          <ac:chgData name="Jamie Webb-Fryer" userId="ba7c1b63bcfb9db4" providerId="LiveId" clId="{084A07D6-37F1-4281-B733-CDF73729BB6A}" dt="2020-01-24T07:24:27.847" v="376" actId="478"/>
          <ac:picMkLst>
            <pc:docMk/>
            <pc:sldMk cId="2431512809" sldId="359"/>
            <ac:picMk id="1026" creationId="{B828A48C-1E67-4FB0-ABAC-ED14800A461A}"/>
          </ac:picMkLst>
        </pc:picChg>
      </pc:sldChg>
      <pc:sldChg chg="modSp">
        <pc:chgData name="Jamie Webb-Fryer" userId="ba7c1b63bcfb9db4" providerId="LiveId" clId="{084A07D6-37F1-4281-B733-CDF73729BB6A}" dt="2020-01-24T18:56:15.435" v="1361" actId="20577"/>
        <pc:sldMkLst>
          <pc:docMk/>
          <pc:sldMk cId="2601862620" sldId="364"/>
        </pc:sldMkLst>
        <pc:spChg chg="mod">
          <ac:chgData name="Jamie Webb-Fryer" userId="ba7c1b63bcfb9db4" providerId="LiveId" clId="{084A07D6-37F1-4281-B733-CDF73729BB6A}" dt="2020-01-24T18:56:15.435" v="1361" actId="20577"/>
          <ac:spMkLst>
            <pc:docMk/>
            <pc:sldMk cId="2601862620" sldId="364"/>
            <ac:spMk id="3" creationId="{8E05E6D8-E086-4D16-890D-4147E4A6B78F}"/>
          </ac:spMkLst>
        </pc:spChg>
        <pc:picChg chg="mod">
          <ac:chgData name="Jamie Webb-Fryer" userId="ba7c1b63bcfb9db4" providerId="LiveId" clId="{084A07D6-37F1-4281-B733-CDF73729BB6A}" dt="2020-01-24T18:53:41.580" v="1339" actId="14100"/>
          <ac:picMkLst>
            <pc:docMk/>
            <pc:sldMk cId="2601862620" sldId="364"/>
            <ac:picMk id="6" creationId="{4B53E4A0-1DCF-4FB1-BE84-0E6EE9E639F9}"/>
          </ac:picMkLst>
        </pc:picChg>
      </pc:sldChg>
      <pc:sldChg chg="modSp ord">
        <pc:chgData name="Jamie Webb-Fryer" userId="ba7c1b63bcfb9db4" providerId="LiveId" clId="{084A07D6-37F1-4281-B733-CDF73729BB6A}" dt="2020-01-24T07:34:33.921" v="709" actId="20577"/>
        <pc:sldMkLst>
          <pc:docMk/>
          <pc:sldMk cId="543591831" sldId="373"/>
        </pc:sldMkLst>
        <pc:spChg chg="mod">
          <ac:chgData name="Jamie Webb-Fryer" userId="ba7c1b63bcfb9db4" providerId="LiveId" clId="{084A07D6-37F1-4281-B733-CDF73729BB6A}" dt="2020-01-24T07:34:33.921" v="709" actId="20577"/>
          <ac:spMkLst>
            <pc:docMk/>
            <pc:sldMk cId="543591831" sldId="373"/>
            <ac:spMk id="6" creationId="{19CC953A-CE55-4E03-8031-16DB6CEBFC3F}"/>
          </ac:spMkLst>
        </pc:spChg>
      </pc:sldChg>
      <pc:sldChg chg="modSp">
        <pc:chgData name="Jamie Webb-Fryer" userId="ba7c1b63bcfb9db4" providerId="LiveId" clId="{084A07D6-37F1-4281-B733-CDF73729BB6A}" dt="2020-01-24T18:54:50.493" v="1360" actId="1076"/>
        <pc:sldMkLst>
          <pc:docMk/>
          <pc:sldMk cId="3033333090" sldId="374"/>
        </pc:sldMkLst>
        <pc:spChg chg="mod">
          <ac:chgData name="Jamie Webb-Fryer" userId="ba7c1b63bcfb9db4" providerId="LiveId" clId="{084A07D6-37F1-4281-B733-CDF73729BB6A}" dt="2020-01-24T18:54:40.325" v="1356" actId="1076"/>
          <ac:spMkLst>
            <pc:docMk/>
            <pc:sldMk cId="3033333090" sldId="374"/>
            <ac:spMk id="3" creationId="{8E05E6D8-E086-4D16-890D-4147E4A6B78F}"/>
          </ac:spMkLst>
        </pc:spChg>
        <pc:picChg chg="mod">
          <ac:chgData name="Jamie Webb-Fryer" userId="ba7c1b63bcfb9db4" providerId="LiveId" clId="{084A07D6-37F1-4281-B733-CDF73729BB6A}" dt="2020-01-24T18:54:50.493" v="1360" actId="1076"/>
          <ac:picMkLst>
            <pc:docMk/>
            <pc:sldMk cId="3033333090" sldId="374"/>
            <ac:picMk id="4" creationId="{B79191DE-C14C-48A5-A369-C0127DE06CF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586ABBB-9C0A-1D47-83E6-10FD6948B0D3}" type="datetime1">
              <a:rPr lang="en-US"/>
              <a:pPr/>
              <a:t>5/4/2020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FAD621-1136-4040-A893-ED5AEC3FF12D}" type="slidenum">
              <a:rPr lang="en-US"/>
              <a:pPr/>
              <a:t>‹#›</a:t>
            </a:fld>
            <a:endParaRPr lang="en-US" dirty="0"/>
          </a:p>
        </p:txBody>
      </p:sp>
    </p:spTree>
    <p:extLst>
      <p:ext uri="{BB962C8B-B14F-4D97-AF65-F5344CB8AC3E}">
        <p14:creationId xmlns:p14="http://schemas.microsoft.com/office/powerpoint/2010/main" val="3007455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GB"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GB" dirty="0"/>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D847933-502B-D146-9428-3DDD196AD935}" type="slidenum">
              <a:rPr lang="en-GB"/>
              <a:pPr/>
              <a:t>‹#›</a:t>
            </a:fld>
            <a:endParaRPr lang="en-GB" dirty="0"/>
          </a:p>
        </p:txBody>
      </p:sp>
    </p:spTree>
    <p:extLst>
      <p:ext uri="{BB962C8B-B14F-4D97-AF65-F5344CB8AC3E}">
        <p14:creationId xmlns:p14="http://schemas.microsoft.com/office/powerpoint/2010/main" val="25432193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
        <p:nvSpPr>
          <p:cNvPr id="5" name="Content Placeholder 4"/>
          <p:cNvSpPr>
            <a:spLocks noGrp="1"/>
          </p:cNvSpPr>
          <p:nvPr>
            <p:ph sz="quarter" idx="10"/>
          </p:nvPr>
        </p:nvSpPr>
        <p:spPr>
          <a:xfrm>
            <a:off x="457200" y="1371600"/>
            <a:ext cx="8229600" cy="47556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292100" y="1714500"/>
            <a:ext cx="366236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106863" y="1714500"/>
            <a:ext cx="3663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5"/>
          <p:cNvSpPr>
            <a:spLocks noGrp="1" noChangeArrowheads="1"/>
          </p:cNvSpPr>
          <p:nvPr>
            <p:ph type="dt" sz="half" idx="10"/>
          </p:nvPr>
        </p:nvSpPr>
        <p:spPr>
          <a:xfrm>
            <a:off x="457200" y="7029450"/>
            <a:ext cx="2133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ftr" sz="quarter" idx="11"/>
          </p:nvPr>
        </p:nvSpPr>
        <p:spPr>
          <a:xfrm>
            <a:off x="3124200" y="7029450"/>
            <a:ext cx="2895600" cy="476250"/>
          </a:xfrm>
          <a:prstGeom prst="rect">
            <a:avLst/>
          </a:prstGeom>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xfrm>
            <a:off x="6553200" y="7029450"/>
            <a:ext cx="2133600" cy="476250"/>
          </a:xfrm>
          <a:prstGeom prst="rect">
            <a:avLst/>
          </a:prstGeom>
          <a:ln/>
        </p:spPr>
        <p:txBody>
          <a:bodyPr/>
          <a:lstStyle>
            <a:lvl1pPr>
              <a:defRPr/>
            </a:lvl1pPr>
          </a:lstStyle>
          <a:p>
            <a:fld id="{25A470B1-4B60-4DEC-B85F-F41A8644BCF0}" type="slidenum">
              <a:rPr lang="en-GB" altLang="en-US"/>
              <a:pPr/>
              <a:t>‹#›</a:t>
            </a:fld>
            <a:endParaRPr lang="en-GB" altLang="en-US"/>
          </a:p>
        </p:txBody>
      </p:sp>
    </p:spTree>
    <p:extLst>
      <p:ext uri="{BB962C8B-B14F-4D97-AF65-F5344CB8AC3E}">
        <p14:creationId xmlns:p14="http://schemas.microsoft.com/office/powerpoint/2010/main" val="201333659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10"/>
          <p:cNvSpPr txBox="1">
            <a:spLocks noChangeArrowheads="1"/>
          </p:cNvSpPr>
          <p:nvPr userDrawn="1"/>
        </p:nvSpPr>
        <p:spPr bwMode="white">
          <a:xfrm>
            <a:off x="0" y="259929"/>
            <a:ext cx="6549787" cy="4572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27" name="Text Box 10"/>
          <p:cNvSpPr txBox="1">
            <a:spLocks noChangeArrowheads="1"/>
          </p:cNvSpPr>
          <p:nvPr userDrawn="1"/>
        </p:nvSpPr>
        <p:spPr bwMode="white">
          <a:xfrm>
            <a:off x="0" y="457200"/>
            <a:ext cx="9144000" cy="152400"/>
          </a:xfrm>
          <a:prstGeom prst="rect">
            <a:avLst/>
          </a:prstGeom>
          <a:solidFill>
            <a:srgbClr val="D9D9D9">
              <a:alpha val="0"/>
            </a:srgbClr>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9D9D9"/>
                </a:solidFill>
                <a:cs typeface="Arial" charset="0"/>
              </a:rPr>
              <a:t> </a:t>
            </a:r>
          </a:p>
        </p:txBody>
      </p:sp>
      <p:sp>
        <p:nvSpPr>
          <p:cNvPr id="1029" name="Rectangle 14"/>
          <p:cNvSpPr>
            <a:spLocks noChangeArrowheads="1"/>
          </p:cNvSpPr>
          <p:nvPr userDrawn="1"/>
        </p:nvSpPr>
        <p:spPr bwMode="auto">
          <a:xfrm>
            <a:off x="457200" y="308718"/>
            <a:ext cx="6092587" cy="307975"/>
          </a:xfrm>
          <a:prstGeom prst="rect">
            <a:avLst/>
          </a:prstGeom>
          <a:noFill/>
          <a:ln w="9525">
            <a:noFill/>
            <a:miter lim="800000"/>
            <a:headEnd/>
            <a:tailEnd/>
          </a:ln>
        </p:spPr>
        <p:txBody>
          <a:bodyPr wrap="square">
            <a:prstTxWarp prst="textNoShape">
              <a:avLst/>
            </a:prstTxWarp>
            <a:spAutoFit/>
          </a:bodyPr>
          <a:lstStyle/>
          <a:p>
            <a:r>
              <a:rPr lang="en-GB" sz="1400" b="1" dirty="0">
                <a:solidFill>
                  <a:schemeClr val="bg1"/>
                </a:solidFill>
              </a:rPr>
              <a:t>Level 3 Hospitality and Catering</a:t>
            </a:r>
            <a:endParaRPr lang="en-US" sz="1400" b="1" dirty="0">
              <a:solidFill>
                <a:schemeClr val="bg1"/>
              </a:solidFill>
            </a:endParaRPr>
          </a:p>
        </p:txBody>
      </p:sp>
      <p:sp>
        <p:nvSpPr>
          <p:cNvPr id="1030" name="Text Box 10"/>
          <p:cNvSpPr txBox="1">
            <a:spLocks noChangeArrowheads="1"/>
          </p:cNvSpPr>
          <p:nvPr userDrawn="1"/>
        </p:nvSpPr>
        <p:spPr bwMode="white">
          <a:xfrm>
            <a:off x="0" y="6324600"/>
            <a:ext cx="9144000" cy="381000"/>
          </a:xfrm>
          <a:prstGeom prst="rect">
            <a:avLst/>
          </a:prstGeom>
          <a:solidFill>
            <a:srgbClr val="D9D9D9"/>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1031" name="Text Box 10"/>
          <p:cNvSpPr txBox="1">
            <a:spLocks noChangeArrowheads="1"/>
          </p:cNvSpPr>
          <p:nvPr userDrawn="1"/>
        </p:nvSpPr>
        <p:spPr bwMode="white">
          <a:xfrm>
            <a:off x="0" y="6705600"/>
            <a:ext cx="9144000" cy="152400"/>
          </a:xfrm>
          <a:prstGeom prst="rect">
            <a:avLst/>
          </a:prstGeom>
          <a:solidFill>
            <a:srgbClr val="E30613"/>
          </a:solidFill>
          <a:ln>
            <a:noFill/>
          </a:ln>
        </p:spPr>
        <p:txBody>
          <a:bodyPr wrap="none"/>
          <a:lstStyle>
            <a:lvl1pPr eaLnBrk="0" hangingPunct="0">
              <a:defRPr sz="2000">
                <a:solidFill>
                  <a:schemeClr val="tx1"/>
                </a:solidFill>
                <a:latin typeface="Arial" charset="0"/>
                <a:ea typeface="ＭＳ Ｐゴシック" charset="-128"/>
              </a:defRPr>
            </a:lvl1pPr>
            <a:lvl2pPr marL="742950" indent="-285750" eaLnBrk="0" hangingPunct="0">
              <a:defRPr sz="2000">
                <a:solidFill>
                  <a:schemeClr val="tx1"/>
                </a:solidFill>
                <a:latin typeface="Arial" charset="0"/>
                <a:ea typeface="ＭＳ Ｐゴシック" charset="-128"/>
              </a:defRPr>
            </a:lvl2pPr>
            <a:lvl3pPr marL="1143000" indent="-228600" eaLnBrk="0" hangingPunct="0">
              <a:defRPr sz="2000">
                <a:solidFill>
                  <a:schemeClr val="tx1"/>
                </a:solidFill>
                <a:latin typeface="Arial" charset="0"/>
                <a:ea typeface="ＭＳ Ｐゴシック" charset="-128"/>
              </a:defRPr>
            </a:lvl3pPr>
            <a:lvl4pPr marL="1600200" indent="-228600" eaLnBrk="0" hangingPunct="0">
              <a:defRPr sz="2000">
                <a:solidFill>
                  <a:schemeClr val="tx1"/>
                </a:solidFill>
                <a:latin typeface="Arial" charset="0"/>
                <a:ea typeface="ＭＳ Ｐゴシック" charset="-128"/>
              </a:defRPr>
            </a:lvl4pPr>
            <a:lvl5pPr marL="2057400" indent="-228600" eaLnBrk="0" hangingPunct="0">
              <a:defRPr sz="2000">
                <a:solidFill>
                  <a:schemeClr val="tx1"/>
                </a:solidFill>
                <a:latin typeface="Arial" charset="0"/>
                <a:ea typeface="ＭＳ Ｐゴシック" charset="-128"/>
              </a:defRPr>
            </a:lvl5pPr>
            <a:lvl6pPr marL="2514600" indent="-228600" eaLnBrk="0" fontAlgn="base" hangingPunct="0">
              <a:spcBef>
                <a:spcPct val="0"/>
              </a:spcBef>
              <a:spcAft>
                <a:spcPct val="0"/>
              </a:spcAft>
              <a:defRPr sz="2000">
                <a:solidFill>
                  <a:schemeClr val="tx1"/>
                </a:solidFill>
                <a:latin typeface="Arial" charset="0"/>
                <a:ea typeface="ＭＳ Ｐゴシック" charset="-128"/>
              </a:defRPr>
            </a:lvl6pPr>
            <a:lvl7pPr marL="2971800" indent="-228600" eaLnBrk="0" fontAlgn="base" hangingPunct="0">
              <a:spcBef>
                <a:spcPct val="0"/>
              </a:spcBef>
              <a:spcAft>
                <a:spcPct val="0"/>
              </a:spcAft>
              <a:defRPr sz="2000">
                <a:solidFill>
                  <a:schemeClr val="tx1"/>
                </a:solidFill>
                <a:latin typeface="Arial" charset="0"/>
                <a:ea typeface="ＭＳ Ｐゴシック" charset="-128"/>
              </a:defRPr>
            </a:lvl7pPr>
            <a:lvl8pPr marL="3429000" indent="-228600" eaLnBrk="0" fontAlgn="base" hangingPunct="0">
              <a:spcBef>
                <a:spcPct val="0"/>
              </a:spcBef>
              <a:spcAft>
                <a:spcPct val="0"/>
              </a:spcAft>
              <a:defRPr sz="2000">
                <a:solidFill>
                  <a:schemeClr val="tx1"/>
                </a:solidFill>
                <a:latin typeface="Arial" charset="0"/>
                <a:ea typeface="ＭＳ Ｐゴシック" charset="-128"/>
              </a:defRPr>
            </a:lvl8pPr>
            <a:lvl9pPr marL="3886200" indent="-228600" eaLnBrk="0" fontAlgn="base" hangingPunct="0">
              <a:spcBef>
                <a:spcPct val="0"/>
              </a:spcBef>
              <a:spcAft>
                <a:spcPct val="0"/>
              </a:spcAft>
              <a:defRPr sz="2000">
                <a:solidFill>
                  <a:schemeClr val="tx1"/>
                </a:solidFill>
                <a:latin typeface="Arial" charset="0"/>
                <a:ea typeface="ＭＳ Ｐゴシック" charset="-128"/>
              </a:defRPr>
            </a:lvl9pPr>
          </a:lstStyle>
          <a:p>
            <a:pPr eaLnBrk="1" hangingPunct="1">
              <a:defRPr/>
            </a:pPr>
            <a:r>
              <a:rPr lang="en-GB" sz="1800" dirty="0">
                <a:solidFill>
                  <a:srgbClr val="D81E05"/>
                </a:solidFill>
                <a:cs typeface="Arial" charset="0"/>
              </a:rPr>
              <a:t> </a:t>
            </a:r>
          </a:p>
        </p:txBody>
      </p:sp>
      <p:sp>
        <p:nvSpPr>
          <p:cNvPr id="53259" name="Text Box 11"/>
          <p:cNvSpPr txBox="1">
            <a:spLocks noChangeArrowheads="1"/>
          </p:cNvSpPr>
          <p:nvPr userDrawn="1"/>
        </p:nvSpPr>
        <p:spPr bwMode="auto">
          <a:xfrm>
            <a:off x="457200" y="6400800"/>
            <a:ext cx="6477000" cy="228600"/>
          </a:xfrm>
          <a:prstGeom prst="rect">
            <a:avLst/>
          </a:prstGeom>
          <a:noFill/>
          <a:ln w="9525">
            <a:noFill/>
            <a:miter lim="800000"/>
            <a:headEnd/>
            <a:tailEnd/>
          </a:ln>
        </p:spPr>
        <p:txBody>
          <a:bodyPr lIns="0" tIns="0" rIns="0" bIns="0">
            <a:prstTxWarp prst="textNoShape">
              <a:avLst/>
            </a:prstTxWarp>
          </a:bodyPr>
          <a:lstStyle/>
          <a:p>
            <a:pPr>
              <a:spcBef>
                <a:spcPts val="600"/>
              </a:spcBef>
            </a:pPr>
            <a:r>
              <a:rPr lang="en-US" sz="1100" dirty="0"/>
              <a:t>© 2020 City and Guilds of London Institute. All rights reserved</a:t>
            </a:r>
            <a:r>
              <a:rPr lang="en-US" sz="900" dirty="0"/>
              <a:t>.</a:t>
            </a:r>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2" name="Text Box 11"/>
          <p:cNvSpPr txBox="1">
            <a:spLocks noChangeArrowheads="1"/>
          </p:cNvSpPr>
          <p:nvPr userDrawn="1"/>
        </p:nvSpPr>
        <p:spPr bwMode="auto">
          <a:xfrm>
            <a:off x="7239000" y="6400800"/>
            <a:ext cx="1447800" cy="228600"/>
          </a:xfrm>
          <a:prstGeom prst="rect">
            <a:avLst/>
          </a:prstGeom>
          <a:noFill/>
          <a:ln w="9525">
            <a:noFill/>
            <a:miter lim="800000"/>
            <a:headEnd/>
            <a:tailEnd/>
          </a:ln>
        </p:spPr>
        <p:txBody>
          <a:bodyPr lIns="0" tIns="0" rIns="0" bIns="0">
            <a:prstTxWarp prst="textNoShape">
              <a:avLst/>
            </a:prstTxWarp>
          </a:bodyPr>
          <a:lstStyle/>
          <a:p>
            <a:pPr algn="r">
              <a:spcBef>
                <a:spcPts val="600"/>
              </a:spcBef>
            </a:pPr>
            <a:fld id="{6152C911-7D81-1845-9D20-613E63F035EB}" type="slidenum">
              <a:rPr lang="en-US" sz="1100">
                <a:ea typeface="Arial" pitchFamily="-105" charset="0"/>
                <a:cs typeface="Arial" pitchFamily="-105" charset="0"/>
              </a:rPr>
              <a:pPr algn="r">
                <a:spcBef>
                  <a:spcPts val="600"/>
                </a:spcBef>
              </a:pPr>
              <a:t>‹#›</a:t>
            </a:fld>
            <a:r>
              <a:rPr lang="en-US" sz="1100" dirty="0">
                <a:ea typeface="Arial" pitchFamily="-105" charset="0"/>
                <a:cs typeface="Arial" pitchFamily="-105" charset="0"/>
              </a:rPr>
              <a:t> of 10</a:t>
            </a: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r>
              <a:rPr lang="en-US" sz="1100" dirty="0">
                <a:ea typeface="Arial" pitchFamily="-105" charset="0"/>
                <a:cs typeface="Arial" pitchFamily="-105" charset="0"/>
              </a:rPr>
              <a:t/>
            </a:r>
            <a:br>
              <a:rPr lang="en-US" sz="1100" dirty="0">
                <a:ea typeface="Arial" pitchFamily="-105" charset="0"/>
                <a:cs typeface="Arial" pitchFamily="-105" charset="0"/>
              </a:rPr>
            </a:br>
            <a:endParaRPr lang="en-US" sz="1100" dirty="0">
              <a:ea typeface="Arial" pitchFamily="-105" charset="0"/>
              <a:cs typeface="Arial" pitchFamily="-105" charset="0"/>
            </a:endParaRPr>
          </a:p>
          <a:p>
            <a:endParaRPr lang="en-US" sz="1200" dirty="0">
              <a:latin typeface="Times New Roman" pitchFamily="-105" charset="0"/>
            </a:endParaRPr>
          </a:p>
          <a:p>
            <a:endParaRPr lang="en-US" sz="1200" dirty="0">
              <a:latin typeface="Times New Roman" pitchFamily="-105" charset="0"/>
            </a:endParaRPr>
          </a:p>
        </p:txBody>
      </p:sp>
      <p:sp>
        <p:nvSpPr>
          <p:cNvPr id="1035" name="Title Placeholder 10"/>
          <p:cNvSpPr>
            <a:spLocks noGrp="1"/>
          </p:cNvSpPr>
          <p:nvPr>
            <p:ph type="title"/>
          </p:nvPr>
        </p:nvSpPr>
        <p:spPr bwMode="auto">
          <a:xfrm>
            <a:off x="457200" y="838200"/>
            <a:ext cx="8218488" cy="382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036" name="Text Placeholder 13"/>
          <p:cNvSpPr>
            <a:spLocks noGrp="1"/>
          </p:cNvSpPr>
          <p:nvPr>
            <p:ph type="body" idx="1"/>
          </p:nvPr>
        </p:nvSpPr>
        <p:spPr bwMode="auto">
          <a:xfrm>
            <a:off x="457200" y="1371600"/>
            <a:ext cx="8229600" cy="475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4"/>
            <a:endParaRPr lang="en-GB" dirty="0"/>
          </a:p>
        </p:txBody>
      </p:sp>
      <p:pic>
        <p:nvPicPr>
          <p:cNvPr id="4" name="Picture 3"/>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644513" y="259929"/>
            <a:ext cx="2015456" cy="397750"/>
          </a:xfrm>
          <a:prstGeom prst="rect">
            <a:avLst/>
          </a:prstGeom>
        </p:spPr>
      </p:pic>
    </p:spTree>
  </p:cSld>
  <p:clrMap bg1="lt1" tx1="dk1" bg2="lt2" tx2="dk2" accent1="accent1" accent2="accent2" accent3="accent3" accent4="accent4" accent5="accent5" accent6="accent6" hlink="hlink" folHlink="folHlink"/>
  <p:sldLayoutIdLst>
    <p:sldLayoutId id="2147483652" r:id="rId1"/>
    <p:sldLayoutId id="2147483653" r:id="rId2"/>
  </p:sldLayoutIdLst>
  <p:hf hdr="0" ftr="0" dt="0"/>
  <p:txStyles>
    <p:titleStyle>
      <a:lvl1pPr algn="l" rtl="0" eaLnBrk="0" fontAlgn="base" hangingPunct="0">
        <a:spcBef>
          <a:spcPct val="0"/>
        </a:spcBef>
        <a:spcAft>
          <a:spcPct val="0"/>
        </a:spcAft>
        <a:defRPr sz="2400" b="1">
          <a:solidFill>
            <a:srgbClr val="E30613"/>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E30613"/>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rgbClr val="CC0000"/>
          </a:solidFill>
          <a:latin typeface="Arial" charset="0"/>
        </a:defRPr>
      </a:lvl6pPr>
      <a:lvl7pPr marL="914400" algn="ctr" rtl="0" fontAlgn="base">
        <a:spcBef>
          <a:spcPct val="0"/>
        </a:spcBef>
        <a:spcAft>
          <a:spcPct val="0"/>
        </a:spcAft>
        <a:defRPr sz="4400">
          <a:solidFill>
            <a:srgbClr val="CC0000"/>
          </a:solidFill>
          <a:latin typeface="Arial" charset="0"/>
        </a:defRPr>
      </a:lvl7pPr>
      <a:lvl8pPr marL="1371600" algn="ctr" rtl="0" fontAlgn="base">
        <a:spcBef>
          <a:spcPct val="0"/>
        </a:spcBef>
        <a:spcAft>
          <a:spcPct val="0"/>
        </a:spcAft>
        <a:defRPr sz="4400">
          <a:solidFill>
            <a:srgbClr val="CC0000"/>
          </a:solidFill>
          <a:latin typeface="Arial" charset="0"/>
        </a:defRPr>
      </a:lvl8pPr>
      <a:lvl9pPr marL="1828800" algn="ctr" rtl="0" fontAlgn="base">
        <a:spcBef>
          <a:spcPct val="0"/>
        </a:spcBef>
        <a:spcAft>
          <a:spcPct val="0"/>
        </a:spcAft>
        <a:defRPr sz="4400">
          <a:solidFill>
            <a:srgbClr val="CC0000"/>
          </a:solidFill>
          <a:latin typeface="Arial" charset="0"/>
        </a:defRPr>
      </a:lvl9pPr>
    </p:titleStyle>
    <p:bodyStyle>
      <a:lvl1pPr marL="0" indent="0" algn="l" rtl="0" eaLnBrk="0" fontAlgn="base" hangingPunct="0">
        <a:lnSpc>
          <a:spcPts val="2400"/>
        </a:lnSpc>
        <a:spcBef>
          <a:spcPts val="1000"/>
        </a:spcBef>
        <a:spcAft>
          <a:spcPts val="1000"/>
        </a:spcAft>
        <a:defRPr lang="en-GB" sz="2000" dirty="0">
          <a:solidFill>
            <a:schemeClr val="tx1"/>
          </a:solidFill>
          <a:latin typeface="+mn-lt"/>
          <a:ea typeface="ＭＳ Ｐゴシック" charset="-128"/>
          <a:cs typeface="ＭＳ Ｐゴシック" charset="-128"/>
        </a:defRPr>
      </a:lvl1pPr>
      <a:lvl2pPr marL="215900" indent="-215900" algn="l" rtl="0" eaLnBrk="0" fontAlgn="base" hangingPunct="0">
        <a:lnSpc>
          <a:spcPts val="2400"/>
        </a:lnSpc>
        <a:spcBef>
          <a:spcPts val="500"/>
        </a:spcBef>
        <a:spcAft>
          <a:spcPts val="500"/>
        </a:spcAft>
        <a:buClr>
          <a:srgbClr val="E30613"/>
        </a:buClr>
        <a:buFont typeface="Arial" pitchFamily="-105" charset="0"/>
        <a:buChar char="•"/>
        <a:defRPr lang="en-GB" sz="2000" dirty="0">
          <a:solidFill>
            <a:schemeClr val="tx1"/>
          </a:solidFill>
          <a:latin typeface="+mn-lt"/>
          <a:ea typeface="ＭＳ Ｐゴシック" charset="-128"/>
          <a:cs typeface="+mn-cs"/>
        </a:defRPr>
      </a:lvl2pPr>
      <a:lvl3pPr marL="0" indent="0" algn="l" rtl="0" eaLnBrk="0" fontAlgn="base" hangingPunct="0">
        <a:lnSpc>
          <a:spcPts val="2000"/>
        </a:lnSpc>
        <a:spcBef>
          <a:spcPts val="500"/>
        </a:spcBef>
        <a:spcAft>
          <a:spcPts val="500"/>
        </a:spcAft>
        <a:buFont typeface="Lucida Grande" pitchFamily="-105" charset="0"/>
        <a:defRPr lang="en-GB" sz="1600" dirty="0">
          <a:solidFill>
            <a:schemeClr val="tx1"/>
          </a:solidFill>
          <a:latin typeface="+mn-lt"/>
          <a:ea typeface="ＭＳ Ｐゴシック" charset="-128"/>
          <a:cs typeface="+mn-cs"/>
        </a:defRPr>
      </a:lvl3pPr>
      <a:lvl4pPr marL="215900" indent="-215900" algn="l" rtl="0" eaLnBrk="0" fontAlgn="base" hangingPunct="0">
        <a:lnSpc>
          <a:spcPts val="2000"/>
        </a:lnSpc>
        <a:spcBef>
          <a:spcPts val="500"/>
        </a:spcBef>
        <a:spcAft>
          <a:spcPts val="500"/>
        </a:spcAft>
        <a:buClr>
          <a:srgbClr val="E30613"/>
        </a:buClr>
        <a:buFont typeface="Arial" pitchFamily="-105" charset="0"/>
        <a:buChar char="•"/>
        <a:defRPr lang="en-GB" sz="1600" dirty="0">
          <a:solidFill>
            <a:schemeClr val="tx1"/>
          </a:solidFill>
          <a:latin typeface="+mn-lt"/>
          <a:ea typeface="ＭＳ Ｐゴシック" charset="-128"/>
          <a:cs typeface="ＭＳ Ｐゴシック" charset="-128"/>
        </a:defRPr>
      </a:lvl4pPr>
      <a:lvl5pPr marL="431800" indent="-215900" algn="l" rtl="0" eaLnBrk="0" fontAlgn="base" hangingPunct="0">
        <a:lnSpc>
          <a:spcPts val="2000"/>
        </a:lnSpc>
        <a:spcBef>
          <a:spcPct val="0"/>
        </a:spcBef>
        <a:spcAft>
          <a:spcPts val="500"/>
        </a:spcAft>
        <a:buFont typeface="Arial" pitchFamily="-105" charset="0"/>
        <a:buChar char="–"/>
        <a:defRPr lang="en-US" sz="1600" dirty="0">
          <a:solidFill>
            <a:schemeClr val="tx1"/>
          </a:solidFill>
          <a:latin typeface="+mn-lt"/>
          <a:ea typeface="ＭＳ Ｐゴシック" charset="-128"/>
          <a:cs typeface="ＭＳ Ｐゴシック" charset="-128"/>
        </a:defRPr>
      </a:lvl5pPr>
      <a:lvl6pPr marL="457200" indent="-457200" algn="l" defTabSz="914400" rtl="0" fontAlgn="base">
        <a:spcBef>
          <a:spcPct val="20000"/>
        </a:spcBef>
        <a:spcAft>
          <a:spcPct val="0"/>
        </a:spcAft>
        <a:buChar char="»"/>
        <a:defRPr lang="en-GB" sz="1600" kern="0" baseline="0" dirty="0" smtClean="0">
          <a:solidFill>
            <a:schemeClr val="tx1"/>
          </a:solidFill>
          <a:latin typeface="+mn-lt"/>
          <a:ea typeface="ＭＳ Ｐゴシック" charset="-128"/>
          <a:cs typeface="ＭＳ Ｐゴシック" charset="-128"/>
        </a:defRPr>
      </a:lvl6pPr>
      <a:lvl7pPr marL="2971800" indent="-228600" algn="l" defTabSz="914400" rtl="0" fontAlgn="base">
        <a:spcBef>
          <a:spcPct val="20000"/>
        </a:spcBef>
        <a:spcAft>
          <a:spcPct val="0"/>
        </a:spcAft>
        <a:buClr>
          <a:srgbClr val="E30613"/>
        </a:buClr>
        <a:buChar char="»"/>
        <a:defRPr lang="en-GB" sz="1600" kern="0" baseline="0" dirty="0" smtClean="0">
          <a:solidFill>
            <a:schemeClr val="tx1"/>
          </a:solidFill>
          <a:latin typeface="+mn-lt"/>
          <a:ea typeface="ＭＳ Ｐゴシック" charset="-128"/>
          <a:cs typeface="ＭＳ Ｐゴシック" charset="-128"/>
        </a:defRPr>
      </a:lvl7pPr>
      <a:lvl8pPr marL="3429000" indent="-228600" algn="l" defTabSz="914400" rtl="0" fontAlgn="base">
        <a:spcBef>
          <a:spcPct val="20000"/>
        </a:spcBef>
        <a:spcAft>
          <a:spcPct val="0"/>
        </a:spcAft>
        <a:buChar char="»"/>
        <a:defRPr lang="en-GB" sz="1600" kern="0" dirty="0" smtClean="0">
          <a:solidFill>
            <a:schemeClr val="tx1"/>
          </a:solidFill>
          <a:latin typeface="+mn-lt"/>
          <a:ea typeface="ＭＳ Ｐゴシック" charset="-128"/>
          <a:cs typeface="ＭＳ Ｐゴシック" charset="-128"/>
        </a:defRPr>
      </a:lvl8pPr>
      <a:lvl9pPr marL="3886200" indent="-228600" algn="l" defTabSz="914400" rtl="0" fontAlgn="base">
        <a:spcBef>
          <a:spcPct val="20000"/>
        </a:spcBef>
        <a:spcAft>
          <a:spcPct val="0"/>
        </a:spcAft>
        <a:buChar char="»"/>
        <a:defRPr lang="en-GB" sz="1000" kern="0" baseline="0" dirty="0" smtClean="0">
          <a:solidFill>
            <a:schemeClr val="tx1"/>
          </a:solidFill>
          <a:latin typeface="+mn-lt"/>
          <a:ea typeface="ＭＳ Ｐゴシック" charset="-128"/>
          <a:cs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4"/>
          <p:cNvSpPr>
            <a:spLocks noGrp="1" noChangeArrowheads="1"/>
          </p:cNvSpPr>
          <p:nvPr>
            <p:ph type="body" idx="4294967295"/>
          </p:nvPr>
        </p:nvSpPr>
        <p:spPr>
          <a:xfrm>
            <a:off x="457200" y="1371600"/>
            <a:ext cx="8229600" cy="4754563"/>
          </a:xfrm>
        </p:spPr>
        <p:txBody>
          <a:bodyPr/>
          <a:lstStyle/>
          <a:p>
            <a:pPr marL="0" indent="0" eaLnBrk="1" hangingPunct="1"/>
            <a:endParaRPr b="1" dirty="0">
              <a:ea typeface="ＭＳ Ｐゴシック" pitchFamily="-105" charset="-128"/>
              <a:cs typeface="ＭＳ Ｐゴシック" pitchFamily="-105" charset="-128"/>
            </a:endParaRPr>
          </a:p>
          <a:p>
            <a:pPr marL="0" indent="0" eaLnBrk="1" hangingPunct="1"/>
            <a:endParaRPr b="1" dirty="0">
              <a:ea typeface="ＭＳ Ｐゴシック" pitchFamily="-105" charset="-128"/>
              <a:cs typeface="ＭＳ Ｐゴシック" pitchFamily="-105" charset="-128"/>
            </a:endParaRPr>
          </a:p>
          <a:p>
            <a:pPr marL="0" indent="0" algn="ctr" eaLnBrk="1" hangingPunct="1"/>
            <a:r>
              <a:rPr sz="6600" dirty="0">
                <a:solidFill>
                  <a:schemeClr val="bg1"/>
                </a:solidFill>
                <a:ea typeface="ＭＳ Ｐゴシック" pitchFamily="-105" charset="-128"/>
                <a:cs typeface="ＭＳ Ｐゴシック" pitchFamily="-105" charset="-128"/>
              </a:rPr>
              <a:t>PowerPoint presentation</a:t>
            </a:r>
          </a:p>
        </p:txBody>
      </p:sp>
      <p:sp>
        <p:nvSpPr>
          <p:cNvPr id="2051" name="Text Box 10"/>
          <p:cNvSpPr txBox="1">
            <a:spLocks noChangeArrowheads="1"/>
          </p:cNvSpPr>
          <p:nvPr/>
        </p:nvSpPr>
        <p:spPr bwMode="white">
          <a:xfrm>
            <a:off x="533400" y="2057400"/>
            <a:ext cx="8077200" cy="1295400"/>
          </a:xfrm>
          <a:prstGeom prst="rect">
            <a:avLst/>
          </a:prstGeom>
          <a:solidFill>
            <a:srgbClr val="E30613"/>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2" name="Text Box 10"/>
          <p:cNvSpPr txBox="1">
            <a:spLocks noChangeArrowheads="1"/>
          </p:cNvSpPr>
          <p:nvPr/>
        </p:nvSpPr>
        <p:spPr bwMode="white">
          <a:xfrm>
            <a:off x="533400" y="3352800"/>
            <a:ext cx="8077200" cy="228600"/>
          </a:xfrm>
          <a:prstGeom prst="rect">
            <a:avLst/>
          </a:prstGeom>
          <a:solidFill>
            <a:srgbClr val="D9D9D9"/>
          </a:solidFill>
          <a:ln w="9525">
            <a:noFill/>
            <a:miter lim="800000"/>
            <a:headEnd/>
            <a:tailEnd/>
          </a:ln>
        </p:spPr>
        <p:txBody>
          <a:bodyPr wrap="none">
            <a:prstTxWarp prst="textNoShape">
              <a:avLst/>
            </a:prstTxWarp>
          </a:bodyPr>
          <a:lstStyle/>
          <a:p>
            <a:r>
              <a:rPr lang="en-GB" sz="1800" dirty="0">
                <a:solidFill>
                  <a:srgbClr val="D81E05"/>
                </a:solidFill>
                <a:ea typeface="Arial" pitchFamily="-105" charset="0"/>
                <a:cs typeface="Arial" pitchFamily="-105" charset="0"/>
              </a:rPr>
              <a:t> </a:t>
            </a:r>
          </a:p>
        </p:txBody>
      </p:sp>
      <p:sp>
        <p:nvSpPr>
          <p:cNvPr id="2053" name="Rectangle 15"/>
          <p:cNvSpPr>
            <a:spLocks noGrp="1" noChangeArrowheads="1"/>
          </p:cNvSpPr>
          <p:nvPr>
            <p:ph type="title"/>
          </p:nvPr>
        </p:nvSpPr>
        <p:spPr>
          <a:xfrm>
            <a:off x="533400" y="3425952"/>
            <a:ext cx="7848600" cy="2514600"/>
          </a:xfrm>
        </p:spPr>
        <p:txBody>
          <a:bodyPr anchor="t"/>
          <a:lstStyle/>
          <a:p>
            <a:pPr eaLnBrk="1" hangingPunct="1"/>
            <a:r>
              <a:rPr lang="en-GB" dirty="0">
                <a:ea typeface="ＭＳ Ｐゴシック" pitchFamily="-105" charset="-128"/>
                <a:cs typeface="ＭＳ Ｐゴシック" pitchFamily="-105" charset="-128"/>
              </a:rPr>
              <a:t/>
            </a:r>
            <a:br>
              <a:rPr lang="en-GB" dirty="0">
                <a:ea typeface="ＭＳ Ｐゴシック" pitchFamily="-105" charset="-128"/>
                <a:cs typeface="ＭＳ Ｐゴシック" pitchFamily="-105" charset="-128"/>
              </a:rPr>
            </a:br>
            <a:r>
              <a:rPr lang="en-GB" dirty="0">
                <a:ea typeface="ＭＳ Ｐゴシック" pitchFamily="-105" charset="-128"/>
                <a:cs typeface="ＭＳ Ｐゴシック" pitchFamily="-105" charset="-128"/>
              </a:rPr>
              <a:t>Cooking advanced fish, shellfish and crustacean dishes</a:t>
            </a:r>
          </a:p>
        </p:txBody>
      </p:sp>
      <p:sp>
        <p:nvSpPr>
          <p:cNvPr id="2054" name="TextBox 9"/>
          <p:cNvSpPr txBox="1">
            <a:spLocks noChangeArrowheads="1"/>
          </p:cNvSpPr>
          <p:nvPr/>
        </p:nvSpPr>
        <p:spPr bwMode="auto">
          <a:xfrm>
            <a:off x="762000" y="2209800"/>
            <a:ext cx="7696200" cy="830997"/>
          </a:xfrm>
          <a:prstGeom prst="rect">
            <a:avLst/>
          </a:prstGeom>
          <a:noFill/>
          <a:ln w="9525">
            <a:noFill/>
            <a:miter lim="800000"/>
            <a:headEnd/>
            <a:tailEnd/>
          </a:ln>
        </p:spPr>
        <p:txBody>
          <a:bodyPr>
            <a:prstTxWarp prst="textNoShape">
              <a:avLst/>
            </a:prstTxWarp>
            <a:spAutoFit/>
          </a:bodyPr>
          <a:lstStyle/>
          <a:p>
            <a:r>
              <a:rPr lang="en-GB" sz="2400" b="1">
                <a:solidFill>
                  <a:srgbClr val="FFFFFF"/>
                </a:solidFill>
              </a:rPr>
              <a:t>Unit 308: Produce and present advanced main course dishes using standardised recipes</a:t>
            </a:r>
            <a:endParaRPr lang="en-US" sz="2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4294967295"/>
          </p:nvPr>
        </p:nvSpPr>
        <p:spPr>
          <a:xfrm>
            <a:off x="457200" y="1371600"/>
            <a:ext cx="8229600" cy="4754563"/>
          </a:xfrm>
        </p:spPr>
        <p:txBody>
          <a:bodyPr/>
          <a:lstStyle/>
          <a:p>
            <a:pPr marL="0" indent="0" algn="ctr" eaLnBrk="1" hangingPunct="1">
              <a:lnSpc>
                <a:spcPct val="100000"/>
              </a:lnSpc>
            </a:pPr>
            <a:endParaRPr sz="6000" dirty="0">
              <a:solidFill>
                <a:srgbClr val="E30613"/>
              </a:solidFill>
              <a:ea typeface="ＭＳ Ｐゴシック" pitchFamily="-105" charset="-128"/>
              <a:cs typeface="ＭＳ Ｐゴシック" pitchFamily="-105" charset="-128"/>
            </a:endParaRPr>
          </a:p>
          <a:p>
            <a:pPr marL="0" indent="0" algn="ctr" eaLnBrk="1" hangingPunct="1">
              <a:lnSpc>
                <a:spcPct val="100000"/>
              </a:lnSpc>
            </a:pPr>
            <a:r>
              <a:rPr sz="6000" dirty="0">
                <a:solidFill>
                  <a:srgbClr val="E30613"/>
                </a:solidFill>
                <a:ea typeface="ＭＳ Ｐゴシック" pitchFamily="-105" charset="-128"/>
                <a:cs typeface="ＭＳ Ｐゴシック" pitchFamily="-105" charset="-128"/>
              </a:rPr>
              <a:t>Any questions?</a:t>
            </a:r>
          </a:p>
        </p:txBody>
      </p:sp>
    </p:spTree>
    <p:extLst>
      <p:ext uri="{BB962C8B-B14F-4D97-AF65-F5344CB8AC3E}">
        <p14:creationId xmlns:p14="http://schemas.microsoft.com/office/powerpoint/2010/main" val="395285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2</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323528" y="1356243"/>
            <a:ext cx="8424936" cy="4525963"/>
          </a:xfrm>
        </p:spPr>
        <p:txBody>
          <a:bodyPr/>
          <a:lstStyle/>
          <a:p>
            <a:pPr>
              <a:lnSpc>
                <a:spcPct val="100000"/>
              </a:lnSpc>
              <a:spcBef>
                <a:spcPts val="0"/>
              </a:spcBef>
              <a:spcAft>
                <a:spcPts val="0"/>
              </a:spcAft>
            </a:pPr>
            <a:r>
              <a:rPr lang="en-GB" sz="2000" dirty="0"/>
              <a:t>In order for a chef to meet the dish requirements they will need to understand how to use advanced cooking techniques, as well as the effect these techniques have on the fish and shellfish, these techniques include:</a:t>
            </a:r>
          </a:p>
          <a:p>
            <a:pPr marL="723900" lvl="2" indent="-342900">
              <a:lnSpc>
                <a:spcPct val="100000"/>
              </a:lnSpc>
              <a:spcBef>
                <a:spcPts val="0"/>
              </a:spcBef>
              <a:spcAft>
                <a:spcPts val="0"/>
              </a:spcAft>
              <a:buClr>
                <a:srgbClr val="FF0000"/>
              </a:buClr>
              <a:buFont typeface="Arial" panose="020B0604020202020204" pitchFamily="34" charset="0"/>
              <a:buChar char="•"/>
            </a:pPr>
            <a:r>
              <a:rPr lang="en-GB" dirty="0"/>
              <a:t>poaching/braising/sous vide</a:t>
            </a:r>
          </a:p>
          <a:p>
            <a:pPr marL="723900" lvl="2" indent="-342900">
              <a:lnSpc>
                <a:spcPct val="100000"/>
              </a:lnSpc>
              <a:spcBef>
                <a:spcPts val="0"/>
              </a:spcBef>
              <a:spcAft>
                <a:spcPts val="0"/>
              </a:spcAft>
              <a:buClr>
                <a:srgbClr val="FF0000"/>
              </a:buClr>
              <a:buFont typeface="Arial" panose="020B0604020202020204" pitchFamily="34" charset="0"/>
              <a:buChar char="•"/>
            </a:pPr>
            <a:r>
              <a:rPr lang="en-GB" dirty="0"/>
              <a:t>steaming</a:t>
            </a:r>
          </a:p>
          <a:p>
            <a:pPr marL="723900" lvl="2" indent="-342900">
              <a:lnSpc>
                <a:spcPct val="100000"/>
              </a:lnSpc>
              <a:spcBef>
                <a:spcPts val="0"/>
              </a:spcBef>
              <a:spcAft>
                <a:spcPts val="0"/>
              </a:spcAft>
              <a:buClr>
                <a:srgbClr val="FF0000"/>
              </a:buClr>
              <a:buFont typeface="Arial" panose="020B0604020202020204" pitchFamily="34" charset="0"/>
              <a:buChar char="•"/>
            </a:pPr>
            <a:r>
              <a:rPr lang="en-GB" dirty="0"/>
              <a:t>roasting</a:t>
            </a:r>
          </a:p>
          <a:p>
            <a:pPr marL="723900" lvl="2" indent="-342900">
              <a:lnSpc>
                <a:spcPct val="100000"/>
              </a:lnSpc>
              <a:spcBef>
                <a:spcPts val="0"/>
              </a:spcBef>
              <a:spcAft>
                <a:spcPts val="0"/>
              </a:spcAft>
              <a:buClr>
                <a:srgbClr val="FF0000"/>
              </a:buClr>
              <a:buFont typeface="Arial" panose="020B0604020202020204" pitchFamily="34" charset="0"/>
              <a:buChar char="•"/>
            </a:pPr>
            <a:r>
              <a:rPr lang="en-GB" dirty="0"/>
              <a:t>pan frying/grilling</a:t>
            </a:r>
          </a:p>
          <a:p>
            <a:pPr marL="723900" lvl="2" indent="-342900">
              <a:lnSpc>
                <a:spcPct val="100000"/>
              </a:lnSpc>
              <a:spcBef>
                <a:spcPts val="0"/>
              </a:spcBef>
              <a:spcAft>
                <a:spcPts val="0"/>
              </a:spcAft>
              <a:buClr>
                <a:srgbClr val="FF0000"/>
              </a:buClr>
              <a:buFont typeface="Arial" panose="020B0604020202020204" pitchFamily="34" charset="0"/>
              <a:buChar char="•"/>
            </a:pPr>
            <a:r>
              <a:rPr lang="en-GB" dirty="0"/>
              <a:t>deep frying.</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Seafood is an expensive commodity for a restaurant so it has to be used wisely.</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Knowledge of seasonality, use of special menus and understanding how to maximise yield will help you to maintain a successful restaurant.</a:t>
            </a:r>
          </a:p>
          <a:p>
            <a:pPr algn="just">
              <a:lnSpc>
                <a:spcPct val="100000"/>
              </a:lnSpc>
              <a:spcBef>
                <a:spcPts val="0"/>
              </a:spcBef>
              <a:spcAft>
                <a:spcPts val="0"/>
              </a:spcAft>
            </a:pPr>
            <a:endParaRPr lang="en-GB" sz="2000" dirty="0"/>
          </a:p>
          <a:p>
            <a:pPr algn="just">
              <a:lnSpc>
                <a:spcPct val="100000"/>
              </a:lnSpc>
              <a:spcBef>
                <a:spcPts val="0"/>
              </a:spcBef>
              <a:spcAft>
                <a:spcPts val="0"/>
              </a:spcAft>
            </a:pPr>
            <a:endParaRPr lang="en-GB" sz="2000" dirty="0"/>
          </a:p>
        </p:txBody>
      </p:sp>
    </p:spTree>
    <p:extLst>
      <p:ext uri="{BB962C8B-B14F-4D97-AF65-F5344CB8AC3E}">
        <p14:creationId xmlns:p14="http://schemas.microsoft.com/office/powerpoint/2010/main" val="5435918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14F43-8DE7-4D71-8538-0534EA96760E}"/>
              </a:ext>
            </a:extLst>
          </p:cNvPr>
          <p:cNvSpPr>
            <a:spLocks noGrp="1"/>
          </p:cNvSpPr>
          <p:nvPr>
            <p:ph type="title"/>
          </p:nvPr>
        </p:nvSpPr>
        <p:spPr/>
        <p:txBody>
          <a:bodyPr/>
          <a:lstStyle/>
          <a:p>
            <a:r>
              <a:rPr lang="en-GB" dirty="0"/>
              <a:t>Introduction</a:t>
            </a:r>
          </a:p>
        </p:txBody>
      </p:sp>
      <p:sp>
        <p:nvSpPr>
          <p:cNvPr id="5" name="Slide Number Placeholder 4">
            <a:extLst>
              <a:ext uri="{FF2B5EF4-FFF2-40B4-BE49-F238E27FC236}">
                <a16:creationId xmlns:a16="http://schemas.microsoft.com/office/drawing/2014/main" id="{8007DEB4-74D7-4AAD-94DA-C144DE9DCA02}"/>
              </a:ext>
            </a:extLst>
          </p:cNvPr>
          <p:cNvSpPr>
            <a:spLocks noGrp="1"/>
          </p:cNvSpPr>
          <p:nvPr>
            <p:ph type="sldNum" sz="quarter" idx="12"/>
          </p:nvPr>
        </p:nvSpPr>
        <p:spPr/>
        <p:txBody>
          <a:bodyPr/>
          <a:lstStyle/>
          <a:p>
            <a:fld id="{25A470B1-4B60-4DEC-B85F-F41A8644BCF0}" type="slidenum">
              <a:rPr lang="en-GB" altLang="en-US" smtClean="0"/>
              <a:pPr/>
              <a:t>3</a:t>
            </a:fld>
            <a:endParaRPr lang="en-GB" altLang="en-US"/>
          </a:p>
        </p:txBody>
      </p:sp>
      <p:sp>
        <p:nvSpPr>
          <p:cNvPr id="6" name="Content Placeholder 2">
            <a:extLst>
              <a:ext uri="{FF2B5EF4-FFF2-40B4-BE49-F238E27FC236}">
                <a16:creationId xmlns:a16="http://schemas.microsoft.com/office/drawing/2014/main" id="{19CC953A-CE55-4E03-8031-16DB6CEBFC3F}"/>
              </a:ext>
            </a:extLst>
          </p:cNvPr>
          <p:cNvSpPr txBox="1">
            <a:spLocks/>
          </p:cNvSpPr>
          <p:nvPr/>
        </p:nvSpPr>
        <p:spPr>
          <a:xfrm>
            <a:off x="225152" y="1371600"/>
            <a:ext cx="5570984" cy="4510606"/>
          </a:xfrm>
          <a:prstGeom prst="rect">
            <a:avLst/>
          </a:prstGeom>
          <a:ln/>
        </p:spPr>
        <p:txBody>
          <a:bodyPr/>
          <a:lstStyle>
            <a:defPPr>
              <a:defRPr lang="en-GB"/>
            </a:defPPr>
            <a:lvl1pPr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1pPr>
            <a:lvl2pPr marL="4572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2pPr>
            <a:lvl3pPr marL="9144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3pPr>
            <a:lvl4pPr marL="13716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4pPr>
            <a:lvl5pPr marL="1828800" algn="l" rtl="0" fontAlgn="base">
              <a:spcBef>
                <a:spcPct val="0"/>
              </a:spcBef>
              <a:spcAft>
                <a:spcPct val="0"/>
              </a:spcAft>
              <a:defRPr sz="2000" kern="1200">
                <a:solidFill>
                  <a:schemeClr val="tx1"/>
                </a:solidFill>
                <a:latin typeface="Arial" pitchFamily="-105" charset="0"/>
                <a:ea typeface="ＭＳ Ｐゴシック" pitchFamily="-105" charset="-128"/>
                <a:cs typeface="ＭＳ Ｐゴシック" pitchFamily="-105" charset="-128"/>
              </a:defRPr>
            </a:lvl5pPr>
            <a:lvl6pPr marL="22860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6pPr>
            <a:lvl7pPr marL="27432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7pPr>
            <a:lvl8pPr marL="32004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8pPr>
            <a:lvl9pPr marL="3657600" algn="l" defTabSz="457200" rtl="0" eaLnBrk="1" latinLnBrk="0" hangingPunct="1">
              <a:defRPr sz="2000" kern="1200">
                <a:solidFill>
                  <a:schemeClr val="tx1"/>
                </a:solidFill>
                <a:latin typeface="Arial" pitchFamily="-105" charset="0"/>
                <a:ea typeface="ＭＳ Ｐゴシック" pitchFamily="-105" charset="-128"/>
                <a:cs typeface="ＭＳ Ｐゴシック" pitchFamily="-105" charset="-128"/>
              </a:defRPr>
            </a:lvl9pPr>
          </a:lstStyle>
          <a:p>
            <a:pPr algn="just"/>
            <a:endParaRPr lang="en-GB" dirty="0"/>
          </a:p>
        </p:txBody>
      </p:sp>
      <p:sp>
        <p:nvSpPr>
          <p:cNvPr id="3" name="Content Placeholder 2">
            <a:extLst>
              <a:ext uri="{FF2B5EF4-FFF2-40B4-BE49-F238E27FC236}">
                <a16:creationId xmlns:a16="http://schemas.microsoft.com/office/drawing/2014/main" id="{E06E6CF8-8F85-4885-9A03-5DEE538700DA}"/>
              </a:ext>
            </a:extLst>
          </p:cNvPr>
          <p:cNvSpPr>
            <a:spLocks noGrp="1"/>
          </p:cNvSpPr>
          <p:nvPr>
            <p:ph sz="half" idx="1"/>
          </p:nvPr>
        </p:nvSpPr>
        <p:spPr>
          <a:xfrm>
            <a:off x="323528" y="1356243"/>
            <a:ext cx="3816424" cy="4525963"/>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sz="2000" dirty="0"/>
              <a:t>Creating perfect seafood dishes requires excellent cooking skills as well as skills in the preparation of a wide variety of seafood, appropriate sauces and garnishes. </a:t>
            </a:r>
          </a:p>
          <a:p>
            <a:pPr marL="342900" indent="-342900">
              <a:lnSpc>
                <a:spcPct val="100000"/>
              </a:lnSpc>
              <a:spcBef>
                <a:spcPts val="0"/>
              </a:spcBef>
              <a:spcAft>
                <a:spcPts val="0"/>
              </a:spcAft>
              <a:buClr>
                <a:srgbClr val="FF0000"/>
              </a:buClr>
              <a:buFont typeface="Arial" panose="020B0604020202020204" pitchFamily="34" charset="0"/>
              <a:buChar char="•"/>
            </a:pPr>
            <a:endParaRPr lang="en-GB" sz="2000" dirty="0"/>
          </a:p>
          <a:p>
            <a:pPr marL="342900" indent="-342900">
              <a:lnSpc>
                <a:spcPct val="100000"/>
              </a:lnSpc>
              <a:spcBef>
                <a:spcPts val="0"/>
              </a:spcBef>
              <a:spcAft>
                <a:spcPts val="0"/>
              </a:spcAft>
              <a:buClr>
                <a:srgbClr val="FF0000"/>
              </a:buClr>
              <a:buFont typeface="Arial" panose="020B0604020202020204" pitchFamily="34" charset="0"/>
              <a:buChar char="•"/>
            </a:pPr>
            <a:r>
              <a:rPr lang="en-GB" sz="2000" dirty="0"/>
              <a:t>High quality, attractively presented seafood dishes will satisfy the guests.</a:t>
            </a:r>
          </a:p>
          <a:p>
            <a:pPr algn="just">
              <a:lnSpc>
                <a:spcPct val="100000"/>
              </a:lnSpc>
              <a:spcBef>
                <a:spcPts val="0"/>
              </a:spcBef>
              <a:spcAft>
                <a:spcPts val="0"/>
              </a:spcAft>
            </a:pPr>
            <a:endParaRPr lang="en-GB" sz="2000" dirty="0"/>
          </a:p>
        </p:txBody>
      </p:sp>
      <p:pic>
        <p:nvPicPr>
          <p:cNvPr id="7" name="Picture 6">
            <a:extLst>
              <a:ext uri="{FF2B5EF4-FFF2-40B4-BE49-F238E27FC236}">
                <a16:creationId xmlns:a16="http://schemas.microsoft.com/office/drawing/2014/main" id="{A547FE86-DBD0-754E-AD08-71D9FE5B97D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30016" y="1556792"/>
            <a:ext cx="4441809" cy="2961206"/>
          </a:xfrm>
          <a:prstGeom prst="rect">
            <a:avLst/>
          </a:prstGeom>
        </p:spPr>
      </p:pic>
    </p:spTree>
    <p:custDataLst>
      <p:tags r:id="rId1"/>
    </p:custDataLst>
    <p:extLst>
      <p:ext uri="{BB962C8B-B14F-4D97-AF65-F5344CB8AC3E}">
        <p14:creationId xmlns:p14="http://schemas.microsoft.com/office/powerpoint/2010/main" val="134429953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CCE1-B9AD-48EA-A261-B846831330D0}"/>
              </a:ext>
            </a:extLst>
          </p:cNvPr>
          <p:cNvSpPr>
            <a:spLocks noGrp="1"/>
          </p:cNvSpPr>
          <p:nvPr>
            <p:ph type="title"/>
          </p:nvPr>
        </p:nvSpPr>
        <p:spPr/>
        <p:txBody>
          <a:bodyPr/>
          <a:lstStyle/>
          <a:p>
            <a:r>
              <a:rPr lang="en-GB" dirty="0"/>
              <a:t>Cooking</a:t>
            </a:r>
          </a:p>
        </p:txBody>
      </p:sp>
      <p:sp>
        <p:nvSpPr>
          <p:cNvPr id="3" name="Content Placeholder 2">
            <a:extLst>
              <a:ext uri="{FF2B5EF4-FFF2-40B4-BE49-F238E27FC236}">
                <a16:creationId xmlns:a16="http://schemas.microsoft.com/office/drawing/2014/main" id="{C2C23EB8-D337-4A77-AD31-3442823C607E}"/>
              </a:ext>
            </a:extLst>
          </p:cNvPr>
          <p:cNvSpPr>
            <a:spLocks noGrp="1"/>
          </p:cNvSpPr>
          <p:nvPr>
            <p:ph sz="quarter" idx="10"/>
          </p:nvPr>
        </p:nvSpPr>
        <p:spPr>
          <a:xfrm>
            <a:off x="457200" y="1340768"/>
            <a:ext cx="7715200" cy="4868579"/>
          </a:xfrm>
        </p:spPr>
        <p:txBody>
          <a:bodyPr/>
          <a:lstStyle/>
          <a:p>
            <a:pPr marL="342900" indent="-342900" algn="just">
              <a:lnSpc>
                <a:spcPct val="100000"/>
              </a:lnSpc>
              <a:spcBef>
                <a:spcPts val="0"/>
              </a:spcBef>
              <a:spcAft>
                <a:spcPts val="0"/>
              </a:spcAft>
              <a:buClr>
                <a:srgbClr val="FF0000"/>
              </a:buClr>
              <a:buFont typeface="Arial" panose="020B0604020202020204" pitchFamily="34" charset="0"/>
              <a:buChar char="•"/>
            </a:pPr>
            <a:r>
              <a:rPr lang="en-GB" b="1" dirty="0"/>
              <a:t>Boiling</a:t>
            </a:r>
            <a:r>
              <a:rPr lang="en-GB" dirty="0"/>
              <a:t> – not often used for fish as the rapid movement of the cooking liquor will tend to break up the fish flesh. However, lobster can be rapidly boiled in salted water for a short period of time. Once cooked the lobster can be used to produce the classic French lobster thermidor consisting of a creamy mixture of cooked lobster meat, egg yolks, and brandy (often cognac), stuffed into a lobster shell.</a:t>
            </a:r>
          </a:p>
          <a:p>
            <a:pPr algn="just">
              <a:lnSpc>
                <a:spcPct val="100000"/>
              </a:lnSpc>
              <a:spcBef>
                <a:spcPts val="0"/>
              </a:spcBef>
              <a:spcAft>
                <a:spcPts val="0"/>
              </a:spcAft>
              <a:buClr>
                <a:srgbClr val="FF0000"/>
              </a:buClr>
            </a:pPr>
            <a:endParaRPr lang="en-GB" dirty="0"/>
          </a:p>
          <a:p>
            <a:pPr marL="342900" indent="-342900" algn="just">
              <a:lnSpc>
                <a:spcPct val="100000"/>
              </a:lnSpc>
              <a:spcBef>
                <a:spcPts val="0"/>
              </a:spcBef>
              <a:spcAft>
                <a:spcPts val="0"/>
              </a:spcAft>
              <a:buClr>
                <a:srgbClr val="FF0000"/>
              </a:buClr>
              <a:buFont typeface="Arial" panose="020B0604020202020204" pitchFamily="34" charset="0"/>
              <a:buChar char="•"/>
            </a:pPr>
            <a:r>
              <a:rPr lang="en-GB" b="1" dirty="0"/>
              <a:t>Braising</a:t>
            </a:r>
            <a:r>
              <a:rPr lang="en-GB" dirty="0"/>
              <a:t> – although braising is associated with cooking tough meats, it can also be used on fish and shellfish. This is especially so when cooking octopus. The octopus is skinned and cut into smaller pieces, mixed with red wine and herbs and spices braised, a traditional Greek method.</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p:txBody>
      </p:sp>
    </p:spTree>
    <p:extLst>
      <p:ext uri="{BB962C8B-B14F-4D97-AF65-F5344CB8AC3E}">
        <p14:creationId xmlns:p14="http://schemas.microsoft.com/office/powerpoint/2010/main" val="50288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CCE1-B9AD-48EA-A261-B846831330D0}"/>
              </a:ext>
            </a:extLst>
          </p:cNvPr>
          <p:cNvSpPr>
            <a:spLocks noGrp="1"/>
          </p:cNvSpPr>
          <p:nvPr>
            <p:ph type="title"/>
          </p:nvPr>
        </p:nvSpPr>
        <p:spPr/>
        <p:txBody>
          <a:bodyPr/>
          <a:lstStyle/>
          <a:p>
            <a:r>
              <a:rPr lang="en-GB" dirty="0"/>
              <a:t>Cooking</a:t>
            </a:r>
          </a:p>
        </p:txBody>
      </p:sp>
      <p:sp>
        <p:nvSpPr>
          <p:cNvPr id="3" name="Content Placeholder 2">
            <a:extLst>
              <a:ext uri="{FF2B5EF4-FFF2-40B4-BE49-F238E27FC236}">
                <a16:creationId xmlns:a16="http://schemas.microsoft.com/office/drawing/2014/main" id="{C2C23EB8-D337-4A77-AD31-3442823C607E}"/>
              </a:ext>
            </a:extLst>
          </p:cNvPr>
          <p:cNvSpPr>
            <a:spLocks noGrp="1"/>
          </p:cNvSpPr>
          <p:nvPr>
            <p:ph sz="quarter" idx="10"/>
          </p:nvPr>
        </p:nvSpPr>
        <p:spPr>
          <a:xfrm>
            <a:off x="251520" y="1281135"/>
            <a:ext cx="5472608"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Poaching</a:t>
            </a:r>
            <a:r>
              <a:rPr lang="en-GB" dirty="0"/>
              <a:t> – poaching is a good technique for cooking lean fish like tilapia, cod, sole, haddock, snapper, or halibut as well as fatty fish like salmon or trout. Poaching allows for a delicate fish to be cooked thoroughly and to add flavour and moisture to a dish. Cod can be poached in a white wine and fish stock and served with a tomato and chilli salsa and green herb salad.</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Sautéing</a:t>
            </a:r>
            <a:r>
              <a:rPr lang="en-GB" dirty="0"/>
              <a:t> – often used for shellfish, it can be used to add colour and flavour to crustacean such as lobster and prawns. Dishes such as Dublin Bay prawns with garlic and white wine with crispy pancetta provide a balance of flavours. </a:t>
            </a:r>
          </a:p>
        </p:txBody>
      </p:sp>
      <p:pic>
        <p:nvPicPr>
          <p:cNvPr id="5" name="Picture 4">
            <a:extLst>
              <a:ext uri="{FF2B5EF4-FFF2-40B4-BE49-F238E27FC236}">
                <a16:creationId xmlns:a16="http://schemas.microsoft.com/office/drawing/2014/main" id="{89493266-3F54-C849-A79A-07C733D9883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07328" y="1700808"/>
            <a:ext cx="3275335" cy="2182679"/>
          </a:xfrm>
          <a:prstGeom prst="rect">
            <a:avLst/>
          </a:prstGeom>
        </p:spPr>
      </p:pic>
    </p:spTree>
    <p:extLst>
      <p:ext uri="{BB962C8B-B14F-4D97-AF65-F5344CB8AC3E}">
        <p14:creationId xmlns:p14="http://schemas.microsoft.com/office/powerpoint/2010/main" val="4190504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CCE1-B9AD-48EA-A261-B846831330D0}"/>
              </a:ext>
            </a:extLst>
          </p:cNvPr>
          <p:cNvSpPr>
            <a:spLocks noGrp="1"/>
          </p:cNvSpPr>
          <p:nvPr>
            <p:ph type="title"/>
          </p:nvPr>
        </p:nvSpPr>
        <p:spPr/>
        <p:txBody>
          <a:bodyPr/>
          <a:lstStyle/>
          <a:p>
            <a:r>
              <a:rPr lang="en-GB" dirty="0"/>
              <a:t>Cooking</a:t>
            </a:r>
          </a:p>
        </p:txBody>
      </p:sp>
      <p:sp>
        <p:nvSpPr>
          <p:cNvPr id="3" name="Content Placeholder 2">
            <a:extLst>
              <a:ext uri="{FF2B5EF4-FFF2-40B4-BE49-F238E27FC236}">
                <a16:creationId xmlns:a16="http://schemas.microsoft.com/office/drawing/2014/main" id="{C2C23EB8-D337-4A77-AD31-3442823C607E}"/>
              </a:ext>
            </a:extLst>
          </p:cNvPr>
          <p:cNvSpPr>
            <a:spLocks noGrp="1"/>
          </p:cNvSpPr>
          <p:nvPr>
            <p:ph sz="quarter" idx="10"/>
          </p:nvPr>
        </p:nvSpPr>
        <p:spPr>
          <a:xfrm>
            <a:off x="482998" y="1220788"/>
            <a:ext cx="8229600" cy="4755600"/>
          </a:xfrm>
        </p:spPr>
        <p:txBody>
          <a:bodyPr/>
          <a:lstStyle/>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Steaming</a:t>
            </a:r>
            <a:r>
              <a:rPr lang="en-GB" dirty="0"/>
              <a:t> – dover sole or turbot are ideal fish for steaming, as is most white fishes. A Chinese style is dish is steamed with ginger and spring onions, the liquor is reduced and dark and light soy is added to produce a sauce. This can be thickened with butter for a fuller flavour and glaze.</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Sous vide </a:t>
            </a:r>
            <a:r>
              <a:rPr lang="en-GB" dirty="0"/>
              <a:t>– very slow cooking method which works well with fish and shellfish. Scallops are especially good using this technique as they are very delicate. Scallops should be placed in a bag with lemon and pepper and cooked for 30 minutes at 50ºC. The liquor should then be poured in a saucepan and lemon and orange juice added, reduced and cream added to form a sauce. Another fish that works really well with this technique is salmon. Cooked with lemon and dill and served as a </a:t>
            </a:r>
            <a:r>
              <a:rPr lang="en-GB" dirty="0" err="1"/>
              <a:t>darne</a:t>
            </a:r>
            <a:r>
              <a:rPr lang="en-GB" dirty="0"/>
              <a:t> or steak. </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p:txBody>
      </p:sp>
    </p:spTree>
    <p:extLst>
      <p:ext uri="{BB962C8B-B14F-4D97-AF65-F5344CB8AC3E}">
        <p14:creationId xmlns:p14="http://schemas.microsoft.com/office/powerpoint/2010/main" val="716929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CCE1-B9AD-48EA-A261-B846831330D0}"/>
              </a:ext>
            </a:extLst>
          </p:cNvPr>
          <p:cNvSpPr>
            <a:spLocks noGrp="1"/>
          </p:cNvSpPr>
          <p:nvPr>
            <p:ph type="title"/>
          </p:nvPr>
        </p:nvSpPr>
        <p:spPr/>
        <p:txBody>
          <a:bodyPr/>
          <a:lstStyle/>
          <a:p>
            <a:r>
              <a:rPr lang="en-GB" dirty="0"/>
              <a:t>Cooking</a:t>
            </a:r>
          </a:p>
        </p:txBody>
      </p:sp>
      <p:sp>
        <p:nvSpPr>
          <p:cNvPr id="3" name="Content Placeholder 2">
            <a:extLst>
              <a:ext uri="{FF2B5EF4-FFF2-40B4-BE49-F238E27FC236}">
                <a16:creationId xmlns:a16="http://schemas.microsoft.com/office/drawing/2014/main" id="{C2C23EB8-D337-4A77-AD31-3442823C607E}"/>
              </a:ext>
            </a:extLst>
          </p:cNvPr>
          <p:cNvSpPr>
            <a:spLocks noGrp="1"/>
          </p:cNvSpPr>
          <p:nvPr>
            <p:ph sz="quarter" idx="10"/>
          </p:nvPr>
        </p:nvSpPr>
        <p:spPr>
          <a:xfrm>
            <a:off x="457200" y="1371600"/>
            <a:ext cx="7715200"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Baking</a:t>
            </a:r>
            <a:r>
              <a:rPr lang="en-GB" dirty="0"/>
              <a:t> – many fish can be cooked by baking/roasting from hake to halibut and even lobster. Lobster is cut in half, length ways, scrapped cleaned and the lobster meat is cut into chunks and returned to the shell. A champagne soufflé mix is then made and poured over the lobster. The shell is then roasted and served on a plate with chervil, chives and a crusty bread. Whole fish can be de-boned and stuffed with a farce, coated with oil and baked. Fish fillets or shellfish can be wrapped in pastry for baking.</a:t>
            </a:r>
          </a:p>
          <a:p>
            <a:pPr algn="just">
              <a:lnSpc>
                <a:spcPct val="100000"/>
              </a:lnSpc>
              <a:spcBef>
                <a:spcPts val="0"/>
              </a:spcBef>
              <a:spcAft>
                <a:spcPts val="0"/>
              </a:spcAft>
              <a:buClr>
                <a:srgbClr val="FF0000"/>
              </a:buCl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p:txBody>
      </p:sp>
    </p:spTree>
    <p:extLst>
      <p:ext uri="{BB962C8B-B14F-4D97-AF65-F5344CB8AC3E}">
        <p14:creationId xmlns:p14="http://schemas.microsoft.com/office/powerpoint/2010/main" val="4000991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CCE1-B9AD-48EA-A261-B846831330D0}"/>
              </a:ext>
            </a:extLst>
          </p:cNvPr>
          <p:cNvSpPr>
            <a:spLocks noGrp="1"/>
          </p:cNvSpPr>
          <p:nvPr>
            <p:ph type="title"/>
          </p:nvPr>
        </p:nvSpPr>
        <p:spPr/>
        <p:txBody>
          <a:bodyPr/>
          <a:lstStyle/>
          <a:p>
            <a:r>
              <a:rPr lang="en-GB" dirty="0"/>
              <a:t>Cooking</a:t>
            </a:r>
          </a:p>
        </p:txBody>
      </p:sp>
      <p:sp>
        <p:nvSpPr>
          <p:cNvPr id="3" name="Content Placeholder 2">
            <a:extLst>
              <a:ext uri="{FF2B5EF4-FFF2-40B4-BE49-F238E27FC236}">
                <a16:creationId xmlns:a16="http://schemas.microsoft.com/office/drawing/2014/main" id="{C2C23EB8-D337-4A77-AD31-3442823C607E}"/>
              </a:ext>
            </a:extLst>
          </p:cNvPr>
          <p:cNvSpPr>
            <a:spLocks noGrp="1"/>
          </p:cNvSpPr>
          <p:nvPr>
            <p:ph sz="quarter" idx="10"/>
          </p:nvPr>
        </p:nvSpPr>
        <p:spPr>
          <a:xfrm>
            <a:off x="457200" y="1371600"/>
            <a:ext cx="4546848"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Grilling</a:t>
            </a:r>
            <a:r>
              <a:rPr lang="en-GB" dirty="0"/>
              <a:t> – is a quick technique for cooking fish, from small whole fish, fillets to a </a:t>
            </a:r>
            <a:r>
              <a:rPr lang="en-GB" dirty="0" err="1"/>
              <a:t>darne</a:t>
            </a:r>
            <a:r>
              <a:rPr lang="en-GB" dirty="0"/>
              <a:t> and steaks. The high heat of grilling sears the surface of fish, creating meat with a flavourful crust. Dishes include Grilled salmon with saffron potato and carrot foam.</a:t>
            </a:r>
          </a:p>
          <a:p>
            <a:pPr>
              <a:lnSpc>
                <a:spcPct val="100000"/>
              </a:lnSpc>
              <a:spcBef>
                <a:spcPts val="0"/>
              </a:spcBef>
              <a:spcAft>
                <a:spcPts val="0"/>
              </a:spcAft>
              <a:buClr>
                <a:srgbClr val="FF0000"/>
              </a:buCl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Stewing</a:t>
            </a:r>
            <a:r>
              <a:rPr lang="en-GB" dirty="0"/>
              <a:t> – is suitable for cheaper fish species such as black bream, mackerel or mullet, especially when they are cooked in an aromatic liquid. Popular stewed fish dishes include the traditional </a:t>
            </a:r>
            <a:r>
              <a:rPr lang="en-GB" dirty="0" err="1"/>
              <a:t>provençal</a:t>
            </a:r>
            <a:r>
              <a:rPr lang="en-GB" dirty="0"/>
              <a:t> French fish stew bouillabaisse.</a:t>
            </a:r>
          </a:p>
          <a:p>
            <a:pPr marL="342900" indent="-342900" algn="just">
              <a:lnSpc>
                <a:spcPct val="100000"/>
              </a:lnSpc>
              <a:spcBef>
                <a:spcPts val="0"/>
              </a:spcBef>
              <a:spcAft>
                <a:spcPts val="0"/>
              </a:spcAft>
              <a:buClr>
                <a:srgbClr val="FF0000"/>
              </a:buClr>
              <a:buFont typeface="Arial" panose="020B0604020202020204" pitchFamily="34" charset="0"/>
              <a:buChar char="•"/>
            </a:pPr>
            <a:endParaRPr lang="en-GB" dirty="0"/>
          </a:p>
        </p:txBody>
      </p:sp>
      <p:pic>
        <p:nvPicPr>
          <p:cNvPr id="6" name="Picture 5">
            <a:extLst>
              <a:ext uri="{FF2B5EF4-FFF2-40B4-BE49-F238E27FC236}">
                <a16:creationId xmlns:a16="http://schemas.microsoft.com/office/drawing/2014/main" id="{D4BC9CB4-0059-4243-A76B-135DB9478A4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92080" y="3933056"/>
            <a:ext cx="3462300" cy="2308200"/>
          </a:xfrm>
          <a:prstGeom prst="rect">
            <a:avLst/>
          </a:prstGeom>
        </p:spPr>
      </p:pic>
    </p:spTree>
    <p:extLst>
      <p:ext uri="{BB962C8B-B14F-4D97-AF65-F5344CB8AC3E}">
        <p14:creationId xmlns:p14="http://schemas.microsoft.com/office/powerpoint/2010/main" val="26078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CCE1-B9AD-48EA-A261-B846831330D0}"/>
              </a:ext>
            </a:extLst>
          </p:cNvPr>
          <p:cNvSpPr>
            <a:spLocks noGrp="1"/>
          </p:cNvSpPr>
          <p:nvPr>
            <p:ph type="title"/>
          </p:nvPr>
        </p:nvSpPr>
        <p:spPr/>
        <p:txBody>
          <a:bodyPr/>
          <a:lstStyle/>
          <a:p>
            <a:r>
              <a:rPr lang="en-GB" dirty="0"/>
              <a:t>Cooking</a:t>
            </a:r>
          </a:p>
        </p:txBody>
      </p:sp>
      <p:sp>
        <p:nvSpPr>
          <p:cNvPr id="3" name="Content Placeholder 2">
            <a:extLst>
              <a:ext uri="{FF2B5EF4-FFF2-40B4-BE49-F238E27FC236}">
                <a16:creationId xmlns:a16="http://schemas.microsoft.com/office/drawing/2014/main" id="{C2C23EB8-D337-4A77-AD31-3442823C607E}"/>
              </a:ext>
            </a:extLst>
          </p:cNvPr>
          <p:cNvSpPr>
            <a:spLocks noGrp="1"/>
          </p:cNvSpPr>
          <p:nvPr>
            <p:ph sz="quarter" idx="10"/>
          </p:nvPr>
        </p:nvSpPr>
        <p:spPr>
          <a:xfrm>
            <a:off x="300520" y="1283475"/>
            <a:ext cx="8363272" cy="4755600"/>
          </a:xfrm>
        </p:spPr>
        <p:txBody>
          <a:bodyPr/>
          <a:lstStyle/>
          <a:p>
            <a:pPr marL="342900" indent="-342900">
              <a:lnSpc>
                <a:spcPct val="100000"/>
              </a:lnSpc>
              <a:spcBef>
                <a:spcPts val="0"/>
              </a:spcBef>
              <a:spcAft>
                <a:spcPts val="0"/>
              </a:spcAft>
              <a:buClr>
                <a:srgbClr val="FF0000"/>
              </a:buClr>
              <a:buFont typeface="Arial" panose="020B0604020202020204" pitchFamily="34" charset="0"/>
              <a:buChar char="•"/>
            </a:pPr>
            <a:r>
              <a:rPr lang="en-GB" b="1" dirty="0"/>
              <a:t>Shallow/pan frying </a:t>
            </a:r>
            <a:r>
              <a:rPr lang="en-GB" dirty="0"/>
              <a:t>– is a popular method of cooking fish. It works well with small whole fish, steaks and fillets. Lean fish are better pan-fried than oily fish because the oil helps keep them too moist. Always coat the fish in ingredients such as seasoned flour to protect the delicate skin and flesh and this will help to provide a crispy outer texture with a great colour.</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a:p>
            <a:pPr marL="342900" indent="-342900">
              <a:lnSpc>
                <a:spcPct val="100000"/>
              </a:lnSpc>
              <a:spcBef>
                <a:spcPts val="0"/>
              </a:spcBef>
              <a:spcAft>
                <a:spcPts val="0"/>
              </a:spcAft>
              <a:buClr>
                <a:srgbClr val="FF0000"/>
              </a:buClr>
              <a:buFont typeface="Arial" panose="020B0604020202020204" pitchFamily="34" charset="0"/>
              <a:buChar char="•"/>
            </a:pPr>
            <a:r>
              <a:rPr lang="en-GB" b="1" dirty="0"/>
              <a:t>Deep frying </a:t>
            </a:r>
            <a:r>
              <a:rPr lang="en-GB" dirty="0"/>
              <a:t>– fish that has a meaty texture such as haddock or cod are well suited to deep frying, as are other white fishes. A beer batter can be used and the fish is traditionally served with chips and peas. To make simple fish and chips more advanced, the chips could be </a:t>
            </a:r>
            <a:r>
              <a:rPr lang="en-GB" dirty="0" err="1"/>
              <a:t>pont</a:t>
            </a:r>
            <a:r>
              <a:rPr lang="en-GB" dirty="0"/>
              <a:t> </a:t>
            </a:r>
            <a:r>
              <a:rPr lang="en-GB" dirty="0" err="1"/>
              <a:t>neuf</a:t>
            </a:r>
            <a:r>
              <a:rPr lang="en-GB" dirty="0"/>
              <a:t> and peas may well be a pea puree with a mint foam to enhance the overall dish.</a:t>
            </a:r>
          </a:p>
          <a:p>
            <a:pPr marL="342900" indent="-342900">
              <a:lnSpc>
                <a:spcPct val="100000"/>
              </a:lnSpc>
              <a:spcBef>
                <a:spcPts val="0"/>
              </a:spcBef>
              <a:spcAft>
                <a:spcPts val="0"/>
              </a:spcAft>
              <a:buClr>
                <a:srgbClr val="FF0000"/>
              </a:buClr>
              <a:buFont typeface="Arial" panose="020B0604020202020204" pitchFamily="34" charset="0"/>
              <a:buChar char="•"/>
            </a:pPr>
            <a:endParaRPr lang="en-GB" dirty="0"/>
          </a:p>
        </p:txBody>
      </p:sp>
    </p:spTree>
    <p:extLst>
      <p:ext uri="{BB962C8B-B14F-4D97-AF65-F5344CB8AC3E}">
        <p14:creationId xmlns:p14="http://schemas.microsoft.com/office/powerpoint/2010/main" val="4114480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0"/>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2491</TotalTime>
  <Words>922</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Lucida Grande</vt:lpstr>
      <vt:lpstr>Times New Roman</vt:lpstr>
      <vt:lpstr>Default Design</vt:lpstr>
      <vt:lpstr> Cooking advanced fish, shellfish and crustacean dishes</vt:lpstr>
      <vt:lpstr>Introduction</vt:lpstr>
      <vt:lpstr>Introduction</vt:lpstr>
      <vt:lpstr>Cooking</vt:lpstr>
      <vt:lpstr>Cooking</vt:lpstr>
      <vt:lpstr>Cooking</vt:lpstr>
      <vt:lpstr>Cooking</vt:lpstr>
      <vt:lpstr>Cooking</vt:lpstr>
      <vt:lpstr>Cooking</vt:lpstr>
      <vt:lpstr>PowerPoint Presentation</vt:lpstr>
    </vt:vector>
  </TitlesOfParts>
  <Company>City &amp; Guilds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janicec</dc:creator>
  <cp:lastModifiedBy>Fiona Freel</cp:lastModifiedBy>
  <cp:revision>108</cp:revision>
  <dcterms:created xsi:type="dcterms:W3CDTF">2013-05-28T00:38:54Z</dcterms:created>
  <dcterms:modified xsi:type="dcterms:W3CDTF">2020-05-04T14:25:38Z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9205A03C-1499-4BE6-89C3-E49ECE6602AD</vt:lpwstr>
  </property>
  <property fmtid="{D5CDD505-2E9C-101B-9397-08002B2CF9AE}" pid="3" name="ArticulatePath">
    <vt:lpwstr>8064_l3_308_PPT9</vt:lpwstr>
  </property>
</Properties>
</file>