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22"/>
  </p:notesMasterIdLst>
  <p:handoutMasterIdLst>
    <p:handoutMasterId r:id="rId23"/>
  </p:handoutMasterIdLst>
  <p:sldIdLst>
    <p:sldId id="256" r:id="rId2"/>
    <p:sldId id="380" r:id="rId3"/>
    <p:sldId id="373" r:id="rId4"/>
    <p:sldId id="390" r:id="rId5"/>
    <p:sldId id="374" r:id="rId6"/>
    <p:sldId id="381" r:id="rId7"/>
    <p:sldId id="376" r:id="rId8"/>
    <p:sldId id="382" r:id="rId9"/>
    <p:sldId id="377" r:id="rId10"/>
    <p:sldId id="383" r:id="rId11"/>
    <p:sldId id="375" r:id="rId12"/>
    <p:sldId id="385" r:id="rId13"/>
    <p:sldId id="384" r:id="rId14"/>
    <p:sldId id="378" r:id="rId15"/>
    <p:sldId id="386" r:id="rId16"/>
    <p:sldId id="387" r:id="rId17"/>
    <p:sldId id="388" r:id="rId18"/>
    <p:sldId id="389" r:id="rId19"/>
    <p:sldId id="379" r:id="rId20"/>
    <p:sldId id="372" r:id="rId21"/>
  </p:sldIdLst>
  <p:sldSz cx="9144000" cy="6858000" type="screen4x3"/>
  <p:notesSz cx="6858000" cy="9144000"/>
  <p:custDataLst>
    <p:tags r:id="rId24"/>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A6F4A3-97F4-45FB-91B6-BD96CA9310FC}" v="6" dt="2020-04-07T12:05:38.476"/>
    <p1510:client id="{F483D61E-CB60-4F12-A478-FA30375949A2}" v="230" dt="2020-03-14T11:05:32.0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1"/>
  </p:normalViewPr>
  <p:slideViewPr>
    <p:cSldViewPr showGuides="1">
      <p:cViewPr varScale="1">
        <p:scale>
          <a:sx n="104" d="100"/>
          <a:sy n="104" d="100"/>
        </p:scale>
        <p:origin x="188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ebb-Fryer" userId="ba7c1b63bcfb9db4" providerId="LiveId" clId="{E95DDE98-99C7-427B-BDEE-801EA1FC3771}"/>
    <pc:docChg chg="undo custSel addSld delSld modSld sldOrd">
      <pc:chgData name="Jamie Webb-Fryer" userId="ba7c1b63bcfb9db4" providerId="LiveId" clId="{E95DDE98-99C7-427B-BDEE-801EA1FC3771}" dt="2020-01-19T13:29:53.022" v="624" actId="113"/>
      <pc:docMkLst>
        <pc:docMk/>
      </pc:docMkLst>
      <pc:sldChg chg="modSp">
        <pc:chgData name="Jamie Webb-Fryer" userId="ba7c1b63bcfb9db4" providerId="LiveId" clId="{E95DDE98-99C7-427B-BDEE-801EA1FC3771}" dt="2020-01-17T18:13:46.667" v="19"/>
        <pc:sldMkLst>
          <pc:docMk/>
          <pc:sldMk cId="0" sldId="256"/>
        </pc:sldMkLst>
        <pc:spChg chg="mod">
          <ac:chgData name="Jamie Webb-Fryer" userId="ba7c1b63bcfb9db4" providerId="LiveId" clId="{E95DDE98-99C7-427B-BDEE-801EA1FC3771}" dt="2020-01-17T18:13:46.667" v="19"/>
          <ac:spMkLst>
            <pc:docMk/>
            <pc:sldMk cId="0" sldId="256"/>
            <ac:spMk id="2053" creationId="{00000000-0000-0000-0000-000000000000}"/>
          </ac:spMkLst>
        </pc:spChg>
        <pc:spChg chg="mod">
          <ac:chgData name="Jamie Webb-Fryer" userId="ba7c1b63bcfb9db4" providerId="LiveId" clId="{E95DDE98-99C7-427B-BDEE-801EA1FC3771}" dt="2020-01-17T18:13:34.492" v="18" actId="20577"/>
          <ac:spMkLst>
            <pc:docMk/>
            <pc:sldMk cId="0" sldId="256"/>
            <ac:spMk id="2054" creationId="{00000000-0000-0000-0000-000000000000}"/>
          </ac:spMkLst>
        </pc:spChg>
      </pc:sldChg>
      <pc:sldChg chg="modSp">
        <pc:chgData name="Jamie Webb-Fryer" userId="ba7c1b63bcfb9db4" providerId="LiveId" clId="{E95DDE98-99C7-427B-BDEE-801EA1FC3771}" dt="2020-01-17T20:08:00.554" v="221" actId="123"/>
        <pc:sldMkLst>
          <pc:docMk/>
          <pc:sldMk cId="2010869661" sldId="275"/>
        </pc:sldMkLst>
        <pc:spChg chg="mod">
          <ac:chgData name="Jamie Webb-Fryer" userId="ba7c1b63bcfb9db4" providerId="LiveId" clId="{E95DDE98-99C7-427B-BDEE-801EA1FC3771}" dt="2020-01-17T20:08:00.554" v="221" actId="123"/>
          <ac:spMkLst>
            <pc:docMk/>
            <pc:sldMk cId="2010869661" sldId="275"/>
            <ac:spMk id="2" creationId="{00000000-0000-0000-0000-000000000000}"/>
          </ac:spMkLst>
        </pc:spChg>
      </pc:sldChg>
      <pc:sldChg chg="del">
        <pc:chgData name="Jamie Webb-Fryer" userId="ba7c1b63bcfb9db4" providerId="LiveId" clId="{E95DDE98-99C7-427B-BDEE-801EA1FC3771}" dt="2020-01-17T18:12:43.176" v="4" actId="47"/>
        <pc:sldMkLst>
          <pc:docMk/>
          <pc:sldMk cId="0" sldId="339"/>
        </pc:sldMkLst>
      </pc:sldChg>
      <pc:sldChg chg="del">
        <pc:chgData name="Jamie Webb-Fryer" userId="ba7c1b63bcfb9db4" providerId="LiveId" clId="{E95DDE98-99C7-427B-BDEE-801EA1FC3771}" dt="2020-01-17T18:12:43.470" v="6" actId="47"/>
        <pc:sldMkLst>
          <pc:docMk/>
          <pc:sldMk cId="0" sldId="340"/>
        </pc:sldMkLst>
      </pc:sldChg>
      <pc:sldChg chg="del">
        <pc:chgData name="Jamie Webb-Fryer" userId="ba7c1b63bcfb9db4" providerId="LiveId" clId="{E95DDE98-99C7-427B-BDEE-801EA1FC3771}" dt="2020-01-17T18:12:43.825" v="9" actId="47"/>
        <pc:sldMkLst>
          <pc:docMk/>
          <pc:sldMk cId="2700869875" sldId="341"/>
        </pc:sldMkLst>
      </pc:sldChg>
      <pc:sldChg chg="del">
        <pc:chgData name="Jamie Webb-Fryer" userId="ba7c1b63bcfb9db4" providerId="LiveId" clId="{E95DDE98-99C7-427B-BDEE-801EA1FC3771}" dt="2020-01-17T18:12:44.007" v="10" actId="47"/>
        <pc:sldMkLst>
          <pc:docMk/>
          <pc:sldMk cId="1934358202" sldId="342"/>
        </pc:sldMkLst>
      </pc:sldChg>
      <pc:sldChg chg="addSp delSp modSp">
        <pc:chgData name="Jamie Webb-Fryer" userId="ba7c1b63bcfb9db4" providerId="LiveId" clId="{E95DDE98-99C7-427B-BDEE-801EA1FC3771}" dt="2020-01-17T20:12:55.174" v="488" actId="14100"/>
        <pc:sldMkLst>
          <pc:docMk/>
          <pc:sldMk cId="631777304" sldId="343"/>
        </pc:sldMkLst>
        <pc:spChg chg="add del mod">
          <ac:chgData name="Jamie Webb-Fryer" userId="ba7c1b63bcfb9db4" providerId="LiveId" clId="{E95DDE98-99C7-427B-BDEE-801EA1FC3771}" dt="2020-01-17T20:12:55.174" v="488" actId="14100"/>
          <ac:spMkLst>
            <pc:docMk/>
            <pc:sldMk cId="631777304" sldId="343"/>
            <ac:spMk id="3" creationId="{8E05E6D8-E086-4D16-890D-4147E4A6B78F}"/>
          </ac:spMkLst>
        </pc:spChg>
        <pc:picChg chg="add del mod">
          <ac:chgData name="Jamie Webb-Fryer" userId="ba7c1b63bcfb9db4" providerId="LiveId" clId="{E95DDE98-99C7-427B-BDEE-801EA1FC3771}" dt="2020-01-17T20:08:26.301" v="223"/>
          <ac:picMkLst>
            <pc:docMk/>
            <pc:sldMk cId="631777304" sldId="343"/>
            <ac:picMk id="4" creationId="{C0AC550E-C113-4A89-88F9-227545DE5549}"/>
          </ac:picMkLst>
        </pc:picChg>
        <pc:picChg chg="del">
          <ac:chgData name="Jamie Webb-Fryer" userId="ba7c1b63bcfb9db4" providerId="LiveId" clId="{E95DDE98-99C7-427B-BDEE-801EA1FC3771}" dt="2020-01-17T18:12:32.368" v="2" actId="478"/>
          <ac:picMkLst>
            <pc:docMk/>
            <pc:sldMk cId="631777304" sldId="343"/>
            <ac:picMk id="1026" creationId="{1D65EB2A-E7DD-4BED-878F-F0DA09765709}"/>
          </ac:picMkLst>
        </pc:picChg>
        <pc:picChg chg="add del mod">
          <ac:chgData name="Jamie Webb-Fryer" userId="ba7c1b63bcfb9db4" providerId="LiveId" clId="{E95DDE98-99C7-427B-BDEE-801EA1FC3771}" dt="2020-01-17T18:48:30.340" v="185" actId="478"/>
          <ac:picMkLst>
            <pc:docMk/>
            <pc:sldMk cId="631777304" sldId="343"/>
            <ac:picMk id="1026" creationId="{49B62AFE-9F4C-4912-A092-20A36DBADA10}"/>
          </ac:picMkLst>
        </pc:picChg>
        <pc:picChg chg="add mod">
          <ac:chgData name="Jamie Webb-Fryer" userId="ba7c1b63bcfb9db4" providerId="LiveId" clId="{E95DDE98-99C7-427B-BDEE-801EA1FC3771}" dt="2020-01-17T20:08:32.835" v="225" actId="14100"/>
          <ac:picMkLst>
            <pc:docMk/>
            <pc:sldMk cId="631777304" sldId="343"/>
            <ac:picMk id="1028" creationId="{1AE98A53-F729-4DDC-956C-2FD22CDEAEBA}"/>
          </ac:picMkLst>
        </pc:picChg>
      </pc:sldChg>
      <pc:sldChg chg="addSp modSp">
        <pc:chgData name="Jamie Webb-Fryer" userId="ba7c1b63bcfb9db4" providerId="LiveId" clId="{E95DDE98-99C7-427B-BDEE-801EA1FC3771}" dt="2020-01-17T18:39:06.849" v="163" actId="14100"/>
        <pc:sldMkLst>
          <pc:docMk/>
          <pc:sldMk cId="2432559233" sldId="344"/>
        </pc:sldMkLst>
        <pc:spChg chg="mod">
          <ac:chgData name="Jamie Webb-Fryer" userId="ba7c1b63bcfb9db4" providerId="LiveId" clId="{E95DDE98-99C7-427B-BDEE-801EA1FC3771}" dt="2020-01-17T18:15:41.144" v="22" actId="20577"/>
          <ac:spMkLst>
            <pc:docMk/>
            <pc:sldMk cId="2432559233" sldId="344"/>
            <ac:spMk id="2" creationId="{C0613AEF-0CB6-4EFD-82EC-ABA2CF22B50E}"/>
          </ac:spMkLst>
        </pc:spChg>
        <pc:spChg chg="mod">
          <ac:chgData name="Jamie Webb-Fryer" userId="ba7c1b63bcfb9db4" providerId="LiveId" clId="{E95DDE98-99C7-427B-BDEE-801EA1FC3771}" dt="2020-01-17T18:15:51.271" v="23"/>
          <ac:spMkLst>
            <pc:docMk/>
            <pc:sldMk cId="2432559233" sldId="344"/>
            <ac:spMk id="3" creationId="{8E05E6D8-E086-4D16-890D-4147E4A6B78F}"/>
          </ac:spMkLst>
        </pc:spChg>
        <pc:picChg chg="add mod">
          <ac:chgData name="Jamie Webb-Fryer" userId="ba7c1b63bcfb9db4" providerId="LiveId" clId="{E95DDE98-99C7-427B-BDEE-801EA1FC3771}" dt="2020-01-17T18:39:06.849" v="163" actId="14100"/>
          <ac:picMkLst>
            <pc:docMk/>
            <pc:sldMk cId="2432559233" sldId="344"/>
            <ac:picMk id="5" creationId="{616EE4A8-F700-4E2B-9CB8-236794BC01B6}"/>
          </ac:picMkLst>
        </pc:picChg>
      </pc:sldChg>
      <pc:sldChg chg="del">
        <pc:chgData name="Jamie Webb-Fryer" userId="ba7c1b63bcfb9db4" providerId="LiveId" clId="{E95DDE98-99C7-427B-BDEE-801EA1FC3771}" dt="2020-01-17T18:12:43.521" v="7" actId="47"/>
        <pc:sldMkLst>
          <pc:docMk/>
          <pc:sldMk cId="3077450153" sldId="344"/>
        </pc:sldMkLst>
      </pc:sldChg>
      <pc:sldChg chg="add del">
        <pc:chgData name="Jamie Webb-Fryer" userId="ba7c1b63bcfb9db4" providerId="LiveId" clId="{E95DDE98-99C7-427B-BDEE-801EA1FC3771}" dt="2020-01-17T18:16:01.020" v="25" actId="47"/>
        <pc:sldMkLst>
          <pc:docMk/>
          <pc:sldMk cId="3773222892" sldId="345"/>
        </pc:sldMkLst>
      </pc:sldChg>
      <pc:sldChg chg="del">
        <pc:chgData name="Jamie Webb-Fryer" userId="ba7c1b63bcfb9db4" providerId="LiveId" clId="{E95DDE98-99C7-427B-BDEE-801EA1FC3771}" dt="2020-01-17T18:12:43.683" v="8" actId="47"/>
        <pc:sldMkLst>
          <pc:docMk/>
          <pc:sldMk cId="822262116" sldId="346"/>
        </pc:sldMkLst>
      </pc:sldChg>
      <pc:sldChg chg="addSp modSp">
        <pc:chgData name="Jamie Webb-Fryer" userId="ba7c1b63bcfb9db4" providerId="LiveId" clId="{E95DDE98-99C7-427B-BDEE-801EA1FC3771}" dt="2020-01-19T13:26:02.509" v="494" actId="1076"/>
        <pc:sldMkLst>
          <pc:docMk/>
          <pc:sldMk cId="2211870021" sldId="346"/>
        </pc:sldMkLst>
        <pc:spChg chg="mod">
          <ac:chgData name="Jamie Webb-Fryer" userId="ba7c1b63bcfb9db4" providerId="LiveId" clId="{E95DDE98-99C7-427B-BDEE-801EA1FC3771}" dt="2020-01-17T18:16:36.501" v="29"/>
          <ac:spMkLst>
            <pc:docMk/>
            <pc:sldMk cId="2211870021" sldId="346"/>
            <ac:spMk id="2" creationId="{C0613AEF-0CB6-4EFD-82EC-ABA2CF22B50E}"/>
          </ac:spMkLst>
        </pc:spChg>
        <pc:spChg chg="mod">
          <ac:chgData name="Jamie Webb-Fryer" userId="ba7c1b63bcfb9db4" providerId="LiveId" clId="{E95DDE98-99C7-427B-BDEE-801EA1FC3771}" dt="2020-01-17T18:34:35.556" v="140" actId="20577"/>
          <ac:spMkLst>
            <pc:docMk/>
            <pc:sldMk cId="2211870021" sldId="346"/>
            <ac:spMk id="3" creationId="{8E05E6D8-E086-4D16-890D-4147E4A6B78F}"/>
          </ac:spMkLst>
        </pc:spChg>
        <pc:picChg chg="add mod">
          <ac:chgData name="Jamie Webb-Fryer" userId="ba7c1b63bcfb9db4" providerId="LiveId" clId="{E95DDE98-99C7-427B-BDEE-801EA1FC3771}" dt="2020-01-19T13:26:02.509" v="494" actId="1076"/>
          <ac:picMkLst>
            <pc:docMk/>
            <pc:sldMk cId="2211870021" sldId="346"/>
            <ac:picMk id="5" creationId="{E035210E-A152-44A3-8327-78D49C5003AC}"/>
          </ac:picMkLst>
        </pc:picChg>
      </pc:sldChg>
      <pc:sldChg chg="del">
        <pc:chgData name="Jamie Webb-Fryer" userId="ba7c1b63bcfb9db4" providerId="LiveId" clId="{E95DDE98-99C7-427B-BDEE-801EA1FC3771}" dt="2020-01-17T18:12:43.415" v="5" actId="47"/>
        <pc:sldMkLst>
          <pc:docMk/>
          <pc:sldMk cId="609988587" sldId="347"/>
        </pc:sldMkLst>
      </pc:sldChg>
      <pc:sldChg chg="addSp modSp">
        <pc:chgData name="Jamie Webb-Fryer" userId="ba7c1b63bcfb9db4" providerId="LiveId" clId="{E95DDE98-99C7-427B-BDEE-801EA1FC3771}" dt="2020-01-17T18:41:56.018" v="172" actId="1076"/>
        <pc:sldMkLst>
          <pc:docMk/>
          <pc:sldMk cId="1729132648" sldId="347"/>
        </pc:sldMkLst>
        <pc:spChg chg="mod">
          <ac:chgData name="Jamie Webb-Fryer" userId="ba7c1b63bcfb9db4" providerId="LiveId" clId="{E95DDE98-99C7-427B-BDEE-801EA1FC3771}" dt="2020-01-17T18:18:04.944" v="55" actId="20577"/>
          <ac:spMkLst>
            <pc:docMk/>
            <pc:sldMk cId="1729132648" sldId="347"/>
            <ac:spMk id="2" creationId="{C0613AEF-0CB6-4EFD-82EC-ABA2CF22B50E}"/>
          </ac:spMkLst>
        </pc:spChg>
        <pc:spChg chg="mod">
          <ac:chgData name="Jamie Webb-Fryer" userId="ba7c1b63bcfb9db4" providerId="LiveId" clId="{E95DDE98-99C7-427B-BDEE-801EA1FC3771}" dt="2020-01-17T18:18:15.105" v="56"/>
          <ac:spMkLst>
            <pc:docMk/>
            <pc:sldMk cId="1729132648" sldId="347"/>
            <ac:spMk id="3" creationId="{8E05E6D8-E086-4D16-890D-4147E4A6B78F}"/>
          </ac:spMkLst>
        </pc:spChg>
        <pc:picChg chg="add mod">
          <ac:chgData name="Jamie Webb-Fryer" userId="ba7c1b63bcfb9db4" providerId="LiveId" clId="{E95DDE98-99C7-427B-BDEE-801EA1FC3771}" dt="2020-01-17T18:41:56.018" v="172" actId="1076"/>
          <ac:picMkLst>
            <pc:docMk/>
            <pc:sldMk cId="1729132648" sldId="347"/>
            <ac:picMk id="2050" creationId="{4D2C9AAF-D649-4851-A43A-33CA8A7833A6}"/>
          </ac:picMkLst>
        </pc:picChg>
      </pc:sldChg>
      <pc:sldChg chg="addSp modSp">
        <pc:chgData name="Jamie Webb-Fryer" userId="ba7c1b63bcfb9db4" providerId="LiveId" clId="{E95DDE98-99C7-427B-BDEE-801EA1FC3771}" dt="2020-01-17T18:50:21.595" v="192" actId="14100"/>
        <pc:sldMkLst>
          <pc:docMk/>
          <pc:sldMk cId="464407246" sldId="348"/>
        </pc:sldMkLst>
        <pc:spChg chg="mod">
          <ac:chgData name="Jamie Webb-Fryer" userId="ba7c1b63bcfb9db4" providerId="LiveId" clId="{E95DDE98-99C7-427B-BDEE-801EA1FC3771}" dt="2020-01-17T18:18:44.394" v="70" actId="20577"/>
          <ac:spMkLst>
            <pc:docMk/>
            <pc:sldMk cId="464407246" sldId="348"/>
            <ac:spMk id="2" creationId="{C0613AEF-0CB6-4EFD-82EC-ABA2CF22B50E}"/>
          </ac:spMkLst>
        </pc:spChg>
        <pc:spChg chg="mod">
          <ac:chgData name="Jamie Webb-Fryer" userId="ba7c1b63bcfb9db4" providerId="LiveId" clId="{E95DDE98-99C7-427B-BDEE-801EA1FC3771}" dt="2020-01-17T18:18:36.860" v="57"/>
          <ac:spMkLst>
            <pc:docMk/>
            <pc:sldMk cId="464407246" sldId="348"/>
            <ac:spMk id="3" creationId="{8E05E6D8-E086-4D16-890D-4147E4A6B78F}"/>
          </ac:spMkLst>
        </pc:spChg>
        <pc:picChg chg="add mod">
          <ac:chgData name="Jamie Webb-Fryer" userId="ba7c1b63bcfb9db4" providerId="LiveId" clId="{E95DDE98-99C7-427B-BDEE-801EA1FC3771}" dt="2020-01-17T18:50:21.595" v="192" actId="14100"/>
          <ac:picMkLst>
            <pc:docMk/>
            <pc:sldMk cId="464407246" sldId="348"/>
            <ac:picMk id="6146" creationId="{0910F309-A6F7-4D72-9AB4-A6B575C36DE6}"/>
          </ac:picMkLst>
        </pc:picChg>
      </pc:sldChg>
      <pc:sldChg chg="del">
        <pc:chgData name="Jamie Webb-Fryer" userId="ba7c1b63bcfb9db4" providerId="LiveId" clId="{E95DDE98-99C7-427B-BDEE-801EA1FC3771}" dt="2020-01-17T18:12:44.840" v="11" actId="47"/>
        <pc:sldMkLst>
          <pc:docMk/>
          <pc:sldMk cId="3480167800" sldId="348"/>
        </pc:sldMkLst>
      </pc:sldChg>
      <pc:sldChg chg="del">
        <pc:chgData name="Jamie Webb-Fryer" userId="ba7c1b63bcfb9db4" providerId="LiveId" clId="{E95DDE98-99C7-427B-BDEE-801EA1FC3771}" dt="2020-01-17T18:12:45.373" v="12" actId="47"/>
        <pc:sldMkLst>
          <pc:docMk/>
          <pc:sldMk cId="787693281" sldId="349"/>
        </pc:sldMkLst>
      </pc:sldChg>
      <pc:sldChg chg="addSp modSp">
        <pc:chgData name="Jamie Webb-Fryer" userId="ba7c1b63bcfb9db4" providerId="LiveId" clId="{E95DDE98-99C7-427B-BDEE-801EA1FC3771}" dt="2020-01-19T13:29:23.455" v="610" actId="20577"/>
        <pc:sldMkLst>
          <pc:docMk/>
          <pc:sldMk cId="3094087515" sldId="349"/>
        </pc:sldMkLst>
        <pc:spChg chg="mod">
          <ac:chgData name="Jamie Webb-Fryer" userId="ba7c1b63bcfb9db4" providerId="LiveId" clId="{E95DDE98-99C7-427B-BDEE-801EA1FC3771}" dt="2020-01-17T18:21:06.836" v="130" actId="14100"/>
          <ac:spMkLst>
            <pc:docMk/>
            <pc:sldMk cId="3094087515" sldId="349"/>
            <ac:spMk id="2" creationId="{C0613AEF-0CB6-4EFD-82EC-ABA2CF22B50E}"/>
          </ac:spMkLst>
        </pc:spChg>
        <pc:spChg chg="mod">
          <ac:chgData name="Jamie Webb-Fryer" userId="ba7c1b63bcfb9db4" providerId="LiveId" clId="{E95DDE98-99C7-427B-BDEE-801EA1FC3771}" dt="2020-01-19T13:29:23.455" v="610" actId="20577"/>
          <ac:spMkLst>
            <pc:docMk/>
            <pc:sldMk cId="3094087515" sldId="349"/>
            <ac:spMk id="3" creationId="{8E05E6D8-E086-4D16-890D-4147E4A6B78F}"/>
          </ac:spMkLst>
        </pc:spChg>
        <pc:picChg chg="add mod">
          <ac:chgData name="Jamie Webb-Fryer" userId="ba7c1b63bcfb9db4" providerId="LiveId" clId="{E95DDE98-99C7-427B-BDEE-801EA1FC3771}" dt="2020-01-19T13:28:41.376" v="572" actId="14100"/>
          <ac:picMkLst>
            <pc:docMk/>
            <pc:sldMk cId="3094087515" sldId="349"/>
            <ac:picMk id="3074" creationId="{E9F5DB18-15A1-42DD-87AD-756183EAD650}"/>
          </ac:picMkLst>
        </pc:picChg>
      </pc:sldChg>
      <pc:sldChg chg="addSp modSp">
        <pc:chgData name="Jamie Webb-Fryer" userId="ba7c1b63bcfb9db4" providerId="LiveId" clId="{E95DDE98-99C7-427B-BDEE-801EA1FC3771}" dt="2020-01-17T18:51:28.830" v="197" actId="20577"/>
        <pc:sldMkLst>
          <pc:docMk/>
          <pc:sldMk cId="816244988" sldId="350"/>
        </pc:sldMkLst>
        <pc:spChg chg="mod">
          <ac:chgData name="Jamie Webb-Fryer" userId="ba7c1b63bcfb9db4" providerId="LiveId" clId="{E95DDE98-99C7-427B-BDEE-801EA1FC3771}" dt="2020-01-17T18:20:59.497" v="128" actId="14100"/>
          <ac:spMkLst>
            <pc:docMk/>
            <pc:sldMk cId="816244988" sldId="350"/>
            <ac:spMk id="2" creationId="{C0613AEF-0CB6-4EFD-82EC-ABA2CF22B50E}"/>
          </ac:spMkLst>
        </pc:spChg>
        <pc:spChg chg="mod">
          <ac:chgData name="Jamie Webb-Fryer" userId="ba7c1b63bcfb9db4" providerId="LiveId" clId="{E95DDE98-99C7-427B-BDEE-801EA1FC3771}" dt="2020-01-17T18:51:28.830" v="197" actId="20577"/>
          <ac:spMkLst>
            <pc:docMk/>
            <pc:sldMk cId="816244988" sldId="350"/>
            <ac:spMk id="3" creationId="{8E05E6D8-E086-4D16-890D-4147E4A6B78F}"/>
          </ac:spMkLst>
        </pc:spChg>
        <pc:picChg chg="add mod">
          <ac:chgData name="Jamie Webb-Fryer" userId="ba7c1b63bcfb9db4" providerId="LiveId" clId="{E95DDE98-99C7-427B-BDEE-801EA1FC3771}" dt="2020-01-17T18:45:08.152" v="184" actId="14100"/>
          <ac:picMkLst>
            <pc:docMk/>
            <pc:sldMk cId="816244988" sldId="350"/>
            <ac:picMk id="4098" creationId="{88E5F444-B2D4-4A2D-A1E2-62FC65D56C3D}"/>
          </ac:picMkLst>
        </pc:picChg>
      </pc:sldChg>
      <pc:sldChg chg="modSp">
        <pc:chgData name="Jamie Webb-Fryer" userId="ba7c1b63bcfb9db4" providerId="LiveId" clId="{E95DDE98-99C7-427B-BDEE-801EA1FC3771}" dt="2020-01-17T18:21:25.622" v="138" actId="20577"/>
        <pc:sldMkLst>
          <pc:docMk/>
          <pc:sldMk cId="3648043736" sldId="351"/>
        </pc:sldMkLst>
        <pc:spChg chg="mod">
          <ac:chgData name="Jamie Webb-Fryer" userId="ba7c1b63bcfb9db4" providerId="LiveId" clId="{E95DDE98-99C7-427B-BDEE-801EA1FC3771}" dt="2020-01-17T18:21:25.622" v="138" actId="20577"/>
          <ac:spMkLst>
            <pc:docMk/>
            <pc:sldMk cId="3648043736" sldId="351"/>
            <ac:spMk id="2" creationId="{C0613AEF-0CB6-4EFD-82EC-ABA2CF22B50E}"/>
          </ac:spMkLst>
        </pc:spChg>
        <pc:spChg chg="mod">
          <ac:chgData name="Jamie Webb-Fryer" userId="ba7c1b63bcfb9db4" providerId="LiveId" clId="{E95DDE98-99C7-427B-BDEE-801EA1FC3771}" dt="2020-01-17T18:21:22.500" v="131" actId="20577"/>
          <ac:spMkLst>
            <pc:docMk/>
            <pc:sldMk cId="3648043736" sldId="351"/>
            <ac:spMk id="3" creationId="{8E05E6D8-E086-4D16-890D-4147E4A6B78F}"/>
          </ac:spMkLst>
        </pc:spChg>
      </pc:sldChg>
      <pc:sldChg chg="modSp">
        <pc:chgData name="Jamie Webb-Fryer" userId="ba7c1b63bcfb9db4" providerId="LiveId" clId="{E95DDE98-99C7-427B-BDEE-801EA1FC3771}" dt="2020-01-17T18:35:58.034" v="149"/>
        <pc:sldMkLst>
          <pc:docMk/>
          <pc:sldMk cId="3928153324" sldId="352"/>
        </pc:sldMkLst>
        <pc:spChg chg="mod">
          <ac:chgData name="Jamie Webb-Fryer" userId="ba7c1b63bcfb9db4" providerId="LiveId" clId="{E95DDE98-99C7-427B-BDEE-801EA1FC3771}" dt="2020-01-17T18:35:58.034" v="149"/>
          <ac:spMkLst>
            <pc:docMk/>
            <pc:sldMk cId="3928153324" sldId="352"/>
            <ac:spMk id="3" creationId="{8E05E6D8-E086-4D16-890D-4147E4A6B78F}"/>
          </ac:spMkLst>
        </pc:spChg>
      </pc:sldChg>
      <pc:sldChg chg="addSp delSp modSp">
        <pc:chgData name="Jamie Webb-Fryer" userId="ba7c1b63bcfb9db4" providerId="LiveId" clId="{E95DDE98-99C7-427B-BDEE-801EA1FC3771}" dt="2020-01-17T18:40:43.988" v="169" actId="14100"/>
        <pc:sldMkLst>
          <pc:docMk/>
          <pc:sldMk cId="2484268484" sldId="353"/>
        </pc:sldMkLst>
        <pc:spChg chg="mod">
          <ac:chgData name="Jamie Webb-Fryer" userId="ba7c1b63bcfb9db4" providerId="LiveId" clId="{E95DDE98-99C7-427B-BDEE-801EA1FC3771}" dt="2020-01-17T18:36:04.684" v="152" actId="20577"/>
          <ac:spMkLst>
            <pc:docMk/>
            <pc:sldMk cId="2484268484" sldId="353"/>
            <ac:spMk id="3" creationId="{8E05E6D8-E086-4D16-890D-4147E4A6B78F}"/>
          </ac:spMkLst>
        </pc:spChg>
        <pc:picChg chg="del">
          <ac:chgData name="Jamie Webb-Fryer" userId="ba7c1b63bcfb9db4" providerId="LiveId" clId="{E95DDE98-99C7-427B-BDEE-801EA1FC3771}" dt="2020-01-17T18:35:49.859" v="146" actId="478"/>
          <ac:picMkLst>
            <pc:docMk/>
            <pc:sldMk cId="2484268484" sldId="353"/>
            <ac:picMk id="5" creationId="{E035210E-A152-44A3-8327-78D49C5003AC}"/>
          </ac:picMkLst>
        </pc:picChg>
        <pc:picChg chg="add mod">
          <ac:chgData name="Jamie Webb-Fryer" userId="ba7c1b63bcfb9db4" providerId="LiveId" clId="{E95DDE98-99C7-427B-BDEE-801EA1FC3771}" dt="2020-01-17T18:40:43.988" v="169" actId="14100"/>
          <ac:picMkLst>
            <pc:docMk/>
            <pc:sldMk cId="2484268484" sldId="353"/>
            <ac:picMk id="6" creationId="{6CF51F4F-B048-47F1-AACC-DD1785588BDF}"/>
          </ac:picMkLst>
        </pc:picChg>
      </pc:sldChg>
      <pc:sldChg chg="delSp modSp add">
        <pc:chgData name="Jamie Webb-Fryer" userId="ba7c1b63bcfb9db4" providerId="LiveId" clId="{E95DDE98-99C7-427B-BDEE-801EA1FC3771}" dt="2020-01-19T13:29:53.022" v="624" actId="113"/>
        <pc:sldMkLst>
          <pc:docMk/>
          <pc:sldMk cId="3918401378" sldId="354"/>
        </pc:sldMkLst>
        <pc:spChg chg="mod">
          <ac:chgData name="Jamie Webb-Fryer" userId="ba7c1b63bcfb9db4" providerId="LiveId" clId="{E95DDE98-99C7-427B-BDEE-801EA1FC3771}" dt="2020-01-19T13:29:53.022" v="624" actId="113"/>
          <ac:spMkLst>
            <pc:docMk/>
            <pc:sldMk cId="3918401378" sldId="354"/>
            <ac:spMk id="3" creationId="{8E05E6D8-E086-4D16-890D-4147E4A6B78F}"/>
          </ac:spMkLst>
        </pc:spChg>
        <pc:picChg chg="del">
          <ac:chgData name="Jamie Webb-Fryer" userId="ba7c1b63bcfb9db4" providerId="LiveId" clId="{E95DDE98-99C7-427B-BDEE-801EA1FC3771}" dt="2020-01-17T18:43:34.950" v="179" actId="478"/>
          <ac:picMkLst>
            <pc:docMk/>
            <pc:sldMk cId="3918401378" sldId="354"/>
            <ac:picMk id="3074" creationId="{E9F5DB18-15A1-42DD-87AD-756183EAD650}"/>
          </ac:picMkLst>
        </pc:picChg>
      </pc:sldChg>
      <pc:sldChg chg="delSp modSp ord">
        <pc:chgData name="Jamie Webb-Fryer" userId="ba7c1b63bcfb9db4" providerId="LiveId" clId="{E95DDE98-99C7-427B-BDEE-801EA1FC3771}" dt="2020-01-17T18:51:25.281" v="196" actId="20577"/>
        <pc:sldMkLst>
          <pc:docMk/>
          <pc:sldMk cId="1338697101" sldId="355"/>
        </pc:sldMkLst>
        <pc:spChg chg="mod">
          <ac:chgData name="Jamie Webb-Fryer" userId="ba7c1b63bcfb9db4" providerId="LiveId" clId="{E95DDE98-99C7-427B-BDEE-801EA1FC3771}" dt="2020-01-17T18:51:25.281" v="196" actId="20577"/>
          <ac:spMkLst>
            <pc:docMk/>
            <pc:sldMk cId="1338697101" sldId="355"/>
            <ac:spMk id="3" creationId="{8E05E6D8-E086-4D16-890D-4147E4A6B78F}"/>
          </ac:spMkLst>
        </pc:spChg>
        <pc:picChg chg="del">
          <ac:chgData name="Jamie Webb-Fryer" userId="ba7c1b63bcfb9db4" providerId="LiveId" clId="{E95DDE98-99C7-427B-BDEE-801EA1FC3771}" dt="2020-01-17T18:51:14.148" v="193" actId="478"/>
          <ac:picMkLst>
            <pc:docMk/>
            <pc:sldMk cId="1338697101" sldId="355"/>
            <ac:picMk id="4098" creationId="{88E5F444-B2D4-4A2D-A1E2-62FC65D56C3D}"/>
          </ac:picMkLst>
        </pc:picChg>
      </pc:sldChg>
    </pc:docChg>
  </pc:docChgLst>
  <pc:docChgLst>
    <pc:chgData name="Jamie Webb-Fryer" userId="ba7c1b63bcfb9db4" providerId="LiveId" clId="{DED4A589-2250-4F91-8D65-43FF4BA49A3D}"/>
    <pc:docChg chg="undo custSel addSld delSld modSld modMainMaster">
      <pc:chgData name="Jamie Webb-Fryer" userId="ba7c1b63bcfb9db4" providerId="LiveId" clId="{DED4A589-2250-4F91-8D65-43FF4BA49A3D}" dt="2020-01-20T20:23:47.982" v="1827" actId="20577"/>
      <pc:docMkLst>
        <pc:docMk/>
      </pc:docMkLst>
      <pc:sldChg chg="del">
        <pc:chgData name="Jamie Webb-Fryer" userId="ba7c1b63bcfb9db4" providerId="LiveId" clId="{DED4A589-2250-4F91-8D65-43FF4BA49A3D}" dt="2020-01-19T13:32:16.221" v="6" actId="47"/>
        <pc:sldMkLst>
          <pc:docMk/>
          <pc:sldMk cId="0" sldId="267"/>
        </pc:sldMkLst>
      </pc:sldChg>
      <pc:sldChg chg="modSp">
        <pc:chgData name="Jamie Webb-Fryer" userId="ba7c1b63bcfb9db4" providerId="LiveId" clId="{DED4A589-2250-4F91-8D65-43FF4BA49A3D}" dt="2020-01-19T17:23:28.790" v="1482" actId="313"/>
        <pc:sldMkLst>
          <pc:docMk/>
          <pc:sldMk cId="2010869661" sldId="275"/>
        </pc:sldMkLst>
        <pc:spChg chg="mod">
          <ac:chgData name="Jamie Webb-Fryer" userId="ba7c1b63bcfb9db4" providerId="LiveId" clId="{DED4A589-2250-4F91-8D65-43FF4BA49A3D}" dt="2020-01-19T17:23:28.790" v="1482" actId="313"/>
          <ac:spMkLst>
            <pc:docMk/>
            <pc:sldMk cId="2010869661" sldId="275"/>
            <ac:spMk id="2" creationId="{00000000-0000-0000-0000-000000000000}"/>
          </ac:spMkLst>
        </pc:spChg>
      </pc:sldChg>
      <pc:sldChg chg="modSp">
        <pc:chgData name="Jamie Webb-Fryer" userId="ba7c1b63bcfb9db4" providerId="LiveId" clId="{DED4A589-2250-4F91-8D65-43FF4BA49A3D}" dt="2020-01-19T16:21:26.842" v="355" actId="14100"/>
        <pc:sldMkLst>
          <pc:docMk/>
          <pc:sldMk cId="631777304" sldId="343"/>
        </pc:sldMkLst>
        <pc:spChg chg="mod">
          <ac:chgData name="Jamie Webb-Fryer" userId="ba7c1b63bcfb9db4" providerId="LiveId" clId="{DED4A589-2250-4F91-8D65-43FF4BA49A3D}" dt="2020-01-19T16:21:23.535" v="354" actId="14100"/>
          <ac:spMkLst>
            <pc:docMk/>
            <pc:sldMk cId="631777304" sldId="343"/>
            <ac:spMk id="3" creationId="{8E05E6D8-E086-4D16-890D-4147E4A6B78F}"/>
          </ac:spMkLst>
        </pc:spChg>
        <pc:picChg chg="mod">
          <ac:chgData name="Jamie Webb-Fryer" userId="ba7c1b63bcfb9db4" providerId="LiveId" clId="{DED4A589-2250-4F91-8D65-43FF4BA49A3D}" dt="2020-01-19T16:21:26.842" v="355" actId="14100"/>
          <ac:picMkLst>
            <pc:docMk/>
            <pc:sldMk cId="631777304" sldId="343"/>
            <ac:picMk id="1028" creationId="{1AE98A53-F729-4DDC-956C-2FD22CDEAEBA}"/>
          </ac:picMkLst>
        </pc:picChg>
      </pc:sldChg>
      <pc:sldChg chg="modSp">
        <pc:chgData name="Jamie Webb-Fryer" userId="ba7c1b63bcfb9db4" providerId="LiveId" clId="{DED4A589-2250-4F91-8D65-43FF4BA49A3D}" dt="2020-01-19T16:18:58.603" v="297" actId="14100"/>
        <pc:sldMkLst>
          <pc:docMk/>
          <pc:sldMk cId="2432559233" sldId="344"/>
        </pc:sldMkLst>
        <pc:spChg chg="mod">
          <ac:chgData name="Jamie Webb-Fryer" userId="ba7c1b63bcfb9db4" providerId="LiveId" clId="{DED4A589-2250-4F91-8D65-43FF4BA49A3D}" dt="2020-01-19T16:18:51.876" v="295" actId="14100"/>
          <ac:spMkLst>
            <pc:docMk/>
            <pc:sldMk cId="2432559233" sldId="344"/>
            <ac:spMk id="3" creationId="{8E05E6D8-E086-4D16-890D-4147E4A6B78F}"/>
          </ac:spMkLst>
        </pc:spChg>
        <pc:picChg chg="mod">
          <ac:chgData name="Jamie Webb-Fryer" userId="ba7c1b63bcfb9db4" providerId="LiveId" clId="{DED4A589-2250-4F91-8D65-43FF4BA49A3D}" dt="2020-01-19T16:18:58.603" v="297" actId="14100"/>
          <ac:picMkLst>
            <pc:docMk/>
            <pc:sldMk cId="2432559233" sldId="344"/>
            <ac:picMk id="5" creationId="{616EE4A8-F700-4E2B-9CB8-236794BC01B6}"/>
          </ac:picMkLst>
        </pc:picChg>
      </pc:sldChg>
      <pc:sldChg chg="modSp">
        <pc:chgData name="Jamie Webb-Fryer" userId="ba7c1b63bcfb9db4" providerId="LiveId" clId="{DED4A589-2250-4F91-8D65-43FF4BA49A3D}" dt="2020-01-19T16:28:16.910" v="516" actId="20577"/>
        <pc:sldMkLst>
          <pc:docMk/>
          <pc:sldMk cId="2211870021" sldId="346"/>
        </pc:sldMkLst>
        <pc:spChg chg="mod">
          <ac:chgData name="Jamie Webb-Fryer" userId="ba7c1b63bcfb9db4" providerId="LiveId" clId="{DED4A589-2250-4F91-8D65-43FF4BA49A3D}" dt="2020-01-19T16:28:16.910" v="516" actId="20577"/>
          <ac:spMkLst>
            <pc:docMk/>
            <pc:sldMk cId="2211870021" sldId="346"/>
            <ac:spMk id="3" creationId="{8E05E6D8-E086-4D16-890D-4147E4A6B78F}"/>
          </ac:spMkLst>
        </pc:spChg>
        <pc:picChg chg="mod modCrop">
          <ac:chgData name="Jamie Webb-Fryer" userId="ba7c1b63bcfb9db4" providerId="LiveId" clId="{DED4A589-2250-4F91-8D65-43FF4BA49A3D}" dt="2020-01-19T16:27:50.776" v="502" actId="14100"/>
          <ac:picMkLst>
            <pc:docMk/>
            <pc:sldMk cId="2211870021" sldId="346"/>
            <ac:picMk id="5" creationId="{E035210E-A152-44A3-8327-78D49C5003AC}"/>
          </ac:picMkLst>
        </pc:picChg>
      </pc:sldChg>
      <pc:sldChg chg="modSp">
        <pc:chgData name="Jamie Webb-Fryer" userId="ba7c1b63bcfb9db4" providerId="LiveId" clId="{DED4A589-2250-4F91-8D65-43FF4BA49A3D}" dt="2020-01-19T17:41:16.724" v="1813" actId="1076"/>
        <pc:sldMkLst>
          <pc:docMk/>
          <pc:sldMk cId="1729132648" sldId="347"/>
        </pc:sldMkLst>
        <pc:spChg chg="mod">
          <ac:chgData name="Jamie Webb-Fryer" userId="ba7c1b63bcfb9db4" providerId="LiveId" clId="{DED4A589-2250-4F91-8D65-43FF4BA49A3D}" dt="2020-01-19T17:41:16.724" v="1813" actId="1076"/>
          <ac:spMkLst>
            <pc:docMk/>
            <pc:sldMk cId="1729132648" sldId="347"/>
            <ac:spMk id="3" creationId="{8E05E6D8-E086-4D16-890D-4147E4A6B78F}"/>
          </ac:spMkLst>
        </pc:spChg>
        <pc:picChg chg="mod">
          <ac:chgData name="Jamie Webb-Fryer" userId="ba7c1b63bcfb9db4" providerId="LiveId" clId="{DED4A589-2250-4F91-8D65-43FF4BA49A3D}" dt="2020-01-19T17:32:13.924" v="1585" actId="14100"/>
          <ac:picMkLst>
            <pc:docMk/>
            <pc:sldMk cId="1729132648" sldId="347"/>
            <ac:picMk id="2050" creationId="{4D2C9AAF-D649-4851-A43A-33CA8A7833A6}"/>
          </ac:picMkLst>
        </pc:picChg>
      </pc:sldChg>
      <pc:sldChg chg="modSp">
        <pc:chgData name="Jamie Webb-Fryer" userId="ba7c1b63bcfb9db4" providerId="LiveId" clId="{DED4A589-2250-4F91-8D65-43FF4BA49A3D}" dt="2020-01-19T17:40:18.046" v="1812" actId="20577"/>
        <pc:sldMkLst>
          <pc:docMk/>
          <pc:sldMk cId="464407246" sldId="348"/>
        </pc:sldMkLst>
        <pc:spChg chg="mod">
          <ac:chgData name="Jamie Webb-Fryer" userId="ba7c1b63bcfb9db4" providerId="LiveId" clId="{DED4A589-2250-4F91-8D65-43FF4BA49A3D}" dt="2020-01-19T17:40:18.046" v="1812" actId="20577"/>
          <ac:spMkLst>
            <pc:docMk/>
            <pc:sldMk cId="464407246" sldId="348"/>
            <ac:spMk id="3" creationId="{8E05E6D8-E086-4D16-890D-4147E4A6B78F}"/>
          </ac:spMkLst>
        </pc:spChg>
        <pc:picChg chg="mod">
          <ac:chgData name="Jamie Webb-Fryer" userId="ba7c1b63bcfb9db4" providerId="LiveId" clId="{DED4A589-2250-4F91-8D65-43FF4BA49A3D}" dt="2020-01-19T17:35:47.579" v="1683" actId="14100"/>
          <ac:picMkLst>
            <pc:docMk/>
            <pc:sldMk cId="464407246" sldId="348"/>
            <ac:picMk id="6146" creationId="{0910F309-A6F7-4D72-9AB4-A6B575C36DE6}"/>
          </ac:picMkLst>
        </pc:picChg>
      </pc:sldChg>
      <pc:sldChg chg="del">
        <pc:chgData name="Jamie Webb-Fryer" userId="ba7c1b63bcfb9db4" providerId="LiveId" clId="{DED4A589-2250-4F91-8D65-43FF4BA49A3D}" dt="2020-01-19T13:32:14.431" v="1" actId="47"/>
        <pc:sldMkLst>
          <pc:docMk/>
          <pc:sldMk cId="3094087515" sldId="349"/>
        </pc:sldMkLst>
      </pc:sldChg>
      <pc:sldChg chg="del">
        <pc:chgData name="Jamie Webb-Fryer" userId="ba7c1b63bcfb9db4" providerId="LiveId" clId="{DED4A589-2250-4F91-8D65-43FF4BA49A3D}" dt="2020-01-19T13:32:15.736" v="4" actId="47"/>
        <pc:sldMkLst>
          <pc:docMk/>
          <pc:sldMk cId="816244988" sldId="350"/>
        </pc:sldMkLst>
      </pc:sldChg>
      <pc:sldChg chg="del">
        <pc:chgData name="Jamie Webb-Fryer" userId="ba7c1b63bcfb9db4" providerId="LiveId" clId="{DED4A589-2250-4F91-8D65-43FF4BA49A3D}" dt="2020-01-19T13:32:15.927" v="5" actId="47"/>
        <pc:sldMkLst>
          <pc:docMk/>
          <pc:sldMk cId="3648043736" sldId="351"/>
        </pc:sldMkLst>
      </pc:sldChg>
      <pc:sldChg chg="modSp">
        <pc:chgData name="Jamie Webb-Fryer" userId="ba7c1b63bcfb9db4" providerId="LiveId" clId="{DED4A589-2250-4F91-8D65-43FF4BA49A3D}" dt="2020-01-19T17:39:24.363" v="1777" actId="123"/>
        <pc:sldMkLst>
          <pc:docMk/>
          <pc:sldMk cId="3928153324" sldId="352"/>
        </pc:sldMkLst>
        <pc:spChg chg="mod">
          <ac:chgData name="Jamie Webb-Fryer" userId="ba7c1b63bcfb9db4" providerId="LiveId" clId="{DED4A589-2250-4F91-8D65-43FF4BA49A3D}" dt="2020-01-19T17:39:24.363" v="1777" actId="123"/>
          <ac:spMkLst>
            <pc:docMk/>
            <pc:sldMk cId="3928153324" sldId="352"/>
            <ac:spMk id="3" creationId="{8E05E6D8-E086-4D16-890D-4147E4A6B78F}"/>
          </ac:spMkLst>
        </pc:spChg>
      </pc:sldChg>
      <pc:sldChg chg="addSp delSp modSp">
        <pc:chgData name="Jamie Webb-Fryer" userId="ba7c1b63bcfb9db4" providerId="LiveId" clId="{DED4A589-2250-4F91-8D65-43FF4BA49A3D}" dt="2020-01-19T17:27:11.944" v="1534" actId="14100"/>
        <pc:sldMkLst>
          <pc:docMk/>
          <pc:sldMk cId="2484268484" sldId="353"/>
        </pc:sldMkLst>
        <pc:spChg chg="mod">
          <ac:chgData name="Jamie Webb-Fryer" userId="ba7c1b63bcfb9db4" providerId="LiveId" clId="{DED4A589-2250-4F91-8D65-43FF4BA49A3D}" dt="2020-01-19T17:27:11.944" v="1534" actId="14100"/>
          <ac:spMkLst>
            <pc:docMk/>
            <pc:sldMk cId="2484268484" sldId="353"/>
            <ac:spMk id="3" creationId="{8E05E6D8-E086-4D16-890D-4147E4A6B78F}"/>
          </ac:spMkLst>
        </pc:spChg>
        <pc:spChg chg="add del mod">
          <ac:chgData name="Jamie Webb-Fryer" userId="ba7c1b63bcfb9db4" providerId="LiveId" clId="{DED4A589-2250-4F91-8D65-43FF4BA49A3D}" dt="2020-01-19T16:41:46.689" v="1094" actId="478"/>
          <ac:spMkLst>
            <pc:docMk/>
            <pc:sldMk cId="2484268484" sldId="353"/>
            <ac:spMk id="4" creationId="{4567F42A-24A4-439E-BB34-96B172386E34}"/>
          </ac:spMkLst>
        </pc:spChg>
        <pc:picChg chg="mod">
          <ac:chgData name="Jamie Webb-Fryer" userId="ba7c1b63bcfb9db4" providerId="LiveId" clId="{DED4A589-2250-4F91-8D65-43FF4BA49A3D}" dt="2020-01-19T17:27:07.879" v="1533" actId="14100"/>
          <ac:picMkLst>
            <pc:docMk/>
            <pc:sldMk cId="2484268484" sldId="353"/>
            <ac:picMk id="6" creationId="{6CF51F4F-B048-47F1-AACC-DD1785588BDF}"/>
          </ac:picMkLst>
        </pc:picChg>
      </pc:sldChg>
      <pc:sldChg chg="del">
        <pc:chgData name="Jamie Webb-Fryer" userId="ba7c1b63bcfb9db4" providerId="LiveId" clId="{DED4A589-2250-4F91-8D65-43FF4BA49A3D}" dt="2020-01-19T13:32:15.119" v="2" actId="47"/>
        <pc:sldMkLst>
          <pc:docMk/>
          <pc:sldMk cId="3918401378" sldId="354"/>
        </pc:sldMkLst>
      </pc:sldChg>
      <pc:sldChg chg="del">
        <pc:chgData name="Jamie Webb-Fryer" userId="ba7c1b63bcfb9db4" providerId="LiveId" clId="{DED4A589-2250-4F91-8D65-43FF4BA49A3D}" dt="2020-01-19T13:32:15.582" v="3" actId="47"/>
        <pc:sldMkLst>
          <pc:docMk/>
          <pc:sldMk cId="1338697101" sldId="355"/>
        </pc:sldMkLst>
      </pc:sldChg>
      <pc:sldChg chg="del">
        <pc:chgData name="Jamie Webb-Fryer" userId="ba7c1b63bcfb9db4" providerId="LiveId" clId="{DED4A589-2250-4F91-8D65-43FF4BA49A3D}" dt="2020-01-19T13:32:14.229" v="0" actId="47"/>
        <pc:sldMkLst>
          <pc:docMk/>
          <pc:sldMk cId="1186334292" sldId="356"/>
        </pc:sldMkLst>
      </pc:sldChg>
      <pc:sldChg chg="add del">
        <pc:chgData name="Jamie Webb-Fryer" userId="ba7c1b63bcfb9db4" providerId="LiveId" clId="{DED4A589-2250-4F91-8D65-43FF4BA49A3D}" dt="2020-01-19T13:32:18.973" v="8" actId="47"/>
        <pc:sldMkLst>
          <pc:docMk/>
          <pc:sldMk cId="2217512987" sldId="357"/>
        </pc:sldMkLst>
      </pc:sldChg>
      <pc:sldChg chg="delSp modSp">
        <pc:chgData name="Jamie Webb-Fryer" userId="ba7c1b63bcfb9db4" providerId="LiveId" clId="{DED4A589-2250-4F91-8D65-43FF4BA49A3D}" dt="2020-01-19T16:44:16.489" v="1130" actId="20577"/>
        <pc:sldMkLst>
          <pc:docMk/>
          <pc:sldMk cId="1261878096" sldId="358"/>
        </pc:sldMkLst>
        <pc:spChg chg="mod">
          <ac:chgData name="Jamie Webb-Fryer" userId="ba7c1b63bcfb9db4" providerId="LiveId" clId="{DED4A589-2250-4F91-8D65-43FF4BA49A3D}" dt="2020-01-19T16:44:16.489" v="1130" actId="20577"/>
          <ac:spMkLst>
            <pc:docMk/>
            <pc:sldMk cId="1261878096" sldId="358"/>
            <ac:spMk id="3" creationId="{8E05E6D8-E086-4D16-890D-4147E4A6B78F}"/>
          </ac:spMkLst>
        </pc:spChg>
        <pc:picChg chg="del">
          <ac:chgData name="Jamie Webb-Fryer" userId="ba7c1b63bcfb9db4" providerId="LiveId" clId="{DED4A589-2250-4F91-8D65-43FF4BA49A3D}" dt="2020-01-19T13:34:47.899" v="76" actId="478"/>
          <ac:picMkLst>
            <pc:docMk/>
            <pc:sldMk cId="1261878096" sldId="358"/>
            <ac:picMk id="5" creationId="{E035210E-A152-44A3-8327-78D49C5003AC}"/>
          </ac:picMkLst>
        </pc:picChg>
      </pc:sldChg>
      <pc:sldChg chg="delSp modSp add">
        <pc:chgData name="Jamie Webb-Fryer" userId="ba7c1b63bcfb9db4" providerId="LiveId" clId="{DED4A589-2250-4F91-8D65-43FF4BA49A3D}" dt="2020-01-20T20:23:47.982" v="1827" actId="20577"/>
        <pc:sldMkLst>
          <pc:docMk/>
          <pc:sldMk cId="2431512809" sldId="359"/>
        </pc:sldMkLst>
        <pc:spChg chg="mod">
          <ac:chgData name="Jamie Webb-Fryer" userId="ba7c1b63bcfb9db4" providerId="LiveId" clId="{DED4A589-2250-4F91-8D65-43FF4BA49A3D}" dt="2020-01-20T20:23:47.982" v="1827" actId="20577"/>
          <ac:spMkLst>
            <pc:docMk/>
            <pc:sldMk cId="2431512809" sldId="359"/>
            <ac:spMk id="2" creationId="{38414F43-8DE7-4D71-8538-0534EA96760E}"/>
          </ac:spMkLst>
        </pc:spChg>
        <pc:spChg chg="mod">
          <ac:chgData name="Jamie Webb-Fryer" userId="ba7c1b63bcfb9db4" providerId="LiveId" clId="{DED4A589-2250-4F91-8D65-43FF4BA49A3D}" dt="2020-01-19T16:24:31.760" v="360" actId="14100"/>
          <ac:spMkLst>
            <pc:docMk/>
            <pc:sldMk cId="2431512809" sldId="359"/>
            <ac:spMk id="3" creationId="{B1FB0D7C-1ABF-427E-BDA2-F85C85CFCE37}"/>
          </ac:spMkLst>
        </pc:spChg>
        <pc:spChg chg="del">
          <ac:chgData name="Jamie Webb-Fryer" userId="ba7c1b63bcfb9db4" providerId="LiveId" clId="{DED4A589-2250-4F91-8D65-43FF4BA49A3D}" dt="2020-01-19T16:13:13.667" v="187" actId="478"/>
          <ac:spMkLst>
            <pc:docMk/>
            <pc:sldMk cId="2431512809" sldId="359"/>
            <ac:spMk id="4" creationId="{C194797A-6F70-4B03-A5E2-3BC53B871089}"/>
          </ac:spMkLst>
        </pc:spChg>
      </pc:sldChg>
      <pc:sldChg chg="modSp">
        <pc:chgData name="Jamie Webb-Fryer" userId="ba7c1b63bcfb9db4" providerId="LiveId" clId="{DED4A589-2250-4F91-8D65-43FF4BA49A3D}" dt="2020-01-19T17:39:19.016" v="1776" actId="123"/>
        <pc:sldMkLst>
          <pc:docMk/>
          <pc:sldMk cId="2569380680" sldId="360"/>
        </pc:sldMkLst>
        <pc:spChg chg="mod">
          <ac:chgData name="Jamie Webb-Fryer" userId="ba7c1b63bcfb9db4" providerId="LiveId" clId="{DED4A589-2250-4F91-8D65-43FF4BA49A3D}" dt="2020-01-19T17:39:19.016" v="1776" actId="123"/>
          <ac:spMkLst>
            <pc:docMk/>
            <pc:sldMk cId="2569380680" sldId="360"/>
            <ac:spMk id="3" creationId="{8E05E6D8-E086-4D16-890D-4147E4A6B78F}"/>
          </ac:spMkLst>
        </pc:spChg>
      </pc:sldChg>
      <pc:sldMasterChg chg="modSp">
        <pc:chgData name="Jamie Webb-Fryer" userId="ba7c1b63bcfb9db4" providerId="LiveId" clId="{DED4A589-2250-4F91-8D65-43FF4BA49A3D}" dt="2020-01-20T20:23:19.009" v="1815" actId="113"/>
        <pc:sldMasterMkLst>
          <pc:docMk/>
          <pc:sldMasterMk cId="0" sldId="2147483651"/>
        </pc:sldMasterMkLst>
        <pc:spChg chg="mod">
          <ac:chgData name="Jamie Webb-Fryer" userId="ba7c1b63bcfb9db4" providerId="LiveId" clId="{DED4A589-2250-4F91-8D65-43FF4BA49A3D}" dt="2020-01-20T20:23:19.009" v="1815" actId="113"/>
          <ac:spMkLst>
            <pc:docMk/>
            <pc:sldMasterMk cId="0" sldId="2147483651"/>
            <ac:spMk id="1029" creationId="{00000000-0000-0000-0000-000000000000}"/>
          </ac:spMkLst>
        </pc:spChg>
      </pc:sldMasterChg>
    </pc:docChg>
  </pc:docChgLst>
  <pc:docChgLst>
    <pc:chgData name="Jamie Webb-Fryer" userId="ba7c1b63bcfb9db4" providerId="LiveId" clId="{C9B3234F-DBD1-49EA-9DC7-6DF1B3EA6C1D}"/>
    <pc:docChg chg="undo custSel addSld delSld modSld modMainMaster">
      <pc:chgData name="Jamie Webb-Fryer" userId="ba7c1b63bcfb9db4" providerId="LiveId" clId="{C9B3234F-DBD1-49EA-9DC7-6DF1B3EA6C1D}" dt="2020-01-12T15:42:31.204" v="1856" actId="20577"/>
      <pc:docMkLst>
        <pc:docMk/>
      </pc:docMkLst>
      <pc:sldChg chg="modSp">
        <pc:chgData name="Jamie Webb-Fryer" userId="ba7c1b63bcfb9db4" providerId="LiveId" clId="{C9B3234F-DBD1-49EA-9DC7-6DF1B3EA6C1D}" dt="2020-01-10T16:51:01.697" v="41"/>
        <pc:sldMkLst>
          <pc:docMk/>
          <pc:sldMk cId="0" sldId="256"/>
        </pc:sldMkLst>
        <pc:spChg chg="mod">
          <ac:chgData name="Jamie Webb-Fryer" userId="ba7c1b63bcfb9db4" providerId="LiveId" clId="{C9B3234F-DBD1-49EA-9DC7-6DF1B3EA6C1D}" dt="2020-01-10T16:51:01.697" v="41"/>
          <ac:spMkLst>
            <pc:docMk/>
            <pc:sldMk cId="0" sldId="256"/>
            <ac:spMk id="2053" creationId="{00000000-0000-0000-0000-000000000000}"/>
          </ac:spMkLst>
        </pc:spChg>
        <pc:spChg chg="mod">
          <ac:chgData name="Jamie Webb-Fryer" userId="ba7c1b63bcfb9db4" providerId="LiveId" clId="{C9B3234F-DBD1-49EA-9DC7-6DF1B3EA6C1D}" dt="2020-01-03T18:01:58.585" v="3"/>
          <ac:spMkLst>
            <pc:docMk/>
            <pc:sldMk cId="0" sldId="256"/>
            <ac:spMk id="2054" creationId="{00000000-0000-0000-0000-000000000000}"/>
          </ac:spMkLst>
        </pc:spChg>
      </pc:sldChg>
      <pc:sldChg chg="del">
        <pc:chgData name="Jamie Webb-Fryer" userId="ba7c1b63bcfb9db4" providerId="LiveId" clId="{C9B3234F-DBD1-49EA-9DC7-6DF1B3EA6C1D}" dt="2020-01-03T18:06:57.580" v="4" actId="47"/>
        <pc:sldMkLst>
          <pc:docMk/>
          <pc:sldMk cId="0" sldId="328"/>
        </pc:sldMkLst>
      </pc:sldChg>
      <pc:sldChg chg="del">
        <pc:chgData name="Jamie Webb-Fryer" userId="ba7c1b63bcfb9db4" providerId="LiveId" clId="{C9B3234F-DBD1-49EA-9DC7-6DF1B3EA6C1D}" dt="2020-01-03T18:06:58.751" v="6" actId="47"/>
        <pc:sldMkLst>
          <pc:docMk/>
          <pc:sldMk cId="0" sldId="330"/>
        </pc:sldMkLst>
      </pc:sldChg>
      <pc:sldChg chg="del">
        <pc:chgData name="Jamie Webb-Fryer" userId="ba7c1b63bcfb9db4" providerId="LiveId" clId="{C9B3234F-DBD1-49EA-9DC7-6DF1B3EA6C1D}" dt="2020-01-03T18:06:58.134" v="5" actId="47"/>
        <pc:sldMkLst>
          <pc:docMk/>
          <pc:sldMk cId="0" sldId="331"/>
        </pc:sldMkLst>
      </pc:sldChg>
      <pc:sldChg chg="del">
        <pc:chgData name="Jamie Webb-Fryer" userId="ba7c1b63bcfb9db4" providerId="LiveId" clId="{C9B3234F-DBD1-49EA-9DC7-6DF1B3EA6C1D}" dt="2020-01-03T18:07:00.820" v="7" actId="47"/>
        <pc:sldMkLst>
          <pc:docMk/>
          <pc:sldMk cId="0" sldId="332"/>
        </pc:sldMkLst>
      </pc:sldChg>
      <pc:sldChg chg="del">
        <pc:chgData name="Jamie Webb-Fryer" userId="ba7c1b63bcfb9db4" providerId="LiveId" clId="{C9B3234F-DBD1-49EA-9DC7-6DF1B3EA6C1D}" dt="2020-01-03T18:07:01.353" v="8" actId="47"/>
        <pc:sldMkLst>
          <pc:docMk/>
          <pc:sldMk cId="0" sldId="333"/>
        </pc:sldMkLst>
      </pc:sldChg>
      <pc:sldChg chg="del">
        <pc:chgData name="Jamie Webb-Fryer" userId="ba7c1b63bcfb9db4" providerId="LiveId" clId="{C9B3234F-DBD1-49EA-9DC7-6DF1B3EA6C1D}" dt="2020-01-03T18:07:02.302" v="9" actId="47"/>
        <pc:sldMkLst>
          <pc:docMk/>
          <pc:sldMk cId="0" sldId="334"/>
        </pc:sldMkLst>
      </pc:sldChg>
      <pc:sldChg chg="del">
        <pc:chgData name="Jamie Webb-Fryer" userId="ba7c1b63bcfb9db4" providerId="LiveId" clId="{C9B3234F-DBD1-49EA-9DC7-6DF1B3EA6C1D}" dt="2020-01-03T18:07:02.788" v="10" actId="47"/>
        <pc:sldMkLst>
          <pc:docMk/>
          <pc:sldMk cId="0" sldId="335"/>
        </pc:sldMkLst>
      </pc:sldChg>
      <pc:sldChg chg="del">
        <pc:chgData name="Jamie Webb-Fryer" userId="ba7c1b63bcfb9db4" providerId="LiveId" clId="{C9B3234F-DBD1-49EA-9DC7-6DF1B3EA6C1D}" dt="2020-01-03T18:07:03.274" v="11" actId="47"/>
        <pc:sldMkLst>
          <pc:docMk/>
          <pc:sldMk cId="0" sldId="336"/>
        </pc:sldMkLst>
      </pc:sldChg>
      <pc:sldChg chg="del">
        <pc:chgData name="Jamie Webb-Fryer" userId="ba7c1b63bcfb9db4" providerId="LiveId" clId="{C9B3234F-DBD1-49EA-9DC7-6DF1B3EA6C1D}" dt="2020-01-03T18:07:03.713" v="12" actId="47"/>
        <pc:sldMkLst>
          <pc:docMk/>
          <pc:sldMk cId="0" sldId="337"/>
        </pc:sldMkLst>
      </pc:sldChg>
      <pc:sldChg chg="del">
        <pc:chgData name="Jamie Webb-Fryer" userId="ba7c1b63bcfb9db4" providerId="LiveId" clId="{C9B3234F-DBD1-49EA-9DC7-6DF1B3EA6C1D}" dt="2020-01-03T18:07:04.130" v="13" actId="47"/>
        <pc:sldMkLst>
          <pc:docMk/>
          <pc:sldMk cId="0" sldId="338"/>
        </pc:sldMkLst>
      </pc:sldChg>
      <pc:sldChg chg="addSp modSp">
        <pc:chgData name="Jamie Webb-Fryer" userId="ba7c1b63bcfb9db4" providerId="LiveId" clId="{C9B3234F-DBD1-49EA-9DC7-6DF1B3EA6C1D}" dt="2020-01-12T15:42:26.148" v="1855" actId="20577"/>
        <pc:sldMkLst>
          <pc:docMk/>
          <pc:sldMk cId="0" sldId="339"/>
        </pc:sldMkLst>
        <pc:spChg chg="mod">
          <ac:chgData name="Jamie Webb-Fryer" userId="ba7c1b63bcfb9db4" providerId="LiveId" clId="{C9B3234F-DBD1-49EA-9DC7-6DF1B3EA6C1D}" dt="2020-01-12T15:42:26.148" v="1855" actId="20577"/>
          <ac:spMkLst>
            <pc:docMk/>
            <pc:sldMk cId="0" sldId="339"/>
            <ac:spMk id="2" creationId="{00000000-0000-0000-0000-000000000000}"/>
          </ac:spMkLst>
        </pc:spChg>
        <pc:spChg chg="mod">
          <ac:chgData name="Jamie Webb-Fryer" userId="ba7c1b63bcfb9db4" providerId="LiveId" clId="{C9B3234F-DBD1-49EA-9DC7-6DF1B3EA6C1D}" dt="2020-01-10T18:54:16.602" v="597" actId="20577"/>
          <ac:spMkLst>
            <pc:docMk/>
            <pc:sldMk cId="0" sldId="339"/>
            <ac:spMk id="3" creationId="{00000000-0000-0000-0000-000000000000}"/>
          </ac:spMkLst>
        </pc:spChg>
        <pc:picChg chg="add mod">
          <ac:chgData name="Jamie Webb-Fryer" userId="ba7c1b63bcfb9db4" providerId="LiveId" clId="{C9B3234F-DBD1-49EA-9DC7-6DF1B3EA6C1D}" dt="2020-01-10T18:52:48.462" v="592" actId="14100"/>
          <ac:picMkLst>
            <pc:docMk/>
            <pc:sldMk cId="0" sldId="339"/>
            <ac:picMk id="3074" creationId="{C2B061DF-9F78-4CC8-928C-D1F8CEA71816}"/>
          </ac:picMkLst>
        </pc:picChg>
      </pc:sldChg>
      <pc:sldChg chg="addSp modSp">
        <pc:chgData name="Jamie Webb-Fryer" userId="ba7c1b63bcfb9db4" providerId="LiveId" clId="{C9B3234F-DBD1-49EA-9DC7-6DF1B3EA6C1D}" dt="2020-01-10T18:50:41.812" v="566" actId="14100"/>
        <pc:sldMkLst>
          <pc:docMk/>
          <pc:sldMk cId="0" sldId="340"/>
        </pc:sldMkLst>
        <pc:spChg chg="mod">
          <ac:chgData name="Jamie Webb-Fryer" userId="ba7c1b63bcfb9db4" providerId="LiveId" clId="{C9B3234F-DBD1-49EA-9DC7-6DF1B3EA6C1D}" dt="2020-01-10T18:29:20.933" v="172" actId="20577"/>
          <ac:spMkLst>
            <pc:docMk/>
            <pc:sldMk cId="0" sldId="340"/>
            <ac:spMk id="2" creationId="{00000000-0000-0000-0000-000000000000}"/>
          </ac:spMkLst>
        </pc:spChg>
        <pc:spChg chg="mod">
          <ac:chgData name="Jamie Webb-Fryer" userId="ba7c1b63bcfb9db4" providerId="LiveId" clId="{C9B3234F-DBD1-49EA-9DC7-6DF1B3EA6C1D}" dt="2020-01-10T18:50:38.147" v="565" actId="14100"/>
          <ac:spMkLst>
            <pc:docMk/>
            <pc:sldMk cId="0" sldId="340"/>
            <ac:spMk id="3" creationId="{00000000-0000-0000-0000-000000000000}"/>
          </ac:spMkLst>
        </pc:spChg>
        <pc:picChg chg="add mod">
          <ac:chgData name="Jamie Webb-Fryer" userId="ba7c1b63bcfb9db4" providerId="LiveId" clId="{C9B3234F-DBD1-49EA-9DC7-6DF1B3EA6C1D}" dt="2020-01-10T18:50:41.812" v="566" actId="14100"/>
          <ac:picMkLst>
            <pc:docMk/>
            <pc:sldMk cId="0" sldId="340"/>
            <ac:picMk id="2050" creationId="{68FB3216-F598-4938-8D95-5AA874E54AF3}"/>
          </ac:picMkLst>
        </pc:picChg>
      </pc:sldChg>
      <pc:sldChg chg="addSp modSp">
        <pc:chgData name="Jamie Webb-Fryer" userId="ba7c1b63bcfb9db4" providerId="LiveId" clId="{C9B3234F-DBD1-49EA-9DC7-6DF1B3EA6C1D}" dt="2020-01-11T10:19:41.597" v="1854" actId="14100"/>
        <pc:sldMkLst>
          <pc:docMk/>
          <pc:sldMk cId="2700869875" sldId="341"/>
        </pc:sldMkLst>
        <pc:spChg chg="mod">
          <ac:chgData name="Jamie Webb-Fryer" userId="ba7c1b63bcfb9db4" providerId="LiveId" clId="{C9B3234F-DBD1-49EA-9DC7-6DF1B3EA6C1D}" dt="2020-01-10T16:52:03.620" v="50" actId="14100"/>
          <ac:spMkLst>
            <pc:docMk/>
            <pc:sldMk cId="2700869875" sldId="341"/>
            <ac:spMk id="2" creationId="{00000000-0000-0000-0000-000000000000}"/>
          </ac:spMkLst>
        </pc:spChg>
        <pc:spChg chg="mod">
          <ac:chgData name="Jamie Webb-Fryer" userId="ba7c1b63bcfb9db4" providerId="LiveId" clId="{C9B3234F-DBD1-49EA-9DC7-6DF1B3EA6C1D}" dt="2020-01-11T10:14:29.263" v="1841" actId="948"/>
          <ac:spMkLst>
            <pc:docMk/>
            <pc:sldMk cId="2700869875" sldId="341"/>
            <ac:spMk id="3" creationId="{00000000-0000-0000-0000-000000000000}"/>
          </ac:spMkLst>
        </pc:spChg>
        <pc:picChg chg="add mod">
          <ac:chgData name="Jamie Webb-Fryer" userId="ba7c1b63bcfb9db4" providerId="LiveId" clId="{C9B3234F-DBD1-49EA-9DC7-6DF1B3EA6C1D}" dt="2020-01-11T10:19:41.597" v="1854" actId="14100"/>
          <ac:picMkLst>
            <pc:docMk/>
            <pc:sldMk cId="2700869875" sldId="341"/>
            <ac:picMk id="6146" creationId="{F7A58705-4104-4A4E-8FE8-192D507FE598}"/>
          </ac:picMkLst>
        </pc:picChg>
        <pc:picChg chg="add mod">
          <ac:chgData name="Jamie Webb-Fryer" userId="ba7c1b63bcfb9db4" providerId="LiveId" clId="{C9B3234F-DBD1-49EA-9DC7-6DF1B3EA6C1D}" dt="2020-01-11T10:17:16.523" v="1848" actId="14100"/>
          <ac:picMkLst>
            <pc:docMk/>
            <pc:sldMk cId="2700869875" sldId="341"/>
            <ac:picMk id="6148" creationId="{002F913C-7685-4C27-B06D-D9F1BDEAB1D5}"/>
          </ac:picMkLst>
        </pc:picChg>
        <pc:picChg chg="add mod">
          <ac:chgData name="Jamie Webb-Fryer" userId="ba7c1b63bcfb9db4" providerId="LiveId" clId="{C9B3234F-DBD1-49EA-9DC7-6DF1B3EA6C1D}" dt="2020-01-11T10:19:39.801" v="1853" actId="14100"/>
          <ac:picMkLst>
            <pc:docMk/>
            <pc:sldMk cId="2700869875" sldId="341"/>
            <ac:picMk id="6150" creationId="{CDBC3346-57CF-4D83-8A2E-53BF7D765914}"/>
          </ac:picMkLst>
        </pc:picChg>
      </pc:sldChg>
      <pc:sldChg chg="addSp modSp">
        <pc:chgData name="Jamie Webb-Fryer" userId="ba7c1b63bcfb9db4" providerId="LiveId" clId="{C9B3234F-DBD1-49EA-9DC7-6DF1B3EA6C1D}" dt="2020-01-11T09:59:17.715" v="1308" actId="14100"/>
        <pc:sldMkLst>
          <pc:docMk/>
          <pc:sldMk cId="1934358202" sldId="342"/>
        </pc:sldMkLst>
        <pc:spChg chg="mod">
          <ac:chgData name="Jamie Webb-Fryer" userId="ba7c1b63bcfb9db4" providerId="LiveId" clId="{C9B3234F-DBD1-49EA-9DC7-6DF1B3EA6C1D}" dt="2020-01-10T16:52:31.030" v="58" actId="20577"/>
          <ac:spMkLst>
            <pc:docMk/>
            <pc:sldMk cId="1934358202" sldId="342"/>
            <ac:spMk id="2" creationId="{00000000-0000-0000-0000-000000000000}"/>
          </ac:spMkLst>
        </pc:spChg>
        <pc:spChg chg="mod">
          <ac:chgData name="Jamie Webb-Fryer" userId="ba7c1b63bcfb9db4" providerId="LiveId" clId="{C9B3234F-DBD1-49EA-9DC7-6DF1B3EA6C1D}" dt="2020-01-11T09:59:06.520" v="1304" actId="14100"/>
          <ac:spMkLst>
            <pc:docMk/>
            <pc:sldMk cId="1934358202" sldId="342"/>
            <ac:spMk id="3" creationId="{00000000-0000-0000-0000-000000000000}"/>
          </ac:spMkLst>
        </pc:spChg>
        <pc:picChg chg="add mod">
          <ac:chgData name="Jamie Webb-Fryer" userId="ba7c1b63bcfb9db4" providerId="LiveId" clId="{C9B3234F-DBD1-49EA-9DC7-6DF1B3EA6C1D}" dt="2020-01-11T09:59:17.715" v="1308" actId="14100"/>
          <ac:picMkLst>
            <pc:docMk/>
            <pc:sldMk cId="1934358202" sldId="342"/>
            <ac:picMk id="5122" creationId="{369A347C-B8A9-49E9-8C9A-291F32208461}"/>
          </ac:picMkLst>
        </pc:picChg>
      </pc:sldChg>
      <pc:sldChg chg="addSp modSp add">
        <pc:chgData name="Jamie Webb-Fryer" userId="ba7c1b63bcfb9db4" providerId="LiveId" clId="{C9B3234F-DBD1-49EA-9DC7-6DF1B3EA6C1D}" dt="2020-01-10T18:41:53.217" v="475" actId="14100"/>
        <pc:sldMkLst>
          <pc:docMk/>
          <pc:sldMk cId="631777304" sldId="343"/>
        </pc:sldMkLst>
        <pc:spChg chg="mod">
          <ac:chgData name="Jamie Webb-Fryer" userId="ba7c1b63bcfb9db4" providerId="LiveId" clId="{C9B3234F-DBD1-49EA-9DC7-6DF1B3EA6C1D}" dt="2020-01-10T18:27:46.708" v="86" actId="20577"/>
          <ac:spMkLst>
            <pc:docMk/>
            <pc:sldMk cId="631777304" sldId="343"/>
            <ac:spMk id="2" creationId="{C0613AEF-0CB6-4EFD-82EC-ABA2CF22B50E}"/>
          </ac:spMkLst>
        </pc:spChg>
        <pc:spChg chg="mod">
          <ac:chgData name="Jamie Webb-Fryer" userId="ba7c1b63bcfb9db4" providerId="LiveId" clId="{C9B3234F-DBD1-49EA-9DC7-6DF1B3EA6C1D}" dt="2020-01-10T18:41:53.217" v="475" actId="14100"/>
          <ac:spMkLst>
            <pc:docMk/>
            <pc:sldMk cId="631777304" sldId="343"/>
            <ac:spMk id="3" creationId="{8E05E6D8-E086-4D16-890D-4147E4A6B78F}"/>
          </ac:spMkLst>
        </pc:spChg>
        <pc:picChg chg="add mod">
          <ac:chgData name="Jamie Webb-Fryer" userId="ba7c1b63bcfb9db4" providerId="LiveId" clId="{C9B3234F-DBD1-49EA-9DC7-6DF1B3EA6C1D}" dt="2020-01-10T18:41:49.327" v="474" actId="14100"/>
          <ac:picMkLst>
            <pc:docMk/>
            <pc:sldMk cId="631777304" sldId="343"/>
            <ac:picMk id="1026" creationId="{1D65EB2A-E7DD-4BED-878F-F0DA09765709}"/>
          </ac:picMkLst>
        </pc:picChg>
      </pc:sldChg>
      <pc:sldChg chg="del">
        <pc:chgData name="Jamie Webb-Fryer" userId="ba7c1b63bcfb9db4" providerId="LiveId" clId="{C9B3234F-DBD1-49EA-9DC7-6DF1B3EA6C1D}" dt="2020-01-10T18:01:39.410" v="59" actId="2696"/>
        <pc:sldMkLst>
          <pc:docMk/>
          <pc:sldMk cId="1429034078" sldId="343"/>
        </pc:sldMkLst>
      </pc:sldChg>
      <pc:sldChg chg="modSp">
        <pc:chgData name="Jamie Webb-Fryer" userId="ba7c1b63bcfb9db4" providerId="LiveId" clId="{C9B3234F-DBD1-49EA-9DC7-6DF1B3EA6C1D}" dt="2020-01-10T18:36:57.677" v="387" actId="20577"/>
        <pc:sldMkLst>
          <pc:docMk/>
          <pc:sldMk cId="3077450153" sldId="344"/>
        </pc:sldMkLst>
        <pc:spChg chg="mod">
          <ac:chgData name="Jamie Webb-Fryer" userId="ba7c1b63bcfb9db4" providerId="LiveId" clId="{C9B3234F-DBD1-49EA-9DC7-6DF1B3EA6C1D}" dt="2020-01-10T18:36:57.677" v="387" actId="20577"/>
          <ac:spMkLst>
            <pc:docMk/>
            <pc:sldMk cId="3077450153" sldId="344"/>
            <ac:spMk id="3" creationId="{00000000-0000-0000-0000-000000000000}"/>
          </ac:spMkLst>
        </pc:spChg>
      </pc:sldChg>
      <pc:sldChg chg="modSp del">
        <pc:chgData name="Jamie Webb-Fryer" userId="ba7c1b63bcfb9db4" providerId="LiveId" clId="{C9B3234F-DBD1-49EA-9DC7-6DF1B3EA6C1D}" dt="2020-01-10T18:35:45.298" v="287" actId="2696"/>
        <pc:sldMkLst>
          <pc:docMk/>
          <pc:sldMk cId="3238320749" sldId="345"/>
        </pc:sldMkLst>
        <pc:spChg chg="mod">
          <ac:chgData name="Jamie Webb-Fryer" userId="ba7c1b63bcfb9db4" providerId="LiveId" clId="{C9B3234F-DBD1-49EA-9DC7-6DF1B3EA6C1D}" dt="2020-01-10T18:35:12.228" v="284" actId="20577"/>
          <ac:spMkLst>
            <pc:docMk/>
            <pc:sldMk cId="3238320749" sldId="345"/>
            <ac:spMk id="3" creationId="{00000000-0000-0000-0000-000000000000}"/>
          </ac:spMkLst>
        </pc:spChg>
      </pc:sldChg>
      <pc:sldChg chg="modSp">
        <pc:chgData name="Jamie Webb-Fryer" userId="ba7c1b63bcfb9db4" providerId="LiveId" clId="{C9B3234F-DBD1-49EA-9DC7-6DF1B3EA6C1D}" dt="2020-01-10T18:38:57.982" v="468" actId="20577"/>
        <pc:sldMkLst>
          <pc:docMk/>
          <pc:sldMk cId="822262116" sldId="346"/>
        </pc:sldMkLst>
        <pc:spChg chg="mod">
          <ac:chgData name="Jamie Webb-Fryer" userId="ba7c1b63bcfb9db4" providerId="LiveId" clId="{C9B3234F-DBD1-49EA-9DC7-6DF1B3EA6C1D}" dt="2020-01-10T18:38:57.982" v="468" actId="20577"/>
          <ac:spMkLst>
            <pc:docMk/>
            <pc:sldMk cId="822262116" sldId="346"/>
            <ac:spMk id="3" creationId="{00000000-0000-0000-0000-000000000000}"/>
          </ac:spMkLst>
        </pc:spChg>
      </pc:sldChg>
      <pc:sldChg chg="addSp modSp">
        <pc:chgData name="Jamie Webb-Fryer" userId="ba7c1b63bcfb9db4" providerId="LiveId" clId="{C9B3234F-DBD1-49EA-9DC7-6DF1B3EA6C1D}" dt="2020-01-12T15:42:31.204" v="1856" actId="20577"/>
        <pc:sldMkLst>
          <pc:docMk/>
          <pc:sldMk cId="609988587" sldId="347"/>
        </pc:sldMkLst>
        <pc:spChg chg="mod">
          <ac:chgData name="Jamie Webb-Fryer" userId="ba7c1b63bcfb9db4" providerId="LiveId" clId="{C9B3234F-DBD1-49EA-9DC7-6DF1B3EA6C1D}" dt="2020-01-12T15:42:31.204" v="1856" actId="20577"/>
          <ac:spMkLst>
            <pc:docMk/>
            <pc:sldMk cId="609988587" sldId="347"/>
            <ac:spMk id="2" creationId="{00000000-0000-0000-0000-000000000000}"/>
          </ac:spMkLst>
        </pc:spChg>
        <pc:spChg chg="mod">
          <ac:chgData name="Jamie Webb-Fryer" userId="ba7c1b63bcfb9db4" providerId="LiveId" clId="{C9B3234F-DBD1-49EA-9DC7-6DF1B3EA6C1D}" dt="2020-01-11T09:42:04.664" v="819" actId="313"/>
          <ac:spMkLst>
            <pc:docMk/>
            <pc:sldMk cId="609988587" sldId="347"/>
            <ac:spMk id="3" creationId="{00000000-0000-0000-0000-000000000000}"/>
          </ac:spMkLst>
        </pc:spChg>
        <pc:picChg chg="add mod">
          <ac:chgData name="Jamie Webb-Fryer" userId="ba7c1b63bcfb9db4" providerId="LiveId" clId="{C9B3234F-DBD1-49EA-9DC7-6DF1B3EA6C1D}" dt="2020-01-10T18:55:56.062" v="606" actId="14100"/>
          <ac:picMkLst>
            <pc:docMk/>
            <pc:sldMk cId="609988587" sldId="347"/>
            <ac:picMk id="4098" creationId="{DB63F74B-188F-4884-B84E-8863C0251D76}"/>
          </ac:picMkLst>
        </pc:picChg>
      </pc:sldChg>
      <pc:sldChg chg="modSp">
        <pc:chgData name="Jamie Webb-Fryer" userId="ba7c1b63bcfb9db4" providerId="LiveId" clId="{C9B3234F-DBD1-49EA-9DC7-6DF1B3EA6C1D}" dt="2020-01-11T10:01:21.595" v="1355" actId="20577"/>
        <pc:sldMkLst>
          <pc:docMk/>
          <pc:sldMk cId="3480167800" sldId="348"/>
        </pc:sldMkLst>
        <pc:spChg chg="mod">
          <ac:chgData name="Jamie Webb-Fryer" userId="ba7c1b63bcfb9db4" providerId="LiveId" clId="{C9B3234F-DBD1-49EA-9DC7-6DF1B3EA6C1D}" dt="2020-01-11T10:01:21.595" v="1355" actId="20577"/>
          <ac:spMkLst>
            <pc:docMk/>
            <pc:sldMk cId="3480167800" sldId="348"/>
            <ac:spMk id="3" creationId="{00000000-0000-0000-0000-000000000000}"/>
          </ac:spMkLst>
        </pc:spChg>
      </pc:sldChg>
      <pc:sldChg chg="modSp">
        <pc:chgData name="Jamie Webb-Fryer" userId="ba7c1b63bcfb9db4" providerId="LiveId" clId="{C9B3234F-DBD1-49EA-9DC7-6DF1B3EA6C1D}" dt="2020-01-11T10:13:47.455" v="1840" actId="20577"/>
        <pc:sldMkLst>
          <pc:docMk/>
          <pc:sldMk cId="787693281" sldId="349"/>
        </pc:sldMkLst>
        <pc:spChg chg="mod">
          <ac:chgData name="Jamie Webb-Fryer" userId="ba7c1b63bcfb9db4" providerId="LiveId" clId="{C9B3234F-DBD1-49EA-9DC7-6DF1B3EA6C1D}" dt="2020-01-11T10:13:47.455" v="1840" actId="20577"/>
          <ac:spMkLst>
            <pc:docMk/>
            <pc:sldMk cId="787693281" sldId="349"/>
            <ac:spMk id="3" creationId="{00000000-0000-0000-0000-000000000000}"/>
          </ac:spMkLst>
        </pc:spChg>
      </pc:sldChg>
      <pc:sldMasterChg chg="modSp">
        <pc:chgData name="Jamie Webb-Fryer" userId="ba7c1b63bcfb9db4" providerId="LiveId" clId="{C9B3234F-DBD1-49EA-9DC7-6DF1B3EA6C1D}" dt="2020-01-03T18:32:59.921" v="40" actId="20577"/>
        <pc:sldMasterMkLst>
          <pc:docMk/>
          <pc:sldMasterMk cId="0" sldId="2147483651"/>
        </pc:sldMasterMkLst>
        <pc:spChg chg="mod">
          <ac:chgData name="Jamie Webb-Fryer" userId="ba7c1b63bcfb9db4" providerId="LiveId" clId="{C9B3234F-DBD1-49EA-9DC7-6DF1B3EA6C1D}" dt="2020-01-03T18:08:27.931" v="38" actId="20577"/>
          <ac:spMkLst>
            <pc:docMk/>
            <pc:sldMasterMk cId="0" sldId="2147483651"/>
            <ac:spMk id="1029" creationId="{00000000-0000-0000-0000-000000000000}"/>
          </ac:spMkLst>
        </pc:spChg>
        <pc:spChg chg="mod">
          <ac:chgData name="Jamie Webb-Fryer" userId="ba7c1b63bcfb9db4" providerId="LiveId" clId="{C9B3234F-DBD1-49EA-9DC7-6DF1B3EA6C1D}" dt="2020-01-03T18:32:59.921" v="40" actId="20577"/>
          <ac:spMkLst>
            <pc:docMk/>
            <pc:sldMasterMk cId="0" sldId="2147483651"/>
            <ac:spMk id="53259" creationId="{00000000-0000-0000-0000-000000000000}"/>
          </ac:spMkLst>
        </pc:spChg>
      </pc:sldMasterChg>
    </pc:docChg>
  </pc:docChgLst>
  <pc:docChgLst>
    <pc:chgData name="Jamie Webb-Fryer" userId="ba7c1b63bcfb9db4" providerId="Windows Live" clId="Web-{5EA6F4A3-97F4-45FB-91B6-BD96CA9310FC}"/>
    <pc:docChg chg="modSld">
      <pc:chgData name="Jamie Webb-Fryer" userId="ba7c1b63bcfb9db4" providerId="Windows Live" clId="Web-{5EA6F4A3-97F4-45FB-91B6-BD96CA9310FC}" dt="2020-04-07T12:05:38.476" v="5" actId="20577"/>
      <pc:docMkLst>
        <pc:docMk/>
      </pc:docMkLst>
      <pc:sldChg chg="modSp">
        <pc:chgData name="Jamie Webb-Fryer" userId="ba7c1b63bcfb9db4" providerId="Windows Live" clId="Web-{5EA6F4A3-97F4-45FB-91B6-BD96CA9310FC}" dt="2020-04-07T12:05:38.476" v="5" actId="20577"/>
        <pc:sldMkLst>
          <pc:docMk/>
          <pc:sldMk cId="2437457791" sldId="383"/>
        </pc:sldMkLst>
        <pc:spChg chg="mod">
          <ac:chgData name="Jamie Webb-Fryer" userId="ba7c1b63bcfb9db4" providerId="Windows Live" clId="Web-{5EA6F4A3-97F4-45FB-91B6-BD96CA9310FC}" dt="2020-04-07T12:05:38.476" v="5" actId="20577"/>
          <ac:spMkLst>
            <pc:docMk/>
            <pc:sldMk cId="2437457791" sldId="383"/>
            <ac:spMk id="3" creationId="{11352BF4-C12B-42DA-AE90-83FF0EA12CEC}"/>
          </ac:spMkLst>
        </pc:spChg>
      </pc:sldChg>
    </pc:docChg>
  </pc:docChgLst>
  <pc:docChgLst>
    <pc:chgData name="Jamie Webb-Fryer" userId="ba7c1b63bcfb9db4" providerId="Windows Live" clId="Web-{04848915-F93B-4AEE-80BF-1787B25DAC24}"/>
    <pc:docChg chg="modSld">
      <pc:chgData name="Jamie Webb-Fryer" userId="ba7c1b63bcfb9db4" providerId="Windows Live" clId="Web-{04848915-F93B-4AEE-80BF-1787B25DAC24}" dt="2020-01-20T07:08:12.449" v="6" actId="20577"/>
      <pc:docMkLst>
        <pc:docMk/>
      </pc:docMkLst>
      <pc:sldChg chg="modSp">
        <pc:chgData name="Jamie Webb-Fryer" userId="ba7c1b63bcfb9db4" providerId="Windows Live" clId="Web-{04848915-F93B-4AEE-80BF-1787B25DAC24}" dt="2020-01-20T07:08:12.449" v="6" actId="20577"/>
        <pc:sldMkLst>
          <pc:docMk/>
          <pc:sldMk cId="2484268484" sldId="353"/>
        </pc:sldMkLst>
        <pc:spChg chg="mod">
          <ac:chgData name="Jamie Webb-Fryer" userId="ba7c1b63bcfb9db4" providerId="Windows Live" clId="Web-{04848915-F93B-4AEE-80BF-1787B25DAC24}" dt="2020-01-20T07:08:12.449" v="6" actId="20577"/>
          <ac:spMkLst>
            <pc:docMk/>
            <pc:sldMk cId="2484268484" sldId="353"/>
            <ac:spMk id="3" creationId="{8E05E6D8-E086-4D16-890D-4147E4A6B78F}"/>
          </ac:spMkLst>
        </pc:spChg>
      </pc:sldChg>
    </pc:docChg>
  </pc:docChgLst>
  <pc:docChgLst>
    <pc:chgData name="Jamie Webb-Fryer" userId="ba7c1b63bcfb9db4" providerId="LiveId" clId="{F483D61E-CB60-4F12-A478-FA30375949A2}"/>
    <pc:docChg chg="undo custSel addSld delSld modSld">
      <pc:chgData name="Jamie Webb-Fryer" userId="ba7c1b63bcfb9db4" providerId="LiveId" clId="{F483D61E-CB60-4F12-A478-FA30375949A2}" dt="2020-03-14T11:05:37.054" v="2897" actId="1076"/>
      <pc:docMkLst>
        <pc:docMk/>
      </pc:docMkLst>
      <pc:sldChg chg="modSp mod">
        <pc:chgData name="Jamie Webb-Fryer" userId="ba7c1b63bcfb9db4" providerId="LiveId" clId="{F483D61E-CB60-4F12-A478-FA30375949A2}" dt="2020-02-22T10:43:39.037" v="184" actId="20577"/>
        <pc:sldMkLst>
          <pc:docMk/>
          <pc:sldMk cId="0" sldId="256"/>
        </pc:sldMkLst>
        <pc:spChg chg="mod">
          <ac:chgData name="Jamie Webb-Fryer" userId="ba7c1b63bcfb9db4" providerId="LiveId" clId="{F483D61E-CB60-4F12-A478-FA30375949A2}" dt="2020-02-22T10:43:39.037" v="184" actId="20577"/>
          <ac:spMkLst>
            <pc:docMk/>
            <pc:sldMk cId="0" sldId="256"/>
            <ac:spMk id="2053" creationId="{00000000-0000-0000-0000-000000000000}"/>
          </ac:spMkLst>
        </pc:spChg>
      </pc:sldChg>
      <pc:sldChg chg="modSp mod">
        <pc:chgData name="Jamie Webb-Fryer" userId="ba7c1b63bcfb9db4" providerId="LiveId" clId="{F483D61E-CB60-4F12-A478-FA30375949A2}" dt="2020-02-29T10:11:59.685" v="376" actId="1076"/>
        <pc:sldMkLst>
          <pc:docMk/>
          <pc:sldMk cId="543591831" sldId="373"/>
        </pc:sldMkLst>
        <pc:spChg chg="mod">
          <ac:chgData name="Jamie Webb-Fryer" userId="ba7c1b63bcfb9db4" providerId="LiveId" clId="{F483D61E-CB60-4F12-A478-FA30375949A2}" dt="2020-02-29T10:11:59.685" v="376" actId="1076"/>
          <ac:spMkLst>
            <pc:docMk/>
            <pc:sldMk cId="543591831" sldId="373"/>
            <ac:spMk id="3" creationId="{E06E6CF8-8F85-4885-9A03-5DEE538700DA}"/>
          </ac:spMkLst>
        </pc:spChg>
      </pc:sldChg>
      <pc:sldChg chg="delSp modSp add mod">
        <pc:chgData name="Jamie Webb-Fryer" userId="ba7c1b63bcfb9db4" providerId="LiveId" clId="{F483D61E-CB60-4F12-A478-FA30375949A2}" dt="2020-03-07T10:22:55.422" v="1094" actId="20577"/>
        <pc:sldMkLst>
          <pc:docMk/>
          <pc:sldMk cId="134814995" sldId="374"/>
        </pc:sldMkLst>
        <pc:spChg chg="mod">
          <ac:chgData name="Jamie Webb-Fryer" userId="ba7c1b63bcfb9db4" providerId="LiveId" clId="{F483D61E-CB60-4F12-A478-FA30375949A2}" dt="2020-02-22T09:21:10.748" v="93" actId="5793"/>
          <ac:spMkLst>
            <pc:docMk/>
            <pc:sldMk cId="134814995" sldId="374"/>
            <ac:spMk id="2" creationId="{2BE46256-3BE1-4552-9ED5-A5AE815BF6DC}"/>
          </ac:spMkLst>
        </pc:spChg>
        <pc:spChg chg="mod">
          <ac:chgData name="Jamie Webb-Fryer" userId="ba7c1b63bcfb9db4" providerId="LiveId" clId="{F483D61E-CB60-4F12-A478-FA30375949A2}" dt="2020-03-07T10:22:55.422" v="1094" actId="20577"/>
          <ac:spMkLst>
            <pc:docMk/>
            <pc:sldMk cId="134814995" sldId="374"/>
            <ac:spMk id="3" creationId="{11352BF4-C12B-42DA-AE90-83FF0EA12CEC}"/>
          </ac:spMkLst>
        </pc:spChg>
        <pc:spChg chg="del">
          <ac:chgData name="Jamie Webb-Fryer" userId="ba7c1b63bcfb9db4" providerId="LiveId" clId="{F483D61E-CB60-4F12-A478-FA30375949A2}" dt="2020-02-22T09:16:19.436" v="2" actId="478"/>
          <ac:spMkLst>
            <pc:docMk/>
            <pc:sldMk cId="134814995" sldId="374"/>
            <ac:spMk id="4" creationId="{FECAB160-5E77-4D5B-A340-D6DB540CFA45}"/>
          </ac:spMkLst>
        </pc:spChg>
      </pc:sldChg>
      <pc:sldChg chg="addSp modSp mod">
        <pc:chgData name="Jamie Webb-Fryer" userId="ba7c1b63bcfb9db4" providerId="LiveId" clId="{F483D61E-CB60-4F12-A478-FA30375949A2}" dt="2020-03-08T10:46:49.754" v="2772" actId="14100"/>
        <pc:sldMkLst>
          <pc:docMk/>
          <pc:sldMk cId="298452031" sldId="375"/>
        </pc:sldMkLst>
        <pc:spChg chg="mod">
          <ac:chgData name="Jamie Webb-Fryer" userId="ba7c1b63bcfb9db4" providerId="LiveId" clId="{F483D61E-CB60-4F12-A478-FA30375949A2}" dt="2020-02-22T09:21:23.038" v="96"/>
          <ac:spMkLst>
            <pc:docMk/>
            <pc:sldMk cId="298452031" sldId="375"/>
            <ac:spMk id="2" creationId="{2BE46256-3BE1-4552-9ED5-A5AE815BF6DC}"/>
          </ac:spMkLst>
        </pc:spChg>
        <pc:spChg chg="mod">
          <ac:chgData name="Jamie Webb-Fryer" userId="ba7c1b63bcfb9db4" providerId="LiveId" clId="{F483D61E-CB60-4F12-A478-FA30375949A2}" dt="2020-03-08T10:46:36.499" v="2767" actId="14100"/>
          <ac:spMkLst>
            <pc:docMk/>
            <pc:sldMk cId="298452031" sldId="375"/>
            <ac:spMk id="3" creationId="{11352BF4-C12B-42DA-AE90-83FF0EA12CEC}"/>
          </ac:spMkLst>
        </pc:spChg>
        <pc:picChg chg="add mod">
          <ac:chgData name="Jamie Webb-Fryer" userId="ba7c1b63bcfb9db4" providerId="LiveId" clId="{F483D61E-CB60-4F12-A478-FA30375949A2}" dt="2020-03-08T10:46:49.754" v="2772" actId="14100"/>
          <ac:picMkLst>
            <pc:docMk/>
            <pc:sldMk cId="298452031" sldId="375"/>
            <ac:picMk id="5122" creationId="{EF6CC4A4-2C30-4511-B774-C52F0816E950}"/>
          </ac:picMkLst>
        </pc:picChg>
      </pc:sldChg>
      <pc:sldChg chg="addSp modSp add mod">
        <pc:chgData name="Jamie Webb-Fryer" userId="ba7c1b63bcfb9db4" providerId="LiveId" clId="{F483D61E-CB60-4F12-A478-FA30375949A2}" dt="2020-03-08T10:43:08.088" v="2753" actId="1076"/>
        <pc:sldMkLst>
          <pc:docMk/>
          <pc:sldMk cId="3270657660" sldId="376"/>
        </pc:sldMkLst>
        <pc:spChg chg="mod">
          <ac:chgData name="Jamie Webb-Fryer" userId="ba7c1b63bcfb9db4" providerId="LiveId" clId="{F483D61E-CB60-4F12-A478-FA30375949A2}" dt="2020-03-08T10:43:08.088" v="2753" actId="1076"/>
          <ac:spMkLst>
            <pc:docMk/>
            <pc:sldMk cId="3270657660" sldId="376"/>
            <ac:spMk id="2" creationId="{2BE46256-3BE1-4552-9ED5-A5AE815BF6DC}"/>
          </ac:spMkLst>
        </pc:spChg>
        <pc:spChg chg="mod">
          <ac:chgData name="Jamie Webb-Fryer" userId="ba7c1b63bcfb9db4" providerId="LiveId" clId="{F483D61E-CB60-4F12-A478-FA30375949A2}" dt="2020-03-08T10:42:18.040" v="2746" actId="14100"/>
          <ac:spMkLst>
            <pc:docMk/>
            <pc:sldMk cId="3270657660" sldId="376"/>
            <ac:spMk id="3" creationId="{11352BF4-C12B-42DA-AE90-83FF0EA12CEC}"/>
          </ac:spMkLst>
        </pc:spChg>
        <pc:picChg chg="add mod">
          <ac:chgData name="Jamie Webb-Fryer" userId="ba7c1b63bcfb9db4" providerId="LiveId" clId="{F483D61E-CB60-4F12-A478-FA30375949A2}" dt="2020-03-08T10:42:38.492" v="2752" actId="14100"/>
          <ac:picMkLst>
            <pc:docMk/>
            <pc:sldMk cId="3270657660" sldId="376"/>
            <ac:picMk id="2050" creationId="{80464E82-5F72-444A-A05D-22940DB7D27E}"/>
          </ac:picMkLst>
        </pc:picChg>
      </pc:sldChg>
      <pc:sldChg chg="addSp modSp add del mod">
        <pc:chgData name="Jamie Webb-Fryer" userId="ba7c1b63bcfb9db4" providerId="LiveId" clId="{F483D61E-CB60-4F12-A478-FA30375949A2}" dt="2020-03-08T10:45:26.401" v="2764" actId="14100"/>
        <pc:sldMkLst>
          <pc:docMk/>
          <pc:sldMk cId="156857474" sldId="377"/>
        </pc:sldMkLst>
        <pc:spChg chg="mod">
          <ac:chgData name="Jamie Webb-Fryer" userId="ba7c1b63bcfb9db4" providerId="LiveId" clId="{F483D61E-CB60-4F12-A478-FA30375949A2}" dt="2020-02-22T09:21:19.704" v="95"/>
          <ac:spMkLst>
            <pc:docMk/>
            <pc:sldMk cId="156857474" sldId="377"/>
            <ac:spMk id="2" creationId="{2BE46256-3BE1-4552-9ED5-A5AE815BF6DC}"/>
          </ac:spMkLst>
        </pc:spChg>
        <pc:spChg chg="mod">
          <ac:chgData name="Jamie Webb-Fryer" userId="ba7c1b63bcfb9db4" providerId="LiveId" clId="{F483D61E-CB60-4F12-A478-FA30375949A2}" dt="2020-03-07T10:49:26.291" v="1405" actId="20577"/>
          <ac:spMkLst>
            <pc:docMk/>
            <pc:sldMk cId="156857474" sldId="377"/>
            <ac:spMk id="3" creationId="{11352BF4-C12B-42DA-AE90-83FF0EA12CEC}"/>
          </ac:spMkLst>
        </pc:spChg>
        <pc:picChg chg="add mod">
          <ac:chgData name="Jamie Webb-Fryer" userId="ba7c1b63bcfb9db4" providerId="LiveId" clId="{F483D61E-CB60-4F12-A478-FA30375949A2}" dt="2020-03-08T10:45:26.401" v="2764" actId="14100"/>
          <ac:picMkLst>
            <pc:docMk/>
            <pc:sldMk cId="156857474" sldId="377"/>
            <ac:picMk id="4098" creationId="{AD495A97-DFC9-45C5-B090-CA0086574011}"/>
          </ac:picMkLst>
        </pc:picChg>
      </pc:sldChg>
      <pc:sldChg chg="add del">
        <pc:chgData name="Jamie Webb-Fryer" userId="ba7c1b63bcfb9db4" providerId="LiveId" clId="{F483D61E-CB60-4F12-A478-FA30375949A2}" dt="2020-02-22T09:20:16.759" v="61" actId="47"/>
        <pc:sldMkLst>
          <pc:docMk/>
          <pc:sldMk cId="647990094" sldId="378"/>
        </pc:sldMkLst>
      </pc:sldChg>
      <pc:sldChg chg="modSp add mod">
        <pc:chgData name="Jamie Webb-Fryer" userId="ba7c1b63bcfb9db4" providerId="LiveId" clId="{F483D61E-CB60-4F12-A478-FA30375949A2}" dt="2020-03-07T11:12:59.373" v="1843" actId="14100"/>
        <pc:sldMkLst>
          <pc:docMk/>
          <pc:sldMk cId="1524525981" sldId="378"/>
        </pc:sldMkLst>
        <pc:spChg chg="mod">
          <ac:chgData name="Jamie Webb-Fryer" userId="ba7c1b63bcfb9db4" providerId="LiveId" clId="{F483D61E-CB60-4F12-A478-FA30375949A2}" dt="2020-02-22T09:20:51.938" v="79" actId="5793"/>
          <ac:spMkLst>
            <pc:docMk/>
            <pc:sldMk cId="1524525981" sldId="378"/>
            <ac:spMk id="2" creationId="{2BE46256-3BE1-4552-9ED5-A5AE815BF6DC}"/>
          </ac:spMkLst>
        </pc:spChg>
        <pc:spChg chg="mod">
          <ac:chgData name="Jamie Webb-Fryer" userId="ba7c1b63bcfb9db4" providerId="LiveId" clId="{F483D61E-CB60-4F12-A478-FA30375949A2}" dt="2020-03-07T11:12:59.373" v="1843" actId="14100"/>
          <ac:spMkLst>
            <pc:docMk/>
            <pc:sldMk cId="1524525981" sldId="378"/>
            <ac:spMk id="3" creationId="{11352BF4-C12B-42DA-AE90-83FF0EA12CEC}"/>
          </ac:spMkLst>
        </pc:spChg>
      </pc:sldChg>
      <pc:sldChg chg="addSp modSp add mod">
        <pc:chgData name="Jamie Webb-Fryer" userId="ba7c1b63bcfb9db4" providerId="LiveId" clId="{F483D61E-CB60-4F12-A478-FA30375949A2}" dt="2020-03-08T10:55:04.558" v="2834" actId="1076"/>
        <pc:sldMkLst>
          <pc:docMk/>
          <pc:sldMk cId="158833574" sldId="379"/>
        </pc:sldMkLst>
        <pc:spChg chg="mod">
          <ac:chgData name="Jamie Webb-Fryer" userId="ba7c1b63bcfb9db4" providerId="LiveId" clId="{F483D61E-CB60-4F12-A478-FA30375949A2}" dt="2020-02-22T09:21:25.915" v="97"/>
          <ac:spMkLst>
            <pc:docMk/>
            <pc:sldMk cId="158833574" sldId="379"/>
            <ac:spMk id="2" creationId="{2BE46256-3BE1-4552-9ED5-A5AE815BF6DC}"/>
          </ac:spMkLst>
        </pc:spChg>
        <pc:spChg chg="mod">
          <ac:chgData name="Jamie Webb-Fryer" userId="ba7c1b63bcfb9db4" providerId="LiveId" clId="{F483D61E-CB60-4F12-A478-FA30375949A2}" dt="2020-03-07T11:29:47.652" v="1963" actId="12"/>
          <ac:spMkLst>
            <pc:docMk/>
            <pc:sldMk cId="158833574" sldId="379"/>
            <ac:spMk id="3" creationId="{11352BF4-C12B-42DA-AE90-83FF0EA12CEC}"/>
          </ac:spMkLst>
        </pc:spChg>
        <pc:picChg chg="add mod">
          <ac:chgData name="Jamie Webb-Fryer" userId="ba7c1b63bcfb9db4" providerId="LiveId" clId="{F483D61E-CB60-4F12-A478-FA30375949A2}" dt="2020-03-08T10:55:04.558" v="2834" actId="1076"/>
          <ac:picMkLst>
            <pc:docMk/>
            <pc:sldMk cId="158833574" sldId="379"/>
            <ac:picMk id="10242" creationId="{C4F91558-9A4E-411C-AE96-B15E7F103119}"/>
          </ac:picMkLst>
        </pc:picChg>
      </pc:sldChg>
      <pc:sldChg chg="addSp delSp modSp add mod">
        <pc:chgData name="Jamie Webb-Fryer" userId="ba7c1b63bcfb9db4" providerId="LiveId" clId="{F483D61E-CB60-4F12-A478-FA30375949A2}" dt="2020-03-08T10:33:54.123" v="2736" actId="20577"/>
        <pc:sldMkLst>
          <pc:docMk/>
          <pc:sldMk cId="3065337355" sldId="380"/>
        </pc:sldMkLst>
        <pc:spChg chg="mod">
          <ac:chgData name="Jamie Webb-Fryer" userId="ba7c1b63bcfb9db4" providerId="LiveId" clId="{F483D61E-CB60-4F12-A478-FA30375949A2}" dt="2020-02-22T09:22:02.843" v="122" actId="5793"/>
          <ac:spMkLst>
            <pc:docMk/>
            <pc:sldMk cId="3065337355" sldId="380"/>
            <ac:spMk id="2" creationId="{1E0C0CE7-865B-4D55-8F9B-775D567E9984}"/>
          </ac:spMkLst>
        </pc:spChg>
        <pc:spChg chg="mod">
          <ac:chgData name="Jamie Webb-Fryer" userId="ba7c1b63bcfb9db4" providerId="LiveId" clId="{F483D61E-CB60-4F12-A478-FA30375949A2}" dt="2020-03-08T10:33:38.698" v="2729" actId="20577"/>
          <ac:spMkLst>
            <pc:docMk/>
            <pc:sldMk cId="3065337355" sldId="380"/>
            <ac:spMk id="3" creationId="{8606C36C-E2A9-4B02-81C1-1FD91E8A4DD8}"/>
          </ac:spMkLst>
        </pc:spChg>
        <pc:spChg chg="del">
          <ac:chgData name="Jamie Webb-Fryer" userId="ba7c1b63bcfb9db4" providerId="LiveId" clId="{F483D61E-CB60-4F12-A478-FA30375949A2}" dt="2020-02-22T09:21:53.186" v="99" actId="478"/>
          <ac:spMkLst>
            <pc:docMk/>
            <pc:sldMk cId="3065337355" sldId="380"/>
            <ac:spMk id="4" creationId="{58E793D0-A230-41B6-92BF-830DDF4F8001}"/>
          </ac:spMkLst>
        </pc:spChg>
        <pc:graphicFrameChg chg="add mod">
          <ac:chgData name="Jamie Webb-Fryer" userId="ba7c1b63bcfb9db4" providerId="LiveId" clId="{F483D61E-CB60-4F12-A478-FA30375949A2}" dt="2020-03-08T10:33:54.123" v="2736" actId="20577"/>
          <ac:graphicFrameMkLst>
            <pc:docMk/>
            <pc:sldMk cId="3065337355" sldId="380"/>
            <ac:graphicFrameMk id="4" creationId="{CA8CD60B-0F1A-4FF5-A88D-B7FD2A3A0EC7}"/>
          </ac:graphicFrameMkLst>
        </pc:graphicFrameChg>
      </pc:sldChg>
      <pc:sldChg chg="add del">
        <pc:chgData name="Jamie Webb-Fryer" userId="ba7c1b63bcfb9db4" providerId="LiveId" clId="{F483D61E-CB60-4F12-A478-FA30375949A2}" dt="2020-02-22T09:21:03.515" v="81"/>
        <pc:sldMkLst>
          <pc:docMk/>
          <pc:sldMk cId="3615266018" sldId="380"/>
        </pc:sldMkLst>
      </pc:sldChg>
      <pc:sldChg chg="addSp modSp mod">
        <pc:chgData name="Jamie Webb-Fryer" userId="ba7c1b63bcfb9db4" providerId="LiveId" clId="{F483D61E-CB60-4F12-A478-FA30375949A2}" dt="2020-03-08T10:39:22.903" v="2742" actId="14100"/>
        <pc:sldMkLst>
          <pc:docMk/>
          <pc:sldMk cId="2723120222" sldId="381"/>
        </pc:sldMkLst>
        <pc:spChg chg="mod">
          <ac:chgData name="Jamie Webb-Fryer" userId="ba7c1b63bcfb9db4" providerId="LiveId" clId="{F483D61E-CB60-4F12-A478-FA30375949A2}" dt="2020-03-07T10:25:49.988" v="1136" actId="123"/>
          <ac:spMkLst>
            <pc:docMk/>
            <pc:sldMk cId="2723120222" sldId="381"/>
            <ac:spMk id="3" creationId="{11352BF4-C12B-42DA-AE90-83FF0EA12CEC}"/>
          </ac:spMkLst>
        </pc:spChg>
        <pc:picChg chg="add mod">
          <ac:chgData name="Jamie Webb-Fryer" userId="ba7c1b63bcfb9db4" providerId="LiveId" clId="{F483D61E-CB60-4F12-A478-FA30375949A2}" dt="2020-03-08T10:39:22.903" v="2742" actId="14100"/>
          <ac:picMkLst>
            <pc:docMk/>
            <pc:sldMk cId="2723120222" sldId="381"/>
            <ac:picMk id="1026" creationId="{F55A830C-475C-48EC-ADE0-A8F0276FB4FA}"/>
          </ac:picMkLst>
        </pc:picChg>
      </pc:sldChg>
      <pc:sldChg chg="addSp modSp mod">
        <pc:chgData name="Jamie Webb-Fryer" userId="ba7c1b63bcfb9db4" providerId="LiveId" clId="{F483D61E-CB60-4F12-A478-FA30375949A2}" dt="2020-03-08T10:44:06.572" v="2759" actId="1076"/>
        <pc:sldMkLst>
          <pc:docMk/>
          <pc:sldMk cId="3852305607" sldId="382"/>
        </pc:sldMkLst>
        <pc:spChg chg="mod">
          <ac:chgData name="Jamie Webb-Fryer" userId="ba7c1b63bcfb9db4" providerId="LiveId" clId="{F483D61E-CB60-4F12-A478-FA30375949A2}" dt="2020-03-06T20:47:51.797" v="1028" actId="1076"/>
          <ac:spMkLst>
            <pc:docMk/>
            <pc:sldMk cId="3852305607" sldId="382"/>
            <ac:spMk id="3" creationId="{11352BF4-C12B-42DA-AE90-83FF0EA12CEC}"/>
          </ac:spMkLst>
        </pc:spChg>
        <pc:picChg chg="add mod">
          <ac:chgData name="Jamie Webb-Fryer" userId="ba7c1b63bcfb9db4" providerId="LiveId" clId="{F483D61E-CB60-4F12-A478-FA30375949A2}" dt="2020-03-08T10:44:06.572" v="2759" actId="1076"/>
          <ac:picMkLst>
            <pc:docMk/>
            <pc:sldMk cId="3852305607" sldId="382"/>
            <ac:picMk id="3074" creationId="{480DF3AF-094E-4186-A88F-954D013356CF}"/>
          </ac:picMkLst>
        </pc:picChg>
      </pc:sldChg>
      <pc:sldChg chg="modSp mod">
        <pc:chgData name="Jamie Webb-Fryer" userId="ba7c1b63bcfb9db4" providerId="LiveId" clId="{F483D61E-CB60-4F12-A478-FA30375949A2}" dt="2020-03-07T10:33:56.056" v="1200" actId="14100"/>
        <pc:sldMkLst>
          <pc:docMk/>
          <pc:sldMk cId="2437457791" sldId="383"/>
        </pc:sldMkLst>
        <pc:spChg chg="mod">
          <ac:chgData name="Jamie Webb-Fryer" userId="ba7c1b63bcfb9db4" providerId="LiveId" clId="{F483D61E-CB60-4F12-A478-FA30375949A2}" dt="2020-03-07T10:33:56.056" v="1200" actId="14100"/>
          <ac:spMkLst>
            <pc:docMk/>
            <pc:sldMk cId="2437457791" sldId="383"/>
            <ac:spMk id="3" creationId="{11352BF4-C12B-42DA-AE90-83FF0EA12CEC}"/>
          </ac:spMkLst>
        </pc:spChg>
      </pc:sldChg>
      <pc:sldChg chg="modSp mod">
        <pc:chgData name="Jamie Webb-Fryer" userId="ba7c1b63bcfb9db4" providerId="LiveId" clId="{F483D61E-CB60-4F12-A478-FA30375949A2}" dt="2020-03-07T11:07:52.380" v="1797" actId="113"/>
        <pc:sldMkLst>
          <pc:docMk/>
          <pc:sldMk cId="1304929180" sldId="384"/>
        </pc:sldMkLst>
        <pc:spChg chg="mod">
          <ac:chgData name="Jamie Webb-Fryer" userId="ba7c1b63bcfb9db4" providerId="LiveId" clId="{F483D61E-CB60-4F12-A478-FA30375949A2}" dt="2020-03-07T11:07:52.380" v="1797" actId="113"/>
          <ac:spMkLst>
            <pc:docMk/>
            <pc:sldMk cId="1304929180" sldId="384"/>
            <ac:spMk id="3" creationId="{11352BF4-C12B-42DA-AE90-83FF0EA12CEC}"/>
          </ac:spMkLst>
        </pc:spChg>
      </pc:sldChg>
      <pc:sldChg chg="addSp modSp mod">
        <pc:chgData name="Jamie Webb-Fryer" userId="ba7c1b63bcfb9db4" providerId="LiveId" clId="{F483D61E-CB60-4F12-A478-FA30375949A2}" dt="2020-03-08T10:49:14.898" v="2815" actId="14100"/>
        <pc:sldMkLst>
          <pc:docMk/>
          <pc:sldMk cId="1822554492" sldId="385"/>
        </pc:sldMkLst>
        <pc:spChg chg="mod">
          <ac:chgData name="Jamie Webb-Fryer" userId="ba7c1b63bcfb9db4" providerId="LiveId" clId="{F483D61E-CB60-4F12-A478-FA30375949A2}" dt="2020-03-08T10:48:14.666" v="2811" actId="313"/>
          <ac:spMkLst>
            <pc:docMk/>
            <pc:sldMk cId="1822554492" sldId="385"/>
            <ac:spMk id="3" creationId="{11352BF4-C12B-42DA-AE90-83FF0EA12CEC}"/>
          </ac:spMkLst>
        </pc:spChg>
        <pc:picChg chg="add mod">
          <ac:chgData name="Jamie Webb-Fryer" userId="ba7c1b63bcfb9db4" providerId="LiveId" clId="{F483D61E-CB60-4F12-A478-FA30375949A2}" dt="2020-03-08T10:49:14.898" v="2815" actId="14100"/>
          <ac:picMkLst>
            <pc:docMk/>
            <pc:sldMk cId="1822554492" sldId="385"/>
            <ac:picMk id="6146" creationId="{170F4F3E-9B1E-4B78-8B16-59BEE595ECB0}"/>
          </ac:picMkLst>
        </pc:picChg>
      </pc:sldChg>
      <pc:sldChg chg="addSp modSp mod">
        <pc:chgData name="Jamie Webb-Fryer" userId="ba7c1b63bcfb9db4" providerId="LiveId" clId="{F483D61E-CB60-4F12-A478-FA30375949A2}" dt="2020-03-08T10:50:15.794" v="2819" actId="14100"/>
        <pc:sldMkLst>
          <pc:docMk/>
          <pc:sldMk cId="1212728717" sldId="386"/>
        </pc:sldMkLst>
        <pc:spChg chg="mod">
          <ac:chgData name="Jamie Webb-Fryer" userId="ba7c1b63bcfb9db4" providerId="LiveId" clId="{F483D61E-CB60-4F12-A478-FA30375949A2}" dt="2020-03-07T11:27:32.283" v="1941" actId="20577"/>
          <ac:spMkLst>
            <pc:docMk/>
            <pc:sldMk cId="1212728717" sldId="386"/>
            <ac:spMk id="3" creationId="{11352BF4-C12B-42DA-AE90-83FF0EA12CEC}"/>
          </ac:spMkLst>
        </pc:spChg>
        <pc:picChg chg="add mod">
          <ac:chgData name="Jamie Webb-Fryer" userId="ba7c1b63bcfb9db4" providerId="LiveId" clId="{F483D61E-CB60-4F12-A478-FA30375949A2}" dt="2020-03-08T10:50:15.794" v="2819" actId="14100"/>
          <ac:picMkLst>
            <pc:docMk/>
            <pc:sldMk cId="1212728717" sldId="386"/>
            <ac:picMk id="7170" creationId="{DA290365-B479-47F8-8703-1A706C044E2D}"/>
          </ac:picMkLst>
        </pc:picChg>
      </pc:sldChg>
      <pc:sldChg chg="addSp modSp mod">
        <pc:chgData name="Jamie Webb-Fryer" userId="ba7c1b63bcfb9db4" providerId="LiveId" clId="{F483D61E-CB60-4F12-A478-FA30375949A2}" dt="2020-03-08T10:52:38.282" v="2826" actId="14100"/>
        <pc:sldMkLst>
          <pc:docMk/>
          <pc:sldMk cId="2938503763" sldId="387"/>
        </pc:sldMkLst>
        <pc:spChg chg="mod">
          <ac:chgData name="Jamie Webb-Fryer" userId="ba7c1b63bcfb9db4" providerId="LiveId" clId="{F483D61E-CB60-4F12-A478-FA30375949A2}" dt="2020-03-08T10:52:28.656" v="2822" actId="14100"/>
          <ac:spMkLst>
            <pc:docMk/>
            <pc:sldMk cId="2938503763" sldId="387"/>
            <ac:spMk id="3" creationId="{11352BF4-C12B-42DA-AE90-83FF0EA12CEC}"/>
          </ac:spMkLst>
        </pc:spChg>
        <pc:picChg chg="add mod">
          <ac:chgData name="Jamie Webb-Fryer" userId="ba7c1b63bcfb9db4" providerId="LiveId" clId="{F483D61E-CB60-4F12-A478-FA30375949A2}" dt="2020-03-08T10:52:38.282" v="2826" actId="14100"/>
          <ac:picMkLst>
            <pc:docMk/>
            <pc:sldMk cId="2938503763" sldId="387"/>
            <ac:picMk id="8194" creationId="{02042EB4-655A-4593-9610-04BC9A29A12A}"/>
          </ac:picMkLst>
        </pc:picChg>
      </pc:sldChg>
      <pc:sldChg chg="addSp modSp mod">
        <pc:chgData name="Jamie Webb-Fryer" userId="ba7c1b63bcfb9db4" providerId="LiveId" clId="{F483D61E-CB60-4F12-A478-FA30375949A2}" dt="2020-03-08T10:53:20.852" v="2832" actId="14100"/>
        <pc:sldMkLst>
          <pc:docMk/>
          <pc:sldMk cId="4037869068" sldId="388"/>
        </pc:sldMkLst>
        <pc:spChg chg="mod">
          <ac:chgData name="Jamie Webb-Fryer" userId="ba7c1b63bcfb9db4" providerId="LiveId" clId="{F483D61E-CB60-4F12-A478-FA30375949A2}" dt="2020-03-08T10:53:13.209" v="2828" actId="1076"/>
          <ac:spMkLst>
            <pc:docMk/>
            <pc:sldMk cId="4037869068" sldId="388"/>
            <ac:spMk id="3" creationId="{11352BF4-C12B-42DA-AE90-83FF0EA12CEC}"/>
          </ac:spMkLst>
        </pc:spChg>
        <pc:picChg chg="add mod">
          <ac:chgData name="Jamie Webb-Fryer" userId="ba7c1b63bcfb9db4" providerId="LiveId" clId="{F483D61E-CB60-4F12-A478-FA30375949A2}" dt="2020-03-08T10:53:20.852" v="2832" actId="14100"/>
          <ac:picMkLst>
            <pc:docMk/>
            <pc:sldMk cId="4037869068" sldId="388"/>
            <ac:picMk id="9218" creationId="{37DC08B7-57B9-486F-A067-AD8F3E226A85}"/>
          </ac:picMkLst>
        </pc:picChg>
      </pc:sldChg>
      <pc:sldChg chg="add del">
        <pc:chgData name="Jamie Webb-Fryer" userId="ba7c1b63bcfb9db4" providerId="LiveId" clId="{F483D61E-CB60-4F12-A478-FA30375949A2}" dt="2020-03-08T09:44:02.542" v="2182" actId="2696"/>
        <pc:sldMkLst>
          <pc:docMk/>
          <pc:sldMk cId="2256245754" sldId="389"/>
        </pc:sldMkLst>
      </pc:sldChg>
      <pc:sldChg chg="modSp mod">
        <pc:chgData name="Jamie Webb-Fryer" userId="ba7c1b63bcfb9db4" providerId="LiveId" clId="{F483D61E-CB60-4F12-A478-FA30375949A2}" dt="2020-03-08T10:19:07.703" v="2452" actId="12"/>
        <pc:sldMkLst>
          <pc:docMk/>
          <pc:sldMk cId="3465530198" sldId="389"/>
        </pc:sldMkLst>
        <pc:spChg chg="mod">
          <ac:chgData name="Jamie Webb-Fryer" userId="ba7c1b63bcfb9db4" providerId="LiveId" clId="{F483D61E-CB60-4F12-A478-FA30375949A2}" dt="2020-03-08T10:19:07.703" v="2452" actId="12"/>
          <ac:spMkLst>
            <pc:docMk/>
            <pc:sldMk cId="3465530198" sldId="389"/>
            <ac:spMk id="3" creationId="{11352BF4-C12B-42DA-AE90-83FF0EA12CEC}"/>
          </ac:spMkLst>
        </pc:spChg>
      </pc:sldChg>
      <pc:sldChg chg="delSp modSp add mod">
        <pc:chgData name="Jamie Webb-Fryer" userId="ba7c1b63bcfb9db4" providerId="LiveId" clId="{F483D61E-CB60-4F12-A478-FA30375949A2}" dt="2020-03-14T11:05:37.054" v="2897" actId="1076"/>
        <pc:sldMkLst>
          <pc:docMk/>
          <pc:sldMk cId="1953336667" sldId="390"/>
        </pc:sldMkLst>
        <pc:spChg chg="mod">
          <ac:chgData name="Jamie Webb-Fryer" userId="ba7c1b63bcfb9db4" providerId="LiveId" clId="{F483D61E-CB60-4F12-A478-FA30375949A2}" dt="2020-03-14T11:05:32.052" v="2896"/>
          <ac:spMkLst>
            <pc:docMk/>
            <pc:sldMk cId="1953336667" sldId="390"/>
            <ac:spMk id="2" creationId="{E20249C7-D524-4032-A682-C17CCD7B66BF}"/>
          </ac:spMkLst>
        </pc:spChg>
        <pc:spChg chg="mod">
          <ac:chgData name="Jamie Webb-Fryer" userId="ba7c1b63bcfb9db4" providerId="LiveId" clId="{F483D61E-CB60-4F12-A478-FA30375949A2}" dt="2020-03-14T11:05:37.054" v="2897" actId="1076"/>
          <ac:spMkLst>
            <pc:docMk/>
            <pc:sldMk cId="1953336667" sldId="390"/>
            <ac:spMk id="3" creationId="{AE331D97-D17D-40E7-BA55-2B269CD35345}"/>
          </ac:spMkLst>
        </pc:spChg>
        <pc:spChg chg="del">
          <ac:chgData name="Jamie Webb-Fryer" userId="ba7c1b63bcfb9db4" providerId="LiveId" clId="{F483D61E-CB60-4F12-A478-FA30375949A2}" dt="2020-03-14T11:04:43.022" v="2836" actId="478"/>
          <ac:spMkLst>
            <pc:docMk/>
            <pc:sldMk cId="1953336667" sldId="390"/>
            <ac:spMk id="4" creationId="{5706410C-FA58-4965-8AF6-2703018CC24E}"/>
          </ac:spMkLst>
        </pc:spChg>
      </pc:sldChg>
    </pc:docChg>
  </pc:docChgLst>
  <pc:docChgLst>
    <pc:chgData name="Jamie Webb-Fryer" userId="ba7c1b63bcfb9db4" providerId="LiveId" clId="{E0894B4A-9CF2-4C5C-A218-FC6CCB685E04}"/>
    <pc:docChg chg="custSel modSld">
      <pc:chgData name="Jamie Webb-Fryer" userId="ba7c1b63bcfb9db4" providerId="LiveId" clId="{E0894B4A-9CF2-4C5C-A218-FC6CCB685E04}" dt="2020-02-19T19:35:56.476" v="541" actId="14100"/>
      <pc:docMkLst>
        <pc:docMk/>
      </pc:docMkLst>
      <pc:sldChg chg="modSp">
        <pc:chgData name="Jamie Webb-Fryer" userId="ba7c1b63bcfb9db4" providerId="LiveId" clId="{E0894B4A-9CF2-4C5C-A218-FC6CCB685E04}" dt="2020-02-19T18:56:57.750" v="8" actId="14100"/>
        <pc:sldMkLst>
          <pc:docMk/>
          <pc:sldMk cId="3662700317" sldId="377"/>
        </pc:sldMkLst>
        <pc:spChg chg="mod">
          <ac:chgData name="Jamie Webb-Fryer" userId="ba7c1b63bcfb9db4" providerId="LiveId" clId="{E0894B4A-9CF2-4C5C-A218-FC6CCB685E04}" dt="2020-02-19T18:56:57.750" v="8" actId="14100"/>
          <ac:spMkLst>
            <pc:docMk/>
            <pc:sldMk cId="3662700317" sldId="377"/>
            <ac:spMk id="3" creationId="{8E05E6D8-E086-4D16-890D-4147E4A6B78F}"/>
          </ac:spMkLst>
        </pc:spChg>
      </pc:sldChg>
      <pc:sldChg chg="modSp">
        <pc:chgData name="Jamie Webb-Fryer" userId="ba7c1b63bcfb9db4" providerId="LiveId" clId="{E0894B4A-9CF2-4C5C-A218-FC6CCB685E04}" dt="2020-02-19T18:57:21.131" v="12" actId="5793"/>
        <pc:sldMkLst>
          <pc:docMk/>
          <pc:sldMk cId="281047120" sldId="378"/>
        </pc:sldMkLst>
        <pc:spChg chg="mod">
          <ac:chgData name="Jamie Webb-Fryer" userId="ba7c1b63bcfb9db4" providerId="LiveId" clId="{E0894B4A-9CF2-4C5C-A218-FC6CCB685E04}" dt="2020-02-19T18:57:21.131" v="12" actId="5793"/>
          <ac:spMkLst>
            <pc:docMk/>
            <pc:sldMk cId="281047120" sldId="378"/>
            <ac:spMk id="3" creationId="{8E05E6D8-E086-4D16-890D-4147E4A6B78F}"/>
          </ac:spMkLst>
        </pc:spChg>
      </pc:sldChg>
      <pc:sldChg chg="addSp modSp">
        <pc:chgData name="Jamie Webb-Fryer" userId="ba7c1b63bcfb9db4" providerId="LiveId" clId="{E0894B4A-9CF2-4C5C-A218-FC6CCB685E04}" dt="2020-02-19T19:35:56.476" v="541" actId="14100"/>
        <pc:sldMkLst>
          <pc:docMk/>
          <pc:sldMk cId="2930785232" sldId="379"/>
        </pc:sldMkLst>
        <pc:spChg chg="mod">
          <ac:chgData name="Jamie Webb-Fryer" userId="ba7c1b63bcfb9db4" providerId="LiveId" clId="{E0894B4A-9CF2-4C5C-A218-FC6CCB685E04}" dt="2020-02-19T19:35:54.176" v="540" actId="14100"/>
          <ac:spMkLst>
            <pc:docMk/>
            <pc:sldMk cId="2930785232" sldId="379"/>
            <ac:spMk id="3" creationId="{8E05E6D8-E086-4D16-890D-4147E4A6B78F}"/>
          </ac:spMkLst>
        </pc:spChg>
        <pc:picChg chg="add mod">
          <ac:chgData name="Jamie Webb-Fryer" userId="ba7c1b63bcfb9db4" providerId="LiveId" clId="{E0894B4A-9CF2-4C5C-A218-FC6CCB685E04}" dt="2020-02-19T19:35:56.476" v="541" actId="14100"/>
          <ac:picMkLst>
            <pc:docMk/>
            <pc:sldMk cId="2930785232" sldId="379"/>
            <ac:picMk id="1026" creationId="{DC2B844B-074E-40EF-8049-7D858F91D503}"/>
          </ac:picMkLst>
        </pc:picChg>
      </pc:sldChg>
    </pc:docChg>
  </pc:docChgLst>
  <pc:docChgLst>
    <pc:chgData name="Jamie Webb-Fryer" userId="ba7c1b63bcfb9db4" providerId="LiveId" clId="{1DD058B9-6ECB-428E-94D4-D0C46DC0167C}"/>
    <pc:docChg chg="custSel addSld delSld modSld">
      <pc:chgData name="Jamie Webb-Fryer" userId="ba7c1b63bcfb9db4" providerId="LiveId" clId="{1DD058B9-6ECB-428E-94D4-D0C46DC0167C}" dt="2020-01-23T08:08:22.076" v="158" actId="47"/>
      <pc:docMkLst>
        <pc:docMk/>
      </pc:docMkLst>
      <pc:sldChg chg="modSp">
        <pc:chgData name="Jamie Webb-Fryer" userId="ba7c1b63bcfb9db4" providerId="LiveId" clId="{1DD058B9-6ECB-428E-94D4-D0C46DC0167C}" dt="2020-01-22T20:19:07.752" v="81"/>
        <pc:sldMkLst>
          <pc:docMk/>
          <pc:sldMk cId="0" sldId="256"/>
        </pc:sldMkLst>
        <pc:spChg chg="mod">
          <ac:chgData name="Jamie Webb-Fryer" userId="ba7c1b63bcfb9db4" providerId="LiveId" clId="{1DD058B9-6ECB-428E-94D4-D0C46DC0167C}" dt="2020-01-22T20:18:56.330" v="80"/>
          <ac:spMkLst>
            <pc:docMk/>
            <pc:sldMk cId="0" sldId="256"/>
            <ac:spMk id="2053" creationId="{00000000-0000-0000-0000-000000000000}"/>
          </ac:spMkLst>
        </pc:spChg>
        <pc:spChg chg="mod">
          <ac:chgData name="Jamie Webb-Fryer" userId="ba7c1b63bcfb9db4" providerId="LiveId" clId="{1DD058B9-6ECB-428E-94D4-D0C46DC0167C}" dt="2020-01-22T20:19:07.752" v="81"/>
          <ac:spMkLst>
            <pc:docMk/>
            <pc:sldMk cId="0" sldId="256"/>
            <ac:spMk id="2054" creationId="{00000000-0000-0000-0000-000000000000}"/>
          </ac:spMkLst>
        </pc:spChg>
      </pc:sldChg>
      <pc:sldChg chg="del">
        <pc:chgData name="Jamie Webb-Fryer" userId="ba7c1b63bcfb9db4" providerId="LiveId" clId="{1DD058B9-6ECB-428E-94D4-D0C46DC0167C}" dt="2020-01-22T20:10:22.216" v="10" actId="47"/>
        <pc:sldMkLst>
          <pc:docMk/>
          <pc:sldMk cId="2010869661" sldId="275"/>
        </pc:sldMkLst>
      </pc:sldChg>
      <pc:sldChg chg="addSp delSp modSp">
        <pc:chgData name="Jamie Webb-Fryer" userId="ba7c1b63bcfb9db4" providerId="LiveId" clId="{1DD058B9-6ECB-428E-94D4-D0C46DC0167C}" dt="2020-01-23T07:14:02.956" v="91"/>
        <pc:sldMkLst>
          <pc:docMk/>
          <pc:sldMk cId="631777304" sldId="343"/>
        </pc:sldMkLst>
        <pc:spChg chg="mod">
          <ac:chgData name="Jamie Webb-Fryer" userId="ba7c1b63bcfb9db4" providerId="LiveId" clId="{1DD058B9-6ECB-428E-94D4-D0C46DC0167C}" dt="2020-01-22T20:11:13.003" v="30" actId="20577"/>
          <ac:spMkLst>
            <pc:docMk/>
            <pc:sldMk cId="631777304" sldId="343"/>
            <ac:spMk id="2" creationId="{C0613AEF-0CB6-4EFD-82EC-ABA2CF22B50E}"/>
          </ac:spMkLst>
        </pc:spChg>
        <pc:spChg chg="mod">
          <ac:chgData name="Jamie Webb-Fryer" userId="ba7c1b63bcfb9db4" providerId="LiveId" clId="{1DD058B9-6ECB-428E-94D4-D0C46DC0167C}" dt="2020-01-23T07:13:43.761" v="88" actId="20577"/>
          <ac:spMkLst>
            <pc:docMk/>
            <pc:sldMk cId="631777304" sldId="343"/>
            <ac:spMk id="3" creationId="{8E05E6D8-E086-4D16-890D-4147E4A6B78F}"/>
          </ac:spMkLst>
        </pc:spChg>
        <pc:picChg chg="add">
          <ac:chgData name="Jamie Webb-Fryer" userId="ba7c1b63bcfb9db4" providerId="LiveId" clId="{1DD058B9-6ECB-428E-94D4-D0C46DC0167C}" dt="2020-01-23T07:14:02.956" v="91"/>
          <ac:picMkLst>
            <pc:docMk/>
            <pc:sldMk cId="631777304" sldId="343"/>
            <ac:picMk id="4" creationId="{B79191DE-C14C-48A5-A369-C0127DE06CFC}"/>
          </ac:picMkLst>
        </pc:picChg>
        <pc:picChg chg="del">
          <ac:chgData name="Jamie Webb-Fryer" userId="ba7c1b63bcfb9db4" providerId="LiveId" clId="{1DD058B9-6ECB-428E-94D4-D0C46DC0167C}" dt="2020-01-22T20:10:18.075" v="2" actId="478"/>
          <ac:picMkLst>
            <pc:docMk/>
            <pc:sldMk cId="631777304" sldId="343"/>
            <ac:picMk id="1028" creationId="{1AE98A53-F729-4DDC-956C-2FD22CDEAEBA}"/>
          </ac:picMkLst>
        </pc:picChg>
      </pc:sldChg>
      <pc:sldChg chg="del">
        <pc:chgData name="Jamie Webb-Fryer" userId="ba7c1b63bcfb9db4" providerId="LiveId" clId="{1DD058B9-6ECB-428E-94D4-D0C46DC0167C}" dt="2020-01-22T20:10:20.433" v="3" actId="47"/>
        <pc:sldMkLst>
          <pc:docMk/>
          <pc:sldMk cId="2432559233" sldId="344"/>
        </pc:sldMkLst>
      </pc:sldChg>
      <pc:sldChg chg="del">
        <pc:chgData name="Jamie Webb-Fryer" userId="ba7c1b63bcfb9db4" providerId="LiveId" clId="{1DD058B9-6ECB-428E-94D4-D0C46DC0167C}" dt="2020-01-22T20:10:20.638" v="4" actId="47"/>
        <pc:sldMkLst>
          <pc:docMk/>
          <pc:sldMk cId="2211870021" sldId="346"/>
        </pc:sldMkLst>
      </pc:sldChg>
      <pc:sldChg chg="del">
        <pc:chgData name="Jamie Webb-Fryer" userId="ba7c1b63bcfb9db4" providerId="LiveId" clId="{1DD058B9-6ECB-428E-94D4-D0C46DC0167C}" dt="2020-01-22T20:10:21.900" v="9" actId="47"/>
        <pc:sldMkLst>
          <pc:docMk/>
          <pc:sldMk cId="1729132648" sldId="347"/>
        </pc:sldMkLst>
      </pc:sldChg>
      <pc:sldChg chg="del">
        <pc:chgData name="Jamie Webb-Fryer" userId="ba7c1b63bcfb9db4" providerId="LiveId" clId="{1DD058B9-6ECB-428E-94D4-D0C46DC0167C}" dt="2020-01-22T20:10:22.647" v="11" actId="47"/>
        <pc:sldMkLst>
          <pc:docMk/>
          <pc:sldMk cId="464407246" sldId="348"/>
        </pc:sldMkLst>
      </pc:sldChg>
      <pc:sldChg chg="del">
        <pc:chgData name="Jamie Webb-Fryer" userId="ba7c1b63bcfb9db4" providerId="LiveId" clId="{1DD058B9-6ECB-428E-94D4-D0C46DC0167C}" dt="2020-01-22T20:10:21.124" v="7" actId="47"/>
        <pc:sldMkLst>
          <pc:docMk/>
          <pc:sldMk cId="3928153324" sldId="352"/>
        </pc:sldMkLst>
      </pc:sldChg>
      <pc:sldChg chg="del">
        <pc:chgData name="Jamie Webb-Fryer" userId="ba7c1b63bcfb9db4" providerId="LiveId" clId="{1DD058B9-6ECB-428E-94D4-D0C46DC0167C}" dt="2020-01-22T20:10:20.933" v="6" actId="47"/>
        <pc:sldMkLst>
          <pc:docMk/>
          <pc:sldMk cId="2484268484" sldId="353"/>
        </pc:sldMkLst>
      </pc:sldChg>
      <pc:sldChg chg="del">
        <pc:chgData name="Jamie Webb-Fryer" userId="ba7c1b63bcfb9db4" providerId="LiveId" clId="{1DD058B9-6ECB-428E-94D4-D0C46DC0167C}" dt="2020-01-23T08:08:22.076" v="158" actId="47"/>
        <pc:sldMkLst>
          <pc:docMk/>
          <pc:sldMk cId="2217512987" sldId="357"/>
        </pc:sldMkLst>
      </pc:sldChg>
      <pc:sldChg chg="del">
        <pc:chgData name="Jamie Webb-Fryer" userId="ba7c1b63bcfb9db4" providerId="LiveId" clId="{1DD058B9-6ECB-428E-94D4-D0C46DC0167C}" dt="2020-01-22T20:10:20.731" v="5" actId="47"/>
        <pc:sldMkLst>
          <pc:docMk/>
          <pc:sldMk cId="1261878096" sldId="358"/>
        </pc:sldMkLst>
      </pc:sldChg>
      <pc:sldChg chg="addSp delSp modSp">
        <pc:chgData name="Jamie Webb-Fryer" userId="ba7c1b63bcfb9db4" providerId="LiveId" clId="{1DD058B9-6ECB-428E-94D4-D0C46DC0167C}" dt="2020-01-23T07:27:27.197" v="104"/>
        <pc:sldMkLst>
          <pc:docMk/>
          <pc:sldMk cId="2431512809" sldId="359"/>
        </pc:sldMkLst>
        <pc:spChg chg="del mod">
          <ac:chgData name="Jamie Webb-Fryer" userId="ba7c1b63bcfb9db4" providerId="LiveId" clId="{1DD058B9-6ECB-428E-94D4-D0C46DC0167C}" dt="2020-01-23T07:12:53.451" v="82"/>
          <ac:spMkLst>
            <pc:docMk/>
            <pc:sldMk cId="2431512809" sldId="359"/>
            <ac:spMk id="3" creationId="{B1FB0D7C-1ABF-427E-BDA2-F85C85CFCE37}"/>
          </ac:spMkLst>
        </pc:spChg>
        <pc:spChg chg="add del mod">
          <ac:chgData name="Jamie Webb-Fryer" userId="ba7c1b63bcfb9db4" providerId="LiveId" clId="{1DD058B9-6ECB-428E-94D4-D0C46DC0167C}" dt="2020-01-23T07:14:52.086" v="92"/>
          <ac:spMkLst>
            <pc:docMk/>
            <pc:sldMk cId="2431512809" sldId="359"/>
            <ac:spMk id="7" creationId="{B92DE291-D95C-48BD-A766-8215E2A76FC7}"/>
          </ac:spMkLst>
        </pc:spChg>
        <pc:picChg chg="add del mod">
          <ac:chgData name="Jamie Webb-Fryer" userId="ba7c1b63bcfb9db4" providerId="LiveId" clId="{1DD058B9-6ECB-428E-94D4-D0C46DC0167C}" dt="2020-01-23T07:14:00.094" v="90"/>
          <ac:picMkLst>
            <pc:docMk/>
            <pc:sldMk cId="2431512809" sldId="359"/>
            <ac:picMk id="6" creationId="{D53E1874-5BD6-42C9-9C2A-F0C7611F6CB1}"/>
          </ac:picMkLst>
        </pc:picChg>
        <pc:picChg chg="add mod">
          <ac:chgData name="Jamie Webb-Fryer" userId="ba7c1b63bcfb9db4" providerId="LiveId" clId="{1DD058B9-6ECB-428E-94D4-D0C46DC0167C}" dt="2020-01-23T07:15:07.287" v="98" actId="14100"/>
          <ac:picMkLst>
            <pc:docMk/>
            <pc:sldMk cId="2431512809" sldId="359"/>
            <ac:picMk id="1026" creationId="{B828A48C-1E67-4FB0-ABAC-ED14800A461A}"/>
          </ac:picMkLst>
        </pc:picChg>
        <pc:picChg chg="add del">
          <ac:chgData name="Jamie Webb-Fryer" userId="ba7c1b63bcfb9db4" providerId="LiveId" clId="{1DD058B9-6ECB-428E-94D4-D0C46DC0167C}" dt="2020-01-23T07:27:27.197" v="104"/>
          <ac:picMkLst>
            <pc:docMk/>
            <pc:sldMk cId="2431512809" sldId="359"/>
            <ac:picMk id="1028" creationId="{7B95BCB8-F1A8-4FAD-BE91-AFFCDEC40F86}"/>
          </ac:picMkLst>
        </pc:picChg>
      </pc:sldChg>
      <pc:sldChg chg="del">
        <pc:chgData name="Jamie Webb-Fryer" userId="ba7c1b63bcfb9db4" providerId="LiveId" clId="{1DD058B9-6ECB-428E-94D4-D0C46DC0167C}" dt="2020-01-22T20:10:21.281" v="8" actId="47"/>
        <pc:sldMkLst>
          <pc:docMk/>
          <pc:sldMk cId="2569380680" sldId="360"/>
        </pc:sldMkLst>
      </pc:sldChg>
      <pc:sldChg chg="modSp">
        <pc:chgData name="Jamie Webb-Fryer" userId="ba7c1b63bcfb9db4" providerId="LiveId" clId="{1DD058B9-6ECB-428E-94D4-D0C46DC0167C}" dt="2020-01-22T20:17:12.518" v="70" actId="20577"/>
        <pc:sldMkLst>
          <pc:docMk/>
          <pc:sldMk cId="3086474162" sldId="360"/>
        </pc:sldMkLst>
        <pc:spChg chg="mod">
          <ac:chgData name="Jamie Webb-Fryer" userId="ba7c1b63bcfb9db4" providerId="LiveId" clId="{1DD058B9-6ECB-428E-94D4-D0C46DC0167C}" dt="2020-01-22T20:14:28.117" v="40" actId="20577"/>
          <ac:spMkLst>
            <pc:docMk/>
            <pc:sldMk cId="3086474162" sldId="360"/>
            <ac:spMk id="2" creationId="{C0613AEF-0CB6-4EFD-82EC-ABA2CF22B50E}"/>
          </ac:spMkLst>
        </pc:spChg>
        <pc:spChg chg="mod">
          <ac:chgData name="Jamie Webb-Fryer" userId="ba7c1b63bcfb9db4" providerId="LiveId" clId="{1DD058B9-6ECB-428E-94D4-D0C46DC0167C}" dt="2020-01-22T20:17:12.518" v="70" actId="20577"/>
          <ac:spMkLst>
            <pc:docMk/>
            <pc:sldMk cId="3086474162" sldId="360"/>
            <ac:spMk id="3" creationId="{8E05E6D8-E086-4D16-890D-4147E4A6B78F}"/>
          </ac:spMkLst>
        </pc:spChg>
      </pc:sldChg>
      <pc:sldChg chg="addSp modSp">
        <pc:chgData name="Jamie Webb-Fryer" userId="ba7c1b63bcfb9db4" providerId="LiveId" clId="{1DD058B9-6ECB-428E-94D4-D0C46DC0167C}" dt="2020-01-23T07:31:44.040" v="113" actId="14100"/>
        <pc:sldMkLst>
          <pc:docMk/>
          <pc:sldMk cId="3105249107" sldId="361"/>
        </pc:sldMkLst>
        <pc:spChg chg="mod">
          <ac:chgData name="Jamie Webb-Fryer" userId="ba7c1b63bcfb9db4" providerId="LiveId" clId="{1DD058B9-6ECB-428E-94D4-D0C46DC0167C}" dt="2020-01-22T20:15:22.144" v="49"/>
          <ac:spMkLst>
            <pc:docMk/>
            <pc:sldMk cId="3105249107" sldId="361"/>
            <ac:spMk id="2" creationId="{C0613AEF-0CB6-4EFD-82EC-ABA2CF22B50E}"/>
          </ac:spMkLst>
        </pc:spChg>
        <pc:spChg chg="mod">
          <ac:chgData name="Jamie Webb-Fryer" userId="ba7c1b63bcfb9db4" providerId="LiveId" clId="{1DD058B9-6ECB-428E-94D4-D0C46DC0167C}" dt="2020-01-23T07:30:04.351" v="107" actId="20577"/>
          <ac:spMkLst>
            <pc:docMk/>
            <pc:sldMk cId="3105249107" sldId="361"/>
            <ac:spMk id="3" creationId="{8E05E6D8-E086-4D16-890D-4147E4A6B78F}"/>
          </ac:spMkLst>
        </pc:spChg>
        <pc:picChg chg="add mod">
          <ac:chgData name="Jamie Webb-Fryer" userId="ba7c1b63bcfb9db4" providerId="LiveId" clId="{1DD058B9-6ECB-428E-94D4-D0C46DC0167C}" dt="2020-01-23T07:31:44.040" v="113" actId="14100"/>
          <ac:picMkLst>
            <pc:docMk/>
            <pc:sldMk cId="3105249107" sldId="361"/>
            <ac:picMk id="2050" creationId="{8A171C51-86BE-4120-8FC4-B7FCBAFB1E41}"/>
          </ac:picMkLst>
        </pc:picChg>
      </pc:sldChg>
      <pc:sldChg chg="addSp modSp del">
        <pc:chgData name="Jamie Webb-Fryer" userId="ba7c1b63bcfb9db4" providerId="LiveId" clId="{1DD058B9-6ECB-428E-94D4-D0C46DC0167C}" dt="2020-01-23T08:08:20.557" v="152" actId="47"/>
        <pc:sldMkLst>
          <pc:docMk/>
          <pc:sldMk cId="524640620" sldId="362"/>
        </pc:sldMkLst>
        <pc:spChg chg="mod">
          <ac:chgData name="Jamie Webb-Fryer" userId="ba7c1b63bcfb9db4" providerId="LiveId" clId="{1DD058B9-6ECB-428E-94D4-D0C46DC0167C}" dt="2020-01-22T20:16:23.431" v="56" actId="20577"/>
          <ac:spMkLst>
            <pc:docMk/>
            <pc:sldMk cId="524640620" sldId="362"/>
            <ac:spMk id="2" creationId="{C0613AEF-0CB6-4EFD-82EC-ABA2CF22B50E}"/>
          </ac:spMkLst>
        </pc:spChg>
        <pc:spChg chg="mod">
          <ac:chgData name="Jamie Webb-Fryer" userId="ba7c1b63bcfb9db4" providerId="LiveId" clId="{1DD058B9-6ECB-428E-94D4-D0C46DC0167C}" dt="2020-01-23T07:36:19.089" v="122" actId="20577"/>
          <ac:spMkLst>
            <pc:docMk/>
            <pc:sldMk cId="524640620" sldId="362"/>
            <ac:spMk id="3" creationId="{8E05E6D8-E086-4D16-890D-4147E4A6B78F}"/>
          </ac:spMkLst>
        </pc:spChg>
        <pc:picChg chg="add mod">
          <ac:chgData name="Jamie Webb-Fryer" userId="ba7c1b63bcfb9db4" providerId="LiveId" clId="{1DD058B9-6ECB-428E-94D4-D0C46DC0167C}" dt="2020-01-23T08:00:06.812" v="135" actId="14100"/>
          <ac:picMkLst>
            <pc:docMk/>
            <pc:sldMk cId="524640620" sldId="362"/>
            <ac:picMk id="5" creationId="{CEE881C9-1AC3-4473-9334-00F624E65203}"/>
          </ac:picMkLst>
        </pc:picChg>
      </pc:sldChg>
      <pc:sldChg chg="modSp del">
        <pc:chgData name="Jamie Webb-Fryer" userId="ba7c1b63bcfb9db4" providerId="LiveId" clId="{1DD058B9-6ECB-428E-94D4-D0C46DC0167C}" dt="2020-01-23T08:08:21.407" v="155" actId="47"/>
        <pc:sldMkLst>
          <pc:docMk/>
          <pc:sldMk cId="1886445195" sldId="363"/>
        </pc:sldMkLst>
        <pc:spChg chg="mod">
          <ac:chgData name="Jamie Webb-Fryer" userId="ba7c1b63bcfb9db4" providerId="LiveId" clId="{1DD058B9-6ECB-428E-94D4-D0C46DC0167C}" dt="2020-01-22T20:18:13.421" v="78" actId="20577"/>
          <ac:spMkLst>
            <pc:docMk/>
            <pc:sldMk cId="1886445195" sldId="363"/>
            <ac:spMk id="2" creationId="{C0613AEF-0CB6-4EFD-82EC-ABA2CF22B50E}"/>
          </ac:spMkLst>
        </pc:spChg>
        <pc:spChg chg="mod">
          <ac:chgData name="Jamie Webb-Fryer" userId="ba7c1b63bcfb9db4" providerId="LiveId" clId="{1DD058B9-6ECB-428E-94D4-D0C46DC0167C}" dt="2020-01-23T08:03:02.103" v="141" actId="20577"/>
          <ac:spMkLst>
            <pc:docMk/>
            <pc:sldMk cId="1886445195" sldId="363"/>
            <ac:spMk id="3" creationId="{8E05E6D8-E086-4D16-890D-4147E4A6B78F}"/>
          </ac:spMkLst>
        </pc:spChg>
      </pc:sldChg>
      <pc:sldChg chg="addSp delSp modSp">
        <pc:chgData name="Jamie Webb-Fryer" userId="ba7c1b63bcfb9db4" providerId="LiveId" clId="{1DD058B9-6ECB-428E-94D4-D0C46DC0167C}" dt="2020-01-23T07:27:31.223" v="106" actId="1076"/>
        <pc:sldMkLst>
          <pc:docMk/>
          <pc:sldMk cId="2601862620" sldId="364"/>
        </pc:sldMkLst>
        <pc:spChg chg="mod">
          <ac:chgData name="Jamie Webb-Fryer" userId="ba7c1b63bcfb9db4" providerId="LiveId" clId="{1DD058B9-6ECB-428E-94D4-D0C46DC0167C}" dt="2020-01-23T07:13:47.004" v="89" actId="20577"/>
          <ac:spMkLst>
            <pc:docMk/>
            <pc:sldMk cId="2601862620" sldId="364"/>
            <ac:spMk id="3" creationId="{8E05E6D8-E086-4D16-890D-4147E4A6B78F}"/>
          </ac:spMkLst>
        </pc:spChg>
        <pc:spChg chg="add del">
          <ac:chgData name="Jamie Webb-Fryer" userId="ba7c1b63bcfb9db4" providerId="LiveId" clId="{1DD058B9-6ECB-428E-94D4-D0C46DC0167C}" dt="2020-01-23T07:26:40.883" v="100" actId="478"/>
          <ac:spMkLst>
            <pc:docMk/>
            <pc:sldMk cId="2601862620" sldId="364"/>
            <ac:spMk id="4" creationId="{A4271C55-B27A-4C45-B223-12E0E25CB733}"/>
          </ac:spMkLst>
        </pc:spChg>
        <pc:spChg chg="add del">
          <ac:chgData name="Jamie Webb-Fryer" userId="ba7c1b63bcfb9db4" providerId="LiveId" clId="{1DD058B9-6ECB-428E-94D4-D0C46DC0167C}" dt="2020-01-23T07:26:52.433" v="102" actId="478"/>
          <ac:spMkLst>
            <pc:docMk/>
            <pc:sldMk cId="2601862620" sldId="364"/>
            <ac:spMk id="5" creationId="{D3F5811B-EBF7-4948-82EF-DB99E41888C5}"/>
          </ac:spMkLst>
        </pc:spChg>
        <pc:picChg chg="add mod">
          <ac:chgData name="Jamie Webb-Fryer" userId="ba7c1b63bcfb9db4" providerId="LiveId" clId="{1DD058B9-6ECB-428E-94D4-D0C46DC0167C}" dt="2020-01-23T07:27:31.223" v="106" actId="1076"/>
          <ac:picMkLst>
            <pc:docMk/>
            <pc:sldMk cId="2601862620" sldId="364"/>
            <ac:picMk id="6" creationId="{4B53E4A0-1DCF-4FB1-BE84-0E6EE9E639F9}"/>
          </ac:picMkLst>
        </pc:picChg>
      </pc:sldChg>
      <pc:sldChg chg="addSp modSp">
        <pc:chgData name="Jamie Webb-Fryer" userId="ba7c1b63bcfb9db4" providerId="LiveId" clId="{1DD058B9-6ECB-428E-94D4-D0C46DC0167C}" dt="2020-01-23T07:33:33.876" v="117" actId="1076"/>
        <pc:sldMkLst>
          <pc:docMk/>
          <pc:sldMk cId="4176439400" sldId="365"/>
        </pc:sldMkLst>
        <pc:spChg chg="mod">
          <ac:chgData name="Jamie Webb-Fryer" userId="ba7c1b63bcfb9db4" providerId="LiveId" clId="{1DD058B9-6ECB-428E-94D4-D0C46DC0167C}" dt="2020-01-23T07:33:30.756" v="116" actId="1076"/>
          <ac:spMkLst>
            <pc:docMk/>
            <pc:sldMk cId="4176439400" sldId="365"/>
            <ac:spMk id="3" creationId="{8E05E6D8-E086-4D16-890D-4147E4A6B78F}"/>
          </ac:spMkLst>
        </pc:spChg>
        <pc:picChg chg="add mod">
          <ac:chgData name="Jamie Webb-Fryer" userId="ba7c1b63bcfb9db4" providerId="LiveId" clId="{1DD058B9-6ECB-428E-94D4-D0C46DC0167C}" dt="2020-01-23T07:33:33.876" v="117" actId="1076"/>
          <ac:picMkLst>
            <pc:docMk/>
            <pc:sldMk cId="4176439400" sldId="365"/>
            <ac:picMk id="4098" creationId="{ACF29BDD-1382-43C4-9D07-287C61985C47}"/>
          </ac:picMkLst>
        </pc:picChg>
      </pc:sldChg>
      <pc:sldChg chg="addSp modSp">
        <pc:chgData name="Jamie Webb-Fryer" userId="ba7c1b63bcfb9db4" providerId="LiveId" clId="{1DD058B9-6ECB-428E-94D4-D0C46DC0167C}" dt="2020-01-23T07:35:27.280" v="121" actId="14100"/>
        <pc:sldMkLst>
          <pc:docMk/>
          <pc:sldMk cId="2910320592" sldId="366"/>
        </pc:sldMkLst>
        <pc:spChg chg="mod">
          <ac:chgData name="Jamie Webb-Fryer" userId="ba7c1b63bcfb9db4" providerId="LiveId" clId="{1DD058B9-6ECB-428E-94D4-D0C46DC0167C}" dt="2020-01-23T07:35:20.855" v="119" actId="14100"/>
          <ac:spMkLst>
            <pc:docMk/>
            <pc:sldMk cId="2910320592" sldId="366"/>
            <ac:spMk id="3" creationId="{8E05E6D8-E086-4D16-890D-4147E4A6B78F}"/>
          </ac:spMkLst>
        </pc:spChg>
        <pc:picChg chg="add mod">
          <ac:chgData name="Jamie Webb-Fryer" userId="ba7c1b63bcfb9db4" providerId="LiveId" clId="{1DD058B9-6ECB-428E-94D4-D0C46DC0167C}" dt="2020-01-23T07:35:27.280" v="121" actId="14100"/>
          <ac:picMkLst>
            <pc:docMk/>
            <pc:sldMk cId="2910320592" sldId="366"/>
            <ac:picMk id="5122" creationId="{9AC3D512-3276-4144-BB2E-A159BE318E5A}"/>
          </ac:picMkLst>
        </pc:picChg>
      </pc:sldChg>
      <pc:sldChg chg="addSp modSp del">
        <pc:chgData name="Jamie Webb-Fryer" userId="ba7c1b63bcfb9db4" providerId="LiveId" clId="{1DD058B9-6ECB-428E-94D4-D0C46DC0167C}" dt="2020-01-23T08:08:20.957" v="153" actId="47"/>
        <pc:sldMkLst>
          <pc:docMk/>
          <pc:sldMk cId="1834536" sldId="367"/>
        </pc:sldMkLst>
        <pc:spChg chg="mod">
          <ac:chgData name="Jamie Webb-Fryer" userId="ba7c1b63bcfb9db4" providerId="LiveId" clId="{1DD058B9-6ECB-428E-94D4-D0C46DC0167C}" dt="2020-01-23T07:36:24.516" v="124" actId="20577"/>
          <ac:spMkLst>
            <pc:docMk/>
            <pc:sldMk cId="1834536" sldId="367"/>
            <ac:spMk id="3" creationId="{8E05E6D8-E086-4D16-890D-4147E4A6B78F}"/>
          </ac:spMkLst>
        </pc:spChg>
        <pc:picChg chg="add mod">
          <ac:chgData name="Jamie Webb-Fryer" userId="ba7c1b63bcfb9db4" providerId="LiveId" clId="{1DD058B9-6ECB-428E-94D4-D0C46DC0167C}" dt="2020-01-23T07:59:40.745" v="134" actId="14100"/>
          <ac:picMkLst>
            <pc:docMk/>
            <pc:sldMk cId="1834536" sldId="367"/>
            <ac:picMk id="5" creationId="{62A29420-7818-4137-BEC3-886CD52CF3DE}"/>
          </ac:picMkLst>
        </pc:picChg>
      </pc:sldChg>
      <pc:sldChg chg="addSp modSp del">
        <pc:chgData name="Jamie Webb-Fryer" userId="ba7c1b63bcfb9db4" providerId="LiveId" clId="{1DD058B9-6ECB-428E-94D4-D0C46DC0167C}" dt="2020-01-23T08:08:21.189" v="154" actId="47"/>
        <pc:sldMkLst>
          <pc:docMk/>
          <pc:sldMk cId="797102536" sldId="368"/>
        </pc:sldMkLst>
        <pc:spChg chg="mod">
          <ac:chgData name="Jamie Webb-Fryer" userId="ba7c1b63bcfb9db4" providerId="LiveId" clId="{1DD058B9-6ECB-428E-94D4-D0C46DC0167C}" dt="2020-01-23T08:01:02.917" v="137" actId="14100"/>
          <ac:spMkLst>
            <pc:docMk/>
            <pc:sldMk cId="797102536" sldId="368"/>
            <ac:spMk id="3" creationId="{8E05E6D8-E086-4D16-890D-4147E4A6B78F}"/>
          </ac:spMkLst>
        </pc:spChg>
        <pc:picChg chg="add mod">
          <ac:chgData name="Jamie Webb-Fryer" userId="ba7c1b63bcfb9db4" providerId="LiveId" clId="{1DD058B9-6ECB-428E-94D4-D0C46DC0167C}" dt="2020-01-23T08:01:06.023" v="138" actId="1076"/>
          <ac:picMkLst>
            <pc:docMk/>
            <pc:sldMk cId="797102536" sldId="368"/>
            <ac:picMk id="6146" creationId="{E1793F4F-DA8D-4795-8785-2E738AD8AE64}"/>
          </ac:picMkLst>
        </pc:picChg>
      </pc:sldChg>
      <pc:sldChg chg="addSp modSp add del">
        <pc:chgData name="Jamie Webb-Fryer" userId="ba7c1b63bcfb9db4" providerId="LiveId" clId="{1DD058B9-6ECB-428E-94D4-D0C46DC0167C}" dt="2020-01-23T08:08:21.629" v="156" actId="47"/>
        <pc:sldMkLst>
          <pc:docMk/>
          <pc:sldMk cId="3182209387" sldId="369"/>
        </pc:sldMkLst>
        <pc:spChg chg="mod">
          <ac:chgData name="Jamie Webb-Fryer" userId="ba7c1b63bcfb9db4" providerId="LiveId" clId="{1DD058B9-6ECB-428E-94D4-D0C46DC0167C}" dt="2020-01-23T08:03:10.172" v="143" actId="20577"/>
          <ac:spMkLst>
            <pc:docMk/>
            <pc:sldMk cId="3182209387" sldId="369"/>
            <ac:spMk id="3" creationId="{8E05E6D8-E086-4D16-890D-4147E4A6B78F}"/>
          </ac:spMkLst>
        </pc:spChg>
        <pc:picChg chg="add mod">
          <ac:chgData name="Jamie Webb-Fryer" userId="ba7c1b63bcfb9db4" providerId="LiveId" clId="{1DD058B9-6ECB-428E-94D4-D0C46DC0167C}" dt="2020-01-23T08:04:31.260" v="147" actId="14100"/>
          <ac:picMkLst>
            <pc:docMk/>
            <pc:sldMk cId="3182209387" sldId="369"/>
            <ac:picMk id="7170" creationId="{5C42EB6C-BF3A-4D5A-967C-B30779BC926D}"/>
          </ac:picMkLst>
        </pc:picChg>
      </pc:sldChg>
      <pc:sldChg chg="addSp modSp add del">
        <pc:chgData name="Jamie Webb-Fryer" userId="ba7c1b63bcfb9db4" providerId="LiveId" clId="{1DD058B9-6ECB-428E-94D4-D0C46DC0167C}" dt="2020-01-23T08:08:21.822" v="157" actId="47"/>
        <pc:sldMkLst>
          <pc:docMk/>
          <pc:sldMk cId="2185548136" sldId="370"/>
        </pc:sldMkLst>
        <pc:spChg chg="mod">
          <ac:chgData name="Jamie Webb-Fryer" userId="ba7c1b63bcfb9db4" providerId="LiveId" clId="{1DD058B9-6ECB-428E-94D4-D0C46DC0167C}" dt="2020-01-23T08:03:15.724" v="144" actId="20577"/>
          <ac:spMkLst>
            <pc:docMk/>
            <pc:sldMk cId="2185548136" sldId="370"/>
            <ac:spMk id="3" creationId="{8E05E6D8-E086-4D16-890D-4147E4A6B78F}"/>
          </ac:spMkLst>
        </pc:spChg>
        <pc:picChg chg="add mod">
          <ac:chgData name="Jamie Webb-Fryer" userId="ba7c1b63bcfb9db4" providerId="LiveId" clId="{1DD058B9-6ECB-428E-94D4-D0C46DC0167C}" dt="2020-01-23T08:06:41.350" v="150" actId="14100"/>
          <ac:picMkLst>
            <pc:docMk/>
            <pc:sldMk cId="2185548136" sldId="370"/>
            <ac:picMk id="8194" creationId="{9A97E928-6739-40C2-8178-455819B60DA2}"/>
          </ac:picMkLst>
        </pc:picChg>
      </pc:sldChg>
      <pc:sldChg chg="del">
        <pc:chgData name="Jamie Webb-Fryer" userId="ba7c1b63bcfb9db4" providerId="LiveId" clId="{1DD058B9-6ECB-428E-94D4-D0C46DC0167C}" dt="2020-01-23T08:08:19.860" v="151" actId="47"/>
        <pc:sldMkLst>
          <pc:docMk/>
          <pc:sldMk cId="2367356886" sldId="371"/>
        </pc:sldMkLst>
      </pc:sldChg>
    </pc:docChg>
  </pc:docChgLst>
  <pc:docChgLst>
    <pc:chgData name="Jamie Webb-Fryer" userId="ba7c1b63bcfb9db4" providerId="LiveId" clId="{084A07D6-37F1-4281-B733-CDF73729BB6A}"/>
    <pc:docChg chg="undo custSel modSld sldOrd">
      <pc:chgData name="Jamie Webb-Fryer" userId="ba7c1b63bcfb9db4" providerId="LiveId" clId="{084A07D6-37F1-4281-B733-CDF73729BB6A}" dt="2020-01-24T18:56:15.435" v="1361" actId="20577"/>
      <pc:docMkLst>
        <pc:docMk/>
      </pc:docMkLst>
      <pc:sldChg chg="modSp">
        <pc:chgData name="Jamie Webb-Fryer" userId="ba7c1b63bcfb9db4" providerId="LiveId" clId="{084A07D6-37F1-4281-B733-CDF73729BB6A}" dt="2020-01-23T08:10:40.535" v="9" actId="20577"/>
        <pc:sldMkLst>
          <pc:docMk/>
          <pc:sldMk cId="0" sldId="256"/>
        </pc:sldMkLst>
        <pc:spChg chg="mod">
          <ac:chgData name="Jamie Webb-Fryer" userId="ba7c1b63bcfb9db4" providerId="LiveId" clId="{084A07D6-37F1-4281-B733-CDF73729BB6A}" dt="2020-01-23T08:10:40.535" v="9" actId="20577"/>
          <ac:spMkLst>
            <pc:docMk/>
            <pc:sldMk cId="0" sldId="256"/>
            <ac:spMk id="2053" creationId="{00000000-0000-0000-0000-000000000000}"/>
          </ac:spMkLst>
        </pc:spChg>
      </pc:sldChg>
      <pc:sldChg chg="delSp modSp">
        <pc:chgData name="Jamie Webb-Fryer" userId="ba7c1b63bcfb9db4" providerId="LiveId" clId="{084A07D6-37F1-4281-B733-CDF73729BB6A}" dt="2020-01-24T18:48:29.301" v="1045" actId="20577"/>
        <pc:sldMkLst>
          <pc:docMk/>
          <pc:sldMk cId="631777304" sldId="343"/>
        </pc:sldMkLst>
        <pc:spChg chg="mod">
          <ac:chgData name="Jamie Webb-Fryer" userId="ba7c1b63bcfb9db4" providerId="LiveId" clId="{084A07D6-37F1-4281-B733-CDF73729BB6A}" dt="2020-01-24T18:48:29.301" v="1045" actId="20577"/>
          <ac:spMkLst>
            <pc:docMk/>
            <pc:sldMk cId="631777304" sldId="343"/>
            <ac:spMk id="3" creationId="{8E05E6D8-E086-4D16-890D-4147E4A6B78F}"/>
          </ac:spMkLst>
        </pc:spChg>
        <pc:picChg chg="del mod modCrop">
          <ac:chgData name="Jamie Webb-Fryer" userId="ba7c1b63bcfb9db4" providerId="LiveId" clId="{084A07D6-37F1-4281-B733-CDF73729BB6A}" dt="2020-01-24T18:37:17.557" v="804" actId="478"/>
          <ac:picMkLst>
            <pc:docMk/>
            <pc:sldMk cId="631777304" sldId="343"/>
            <ac:picMk id="4" creationId="{B79191DE-C14C-48A5-A369-C0127DE06CFC}"/>
          </ac:picMkLst>
        </pc:picChg>
      </pc:sldChg>
      <pc:sldChg chg="addSp delSp modSp">
        <pc:chgData name="Jamie Webb-Fryer" userId="ba7c1b63bcfb9db4" providerId="LiveId" clId="{084A07D6-37F1-4281-B733-CDF73729BB6A}" dt="2020-01-24T07:33:49.261" v="639" actId="1076"/>
        <pc:sldMkLst>
          <pc:docMk/>
          <pc:sldMk cId="2431512809" sldId="359"/>
        </pc:sldMkLst>
        <pc:spChg chg="mod">
          <ac:chgData name="Jamie Webb-Fryer" userId="ba7c1b63bcfb9db4" providerId="LiveId" clId="{084A07D6-37F1-4281-B733-CDF73729BB6A}" dt="2020-01-24T07:26:30.790" v="398" actId="20577"/>
          <ac:spMkLst>
            <pc:docMk/>
            <pc:sldMk cId="2431512809" sldId="359"/>
            <ac:spMk id="2" creationId="{38414F43-8DE7-4D71-8538-0534EA96760E}"/>
          </ac:spMkLst>
        </pc:spChg>
        <pc:spChg chg="add del mod">
          <ac:chgData name="Jamie Webb-Fryer" userId="ba7c1b63bcfb9db4" providerId="LiveId" clId="{084A07D6-37F1-4281-B733-CDF73729BB6A}" dt="2020-01-24T07:24:31.270" v="377" actId="478"/>
          <ac:spMkLst>
            <pc:docMk/>
            <pc:sldMk cId="2431512809" sldId="359"/>
            <ac:spMk id="3" creationId="{B2FD7A4D-22F3-4107-B754-5BC8B0389849}"/>
          </ac:spMkLst>
        </pc:spChg>
        <pc:spChg chg="add mod">
          <ac:chgData name="Jamie Webb-Fryer" userId="ba7c1b63bcfb9db4" providerId="LiveId" clId="{084A07D6-37F1-4281-B733-CDF73729BB6A}" dt="2020-01-24T07:33:49.261" v="639" actId="1076"/>
          <ac:spMkLst>
            <pc:docMk/>
            <pc:sldMk cId="2431512809" sldId="359"/>
            <ac:spMk id="4" creationId="{1C30F48D-C485-4671-9CFD-84A89214D729}"/>
          </ac:spMkLst>
        </pc:spChg>
        <pc:spChg chg="add mod">
          <ac:chgData name="Jamie Webb-Fryer" userId="ba7c1b63bcfb9db4" providerId="LiveId" clId="{084A07D6-37F1-4281-B733-CDF73729BB6A}" dt="2020-01-24T07:24:37.154" v="379" actId="20577"/>
          <ac:spMkLst>
            <pc:docMk/>
            <pc:sldMk cId="2431512809" sldId="359"/>
            <ac:spMk id="6" creationId="{19CC953A-CE55-4E03-8031-16DB6CEBFC3F}"/>
          </ac:spMkLst>
        </pc:spChg>
        <pc:picChg chg="del mod">
          <ac:chgData name="Jamie Webb-Fryer" userId="ba7c1b63bcfb9db4" providerId="LiveId" clId="{084A07D6-37F1-4281-B733-CDF73729BB6A}" dt="2020-01-24T07:24:27.847" v="376" actId="478"/>
          <ac:picMkLst>
            <pc:docMk/>
            <pc:sldMk cId="2431512809" sldId="359"/>
            <ac:picMk id="1026" creationId="{B828A48C-1E67-4FB0-ABAC-ED14800A461A}"/>
          </ac:picMkLst>
        </pc:picChg>
      </pc:sldChg>
      <pc:sldChg chg="modSp">
        <pc:chgData name="Jamie Webb-Fryer" userId="ba7c1b63bcfb9db4" providerId="LiveId" clId="{084A07D6-37F1-4281-B733-CDF73729BB6A}" dt="2020-01-24T18:56:15.435" v="1361" actId="20577"/>
        <pc:sldMkLst>
          <pc:docMk/>
          <pc:sldMk cId="2601862620" sldId="364"/>
        </pc:sldMkLst>
        <pc:spChg chg="mod">
          <ac:chgData name="Jamie Webb-Fryer" userId="ba7c1b63bcfb9db4" providerId="LiveId" clId="{084A07D6-37F1-4281-B733-CDF73729BB6A}" dt="2020-01-24T18:56:15.435" v="1361" actId="20577"/>
          <ac:spMkLst>
            <pc:docMk/>
            <pc:sldMk cId="2601862620" sldId="364"/>
            <ac:spMk id="3" creationId="{8E05E6D8-E086-4D16-890D-4147E4A6B78F}"/>
          </ac:spMkLst>
        </pc:spChg>
        <pc:picChg chg="mod">
          <ac:chgData name="Jamie Webb-Fryer" userId="ba7c1b63bcfb9db4" providerId="LiveId" clId="{084A07D6-37F1-4281-B733-CDF73729BB6A}" dt="2020-01-24T18:53:41.580" v="1339" actId="14100"/>
          <ac:picMkLst>
            <pc:docMk/>
            <pc:sldMk cId="2601862620" sldId="364"/>
            <ac:picMk id="6" creationId="{4B53E4A0-1DCF-4FB1-BE84-0E6EE9E639F9}"/>
          </ac:picMkLst>
        </pc:picChg>
      </pc:sldChg>
      <pc:sldChg chg="modSp ord">
        <pc:chgData name="Jamie Webb-Fryer" userId="ba7c1b63bcfb9db4" providerId="LiveId" clId="{084A07D6-37F1-4281-B733-CDF73729BB6A}" dt="2020-01-24T07:34:33.921" v="709" actId="20577"/>
        <pc:sldMkLst>
          <pc:docMk/>
          <pc:sldMk cId="543591831" sldId="373"/>
        </pc:sldMkLst>
        <pc:spChg chg="mod">
          <ac:chgData name="Jamie Webb-Fryer" userId="ba7c1b63bcfb9db4" providerId="LiveId" clId="{084A07D6-37F1-4281-B733-CDF73729BB6A}" dt="2020-01-24T07:34:33.921" v="709" actId="20577"/>
          <ac:spMkLst>
            <pc:docMk/>
            <pc:sldMk cId="543591831" sldId="373"/>
            <ac:spMk id="6" creationId="{19CC953A-CE55-4E03-8031-16DB6CEBFC3F}"/>
          </ac:spMkLst>
        </pc:spChg>
      </pc:sldChg>
      <pc:sldChg chg="modSp">
        <pc:chgData name="Jamie Webb-Fryer" userId="ba7c1b63bcfb9db4" providerId="LiveId" clId="{084A07D6-37F1-4281-B733-CDF73729BB6A}" dt="2020-01-24T18:54:50.493" v="1360" actId="1076"/>
        <pc:sldMkLst>
          <pc:docMk/>
          <pc:sldMk cId="3033333090" sldId="374"/>
        </pc:sldMkLst>
        <pc:spChg chg="mod">
          <ac:chgData name="Jamie Webb-Fryer" userId="ba7c1b63bcfb9db4" providerId="LiveId" clId="{084A07D6-37F1-4281-B733-CDF73729BB6A}" dt="2020-01-24T18:54:40.325" v="1356" actId="1076"/>
          <ac:spMkLst>
            <pc:docMk/>
            <pc:sldMk cId="3033333090" sldId="374"/>
            <ac:spMk id="3" creationId="{8E05E6D8-E086-4D16-890D-4147E4A6B78F}"/>
          </ac:spMkLst>
        </pc:spChg>
        <pc:picChg chg="mod">
          <ac:chgData name="Jamie Webb-Fryer" userId="ba7c1b63bcfb9db4" providerId="LiveId" clId="{084A07D6-37F1-4281-B733-CDF73729BB6A}" dt="2020-01-24T18:54:50.493" v="1360" actId="1076"/>
          <ac:picMkLst>
            <pc:docMk/>
            <pc:sldMk cId="3033333090" sldId="374"/>
            <ac:picMk id="4" creationId="{B79191DE-C14C-48A5-A369-C0127DE06CFC}"/>
          </ac:picMkLst>
        </pc:picChg>
      </pc:sldChg>
    </pc:docChg>
  </pc:docChgLst>
  <pc:docChgLst>
    <pc:chgData name="Jamie Webb-Fryer" userId="ba7c1b63bcfb9db4" providerId="LiveId" clId="{D48D47CA-693A-4365-9B7E-1D819A27BD1F}"/>
    <pc:docChg chg="undo redo custSel modSld">
      <pc:chgData name="Jamie Webb-Fryer" userId="ba7c1b63bcfb9db4" providerId="LiveId" clId="{D48D47CA-693A-4365-9B7E-1D819A27BD1F}" dt="2020-01-30T12:14:20.605" v="2809" actId="20577"/>
      <pc:docMkLst>
        <pc:docMk/>
      </pc:docMkLst>
      <pc:sldChg chg="modSp">
        <pc:chgData name="Jamie Webb-Fryer" userId="ba7c1b63bcfb9db4" providerId="LiveId" clId="{D48D47CA-693A-4365-9B7E-1D819A27BD1F}" dt="2020-01-27T20:40:52.007" v="1217" actId="123"/>
        <pc:sldMkLst>
          <pc:docMk/>
          <pc:sldMk cId="631777304" sldId="343"/>
        </pc:sldMkLst>
        <pc:spChg chg="mod">
          <ac:chgData name="Jamie Webb-Fryer" userId="ba7c1b63bcfb9db4" providerId="LiveId" clId="{D48D47CA-693A-4365-9B7E-1D819A27BD1F}" dt="2020-01-27T20:40:52.007" v="1217" actId="123"/>
          <ac:spMkLst>
            <pc:docMk/>
            <pc:sldMk cId="631777304" sldId="343"/>
            <ac:spMk id="3" creationId="{8E05E6D8-E086-4D16-890D-4147E4A6B78F}"/>
          </ac:spMkLst>
        </pc:spChg>
      </pc:sldChg>
      <pc:sldChg chg="modSp">
        <pc:chgData name="Jamie Webb-Fryer" userId="ba7c1b63bcfb9db4" providerId="LiveId" clId="{D48D47CA-693A-4365-9B7E-1D819A27BD1F}" dt="2020-01-30T12:10:27.953" v="2735" actId="20577"/>
        <pc:sldMkLst>
          <pc:docMk/>
          <pc:sldMk cId="2431512809" sldId="359"/>
        </pc:sldMkLst>
        <pc:spChg chg="mod">
          <ac:chgData name="Jamie Webb-Fryer" userId="ba7c1b63bcfb9db4" providerId="LiveId" clId="{D48D47CA-693A-4365-9B7E-1D819A27BD1F}" dt="2020-01-30T12:10:27.953" v="2735" actId="20577"/>
          <ac:spMkLst>
            <pc:docMk/>
            <pc:sldMk cId="2431512809" sldId="359"/>
            <ac:spMk id="4" creationId="{1C30F48D-C485-4671-9CFD-84A89214D729}"/>
          </ac:spMkLst>
        </pc:spChg>
      </pc:sldChg>
      <pc:sldChg chg="addSp modSp">
        <pc:chgData name="Jamie Webb-Fryer" userId="ba7c1b63bcfb9db4" providerId="LiveId" clId="{D48D47CA-693A-4365-9B7E-1D819A27BD1F}" dt="2020-01-27T20:35:55.483" v="1055" actId="14100"/>
        <pc:sldMkLst>
          <pc:docMk/>
          <pc:sldMk cId="3086474162" sldId="360"/>
        </pc:sldMkLst>
        <pc:spChg chg="mod">
          <ac:chgData name="Jamie Webb-Fryer" userId="ba7c1b63bcfb9db4" providerId="LiveId" clId="{D48D47CA-693A-4365-9B7E-1D819A27BD1F}" dt="2020-01-27T20:35:55.483" v="1055" actId="14100"/>
          <ac:spMkLst>
            <pc:docMk/>
            <pc:sldMk cId="3086474162" sldId="360"/>
            <ac:spMk id="3" creationId="{8E05E6D8-E086-4D16-890D-4147E4A6B78F}"/>
          </ac:spMkLst>
        </pc:spChg>
        <pc:picChg chg="add mod">
          <ac:chgData name="Jamie Webb-Fryer" userId="ba7c1b63bcfb9db4" providerId="LiveId" clId="{D48D47CA-693A-4365-9B7E-1D819A27BD1F}" dt="2020-01-27T20:32:18.348" v="1015" actId="14100"/>
          <ac:picMkLst>
            <pc:docMk/>
            <pc:sldMk cId="3086474162" sldId="360"/>
            <ac:picMk id="4" creationId="{895FA007-EAE5-44BA-90A4-EC9B161223FE}"/>
          </ac:picMkLst>
        </pc:picChg>
      </pc:sldChg>
      <pc:sldChg chg="delSp modSp">
        <pc:chgData name="Jamie Webb-Fryer" userId="ba7c1b63bcfb9db4" providerId="LiveId" clId="{D48D47CA-693A-4365-9B7E-1D819A27BD1F}" dt="2020-01-30T12:12:26.320" v="2771" actId="20577"/>
        <pc:sldMkLst>
          <pc:docMk/>
          <pc:sldMk cId="3105249107" sldId="361"/>
        </pc:sldMkLst>
        <pc:spChg chg="mod">
          <ac:chgData name="Jamie Webb-Fryer" userId="ba7c1b63bcfb9db4" providerId="LiveId" clId="{D48D47CA-693A-4365-9B7E-1D819A27BD1F}" dt="2020-01-27T20:37:10.555" v="1130" actId="1076"/>
          <ac:spMkLst>
            <pc:docMk/>
            <pc:sldMk cId="3105249107" sldId="361"/>
            <ac:spMk id="2" creationId="{C0613AEF-0CB6-4EFD-82EC-ABA2CF22B50E}"/>
          </ac:spMkLst>
        </pc:spChg>
        <pc:spChg chg="mod">
          <ac:chgData name="Jamie Webb-Fryer" userId="ba7c1b63bcfb9db4" providerId="LiveId" clId="{D48D47CA-693A-4365-9B7E-1D819A27BD1F}" dt="2020-01-30T12:12:26.320" v="2771" actId="20577"/>
          <ac:spMkLst>
            <pc:docMk/>
            <pc:sldMk cId="3105249107" sldId="361"/>
            <ac:spMk id="3" creationId="{8E05E6D8-E086-4D16-890D-4147E4A6B78F}"/>
          </ac:spMkLst>
        </pc:spChg>
        <pc:picChg chg="del mod">
          <ac:chgData name="Jamie Webb-Fryer" userId="ba7c1b63bcfb9db4" providerId="LiveId" clId="{D48D47CA-693A-4365-9B7E-1D819A27BD1F}" dt="2020-01-27T20:32:04.550" v="1011"/>
          <ac:picMkLst>
            <pc:docMk/>
            <pc:sldMk cId="3105249107" sldId="361"/>
            <ac:picMk id="2050" creationId="{8A171C51-86BE-4120-8FC4-B7FCBAFB1E41}"/>
          </ac:picMkLst>
        </pc:picChg>
      </pc:sldChg>
      <pc:sldChg chg="delSp modSp">
        <pc:chgData name="Jamie Webb-Fryer" userId="ba7c1b63bcfb9db4" providerId="LiveId" clId="{D48D47CA-693A-4365-9B7E-1D819A27BD1F}" dt="2020-01-27T19:53:31.563" v="247" actId="20577"/>
        <pc:sldMkLst>
          <pc:docMk/>
          <pc:sldMk cId="2601862620" sldId="364"/>
        </pc:sldMkLst>
        <pc:spChg chg="mod">
          <ac:chgData name="Jamie Webb-Fryer" userId="ba7c1b63bcfb9db4" providerId="LiveId" clId="{D48D47CA-693A-4365-9B7E-1D819A27BD1F}" dt="2020-01-27T19:53:31.563" v="247" actId="20577"/>
          <ac:spMkLst>
            <pc:docMk/>
            <pc:sldMk cId="2601862620" sldId="364"/>
            <ac:spMk id="3" creationId="{8E05E6D8-E086-4D16-890D-4147E4A6B78F}"/>
          </ac:spMkLst>
        </pc:spChg>
        <pc:picChg chg="del mod">
          <ac:chgData name="Jamie Webb-Fryer" userId="ba7c1b63bcfb9db4" providerId="LiveId" clId="{D48D47CA-693A-4365-9B7E-1D819A27BD1F}" dt="2020-01-27T19:52:26.363" v="202"/>
          <ac:picMkLst>
            <pc:docMk/>
            <pc:sldMk cId="2601862620" sldId="364"/>
            <ac:picMk id="6" creationId="{4B53E4A0-1DCF-4FB1-BE84-0E6EE9E639F9}"/>
          </ac:picMkLst>
        </pc:picChg>
      </pc:sldChg>
      <pc:sldChg chg="modSp">
        <pc:chgData name="Jamie Webb-Fryer" userId="ba7c1b63bcfb9db4" providerId="LiveId" clId="{D48D47CA-693A-4365-9B7E-1D819A27BD1F}" dt="2020-01-30T12:12:55.855" v="2776" actId="20577"/>
        <pc:sldMkLst>
          <pc:docMk/>
          <pc:sldMk cId="4176439400" sldId="365"/>
        </pc:sldMkLst>
        <pc:spChg chg="mod">
          <ac:chgData name="Jamie Webb-Fryer" userId="ba7c1b63bcfb9db4" providerId="LiveId" clId="{D48D47CA-693A-4365-9B7E-1D819A27BD1F}" dt="2020-01-30T12:12:55.855" v="2776" actId="20577"/>
          <ac:spMkLst>
            <pc:docMk/>
            <pc:sldMk cId="4176439400" sldId="365"/>
            <ac:spMk id="3" creationId="{8E05E6D8-E086-4D16-890D-4147E4A6B78F}"/>
          </ac:spMkLst>
        </pc:spChg>
        <pc:picChg chg="mod">
          <ac:chgData name="Jamie Webb-Fryer" userId="ba7c1b63bcfb9db4" providerId="LiveId" clId="{D48D47CA-693A-4365-9B7E-1D819A27BD1F}" dt="2020-01-27T20:45:45.716" v="1322" actId="1076"/>
          <ac:picMkLst>
            <pc:docMk/>
            <pc:sldMk cId="4176439400" sldId="365"/>
            <ac:picMk id="4098" creationId="{ACF29BDD-1382-43C4-9D07-287C61985C47}"/>
          </ac:picMkLst>
        </pc:picChg>
      </pc:sldChg>
      <pc:sldChg chg="modSp">
        <pc:chgData name="Jamie Webb-Fryer" userId="ba7c1b63bcfb9db4" providerId="LiveId" clId="{D48D47CA-693A-4365-9B7E-1D819A27BD1F}" dt="2020-01-28T20:05:30.873" v="2649" actId="1076"/>
        <pc:sldMkLst>
          <pc:docMk/>
          <pc:sldMk cId="2910320592" sldId="366"/>
        </pc:sldMkLst>
        <pc:spChg chg="mod">
          <ac:chgData name="Jamie Webb-Fryer" userId="ba7c1b63bcfb9db4" providerId="LiveId" clId="{D48D47CA-693A-4365-9B7E-1D819A27BD1F}" dt="2020-01-28T20:05:28.887" v="2648" actId="123"/>
          <ac:spMkLst>
            <pc:docMk/>
            <pc:sldMk cId="2910320592" sldId="366"/>
            <ac:spMk id="3" creationId="{8E05E6D8-E086-4D16-890D-4147E4A6B78F}"/>
          </ac:spMkLst>
        </pc:spChg>
        <pc:picChg chg="mod">
          <ac:chgData name="Jamie Webb-Fryer" userId="ba7c1b63bcfb9db4" providerId="LiveId" clId="{D48D47CA-693A-4365-9B7E-1D819A27BD1F}" dt="2020-01-28T20:05:30.873" v="2649" actId="1076"/>
          <ac:picMkLst>
            <pc:docMk/>
            <pc:sldMk cId="2910320592" sldId="366"/>
            <ac:picMk id="5122" creationId="{9AC3D512-3276-4144-BB2E-A159BE318E5A}"/>
          </ac:picMkLst>
        </pc:picChg>
      </pc:sldChg>
      <pc:sldChg chg="modSp">
        <pc:chgData name="Jamie Webb-Fryer" userId="ba7c1b63bcfb9db4" providerId="LiveId" clId="{D48D47CA-693A-4365-9B7E-1D819A27BD1F}" dt="2020-01-30T12:09:57.937" v="2726" actId="20577"/>
        <pc:sldMkLst>
          <pc:docMk/>
          <pc:sldMk cId="543591831" sldId="373"/>
        </pc:sldMkLst>
        <pc:spChg chg="mod">
          <ac:chgData name="Jamie Webb-Fryer" userId="ba7c1b63bcfb9db4" providerId="LiveId" clId="{D48D47CA-693A-4365-9B7E-1D819A27BD1F}" dt="2020-01-30T12:09:57.937" v="2726" actId="20577"/>
          <ac:spMkLst>
            <pc:docMk/>
            <pc:sldMk cId="543591831" sldId="373"/>
            <ac:spMk id="6" creationId="{19CC953A-CE55-4E03-8031-16DB6CEBFC3F}"/>
          </ac:spMkLst>
        </pc:spChg>
      </pc:sldChg>
      <pc:sldChg chg="addSp delSp modSp">
        <pc:chgData name="Jamie Webb-Fryer" userId="ba7c1b63bcfb9db4" providerId="LiveId" clId="{D48D47CA-693A-4365-9B7E-1D819A27BD1F}" dt="2020-01-27T19:55:33.317" v="272" actId="14100"/>
        <pc:sldMkLst>
          <pc:docMk/>
          <pc:sldMk cId="2414244637" sldId="375"/>
        </pc:sldMkLst>
        <pc:spChg chg="mod">
          <ac:chgData name="Jamie Webb-Fryer" userId="ba7c1b63bcfb9db4" providerId="LiveId" clId="{D48D47CA-693A-4365-9B7E-1D819A27BD1F}" dt="2020-01-27T19:55:22.271" v="267" actId="14100"/>
          <ac:spMkLst>
            <pc:docMk/>
            <pc:sldMk cId="2414244637" sldId="375"/>
            <ac:spMk id="3" creationId="{8E05E6D8-E086-4D16-890D-4147E4A6B78F}"/>
          </ac:spMkLst>
        </pc:spChg>
        <pc:picChg chg="add mod">
          <ac:chgData name="Jamie Webb-Fryer" userId="ba7c1b63bcfb9db4" providerId="LiveId" clId="{D48D47CA-693A-4365-9B7E-1D819A27BD1F}" dt="2020-01-27T19:55:33.317" v="272" actId="14100"/>
          <ac:picMkLst>
            <pc:docMk/>
            <pc:sldMk cId="2414244637" sldId="375"/>
            <ac:picMk id="5" creationId="{099E6C11-B47E-45A6-BCA3-ADBC1407EB00}"/>
          </ac:picMkLst>
        </pc:picChg>
        <pc:picChg chg="del">
          <ac:chgData name="Jamie Webb-Fryer" userId="ba7c1b63bcfb9db4" providerId="LiveId" clId="{D48D47CA-693A-4365-9B7E-1D819A27BD1F}" dt="2020-01-27T19:51:24.828" v="188" actId="478"/>
          <ac:picMkLst>
            <pc:docMk/>
            <pc:sldMk cId="2414244637" sldId="375"/>
            <ac:picMk id="6" creationId="{4B53E4A0-1DCF-4FB1-BE84-0E6EE9E639F9}"/>
          </ac:picMkLst>
        </pc:picChg>
      </pc:sldChg>
      <pc:sldChg chg="delSp modSp">
        <pc:chgData name="Jamie Webb-Fryer" userId="ba7c1b63bcfb9db4" providerId="LiveId" clId="{D48D47CA-693A-4365-9B7E-1D819A27BD1F}" dt="2020-01-30T12:12:01.138" v="2753" actId="20577"/>
        <pc:sldMkLst>
          <pc:docMk/>
          <pc:sldMk cId="4178870839" sldId="376"/>
        </pc:sldMkLst>
        <pc:spChg chg="mod">
          <ac:chgData name="Jamie Webb-Fryer" userId="ba7c1b63bcfb9db4" providerId="LiveId" clId="{D48D47CA-693A-4365-9B7E-1D819A27BD1F}" dt="2020-01-30T12:12:01.138" v="2753" actId="20577"/>
          <ac:spMkLst>
            <pc:docMk/>
            <pc:sldMk cId="4178870839" sldId="376"/>
            <ac:spMk id="3" creationId="{8E05E6D8-E086-4D16-890D-4147E4A6B78F}"/>
          </ac:spMkLst>
        </pc:spChg>
        <pc:picChg chg="del">
          <ac:chgData name="Jamie Webb-Fryer" userId="ba7c1b63bcfb9db4" providerId="LiveId" clId="{D48D47CA-693A-4365-9B7E-1D819A27BD1F}" dt="2020-01-27T19:51:21.362" v="187" actId="478"/>
          <ac:picMkLst>
            <pc:docMk/>
            <pc:sldMk cId="4178870839" sldId="376"/>
            <ac:picMk id="6" creationId="{4B53E4A0-1DCF-4FB1-BE84-0E6EE9E639F9}"/>
          </ac:picMkLst>
        </pc:picChg>
      </pc:sldChg>
      <pc:sldChg chg="addSp delSp modSp">
        <pc:chgData name="Jamie Webb-Fryer" userId="ba7c1b63bcfb9db4" providerId="LiveId" clId="{D48D47CA-693A-4365-9B7E-1D819A27BD1F}" dt="2020-01-28T20:03:41.027" v="2609" actId="1076"/>
        <pc:sldMkLst>
          <pc:docMk/>
          <pc:sldMk cId="3662700317" sldId="377"/>
        </pc:sldMkLst>
        <pc:spChg chg="mod">
          <ac:chgData name="Jamie Webb-Fryer" userId="ba7c1b63bcfb9db4" providerId="LiveId" clId="{D48D47CA-693A-4365-9B7E-1D819A27BD1F}" dt="2020-01-28T20:03:41.027" v="2609" actId="1076"/>
          <ac:spMkLst>
            <pc:docMk/>
            <pc:sldMk cId="3662700317" sldId="377"/>
            <ac:spMk id="3" creationId="{8E05E6D8-E086-4D16-890D-4147E4A6B78F}"/>
          </ac:spMkLst>
        </pc:spChg>
        <pc:picChg chg="add mod">
          <ac:chgData name="Jamie Webb-Fryer" userId="ba7c1b63bcfb9db4" providerId="LiveId" clId="{D48D47CA-693A-4365-9B7E-1D819A27BD1F}" dt="2020-01-28T20:03:35.691" v="2608" actId="1076"/>
          <ac:picMkLst>
            <pc:docMk/>
            <pc:sldMk cId="3662700317" sldId="377"/>
            <ac:picMk id="1026" creationId="{54A9B6A0-11E9-4C1F-9DD8-60BEBAE943D2}"/>
          </ac:picMkLst>
        </pc:picChg>
        <pc:picChg chg="del">
          <ac:chgData name="Jamie Webb-Fryer" userId="ba7c1b63bcfb9db4" providerId="LiveId" clId="{D48D47CA-693A-4365-9B7E-1D819A27BD1F}" dt="2020-01-27T20:39:06.582" v="1148" actId="478"/>
          <ac:picMkLst>
            <pc:docMk/>
            <pc:sldMk cId="3662700317" sldId="377"/>
            <ac:picMk id="4098" creationId="{ACF29BDD-1382-43C4-9D07-287C61985C47}"/>
          </ac:picMkLst>
        </pc:picChg>
      </pc:sldChg>
      <pc:sldChg chg="delSp modSp">
        <pc:chgData name="Jamie Webb-Fryer" userId="ba7c1b63bcfb9db4" providerId="LiveId" clId="{D48D47CA-693A-4365-9B7E-1D819A27BD1F}" dt="2020-01-30T12:14:20.605" v="2809" actId="20577"/>
        <pc:sldMkLst>
          <pc:docMk/>
          <pc:sldMk cId="281047120" sldId="378"/>
        </pc:sldMkLst>
        <pc:spChg chg="mod">
          <ac:chgData name="Jamie Webb-Fryer" userId="ba7c1b63bcfb9db4" providerId="LiveId" clId="{D48D47CA-693A-4365-9B7E-1D819A27BD1F}" dt="2020-01-30T12:14:20.605" v="2809" actId="20577"/>
          <ac:spMkLst>
            <pc:docMk/>
            <pc:sldMk cId="281047120" sldId="378"/>
            <ac:spMk id="3" creationId="{8E05E6D8-E086-4D16-890D-4147E4A6B78F}"/>
          </ac:spMkLst>
        </pc:spChg>
        <pc:picChg chg="del">
          <ac:chgData name="Jamie Webb-Fryer" userId="ba7c1b63bcfb9db4" providerId="LiveId" clId="{D48D47CA-693A-4365-9B7E-1D819A27BD1F}" dt="2020-01-27T20:48:47.998" v="1334" actId="478"/>
          <ac:picMkLst>
            <pc:docMk/>
            <pc:sldMk cId="281047120" sldId="378"/>
            <ac:picMk id="5122" creationId="{9AC3D512-3276-4144-BB2E-A159BE318E5A}"/>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7D58DB-7A0A-4CF9-AB22-8753233B42CC}" type="doc">
      <dgm:prSet loTypeId="urn:microsoft.com/office/officeart/2005/8/layout/default" loCatId="list" qsTypeId="urn:microsoft.com/office/officeart/2005/8/quickstyle/simple1" qsCatId="simple" csTypeId="urn:microsoft.com/office/officeart/2005/8/colors/accent6_1" csCatId="accent6" phldr="1"/>
      <dgm:spPr/>
      <dgm:t>
        <a:bodyPr/>
        <a:lstStyle/>
        <a:p>
          <a:endParaRPr lang="en-GB"/>
        </a:p>
      </dgm:t>
    </dgm:pt>
    <dgm:pt modelId="{B6257097-7A6B-4ED5-B76F-45FA7A101A7B}">
      <dgm:prSet phldrT="[Text]"/>
      <dgm:spPr>
        <a:solidFill>
          <a:srgbClr val="FF0000"/>
        </a:solidFill>
      </dgm:spPr>
      <dgm:t>
        <a:bodyPr/>
        <a:lstStyle/>
        <a:p>
          <a:r>
            <a:rPr lang="en-GB" dirty="0">
              <a:solidFill>
                <a:schemeClr val="bg1"/>
              </a:solidFill>
            </a:rPr>
            <a:t>Flours</a:t>
          </a:r>
        </a:p>
      </dgm:t>
    </dgm:pt>
    <dgm:pt modelId="{4E506039-D8F3-49E8-9A32-F190003DEA0E}" type="parTrans" cxnId="{AF7EA0A6-682E-42F1-B19A-9F75AEEECFBC}">
      <dgm:prSet/>
      <dgm:spPr/>
      <dgm:t>
        <a:bodyPr/>
        <a:lstStyle/>
        <a:p>
          <a:endParaRPr lang="en-GB"/>
        </a:p>
      </dgm:t>
    </dgm:pt>
    <dgm:pt modelId="{4F879690-4B05-40F6-9FD5-9A9FBF896D9C}" type="sibTrans" cxnId="{AF7EA0A6-682E-42F1-B19A-9F75AEEECFBC}">
      <dgm:prSet/>
      <dgm:spPr/>
      <dgm:t>
        <a:bodyPr/>
        <a:lstStyle/>
        <a:p>
          <a:endParaRPr lang="en-GB"/>
        </a:p>
      </dgm:t>
    </dgm:pt>
    <dgm:pt modelId="{41003840-0920-4005-A716-03D8083E36B1}">
      <dgm:prSet/>
      <dgm:spPr>
        <a:solidFill>
          <a:srgbClr val="FF0000"/>
        </a:solidFill>
      </dgm:spPr>
      <dgm:t>
        <a:bodyPr/>
        <a:lstStyle/>
        <a:p>
          <a:endParaRPr lang="en-GB">
            <a:solidFill>
              <a:schemeClr val="bg1"/>
            </a:solidFill>
          </a:endParaRPr>
        </a:p>
      </dgm:t>
    </dgm:pt>
    <dgm:pt modelId="{24841FA7-4209-4B03-AEF6-B5E673D98DC5}" type="parTrans" cxnId="{3E0CC4FF-33A2-4C11-A967-893DA973C552}">
      <dgm:prSet/>
      <dgm:spPr/>
      <dgm:t>
        <a:bodyPr/>
        <a:lstStyle/>
        <a:p>
          <a:endParaRPr lang="en-GB"/>
        </a:p>
      </dgm:t>
    </dgm:pt>
    <dgm:pt modelId="{64BCD997-CD87-4941-ABE7-D7DC90408964}" type="sibTrans" cxnId="{3E0CC4FF-33A2-4C11-A967-893DA973C552}">
      <dgm:prSet/>
      <dgm:spPr/>
      <dgm:t>
        <a:bodyPr/>
        <a:lstStyle/>
        <a:p>
          <a:endParaRPr lang="en-GB"/>
        </a:p>
      </dgm:t>
    </dgm:pt>
    <dgm:pt modelId="{14F09014-0354-4B6E-8CDF-2937BA46081D}">
      <dgm:prSet/>
      <dgm:spPr>
        <a:solidFill>
          <a:srgbClr val="FF0000"/>
        </a:solidFill>
      </dgm:spPr>
      <dgm:t>
        <a:bodyPr/>
        <a:lstStyle/>
        <a:p>
          <a:endParaRPr lang="en-GB">
            <a:solidFill>
              <a:schemeClr val="bg1"/>
            </a:solidFill>
          </a:endParaRPr>
        </a:p>
      </dgm:t>
    </dgm:pt>
    <dgm:pt modelId="{BF3FC80D-AE93-4D71-942A-3506AAE37882}" type="parTrans" cxnId="{48F23AF5-0D96-40F4-9AAE-1F60F3F3D2F0}">
      <dgm:prSet/>
      <dgm:spPr/>
      <dgm:t>
        <a:bodyPr/>
        <a:lstStyle/>
        <a:p>
          <a:endParaRPr lang="en-GB"/>
        </a:p>
      </dgm:t>
    </dgm:pt>
    <dgm:pt modelId="{6B301844-6A5A-4C2A-B8B8-47056F9C097E}" type="sibTrans" cxnId="{48F23AF5-0D96-40F4-9AAE-1F60F3F3D2F0}">
      <dgm:prSet/>
      <dgm:spPr/>
      <dgm:t>
        <a:bodyPr/>
        <a:lstStyle/>
        <a:p>
          <a:endParaRPr lang="en-GB"/>
        </a:p>
      </dgm:t>
    </dgm:pt>
    <dgm:pt modelId="{C7955AFA-88FF-49F2-B441-F8882E529657}">
      <dgm:prSet/>
      <dgm:spPr>
        <a:solidFill>
          <a:srgbClr val="FF0000"/>
        </a:solidFill>
      </dgm:spPr>
      <dgm:t>
        <a:bodyPr/>
        <a:lstStyle/>
        <a:p>
          <a:endParaRPr lang="en-GB">
            <a:solidFill>
              <a:schemeClr val="bg1"/>
            </a:solidFill>
          </a:endParaRPr>
        </a:p>
      </dgm:t>
    </dgm:pt>
    <dgm:pt modelId="{3494AC6B-AD40-4B02-A9CA-23258D49A986}" type="parTrans" cxnId="{96C316AE-8E5A-44B8-8494-673B3795A67E}">
      <dgm:prSet/>
      <dgm:spPr/>
      <dgm:t>
        <a:bodyPr/>
        <a:lstStyle/>
        <a:p>
          <a:endParaRPr lang="en-GB"/>
        </a:p>
      </dgm:t>
    </dgm:pt>
    <dgm:pt modelId="{F93E9982-A611-46EC-87FB-73FD18CD9BA1}" type="sibTrans" cxnId="{96C316AE-8E5A-44B8-8494-673B3795A67E}">
      <dgm:prSet/>
      <dgm:spPr/>
      <dgm:t>
        <a:bodyPr/>
        <a:lstStyle/>
        <a:p>
          <a:endParaRPr lang="en-GB"/>
        </a:p>
      </dgm:t>
    </dgm:pt>
    <dgm:pt modelId="{E3B796AC-6987-4154-B0DF-CE42EB22432B}">
      <dgm:prSet/>
      <dgm:spPr>
        <a:solidFill>
          <a:srgbClr val="FF0000"/>
        </a:solidFill>
      </dgm:spPr>
      <dgm:t>
        <a:bodyPr/>
        <a:lstStyle/>
        <a:p>
          <a:endParaRPr lang="en-GB">
            <a:solidFill>
              <a:schemeClr val="bg1"/>
            </a:solidFill>
          </a:endParaRPr>
        </a:p>
      </dgm:t>
    </dgm:pt>
    <dgm:pt modelId="{D44AF717-350C-41C3-BA77-D919E9C696D3}" type="parTrans" cxnId="{B27E2C76-147F-48C6-A245-C1270100FA8A}">
      <dgm:prSet/>
      <dgm:spPr/>
      <dgm:t>
        <a:bodyPr/>
        <a:lstStyle/>
        <a:p>
          <a:endParaRPr lang="en-GB"/>
        </a:p>
      </dgm:t>
    </dgm:pt>
    <dgm:pt modelId="{4CD57F6A-C693-4554-AD24-9CA3877734C5}" type="sibTrans" cxnId="{B27E2C76-147F-48C6-A245-C1270100FA8A}">
      <dgm:prSet/>
      <dgm:spPr/>
      <dgm:t>
        <a:bodyPr/>
        <a:lstStyle/>
        <a:p>
          <a:endParaRPr lang="en-GB"/>
        </a:p>
      </dgm:t>
    </dgm:pt>
    <dgm:pt modelId="{A0F01F2B-05CB-4E79-823A-66CDF217CE56}">
      <dgm:prSet/>
      <dgm:spPr>
        <a:solidFill>
          <a:srgbClr val="FF0000"/>
        </a:solidFill>
      </dgm:spPr>
      <dgm:t>
        <a:bodyPr/>
        <a:lstStyle/>
        <a:p>
          <a:endParaRPr lang="en-GB">
            <a:solidFill>
              <a:schemeClr val="bg1"/>
            </a:solidFill>
          </a:endParaRPr>
        </a:p>
      </dgm:t>
    </dgm:pt>
    <dgm:pt modelId="{1D6ABE90-D73D-4F65-888B-13462CC795BB}" type="parTrans" cxnId="{27D8D645-6395-4826-B541-2339BEBEAB82}">
      <dgm:prSet/>
      <dgm:spPr/>
      <dgm:t>
        <a:bodyPr/>
        <a:lstStyle/>
        <a:p>
          <a:endParaRPr lang="en-GB"/>
        </a:p>
      </dgm:t>
    </dgm:pt>
    <dgm:pt modelId="{CA9CA608-471D-455D-9B4F-1881C21FE03B}" type="sibTrans" cxnId="{27D8D645-6395-4826-B541-2339BEBEAB82}">
      <dgm:prSet/>
      <dgm:spPr/>
      <dgm:t>
        <a:bodyPr/>
        <a:lstStyle/>
        <a:p>
          <a:endParaRPr lang="en-GB"/>
        </a:p>
      </dgm:t>
    </dgm:pt>
    <dgm:pt modelId="{1286E3A1-1381-4187-B232-B3E427A3A341}">
      <dgm:prSet/>
      <dgm:spPr>
        <a:solidFill>
          <a:srgbClr val="FF0000"/>
        </a:solidFill>
      </dgm:spPr>
      <dgm:t>
        <a:bodyPr/>
        <a:lstStyle/>
        <a:p>
          <a:endParaRPr lang="en-GB">
            <a:solidFill>
              <a:schemeClr val="bg1"/>
            </a:solidFill>
          </a:endParaRPr>
        </a:p>
      </dgm:t>
    </dgm:pt>
    <dgm:pt modelId="{D5CEF52E-1CB9-4BDA-9523-5EDDFC0CDD73}" type="parTrans" cxnId="{374B7E3B-AA2E-483F-BA8B-29DC380ABB11}">
      <dgm:prSet/>
      <dgm:spPr/>
      <dgm:t>
        <a:bodyPr/>
        <a:lstStyle/>
        <a:p>
          <a:endParaRPr lang="en-GB"/>
        </a:p>
      </dgm:t>
    </dgm:pt>
    <dgm:pt modelId="{A134EB85-7348-411E-ABE3-CC0972C94D48}" type="sibTrans" cxnId="{374B7E3B-AA2E-483F-BA8B-29DC380ABB11}">
      <dgm:prSet/>
      <dgm:spPr/>
      <dgm:t>
        <a:bodyPr/>
        <a:lstStyle/>
        <a:p>
          <a:endParaRPr lang="en-GB"/>
        </a:p>
      </dgm:t>
    </dgm:pt>
    <dgm:pt modelId="{5A41549D-0037-49FC-9916-F478B00A4F7D}">
      <dgm:prSet/>
      <dgm:spPr>
        <a:solidFill>
          <a:srgbClr val="FF0000"/>
        </a:solidFill>
      </dgm:spPr>
      <dgm:t>
        <a:bodyPr/>
        <a:lstStyle/>
        <a:p>
          <a:endParaRPr lang="en-GB">
            <a:solidFill>
              <a:schemeClr val="bg1"/>
            </a:solidFill>
          </a:endParaRPr>
        </a:p>
      </dgm:t>
    </dgm:pt>
    <dgm:pt modelId="{06F7E359-F69C-4101-90A0-46849DC521E8}" type="parTrans" cxnId="{EA80C9C0-10A9-4D45-82A6-430057453A24}">
      <dgm:prSet/>
      <dgm:spPr/>
      <dgm:t>
        <a:bodyPr/>
        <a:lstStyle/>
        <a:p>
          <a:endParaRPr lang="en-GB"/>
        </a:p>
      </dgm:t>
    </dgm:pt>
    <dgm:pt modelId="{7351A02D-7353-4647-AC29-64766D17A148}" type="sibTrans" cxnId="{EA80C9C0-10A9-4D45-82A6-430057453A24}">
      <dgm:prSet/>
      <dgm:spPr/>
      <dgm:t>
        <a:bodyPr/>
        <a:lstStyle/>
        <a:p>
          <a:endParaRPr lang="en-GB"/>
        </a:p>
      </dgm:t>
    </dgm:pt>
    <dgm:pt modelId="{3D33C2CE-3DE8-48C3-A4FF-6A949C4C7734}">
      <dgm:prSet/>
      <dgm:spPr>
        <a:solidFill>
          <a:srgbClr val="FF0000"/>
        </a:solidFill>
      </dgm:spPr>
      <dgm:t>
        <a:bodyPr/>
        <a:lstStyle/>
        <a:p>
          <a:endParaRPr lang="en-GB">
            <a:solidFill>
              <a:schemeClr val="bg1"/>
            </a:solidFill>
          </a:endParaRPr>
        </a:p>
      </dgm:t>
    </dgm:pt>
    <dgm:pt modelId="{3ACF8EC3-983C-41B5-954A-6FDECA069348}" type="parTrans" cxnId="{5EC730B1-4558-434F-9125-666C7D650BD0}">
      <dgm:prSet/>
      <dgm:spPr/>
      <dgm:t>
        <a:bodyPr/>
        <a:lstStyle/>
        <a:p>
          <a:endParaRPr lang="en-GB"/>
        </a:p>
      </dgm:t>
    </dgm:pt>
    <dgm:pt modelId="{A6C093F2-2771-4CDB-AADF-62C36F877997}" type="sibTrans" cxnId="{5EC730B1-4558-434F-9125-666C7D650BD0}">
      <dgm:prSet/>
      <dgm:spPr/>
      <dgm:t>
        <a:bodyPr/>
        <a:lstStyle/>
        <a:p>
          <a:endParaRPr lang="en-GB"/>
        </a:p>
      </dgm:t>
    </dgm:pt>
    <dgm:pt modelId="{1F324B3B-7760-4C37-BEB5-71F66118CD7A}">
      <dgm:prSet/>
      <dgm:spPr>
        <a:solidFill>
          <a:srgbClr val="FF0000"/>
        </a:solidFill>
      </dgm:spPr>
      <dgm:t>
        <a:bodyPr/>
        <a:lstStyle/>
        <a:p>
          <a:endParaRPr lang="en-GB">
            <a:solidFill>
              <a:schemeClr val="bg1"/>
            </a:solidFill>
          </a:endParaRPr>
        </a:p>
      </dgm:t>
    </dgm:pt>
    <dgm:pt modelId="{8169C765-DC4E-46DA-8C2A-B5EC84AB2ECE}" type="parTrans" cxnId="{23E9A8B4-92B1-45B2-99AA-7DF0C8E3C885}">
      <dgm:prSet/>
      <dgm:spPr/>
      <dgm:t>
        <a:bodyPr/>
        <a:lstStyle/>
        <a:p>
          <a:endParaRPr lang="en-GB"/>
        </a:p>
      </dgm:t>
    </dgm:pt>
    <dgm:pt modelId="{ED675A0B-9BCC-41F0-978E-81BFAD138FF7}" type="sibTrans" cxnId="{23E9A8B4-92B1-45B2-99AA-7DF0C8E3C885}">
      <dgm:prSet/>
      <dgm:spPr/>
      <dgm:t>
        <a:bodyPr/>
        <a:lstStyle/>
        <a:p>
          <a:endParaRPr lang="en-GB"/>
        </a:p>
      </dgm:t>
    </dgm:pt>
    <dgm:pt modelId="{D02014EC-930F-467C-9E88-8E5E7906D92A}">
      <dgm:prSet/>
      <dgm:spPr>
        <a:solidFill>
          <a:srgbClr val="FF0000"/>
        </a:solidFill>
      </dgm:spPr>
      <dgm:t>
        <a:bodyPr/>
        <a:lstStyle/>
        <a:p>
          <a:endParaRPr lang="en-GB">
            <a:solidFill>
              <a:schemeClr val="bg1"/>
            </a:solidFill>
          </a:endParaRPr>
        </a:p>
      </dgm:t>
    </dgm:pt>
    <dgm:pt modelId="{04CE2B7D-9524-4E85-B6AD-A6F7FC42BDF5}" type="parTrans" cxnId="{28EC4F55-1623-4401-AACF-C4062F717C42}">
      <dgm:prSet/>
      <dgm:spPr/>
      <dgm:t>
        <a:bodyPr/>
        <a:lstStyle/>
        <a:p>
          <a:endParaRPr lang="en-GB"/>
        </a:p>
      </dgm:t>
    </dgm:pt>
    <dgm:pt modelId="{1A937571-BD8A-4E8D-B377-7A26BAC355CE}" type="sibTrans" cxnId="{28EC4F55-1623-4401-AACF-C4062F717C42}">
      <dgm:prSet/>
      <dgm:spPr/>
      <dgm:t>
        <a:bodyPr/>
        <a:lstStyle/>
        <a:p>
          <a:endParaRPr lang="en-GB"/>
        </a:p>
      </dgm:t>
    </dgm:pt>
    <dgm:pt modelId="{2212F43A-794C-4A58-A6E0-63CD0812B90A}">
      <dgm:prSet/>
      <dgm:spPr>
        <a:solidFill>
          <a:srgbClr val="FF0000"/>
        </a:solidFill>
      </dgm:spPr>
      <dgm:t>
        <a:bodyPr/>
        <a:lstStyle/>
        <a:p>
          <a:endParaRPr lang="en-GB">
            <a:solidFill>
              <a:schemeClr val="bg1"/>
            </a:solidFill>
          </a:endParaRPr>
        </a:p>
      </dgm:t>
    </dgm:pt>
    <dgm:pt modelId="{68E8FC11-DD9C-4C49-B99A-08AEC45FA1E8}" type="parTrans" cxnId="{E4A7094C-4A30-4C45-BAA2-C9BE646A8A65}">
      <dgm:prSet/>
      <dgm:spPr/>
      <dgm:t>
        <a:bodyPr/>
        <a:lstStyle/>
        <a:p>
          <a:endParaRPr lang="en-GB"/>
        </a:p>
      </dgm:t>
    </dgm:pt>
    <dgm:pt modelId="{35897F18-BB36-43AE-A11E-E4D889B8BBF2}" type="sibTrans" cxnId="{E4A7094C-4A30-4C45-BAA2-C9BE646A8A65}">
      <dgm:prSet/>
      <dgm:spPr/>
      <dgm:t>
        <a:bodyPr/>
        <a:lstStyle/>
        <a:p>
          <a:endParaRPr lang="en-GB"/>
        </a:p>
      </dgm:t>
    </dgm:pt>
    <dgm:pt modelId="{400E294B-36B3-4CBC-9D95-EA37C7A3645F}">
      <dgm:prSet/>
      <dgm:spPr>
        <a:solidFill>
          <a:srgbClr val="FF0000"/>
        </a:solidFill>
      </dgm:spPr>
      <dgm:t>
        <a:bodyPr/>
        <a:lstStyle/>
        <a:p>
          <a:endParaRPr lang="en-GB">
            <a:solidFill>
              <a:schemeClr val="bg1"/>
            </a:solidFill>
          </a:endParaRPr>
        </a:p>
      </dgm:t>
    </dgm:pt>
    <dgm:pt modelId="{12F5EE77-0D8E-4989-A96F-8F578FAC52C2}" type="parTrans" cxnId="{AFD5C34C-E09D-473F-B824-C97BAD26C935}">
      <dgm:prSet/>
      <dgm:spPr/>
      <dgm:t>
        <a:bodyPr/>
        <a:lstStyle/>
        <a:p>
          <a:endParaRPr lang="en-GB"/>
        </a:p>
      </dgm:t>
    </dgm:pt>
    <dgm:pt modelId="{F0561F12-1FF9-4297-A221-F5B69CE539BE}" type="sibTrans" cxnId="{AFD5C34C-E09D-473F-B824-C97BAD26C935}">
      <dgm:prSet/>
      <dgm:spPr/>
      <dgm:t>
        <a:bodyPr/>
        <a:lstStyle/>
        <a:p>
          <a:endParaRPr lang="en-GB"/>
        </a:p>
      </dgm:t>
    </dgm:pt>
    <dgm:pt modelId="{1769CD42-027F-4EFA-8602-FCB0AE174893}">
      <dgm:prSet/>
      <dgm:spPr>
        <a:solidFill>
          <a:srgbClr val="FF0000"/>
        </a:solidFill>
      </dgm:spPr>
      <dgm:t>
        <a:bodyPr/>
        <a:lstStyle/>
        <a:p>
          <a:endParaRPr lang="en-GB">
            <a:solidFill>
              <a:schemeClr val="bg1"/>
            </a:solidFill>
          </a:endParaRPr>
        </a:p>
      </dgm:t>
    </dgm:pt>
    <dgm:pt modelId="{5C276ED2-11F0-4FEE-A8AC-5DE3059CE3E2}" type="parTrans" cxnId="{E4BB8EEE-7ACE-4C4F-8C3D-03394579AB2F}">
      <dgm:prSet/>
      <dgm:spPr/>
      <dgm:t>
        <a:bodyPr/>
        <a:lstStyle/>
        <a:p>
          <a:endParaRPr lang="en-GB"/>
        </a:p>
      </dgm:t>
    </dgm:pt>
    <dgm:pt modelId="{7B2268CC-1169-4512-BA52-ACF12258162F}" type="sibTrans" cxnId="{E4BB8EEE-7ACE-4C4F-8C3D-03394579AB2F}">
      <dgm:prSet/>
      <dgm:spPr/>
      <dgm:t>
        <a:bodyPr/>
        <a:lstStyle/>
        <a:p>
          <a:endParaRPr lang="en-GB"/>
        </a:p>
      </dgm:t>
    </dgm:pt>
    <dgm:pt modelId="{08A43D41-2814-4034-82A7-AF5629D6B910}">
      <dgm:prSet/>
      <dgm:spPr>
        <a:solidFill>
          <a:srgbClr val="FF0000"/>
        </a:solidFill>
      </dgm:spPr>
      <dgm:t>
        <a:bodyPr/>
        <a:lstStyle/>
        <a:p>
          <a:endParaRPr lang="en-GB">
            <a:solidFill>
              <a:schemeClr val="bg1"/>
            </a:solidFill>
          </a:endParaRPr>
        </a:p>
      </dgm:t>
    </dgm:pt>
    <dgm:pt modelId="{35F9ABAE-5085-4C15-9A9A-47433879A2CD}" type="parTrans" cxnId="{74B63C7A-206A-4FCE-9D40-829A870B4D90}">
      <dgm:prSet/>
      <dgm:spPr/>
      <dgm:t>
        <a:bodyPr/>
        <a:lstStyle/>
        <a:p>
          <a:endParaRPr lang="en-GB"/>
        </a:p>
      </dgm:t>
    </dgm:pt>
    <dgm:pt modelId="{66F688AE-C5B7-4DD3-879C-D71D403E6BCA}" type="sibTrans" cxnId="{74B63C7A-206A-4FCE-9D40-829A870B4D90}">
      <dgm:prSet/>
      <dgm:spPr/>
      <dgm:t>
        <a:bodyPr/>
        <a:lstStyle/>
        <a:p>
          <a:endParaRPr lang="en-GB"/>
        </a:p>
      </dgm:t>
    </dgm:pt>
    <dgm:pt modelId="{F6A3427A-8FD8-4127-8684-53B22CD5F4F7}">
      <dgm:prSet/>
      <dgm:spPr>
        <a:solidFill>
          <a:srgbClr val="FF0000"/>
        </a:solidFill>
      </dgm:spPr>
      <dgm:t>
        <a:bodyPr/>
        <a:lstStyle/>
        <a:p>
          <a:endParaRPr lang="en-GB">
            <a:solidFill>
              <a:schemeClr val="bg1"/>
            </a:solidFill>
          </a:endParaRPr>
        </a:p>
      </dgm:t>
    </dgm:pt>
    <dgm:pt modelId="{A7DF801F-2BA5-447A-9BC5-D51194F1E470}" type="parTrans" cxnId="{1EA89E11-5C5D-439D-ACEF-F941BF25ADB4}">
      <dgm:prSet/>
      <dgm:spPr/>
      <dgm:t>
        <a:bodyPr/>
        <a:lstStyle/>
        <a:p>
          <a:endParaRPr lang="en-GB"/>
        </a:p>
      </dgm:t>
    </dgm:pt>
    <dgm:pt modelId="{B890EE63-81F8-436E-9AF7-EBE61CF0954C}" type="sibTrans" cxnId="{1EA89E11-5C5D-439D-ACEF-F941BF25ADB4}">
      <dgm:prSet/>
      <dgm:spPr/>
      <dgm:t>
        <a:bodyPr/>
        <a:lstStyle/>
        <a:p>
          <a:endParaRPr lang="en-GB"/>
        </a:p>
      </dgm:t>
    </dgm:pt>
    <dgm:pt modelId="{BA3B565A-9844-4240-B166-23D5327C1E2A}">
      <dgm:prSet/>
      <dgm:spPr>
        <a:solidFill>
          <a:srgbClr val="FF0000"/>
        </a:solidFill>
      </dgm:spPr>
      <dgm:t>
        <a:bodyPr/>
        <a:lstStyle/>
        <a:p>
          <a:endParaRPr lang="en-GB">
            <a:solidFill>
              <a:schemeClr val="bg1"/>
            </a:solidFill>
          </a:endParaRPr>
        </a:p>
      </dgm:t>
    </dgm:pt>
    <dgm:pt modelId="{A9BB4E44-D9F4-412C-80EA-0C92A74E0A23}" type="parTrans" cxnId="{645455FB-99FF-4E26-AAE0-502B5AF158B2}">
      <dgm:prSet/>
      <dgm:spPr/>
      <dgm:t>
        <a:bodyPr/>
        <a:lstStyle/>
        <a:p>
          <a:endParaRPr lang="en-GB"/>
        </a:p>
      </dgm:t>
    </dgm:pt>
    <dgm:pt modelId="{CB3AC63B-A506-458A-9C25-98D28A09D577}" type="sibTrans" cxnId="{645455FB-99FF-4E26-AAE0-502B5AF158B2}">
      <dgm:prSet/>
      <dgm:spPr/>
      <dgm:t>
        <a:bodyPr/>
        <a:lstStyle/>
        <a:p>
          <a:endParaRPr lang="en-GB"/>
        </a:p>
      </dgm:t>
    </dgm:pt>
    <dgm:pt modelId="{225FAD71-7CEB-45BF-A77F-20F32B9C79CB}">
      <dgm:prSet/>
      <dgm:spPr>
        <a:solidFill>
          <a:srgbClr val="FF0000"/>
        </a:solidFill>
      </dgm:spPr>
      <dgm:t>
        <a:bodyPr/>
        <a:lstStyle/>
        <a:p>
          <a:endParaRPr lang="en-GB">
            <a:solidFill>
              <a:schemeClr val="bg1"/>
            </a:solidFill>
          </a:endParaRPr>
        </a:p>
      </dgm:t>
    </dgm:pt>
    <dgm:pt modelId="{54B29409-4177-44D8-84A4-CC4512025B16}" type="parTrans" cxnId="{A3465751-A299-4E67-830C-A5E8208A0E43}">
      <dgm:prSet/>
      <dgm:spPr/>
      <dgm:t>
        <a:bodyPr/>
        <a:lstStyle/>
        <a:p>
          <a:endParaRPr lang="en-GB"/>
        </a:p>
      </dgm:t>
    </dgm:pt>
    <dgm:pt modelId="{F5A71660-7C93-4E7A-9EEA-7260FCD656A6}" type="sibTrans" cxnId="{A3465751-A299-4E67-830C-A5E8208A0E43}">
      <dgm:prSet/>
      <dgm:spPr/>
      <dgm:t>
        <a:bodyPr/>
        <a:lstStyle/>
        <a:p>
          <a:endParaRPr lang="en-GB"/>
        </a:p>
      </dgm:t>
    </dgm:pt>
    <dgm:pt modelId="{06326495-83B4-4232-885E-EAAB428DC305}">
      <dgm:prSet/>
      <dgm:spPr>
        <a:solidFill>
          <a:srgbClr val="FF0000"/>
        </a:solidFill>
      </dgm:spPr>
      <dgm:t>
        <a:bodyPr/>
        <a:lstStyle/>
        <a:p>
          <a:endParaRPr lang="en-GB">
            <a:solidFill>
              <a:schemeClr val="bg1"/>
            </a:solidFill>
          </a:endParaRPr>
        </a:p>
      </dgm:t>
    </dgm:pt>
    <dgm:pt modelId="{B088BF0A-A437-49BF-9DF0-7AEEE3005FC8}" type="parTrans" cxnId="{DA9764A5-35CD-4110-BC6A-D64EF8FD769C}">
      <dgm:prSet/>
      <dgm:spPr/>
      <dgm:t>
        <a:bodyPr/>
        <a:lstStyle/>
        <a:p>
          <a:endParaRPr lang="en-GB"/>
        </a:p>
      </dgm:t>
    </dgm:pt>
    <dgm:pt modelId="{1B9A566B-5C0A-4D39-B258-AE66674D322C}" type="sibTrans" cxnId="{DA9764A5-35CD-4110-BC6A-D64EF8FD769C}">
      <dgm:prSet/>
      <dgm:spPr/>
      <dgm:t>
        <a:bodyPr/>
        <a:lstStyle/>
        <a:p>
          <a:endParaRPr lang="en-GB"/>
        </a:p>
      </dgm:t>
    </dgm:pt>
    <dgm:pt modelId="{07B3AB64-4DE1-4D9B-9750-F7C11DE66FA3}">
      <dgm:prSet/>
      <dgm:spPr>
        <a:solidFill>
          <a:srgbClr val="FF0000"/>
        </a:solidFill>
      </dgm:spPr>
      <dgm:t>
        <a:bodyPr/>
        <a:lstStyle/>
        <a:p>
          <a:endParaRPr lang="en-GB">
            <a:solidFill>
              <a:schemeClr val="bg1"/>
            </a:solidFill>
          </a:endParaRPr>
        </a:p>
      </dgm:t>
    </dgm:pt>
    <dgm:pt modelId="{907D8202-DC07-41BF-BBEF-92C2E3203D7D}" type="parTrans" cxnId="{6DFCED27-E563-4BD0-B962-8E5C1E31B016}">
      <dgm:prSet/>
      <dgm:spPr/>
      <dgm:t>
        <a:bodyPr/>
        <a:lstStyle/>
        <a:p>
          <a:endParaRPr lang="en-GB"/>
        </a:p>
      </dgm:t>
    </dgm:pt>
    <dgm:pt modelId="{7F65B635-1EBA-4C66-8DCC-FEBDD48AF629}" type="sibTrans" cxnId="{6DFCED27-E563-4BD0-B962-8E5C1E31B016}">
      <dgm:prSet/>
      <dgm:spPr/>
      <dgm:t>
        <a:bodyPr/>
        <a:lstStyle/>
        <a:p>
          <a:endParaRPr lang="en-GB"/>
        </a:p>
      </dgm:t>
    </dgm:pt>
    <dgm:pt modelId="{0D61AABD-8939-4858-ABF1-F53DC73A9500}" type="pres">
      <dgm:prSet presAssocID="{A57D58DB-7A0A-4CF9-AB22-8753233B42CC}" presName="diagram" presStyleCnt="0">
        <dgm:presLayoutVars>
          <dgm:dir/>
          <dgm:resizeHandles val="exact"/>
        </dgm:presLayoutVars>
      </dgm:prSet>
      <dgm:spPr/>
    </dgm:pt>
    <dgm:pt modelId="{8BAB05FE-B50D-4B51-861E-EF6B76156F41}" type="pres">
      <dgm:prSet presAssocID="{B6257097-7A6B-4ED5-B76F-45FA7A101A7B}" presName="node" presStyleLbl="node1" presStyleIdx="0" presStyleCnt="20">
        <dgm:presLayoutVars>
          <dgm:bulletEnabled val="1"/>
        </dgm:presLayoutVars>
      </dgm:prSet>
      <dgm:spPr/>
    </dgm:pt>
    <dgm:pt modelId="{9063E69B-29C8-497F-A9C7-4532E81E5427}" type="pres">
      <dgm:prSet presAssocID="{4F879690-4B05-40F6-9FD5-9A9FBF896D9C}" presName="sibTrans" presStyleCnt="0"/>
      <dgm:spPr/>
    </dgm:pt>
    <dgm:pt modelId="{98FA200C-E6EE-4F92-86E7-E345C36999F0}" type="pres">
      <dgm:prSet presAssocID="{41003840-0920-4005-A716-03D8083E36B1}" presName="node" presStyleLbl="node1" presStyleIdx="1" presStyleCnt="20">
        <dgm:presLayoutVars>
          <dgm:bulletEnabled val="1"/>
        </dgm:presLayoutVars>
      </dgm:prSet>
      <dgm:spPr/>
    </dgm:pt>
    <dgm:pt modelId="{E43DF6A3-E8D9-41D7-B946-699DD37FAA91}" type="pres">
      <dgm:prSet presAssocID="{64BCD997-CD87-4941-ABE7-D7DC90408964}" presName="sibTrans" presStyleCnt="0"/>
      <dgm:spPr/>
    </dgm:pt>
    <dgm:pt modelId="{095A0BD5-A9CC-4B08-8DD8-FB7E74FDFEE4}" type="pres">
      <dgm:prSet presAssocID="{14F09014-0354-4B6E-8CDF-2937BA46081D}" presName="node" presStyleLbl="node1" presStyleIdx="2" presStyleCnt="20">
        <dgm:presLayoutVars>
          <dgm:bulletEnabled val="1"/>
        </dgm:presLayoutVars>
      </dgm:prSet>
      <dgm:spPr/>
    </dgm:pt>
    <dgm:pt modelId="{0F85B3BE-FAFD-4AF6-B6A4-54BF06E530B4}" type="pres">
      <dgm:prSet presAssocID="{6B301844-6A5A-4C2A-B8B8-47056F9C097E}" presName="sibTrans" presStyleCnt="0"/>
      <dgm:spPr/>
    </dgm:pt>
    <dgm:pt modelId="{AF35DC85-D211-40B0-9AC2-E47FB0666426}" type="pres">
      <dgm:prSet presAssocID="{C7955AFA-88FF-49F2-B441-F8882E529657}" presName="node" presStyleLbl="node1" presStyleIdx="3" presStyleCnt="20">
        <dgm:presLayoutVars>
          <dgm:bulletEnabled val="1"/>
        </dgm:presLayoutVars>
      </dgm:prSet>
      <dgm:spPr/>
    </dgm:pt>
    <dgm:pt modelId="{9BBF8C6D-2E52-4741-83D4-D26953217A9C}" type="pres">
      <dgm:prSet presAssocID="{F93E9982-A611-46EC-87FB-73FD18CD9BA1}" presName="sibTrans" presStyleCnt="0"/>
      <dgm:spPr/>
    </dgm:pt>
    <dgm:pt modelId="{D3A52347-381B-4A0D-AF03-05FEAC7067C3}" type="pres">
      <dgm:prSet presAssocID="{E3B796AC-6987-4154-B0DF-CE42EB22432B}" presName="node" presStyleLbl="node1" presStyleIdx="4" presStyleCnt="20">
        <dgm:presLayoutVars>
          <dgm:bulletEnabled val="1"/>
        </dgm:presLayoutVars>
      </dgm:prSet>
      <dgm:spPr/>
    </dgm:pt>
    <dgm:pt modelId="{1598BE54-280B-4888-AD1D-BD9AFFAA29D4}" type="pres">
      <dgm:prSet presAssocID="{4CD57F6A-C693-4554-AD24-9CA3877734C5}" presName="sibTrans" presStyleCnt="0"/>
      <dgm:spPr/>
    </dgm:pt>
    <dgm:pt modelId="{9F514E85-D2FF-4DFA-89CD-AD97F4EE640B}" type="pres">
      <dgm:prSet presAssocID="{A0F01F2B-05CB-4E79-823A-66CDF217CE56}" presName="node" presStyleLbl="node1" presStyleIdx="5" presStyleCnt="20">
        <dgm:presLayoutVars>
          <dgm:bulletEnabled val="1"/>
        </dgm:presLayoutVars>
      </dgm:prSet>
      <dgm:spPr/>
    </dgm:pt>
    <dgm:pt modelId="{4413570C-D569-4D50-967F-D59DCB7D133A}" type="pres">
      <dgm:prSet presAssocID="{CA9CA608-471D-455D-9B4F-1881C21FE03B}" presName="sibTrans" presStyleCnt="0"/>
      <dgm:spPr/>
    </dgm:pt>
    <dgm:pt modelId="{A0BBD8BA-EEE2-4787-A321-0F599338ACFA}" type="pres">
      <dgm:prSet presAssocID="{1286E3A1-1381-4187-B232-B3E427A3A341}" presName="node" presStyleLbl="node1" presStyleIdx="6" presStyleCnt="20">
        <dgm:presLayoutVars>
          <dgm:bulletEnabled val="1"/>
        </dgm:presLayoutVars>
      </dgm:prSet>
      <dgm:spPr/>
    </dgm:pt>
    <dgm:pt modelId="{63B4A74C-F67F-411B-9245-6E2B6524F1C9}" type="pres">
      <dgm:prSet presAssocID="{A134EB85-7348-411E-ABE3-CC0972C94D48}" presName="sibTrans" presStyleCnt="0"/>
      <dgm:spPr/>
    </dgm:pt>
    <dgm:pt modelId="{D98D364B-979D-4887-ABD4-8822D0FCDB9B}" type="pres">
      <dgm:prSet presAssocID="{5A41549D-0037-49FC-9916-F478B00A4F7D}" presName="node" presStyleLbl="node1" presStyleIdx="7" presStyleCnt="20">
        <dgm:presLayoutVars>
          <dgm:bulletEnabled val="1"/>
        </dgm:presLayoutVars>
      </dgm:prSet>
      <dgm:spPr/>
    </dgm:pt>
    <dgm:pt modelId="{7A64BEF8-99F0-42F7-A1D7-1CF44954EEE3}" type="pres">
      <dgm:prSet presAssocID="{7351A02D-7353-4647-AC29-64766D17A148}" presName="sibTrans" presStyleCnt="0"/>
      <dgm:spPr/>
    </dgm:pt>
    <dgm:pt modelId="{07E768C7-46D9-4195-A520-0D6EB3FF8A12}" type="pres">
      <dgm:prSet presAssocID="{3D33C2CE-3DE8-48C3-A4FF-6A949C4C7734}" presName="node" presStyleLbl="node1" presStyleIdx="8" presStyleCnt="20">
        <dgm:presLayoutVars>
          <dgm:bulletEnabled val="1"/>
        </dgm:presLayoutVars>
      </dgm:prSet>
      <dgm:spPr/>
    </dgm:pt>
    <dgm:pt modelId="{366FF760-2ED9-4F4B-9CF8-5C461CA2CC21}" type="pres">
      <dgm:prSet presAssocID="{A6C093F2-2771-4CDB-AADF-62C36F877997}" presName="sibTrans" presStyleCnt="0"/>
      <dgm:spPr/>
    </dgm:pt>
    <dgm:pt modelId="{1DB7D756-A598-4B63-B0C4-F09169CBE976}" type="pres">
      <dgm:prSet presAssocID="{1F324B3B-7760-4C37-BEB5-71F66118CD7A}" presName="node" presStyleLbl="node1" presStyleIdx="9" presStyleCnt="20">
        <dgm:presLayoutVars>
          <dgm:bulletEnabled val="1"/>
        </dgm:presLayoutVars>
      </dgm:prSet>
      <dgm:spPr/>
    </dgm:pt>
    <dgm:pt modelId="{6ED1CA3C-D6E8-4B9D-A5D2-1949892B713E}" type="pres">
      <dgm:prSet presAssocID="{ED675A0B-9BCC-41F0-978E-81BFAD138FF7}" presName="sibTrans" presStyleCnt="0"/>
      <dgm:spPr/>
    </dgm:pt>
    <dgm:pt modelId="{7141C677-E49A-4BD1-AF21-3008E7FAD51F}" type="pres">
      <dgm:prSet presAssocID="{D02014EC-930F-467C-9E88-8E5E7906D92A}" presName="node" presStyleLbl="node1" presStyleIdx="10" presStyleCnt="20">
        <dgm:presLayoutVars>
          <dgm:bulletEnabled val="1"/>
        </dgm:presLayoutVars>
      </dgm:prSet>
      <dgm:spPr/>
    </dgm:pt>
    <dgm:pt modelId="{42794072-361E-4FE9-99A4-8CB9F6117710}" type="pres">
      <dgm:prSet presAssocID="{1A937571-BD8A-4E8D-B377-7A26BAC355CE}" presName="sibTrans" presStyleCnt="0"/>
      <dgm:spPr/>
    </dgm:pt>
    <dgm:pt modelId="{0FF28327-F98B-4FD3-98CA-DB1BE5382E93}" type="pres">
      <dgm:prSet presAssocID="{2212F43A-794C-4A58-A6E0-63CD0812B90A}" presName="node" presStyleLbl="node1" presStyleIdx="11" presStyleCnt="20">
        <dgm:presLayoutVars>
          <dgm:bulletEnabled val="1"/>
        </dgm:presLayoutVars>
      </dgm:prSet>
      <dgm:spPr/>
    </dgm:pt>
    <dgm:pt modelId="{96106CDA-3618-4CA3-96B0-A5EDD26EC9E3}" type="pres">
      <dgm:prSet presAssocID="{35897F18-BB36-43AE-A11E-E4D889B8BBF2}" presName="sibTrans" presStyleCnt="0"/>
      <dgm:spPr/>
    </dgm:pt>
    <dgm:pt modelId="{F3024FFE-7A2E-411C-98A4-B0A2296C15D0}" type="pres">
      <dgm:prSet presAssocID="{400E294B-36B3-4CBC-9D95-EA37C7A3645F}" presName="node" presStyleLbl="node1" presStyleIdx="12" presStyleCnt="20">
        <dgm:presLayoutVars>
          <dgm:bulletEnabled val="1"/>
        </dgm:presLayoutVars>
      </dgm:prSet>
      <dgm:spPr/>
    </dgm:pt>
    <dgm:pt modelId="{B6E9C9B0-C99F-4AE3-8EA1-8E6B14B80DC8}" type="pres">
      <dgm:prSet presAssocID="{F0561F12-1FF9-4297-A221-F5B69CE539BE}" presName="sibTrans" presStyleCnt="0"/>
      <dgm:spPr/>
    </dgm:pt>
    <dgm:pt modelId="{D6EEE228-4D5E-4D9C-9073-E6ADE66F05D2}" type="pres">
      <dgm:prSet presAssocID="{1769CD42-027F-4EFA-8602-FCB0AE174893}" presName="node" presStyleLbl="node1" presStyleIdx="13" presStyleCnt="20">
        <dgm:presLayoutVars>
          <dgm:bulletEnabled val="1"/>
        </dgm:presLayoutVars>
      </dgm:prSet>
      <dgm:spPr/>
    </dgm:pt>
    <dgm:pt modelId="{9DC63ACA-D42B-4A50-9084-E6B9BF67FB95}" type="pres">
      <dgm:prSet presAssocID="{7B2268CC-1169-4512-BA52-ACF12258162F}" presName="sibTrans" presStyleCnt="0"/>
      <dgm:spPr/>
    </dgm:pt>
    <dgm:pt modelId="{0A36D919-7448-4630-8214-EBC181EFC489}" type="pres">
      <dgm:prSet presAssocID="{08A43D41-2814-4034-82A7-AF5629D6B910}" presName="node" presStyleLbl="node1" presStyleIdx="14" presStyleCnt="20">
        <dgm:presLayoutVars>
          <dgm:bulletEnabled val="1"/>
        </dgm:presLayoutVars>
      </dgm:prSet>
      <dgm:spPr/>
    </dgm:pt>
    <dgm:pt modelId="{DED87C0D-6320-463F-97C3-C666B1301B9D}" type="pres">
      <dgm:prSet presAssocID="{66F688AE-C5B7-4DD3-879C-D71D403E6BCA}" presName="sibTrans" presStyleCnt="0"/>
      <dgm:spPr/>
    </dgm:pt>
    <dgm:pt modelId="{6BC41551-D119-48EE-9881-D39F650B3322}" type="pres">
      <dgm:prSet presAssocID="{F6A3427A-8FD8-4127-8684-53B22CD5F4F7}" presName="node" presStyleLbl="node1" presStyleIdx="15" presStyleCnt="20">
        <dgm:presLayoutVars>
          <dgm:bulletEnabled val="1"/>
        </dgm:presLayoutVars>
      </dgm:prSet>
      <dgm:spPr/>
    </dgm:pt>
    <dgm:pt modelId="{B2ECFA2E-0712-46B0-B014-F14436B26DFD}" type="pres">
      <dgm:prSet presAssocID="{B890EE63-81F8-436E-9AF7-EBE61CF0954C}" presName="sibTrans" presStyleCnt="0"/>
      <dgm:spPr/>
    </dgm:pt>
    <dgm:pt modelId="{C3F25C84-B4DE-407D-94DF-A67FD4B73F7C}" type="pres">
      <dgm:prSet presAssocID="{BA3B565A-9844-4240-B166-23D5327C1E2A}" presName="node" presStyleLbl="node1" presStyleIdx="16" presStyleCnt="20">
        <dgm:presLayoutVars>
          <dgm:bulletEnabled val="1"/>
        </dgm:presLayoutVars>
      </dgm:prSet>
      <dgm:spPr/>
    </dgm:pt>
    <dgm:pt modelId="{406B9A3D-7658-4B3A-A1F6-1EA2E848DA5A}" type="pres">
      <dgm:prSet presAssocID="{CB3AC63B-A506-458A-9C25-98D28A09D577}" presName="sibTrans" presStyleCnt="0"/>
      <dgm:spPr/>
    </dgm:pt>
    <dgm:pt modelId="{413EC2CD-67DC-4148-BC90-E1D4EA81FB95}" type="pres">
      <dgm:prSet presAssocID="{225FAD71-7CEB-45BF-A77F-20F32B9C79CB}" presName="node" presStyleLbl="node1" presStyleIdx="17" presStyleCnt="20">
        <dgm:presLayoutVars>
          <dgm:bulletEnabled val="1"/>
        </dgm:presLayoutVars>
      </dgm:prSet>
      <dgm:spPr/>
    </dgm:pt>
    <dgm:pt modelId="{9DA24514-1015-44D5-B67F-F6C693C45237}" type="pres">
      <dgm:prSet presAssocID="{F5A71660-7C93-4E7A-9EEA-7260FCD656A6}" presName="sibTrans" presStyleCnt="0"/>
      <dgm:spPr/>
    </dgm:pt>
    <dgm:pt modelId="{E5BB9822-FCAD-4A52-BF5B-7AAB1BB1C449}" type="pres">
      <dgm:prSet presAssocID="{06326495-83B4-4232-885E-EAAB428DC305}" presName="node" presStyleLbl="node1" presStyleIdx="18" presStyleCnt="20">
        <dgm:presLayoutVars>
          <dgm:bulletEnabled val="1"/>
        </dgm:presLayoutVars>
      </dgm:prSet>
      <dgm:spPr/>
    </dgm:pt>
    <dgm:pt modelId="{EB79F709-B9EC-4083-96DB-451B70956A51}" type="pres">
      <dgm:prSet presAssocID="{1B9A566B-5C0A-4D39-B258-AE66674D322C}" presName="sibTrans" presStyleCnt="0"/>
      <dgm:spPr/>
    </dgm:pt>
    <dgm:pt modelId="{8E0CCF59-DA42-49F6-95B7-380A08E6CCF5}" type="pres">
      <dgm:prSet presAssocID="{07B3AB64-4DE1-4D9B-9750-F7C11DE66FA3}" presName="node" presStyleLbl="node1" presStyleIdx="19" presStyleCnt="20">
        <dgm:presLayoutVars>
          <dgm:bulletEnabled val="1"/>
        </dgm:presLayoutVars>
      </dgm:prSet>
      <dgm:spPr/>
    </dgm:pt>
  </dgm:ptLst>
  <dgm:cxnLst>
    <dgm:cxn modelId="{5B601F04-A9AD-4084-81BE-DEC98F98B131}" type="presOf" srcId="{3D33C2CE-3DE8-48C3-A4FF-6A949C4C7734}" destId="{07E768C7-46D9-4195-A520-0D6EB3FF8A12}" srcOrd="0" destOrd="0" presId="urn:microsoft.com/office/officeart/2005/8/layout/default"/>
    <dgm:cxn modelId="{1EA89E11-5C5D-439D-ACEF-F941BF25ADB4}" srcId="{A57D58DB-7A0A-4CF9-AB22-8753233B42CC}" destId="{F6A3427A-8FD8-4127-8684-53B22CD5F4F7}" srcOrd="15" destOrd="0" parTransId="{A7DF801F-2BA5-447A-9BC5-D51194F1E470}" sibTransId="{B890EE63-81F8-436E-9AF7-EBE61CF0954C}"/>
    <dgm:cxn modelId="{C9D8CC12-3EF7-42BE-A702-3A06137CA49E}" type="presOf" srcId="{1286E3A1-1381-4187-B232-B3E427A3A341}" destId="{A0BBD8BA-EEE2-4787-A321-0F599338ACFA}" srcOrd="0" destOrd="0" presId="urn:microsoft.com/office/officeart/2005/8/layout/default"/>
    <dgm:cxn modelId="{D2D2A915-1388-489B-A51D-94DE6B040495}" type="presOf" srcId="{41003840-0920-4005-A716-03D8083E36B1}" destId="{98FA200C-E6EE-4F92-86E7-E345C36999F0}" srcOrd="0" destOrd="0" presId="urn:microsoft.com/office/officeart/2005/8/layout/default"/>
    <dgm:cxn modelId="{B58CB917-3824-4AD6-AB22-A0F2DD95F916}" type="presOf" srcId="{225FAD71-7CEB-45BF-A77F-20F32B9C79CB}" destId="{413EC2CD-67DC-4148-BC90-E1D4EA81FB95}" srcOrd="0" destOrd="0" presId="urn:microsoft.com/office/officeart/2005/8/layout/default"/>
    <dgm:cxn modelId="{3635E926-623B-4417-BE94-60DB09EE7758}" type="presOf" srcId="{A57D58DB-7A0A-4CF9-AB22-8753233B42CC}" destId="{0D61AABD-8939-4858-ABF1-F53DC73A9500}" srcOrd="0" destOrd="0" presId="urn:microsoft.com/office/officeart/2005/8/layout/default"/>
    <dgm:cxn modelId="{6DFCED27-E563-4BD0-B962-8E5C1E31B016}" srcId="{A57D58DB-7A0A-4CF9-AB22-8753233B42CC}" destId="{07B3AB64-4DE1-4D9B-9750-F7C11DE66FA3}" srcOrd="19" destOrd="0" parTransId="{907D8202-DC07-41BF-BBEF-92C2E3203D7D}" sibTransId="{7F65B635-1EBA-4C66-8DCC-FEBDD48AF629}"/>
    <dgm:cxn modelId="{374B7E3B-AA2E-483F-BA8B-29DC380ABB11}" srcId="{A57D58DB-7A0A-4CF9-AB22-8753233B42CC}" destId="{1286E3A1-1381-4187-B232-B3E427A3A341}" srcOrd="6" destOrd="0" parTransId="{D5CEF52E-1CB9-4BDA-9523-5EDDFC0CDD73}" sibTransId="{A134EB85-7348-411E-ABE3-CC0972C94D48}"/>
    <dgm:cxn modelId="{18BC9440-FD3A-4C02-BB65-443D7B1B52D8}" type="presOf" srcId="{A0F01F2B-05CB-4E79-823A-66CDF217CE56}" destId="{9F514E85-D2FF-4DFA-89CD-AD97F4EE640B}" srcOrd="0" destOrd="0" presId="urn:microsoft.com/office/officeart/2005/8/layout/default"/>
    <dgm:cxn modelId="{27D8D645-6395-4826-B541-2339BEBEAB82}" srcId="{A57D58DB-7A0A-4CF9-AB22-8753233B42CC}" destId="{A0F01F2B-05CB-4E79-823A-66CDF217CE56}" srcOrd="5" destOrd="0" parTransId="{1D6ABE90-D73D-4F65-888B-13462CC795BB}" sibTransId="{CA9CA608-471D-455D-9B4F-1881C21FE03B}"/>
    <dgm:cxn modelId="{96826B46-9DB4-4CFC-87EE-8D2022CE67A3}" type="presOf" srcId="{E3B796AC-6987-4154-B0DF-CE42EB22432B}" destId="{D3A52347-381B-4A0D-AF03-05FEAC7067C3}" srcOrd="0" destOrd="0" presId="urn:microsoft.com/office/officeart/2005/8/layout/default"/>
    <dgm:cxn modelId="{74DFBA4B-3720-4BD3-9B42-74A611330A60}" type="presOf" srcId="{400E294B-36B3-4CBC-9D95-EA37C7A3645F}" destId="{F3024FFE-7A2E-411C-98A4-B0A2296C15D0}" srcOrd="0" destOrd="0" presId="urn:microsoft.com/office/officeart/2005/8/layout/default"/>
    <dgm:cxn modelId="{E4A7094C-4A30-4C45-BAA2-C9BE646A8A65}" srcId="{A57D58DB-7A0A-4CF9-AB22-8753233B42CC}" destId="{2212F43A-794C-4A58-A6E0-63CD0812B90A}" srcOrd="11" destOrd="0" parTransId="{68E8FC11-DD9C-4C49-B99A-08AEC45FA1E8}" sibTransId="{35897F18-BB36-43AE-A11E-E4D889B8BBF2}"/>
    <dgm:cxn modelId="{AFD5C34C-E09D-473F-B824-C97BAD26C935}" srcId="{A57D58DB-7A0A-4CF9-AB22-8753233B42CC}" destId="{400E294B-36B3-4CBC-9D95-EA37C7A3645F}" srcOrd="12" destOrd="0" parTransId="{12F5EE77-0D8E-4989-A96F-8F578FAC52C2}" sibTransId="{F0561F12-1FF9-4297-A221-F5B69CE539BE}"/>
    <dgm:cxn modelId="{A3465751-A299-4E67-830C-A5E8208A0E43}" srcId="{A57D58DB-7A0A-4CF9-AB22-8753233B42CC}" destId="{225FAD71-7CEB-45BF-A77F-20F32B9C79CB}" srcOrd="17" destOrd="0" parTransId="{54B29409-4177-44D8-84A4-CC4512025B16}" sibTransId="{F5A71660-7C93-4E7A-9EEA-7260FCD656A6}"/>
    <dgm:cxn modelId="{28EC4F55-1623-4401-AACF-C4062F717C42}" srcId="{A57D58DB-7A0A-4CF9-AB22-8753233B42CC}" destId="{D02014EC-930F-467C-9E88-8E5E7906D92A}" srcOrd="10" destOrd="0" parTransId="{04CE2B7D-9524-4E85-B6AD-A6F7FC42BDF5}" sibTransId="{1A937571-BD8A-4E8D-B377-7A26BAC355CE}"/>
    <dgm:cxn modelId="{96E6B760-5AA0-4CF9-8B15-0655B88A5B3B}" type="presOf" srcId="{1769CD42-027F-4EFA-8602-FCB0AE174893}" destId="{D6EEE228-4D5E-4D9C-9073-E6ADE66F05D2}" srcOrd="0" destOrd="0" presId="urn:microsoft.com/office/officeart/2005/8/layout/default"/>
    <dgm:cxn modelId="{B27E2C76-147F-48C6-A245-C1270100FA8A}" srcId="{A57D58DB-7A0A-4CF9-AB22-8753233B42CC}" destId="{E3B796AC-6987-4154-B0DF-CE42EB22432B}" srcOrd="4" destOrd="0" parTransId="{D44AF717-350C-41C3-BA77-D919E9C696D3}" sibTransId="{4CD57F6A-C693-4554-AD24-9CA3877734C5}"/>
    <dgm:cxn modelId="{74B63C7A-206A-4FCE-9D40-829A870B4D90}" srcId="{A57D58DB-7A0A-4CF9-AB22-8753233B42CC}" destId="{08A43D41-2814-4034-82A7-AF5629D6B910}" srcOrd="14" destOrd="0" parTransId="{35F9ABAE-5085-4C15-9A9A-47433879A2CD}" sibTransId="{66F688AE-C5B7-4DD3-879C-D71D403E6BCA}"/>
    <dgm:cxn modelId="{99EE5C98-76AF-441E-9941-867F499CB1D9}" type="presOf" srcId="{14F09014-0354-4B6E-8CDF-2937BA46081D}" destId="{095A0BD5-A9CC-4B08-8DD8-FB7E74FDFEE4}" srcOrd="0" destOrd="0" presId="urn:microsoft.com/office/officeart/2005/8/layout/default"/>
    <dgm:cxn modelId="{DA9764A5-35CD-4110-BC6A-D64EF8FD769C}" srcId="{A57D58DB-7A0A-4CF9-AB22-8753233B42CC}" destId="{06326495-83B4-4232-885E-EAAB428DC305}" srcOrd="18" destOrd="0" parTransId="{B088BF0A-A437-49BF-9DF0-7AEEE3005FC8}" sibTransId="{1B9A566B-5C0A-4D39-B258-AE66674D322C}"/>
    <dgm:cxn modelId="{AF7EA0A6-682E-42F1-B19A-9F75AEEECFBC}" srcId="{A57D58DB-7A0A-4CF9-AB22-8753233B42CC}" destId="{B6257097-7A6B-4ED5-B76F-45FA7A101A7B}" srcOrd="0" destOrd="0" parTransId="{4E506039-D8F3-49E8-9A32-F190003DEA0E}" sibTransId="{4F879690-4B05-40F6-9FD5-9A9FBF896D9C}"/>
    <dgm:cxn modelId="{A4877BAA-A7A8-4CA7-830A-A85B8666923F}" type="presOf" srcId="{F6A3427A-8FD8-4127-8684-53B22CD5F4F7}" destId="{6BC41551-D119-48EE-9881-D39F650B3322}" srcOrd="0" destOrd="0" presId="urn:microsoft.com/office/officeart/2005/8/layout/default"/>
    <dgm:cxn modelId="{7C5DAFAA-7CB0-41AB-AA03-2D21BE134921}" type="presOf" srcId="{BA3B565A-9844-4240-B166-23D5327C1E2A}" destId="{C3F25C84-B4DE-407D-94DF-A67FD4B73F7C}" srcOrd="0" destOrd="0" presId="urn:microsoft.com/office/officeart/2005/8/layout/default"/>
    <dgm:cxn modelId="{0ADFD8AA-099E-4448-898D-90DEBC921549}" type="presOf" srcId="{1F324B3B-7760-4C37-BEB5-71F66118CD7A}" destId="{1DB7D756-A598-4B63-B0C4-F09169CBE976}" srcOrd="0" destOrd="0" presId="urn:microsoft.com/office/officeart/2005/8/layout/default"/>
    <dgm:cxn modelId="{96C316AE-8E5A-44B8-8494-673B3795A67E}" srcId="{A57D58DB-7A0A-4CF9-AB22-8753233B42CC}" destId="{C7955AFA-88FF-49F2-B441-F8882E529657}" srcOrd="3" destOrd="0" parTransId="{3494AC6B-AD40-4B02-A9CA-23258D49A986}" sibTransId="{F93E9982-A611-46EC-87FB-73FD18CD9BA1}"/>
    <dgm:cxn modelId="{5EC730B1-4558-434F-9125-666C7D650BD0}" srcId="{A57D58DB-7A0A-4CF9-AB22-8753233B42CC}" destId="{3D33C2CE-3DE8-48C3-A4FF-6A949C4C7734}" srcOrd="8" destOrd="0" parTransId="{3ACF8EC3-983C-41B5-954A-6FDECA069348}" sibTransId="{A6C093F2-2771-4CDB-AADF-62C36F877997}"/>
    <dgm:cxn modelId="{23E9A8B4-92B1-45B2-99AA-7DF0C8E3C885}" srcId="{A57D58DB-7A0A-4CF9-AB22-8753233B42CC}" destId="{1F324B3B-7760-4C37-BEB5-71F66118CD7A}" srcOrd="9" destOrd="0" parTransId="{8169C765-DC4E-46DA-8C2A-B5EC84AB2ECE}" sibTransId="{ED675A0B-9BCC-41F0-978E-81BFAD138FF7}"/>
    <dgm:cxn modelId="{EA80C9C0-10A9-4D45-82A6-430057453A24}" srcId="{A57D58DB-7A0A-4CF9-AB22-8753233B42CC}" destId="{5A41549D-0037-49FC-9916-F478B00A4F7D}" srcOrd="7" destOrd="0" parTransId="{06F7E359-F69C-4101-90A0-46849DC521E8}" sibTransId="{7351A02D-7353-4647-AC29-64766D17A148}"/>
    <dgm:cxn modelId="{15AED0C6-0604-4196-9C7B-F3B3053FE24A}" type="presOf" srcId="{C7955AFA-88FF-49F2-B441-F8882E529657}" destId="{AF35DC85-D211-40B0-9AC2-E47FB0666426}" srcOrd="0" destOrd="0" presId="urn:microsoft.com/office/officeart/2005/8/layout/default"/>
    <dgm:cxn modelId="{2B5EB9D7-6B5F-4742-A3A6-8E55FE50E79B}" type="presOf" srcId="{08A43D41-2814-4034-82A7-AF5629D6B910}" destId="{0A36D919-7448-4630-8214-EBC181EFC489}" srcOrd="0" destOrd="0" presId="urn:microsoft.com/office/officeart/2005/8/layout/default"/>
    <dgm:cxn modelId="{BEC1A3E9-5145-4BD1-8AAC-21C7322663ED}" type="presOf" srcId="{D02014EC-930F-467C-9E88-8E5E7906D92A}" destId="{7141C677-E49A-4BD1-AF21-3008E7FAD51F}" srcOrd="0" destOrd="0" presId="urn:microsoft.com/office/officeart/2005/8/layout/default"/>
    <dgm:cxn modelId="{B80246EC-0FB9-48A0-A2CB-DD3AFB9A56E7}" type="presOf" srcId="{2212F43A-794C-4A58-A6E0-63CD0812B90A}" destId="{0FF28327-F98B-4FD3-98CA-DB1BE5382E93}" srcOrd="0" destOrd="0" presId="urn:microsoft.com/office/officeart/2005/8/layout/default"/>
    <dgm:cxn modelId="{F226F5ED-5F80-485C-8C57-898BC13AD157}" type="presOf" srcId="{5A41549D-0037-49FC-9916-F478B00A4F7D}" destId="{D98D364B-979D-4887-ABD4-8822D0FCDB9B}" srcOrd="0" destOrd="0" presId="urn:microsoft.com/office/officeart/2005/8/layout/default"/>
    <dgm:cxn modelId="{E4BB8EEE-7ACE-4C4F-8C3D-03394579AB2F}" srcId="{A57D58DB-7A0A-4CF9-AB22-8753233B42CC}" destId="{1769CD42-027F-4EFA-8602-FCB0AE174893}" srcOrd="13" destOrd="0" parTransId="{5C276ED2-11F0-4FEE-A8AC-5DE3059CE3E2}" sibTransId="{7B2268CC-1169-4512-BA52-ACF12258162F}"/>
    <dgm:cxn modelId="{1EA582F0-A94E-49EC-A102-7A40C6FD5A3C}" type="presOf" srcId="{07B3AB64-4DE1-4D9B-9750-F7C11DE66FA3}" destId="{8E0CCF59-DA42-49F6-95B7-380A08E6CCF5}" srcOrd="0" destOrd="0" presId="urn:microsoft.com/office/officeart/2005/8/layout/default"/>
    <dgm:cxn modelId="{48F23AF5-0D96-40F4-9AAE-1F60F3F3D2F0}" srcId="{A57D58DB-7A0A-4CF9-AB22-8753233B42CC}" destId="{14F09014-0354-4B6E-8CDF-2937BA46081D}" srcOrd="2" destOrd="0" parTransId="{BF3FC80D-AE93-4D71-942A-3506AAE37882}" sibTransId="{6B301844-6A5A-4C2A-B8B8-47056F9C097E}"/>
    <dgm:cxn modelId="{FF816BF5-94EF-41C8-80B9-BD37B41DE407}" type="presOf" srcId="{B6257097-7A6B-4ED5-B76F-45FA7A101A7B}" destId="{8BAB05FE-B50D-4B51-861E-EF6B76156F41}" srcOrd="0" destOrd="0" presId="urn:microsoft.com/office/officeart/2005/8/layout/default"/>
    <dgm:cxn modelId="{CA20DCF9-B3EB-48D7-93E6-A4D8AAC2BDEF}" type="presOf" srcId="{06326495-83B4-4232-885E-EAAB428DC305}" destId="{E5BB9822-FCAD-4A52-BF5B-7AAB1BB1C449}" srcOrd="0" destOrd="0" presId="urn:microsoft.com/office/officeart/2005/8/layout/default"/>
    <dgm:cxn modelId="{645455FB-99FF-4E26-AAE0-502B5AF158B2}" srcId="{A57D58DB-7A0A-4CF9-AB22-8753233B42CC}" destId="{BA3B565A-9844-4240-B166-23D5327C1E2A}" srcOrd="16" destOrd="0" parTransId="{A9BB4E44-D9F4-412C-80EA-0C92A74E0A23}" sibTransId="{CB3AC63B-A506-458A-9C25-98D28A09D577}"/>
    <dgm:cxn modelId="{3E0CC4FF-33A2-4C11-A967-893DA973C552}" srcId="{A57D58DB-7A0A-4CF9-AB22-8753233B42CC}" destId="{41003840-0920-4005-A716-03D8083E36B1}" srcOrd="1" destOrd="0" parTransId="{24841FA7-4209-4B03-AEF6-B5E673D98DC5}" sibTransId="{64BCD997-CD87-4941-ABE7-D7DC90408964}"/>
    <dgm:cxn modelId="{980E5820-D826-4F0E-A916-C2F5E964B162}" type="presParOf" srcId="{0D61AABD-8939-4858-ABF1-F53DC73A9500}" destId="{8BAB05FE-B50D-4B51-861E-EF6B76156F41}" srcOrd="0" destOrd="0" presId="urn:microsoft.com/office/officeart/2005/8/layout/default"/>
    <dgm:cxn modelId="{C9CF09C0-AFE9-4A8A-9AE5-1CEDEF582C0A}" type="presParOf" srcId="{0D61AABD-8939-4858-ABF1-F53DC73A9500}" destId="{9063E69B-29C8-497F-A9C7-4532E81E5427}" srcOrd="1" destOrd="0" presId="urn:microsoft.com/office/officeart/2005/8/layout/default"/>
    <dgm:cxn modelId="{EE1257A0-AD54-44CC-8F78-45071893138C}" type="presParOf" srcId="{0D61AABD-8939-4858-ABF1-F53DC73A9500}" destId="{98FA200C-E6EE-4F92-86E7-E345C36999F0}" srcOrd="2" destOrd="0" presId="urn:microsoft.com/office/officeart/2005/8/layout/default"/>
    <dgm:cxn modelId="{C3F9A49D-FFE4-499A-9CC0-33FA2194C212}" type="presParOf" srcId="{0D61AABD-8939-4858-ABF1-F53DC73A9500}" destId="{E43DF6A3-E8D9-41D7-B946-699DD37FAA91}" srcOrd="3" destOrd="0" presId="urn:microsoft.com/office/officeart/2005/8/layout/default"/>
    <dgm:cxn modelId="{9C766CE4-5C7D-4A56-8BE9-C70B459D9934}" type="presParOf" srcId="{0D61AABD-8939-4858-ABF1-F53DC73A9500}" destId="{095A0BD5-A9CC-4B08-8DD8-FB7E74FDFEE4}" srcOrd="4" destOrd="0" presId="urn:microsoft.com/office/officeart/2005/8/layout/default"/>
    <dgm:cxn modelId="{CE47C8D8-9231-4CCA-AED7-AD06F623EEA7}" type="presParOf" srcId="{0D61AABD-8939-4858-ABF1-F53DC73A9500}" destId="{0F85B3BE-FAFD-4AF6-B6A4-54BF06E530B4}" srcOrd="5" destOrd="0" presId="urn:microsoft.com/office/officeart/2005/8/layout/default"/>
    <dgm:cxn modelId="{DAADB191-9779-41E0-9D79-339E90AA61A0}" type="presParOf" srcId="{0D61AABD-8939-4858-ABF1-F53DC73A9500}" destId="{AF35DC85-D211-40B0-9AC2-E47FB0666426}" srcOrd="6" destOrd="0" presId="urn:microsoft.com/office/officeart/2005/8/layout/default"/>
    <dgm:cxn modelId="{94CD6C57-B2E2-4276-A266-6B0A0C30B4E8}" type="presParOf" srcId="{0D61AABD-8939-4858-ABF1-F53DC73A9500}" destId="{9BBF8C6D-2E52-4741-83D4-D26953217A9C}" srcOrd="7" destOrd="0" presId="urn:microsoft.com/office/officeart/2005/8/layout/default"/>
    <dgm:cxn modelId="{3DF8D511-1490-481A-A4FB-4DA92734ADF5}" type="presParOf" srcId="{0D61AABD-8939-4858-ABF1-F53DC73A9500}" destId="{D3A52347-381B-4A0D-AF03-05FEAC7067C3}" srcOrd="8" destOrd="0" presId="urn:microsoft.com/office/officeart/2005/8/layout/default"/>
    <dgm:cxn modelId="{D48794DB-D134-49A8-87F5-CC7DDB4615DB}" type="presParOf" srcId="{0D61AABD-8939-4858-ABF1-F53DC73A9500}" destId="{1598BE54-280B-4888-AD1D-BD9AFFAA29D4}" srcOrd="9" destOrd="0" presId="urn:microsoft.com/office/officeart/2005/8/layout/default"/>
    <dgm:cxn modelId="{2CE923BE-41B6-43E1-954E-CDE31CDA22F1}" type="presParOf" srcId="{0D61AABD-8939-4858-ABF1-F53DC73A9500}" destId="{9F514E85-D2FF-4DFA-89CD-AD97F4EE640B}" srcOrd="10" destOrd="0" presId="urn:microsoft.com/office/officeart/2005/8/layout/default"/>
    <dgm:cxn modelId="{F52BE712-D674-401B-90E2-D45AA87882DA}" type="presParOf" srcId="{0D61AABD-8939-4858-ABF1-F53DC73A9500}" destId="{4413570C-D569-4D50-967F-D59DCB7D133A}" srcOrd="11" destOrd="0" presId="urn:microsoft.com/office/officeart/2005/8/layout/default"/>
    <dgm:cxn modelId="{9224FB6E-D027-4AC3-B58A-C2E729DC1941}" type="presParOf" srcId="{0D61AABD-8939-4858-ABF1-F53DC73A9500}" destId="{A0BBD8BA-EEE2-4787-A321-0F599338ACFA}" srcOrd="12" destOrd="0" presId="urn:microsoft.com/office/officeart/2005/8/layout/default"/>
    <dgm:cxn modelId="{C160AF1B-1EBF-47C1-8B1A-AAC2E80A603C}" type="presParOf" srcId="{0D61AABD-8939-4858-ABF1-F53DC73A9500}" destId="{63B4A74C-F67F-411B-9245-6E2B6524F1C9}" srcOrd="13" destOrd="0" presId="urn:microsoft.com/office/officeart/2005/8/layout/default"/>
    <dgm:cxn modelId="{94A2B554-0B5A-4421-9764-64DBB1F8C51A}" type="presParOf" srcId="{0D61AABD-8939-4858-ABF1-F53DC73A9500}" destId="{D98D364B-979D-4887-ABD4-8822D0FCDB9B}" srcOrd="14" destOrd="0" presId="urn:microsoft.com/office/officeart/2005/8/layout/default"/>
    <dgm:cxn modelId="{530E3790-CA5D-46FB-937E-EE6C744EE6CE}" type="presParOf" srcId="{0D61AABD-8939-4858-ABF1-F53DC73A9500}" destId="{7A64BEF8-99F0-42F7-A1D7-1CF44954EEE3}" srcOrd="15" destOrd="0" presId="urn:microsoft.com/office/officeart/2005/8/layout/default"/>
    <dgm:cxn modelId="{C7F3AC84-6CB2-4287-8CFC-B6BDA3DA7D09}" type="presParOf" srcId="{0D61AABD-8939-4858-ABF1-F53DC73A9500}" destId="{07E768C7-46D9-4195-A520-0D6EB3FF8A12}" srcOrd="16" destOrd="0" presId="urn:microsoft.com/office/officeart/2005/8/layout/default"/>
    <dgm:cxn modelId="{804445FE-48F6-4657-BCB9-940AF2DDA177}" type="presParOf" srcId="{0D61AABD-8939-4858-ABF1-F53DC73A9500}" destId="{366FF760-2ED9-4F4B-9CF8-5C461CA2CC21}" srcOrd="17" destOrd="0" presId="urn:microsoft.com/office/officeart/2005/8/layout/default"/>
    <dgm:cxn modelId="{8A121C38-D839-46FA-AEC7-1A56E560FA3F}" type="presParOf" srcId="{0D61AABD-8939-4858-ABF1-F53DC73A9500}" destId="{1DB7D756-A598-4B63-B0C4-F09169CBE976}" srcOrd="18" destOrd="0" presId="urn:microsoft.com/office/officeart/2005/8/layout/default"/>
    <dgm:cxn modelId="{B4D381DC-F772-4001-A6F2-31D0066E9BE1}" type="presParOf" srcId="{0D61AABD-8939-4858-ABF1-F53DC73A9500}" destId="{6ED1CA3C-D6E8-4B9D-A5D2-1949892B713E}" srcOrd="19" destOrd="0" presId="urn:microsoft.com/office/officeart/2005/8/layout/default"/>
    <dgm:cxn modelId="{33C2A3ED-A68C-468D-80FD-4F4A94E84185}" type="presParOf" srcId="{0D61AABD-8939-4858-ABF1-F53DC73A9500}" destId="{7141C677-E49A-4BD1-AF21-3008E7FAD51F}" srcOrd="20" destOrd="0" presId="urn:microsoft.com/office/officeart/2005/8/layout/default"/>
    <dgm:cxn modelId="{90B26C90-CE57-4204-9823-D6D65C4FD091}" type="presParOf" srcId="{0D61AABD-8939-4858-ABF1-F53DC73A9500}" destId="{42794072-361E-4FE9-99A4-8CB9F6117710}" srcOrd="21" destOrd="0" presId="urn:microsoft.com/office/officeart/2005/8/layout/default"/>
    <dgm:cxn modelId="{9DC05348-DF12-497E-9274-31569485545A}" type="presParOf" srcId="{0D61AABD-8939-4858-ABF1-F53DC73A9500}" destId="{0FF28327-F98B-4FD3-98CA-DB1BE5382E93}" srcOrd="22" destOrd="0" presId="urn:microsoft.com/office/officeart/2005/8/layout/default"/>
    <dgm:cxn modelId="{FFA4B77B-11EB-47B3-B968-62D4D0C90C20}" type="presParOf" srcId="{0D61AABD-8939-4858-ABF1-F53DC73A9500}" destId="{96106CDA-3618-4CA3-96B0-A5EDD26EC9E3}" srcOrd="23" destOrd="0" presId="urn:microsoft.com/office/officeart/2005/8/layout/default"/>
    <dgm:cxn modelId="{C143BD85-52D7-4A72-83CB-A89E0F165564}" type="presParOf" srcId="{0D61AABD-8939-4858-ABF1-F53DC73A9500}" destId="{F3024FFE-7A2E-411C-98A4-B0A2296C15D0}" srcOrd="24" destOrd="0" presId="urn:microsoft.com/office/officeart/2005/8/layout/default"/>
    <dgm:cxn modelId="{8F4E9D9F-9B06-4C6B-BCBB-624438CC34CA}" type="presParOf" srcId="{0D61AABD-8939-4858-ABF1-F53DC73A9500}" destId="{B6E9C9B0-C99F-4AE3-8EA1-8E6B14B80DC8}" srcOrd="25" destOrd="0" presId="urn:microsoft.com/office/officeart/2005/8/layout/default"/>
    <dgm:cxn modelId="{C333EEE0-33B7-487F-9A50-FFE16FAC25E1}" type="presParOf" srcId="{0D61AABD-8939-4858-ABF1-F53DC73A9500}" destId="{D6EEE228-4D5E-4D9C-9073-E6ADE66F05D2}" srcOrd="26" destOrd="0" presId="urn:microsoft.com/office/officeart/2005/8/layout/default"/>
    <dgm:cxn modelId="{70E0FBD5-7B63-4E2B-BBCA-5ADEE196F3EA}" type="presParOf" srcId="{0D61AABD-8939-4858-ABF1-F53DC73A9500}" destId="{9DC63ACA-D42B-4A50-9084-E6B9BF67FB95}" srcOrd="27" destOrd="0" presId="urn:microsoft.com/office/officeart/2005/8/layout/default"/>
    <dgm:cxn modelId="{7037B3DD-F762-49B4-855D-BCF0001DC8AB}" type="presParOf" srcId="{0D61AABD-8939-4858-ABF1-F53DC73A9500}" destId="{0A36D919-7448-4630-8214-EBC181EFC489}" srcOrd="28" destOrd="0" presId="urn:microsoft.com/office/officeart/2005/8/layout/default"/>
    <dgm:cxn modelId="{52390751-D1C6-4901-BC45-BBAAB142099E}" type="presParOf" srcId="{0D61AABD-8939-4858-ABF1-F53DC73A9500}" destId="{DED87C0D-6320-463F-97C3-C666B1301B9D}" srcOrd="29" destOrd="0" presId="urn:microsoft.com/office/officeart/2005/8/layout/default"/>
    <dgm:cxn modelId="{ED8FC53C-7299-49CA-BF39-195474002DAC}" type="presParOf" srcId="{0D61AABD-8939-4858-ABF1-F53DC73A9500}" destId="{6BC41551-D119-48EE-9881-D39F650B3322}" srcOrd="30" destOrd="0" presId="urn:microsoft.com/office/officeart/2005/8/layout/default"/>
    <dgm:cxn modelId="{4FE17EC1-E6A8-4D18-9EA5-D5F69B418E1F}" type="presParOf" srcId="{0D61AABD-8939-4858-ABF1-F53DC73A9500}" destId="{B2ECFA2E-0712-46B0-B014-F14436B26DFD}" srcOrd="31" destOrd="0" presId="urn:microsoft.com/office/officeart/2005/8/layout/default"/>
    <dgm:cxn modelId="{3405F58D-7FA5-464B-9701-C8B837BEE899}" type="presParOf" srcId="{0D61AABD-8939-4858-ABF1-F53DC73A9500}" destId="{C3F25C84-B4DE-407D-94DF-A67FD4B73F7C}" srcOrd="32" destOrd="0" presId="urn:microsoft.com/office/officeart/2005/8/layout/default"/>
    <dgm:cxn modelId="{FB73FAEA-4C5A-497F-A36F-C5A3020A40CA}" type="presParOf" srcId="{0D61AABD-8939-4858-ABF1-F53DC73A9500}" destId="{406B9A3D-7658-4B3A-A1F6-1EA2E848DA5A}" srcOrd="33" destOrd="0" presId="urn:microsoft.com/office/officeart/2005/8/layout/default"/>
    <dgm:cxn modelId="{429019B4-BA6F-4FCE-9CF6-2D981C726DB6}" type="presParOf" srcId="{0D61AABD-8939-4858-ABF1-F53DC73A9500}" destId="{413EC2CD-67DC-4148-BC90-E1D4EA81FB95}" srcOrd="34" destOrd="0" presId="urn:microsoft.com/office/officeart/2005/8/layout/default"/>
    <dgm:cxn modelId="{EE89AEA8-7CED-492D-8491-284863EBB092}" type="presParOf" srcId="{0D61AABD-8939-4858-ABF1-F53DC73A9500}" destId="{9DA24514-1015-44D5-B67F-F6C693C45237}" srcOrd="35" destOrd="0" presId="urn:microsoft.com/office/officeart/2005/8/layout/default"/>
    <dgm:cxn modelId="{268A2497-8EB2-40A9-B51F-2DDBB4737A5C}" type="presParOf" srcId="{0D61AABD-8939-4858-ABF1-F53DC73A9500}" destId="{E5BB9822-FCAD-4A52-BF5B-7AAB1BB1C449}" srcOrd="36" destOrd="0" presId="urn:microsoft.com/office/officeart/2005/8/layout/default"/>
    <dgm:cxn modelId="{1ECC58CF-C525-4794-ABE5-AC40564060C7}" type="presParOf" srcId="{0D61AABD-8939-4858-ABF1-F53DC73A9500}" destId="{EB79F709-B9EC-4083-96DB-451B70956A51}" srcOrd="37" destOrd="0" presId="urn:microsoft.com/office/officeart/2005/8/layout/default"/>
    <dgm:cxn modelId="{C77C8A66-2D24-4E70-B34D-C9A05886DDCD}" type="presParOf" srcId="{0D61AABD-8939-4858-ABF1-F53DC73A9500}" destId="{8E0CCF59-DA42-49F6-95B7-380A08E6CCF5}" srcOrd="3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B05FE-B50D-4B51-861E-EF6B76156F41}">
      <dsp:nvSpPr>
        <dsp:cNvPr id="0" name=""/>
        <dsp:cNvSpPr/>
      </dsp:nvSpPr>
      <dsp:spPr>
        <a:xfrm>
          <a:off x="452163" y="1183"/>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dirty="0">
              <a:solidFill>
                <a:schemeClr val="bg1"/>
              </a:solidFill>
            </a:rPr>
            <a:t>Flours</a:t>
          </a:r>
        </a:p>
      </dsp:txBody>
      <dsp:txXfrm>
        <a:off x="452163" y="1183"/>
        <a:ext cx="1492622" cy="895573"/>
      </dsp:txXfrm>
    </dsp:sp>
    <dsp:sp modelId="{98FA200C-E6EE-4F92-86E7-E345C36999F0}">
      <dsp:nvSpPr>
        <dsp:cNvPr id="0" name=""/>
        <dsp:cNvSpPr/>
      </dsp:nvSpPr>
      <dsp:spPr>
        <a:xfrm>
          <a:off x="2094048" y="1183"/>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2094048" y="1183"/>
        <a:ext cx="1492622" cy="895573"/>
      </dsp:txXfrm>
    </dsp:sp>
    <dsp:sp modelId="{095A0BD5-A9CC-4B08-8DD8-FB7E74FDFEE4}">
      <dsp:nvSpPr>
        <dsp:cNvPr id="0" name=""/>
        <dsp:cNvSpPr/>
      </dsp:nvSpPr>
      <dsp:spPr>
        <a:xfrm>
          <a:off x="3735932" y="1183"/>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3735932" y="1183"/>
        <a:ext cx="1492622" cy="895573"/>
      </dsp:txXfrm>
    </dsp:sp>
    <dsp:sp modelId="{AF35DC85-D211-40B0-9AC2-E47FB0666426}">
      <dsp:nvSpPr>
        <dsp:cNvPr id="0" name=""/>
        <dsp:cNvSpPr/>
      </dsp:nvSpPr>
      <dsp:spPr>
        <a:xfrm>
          <a:off x="5377817" y="1183"/>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5377817" y="1183"/>
        <a:ext cx="1492622" cy="895573"/>
      </dsp:txXfrm>
    </dsp:sp>
    <dsp:sp modelId="{D3A52347-381B-4A0D-AF03-05FEAC7067C3}">
      <dsp:nvSpPr>
        <dsp:cNvPr id="0" name=""/>
        <dsp:cNvSpPr/>
      </dsp:nvSpPr>
      <dsp:spPr>
        <a:xfrm>
          <a:off x="7019701" y="1183"/>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7019701" y="1183"/>
        <a:ext cx="1492622" cy="895573"/>
      </dsp:txXfrm>
    </dsp:sp>
    <dsp:sp modelId="{9F514E85-D2FF-4DFA-89CD-AD97F4EE640B}">
      <dsp:nvSpPr>
        <dsp:cNvPr id="0" name=""/>
        <dsp:cNvSpPr/>
      </dsp:nvSpPr>
      <dsp:spPr>
        <a:xfrm>
          <a:off x="452163" y="1046019"/>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452163" y="1046019"/>
        <a:ext cx="1492622" cy="895573"/>
      </dsp:txXfrm>
    </dsp:sp>
    <dsp:sp modelId="{A0BBD8BA-EEE2-4787-A321-0F599338ACFA}">
      <dsp:nvSpPr>
        <dsp:cNvPr id="0" name=""/>
        <dsp:cNvSpPr/>
      </dsp:nvSpPr>
      <dsp:spPr>
        <a:xfrm>
          <a:off x="2094048" y="1046019"/>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2094048" y="1046019"/>
        <a:ext cx="1492622" cy="895573"/>
      </dsp:txXfrm>
    </dsp:sp>
    <dsp:sp modelId="{D98D364B-979D-4887-ABD4-8822D0FCDB9B}">
      <dsp:nvSpPr>
        <dsp:cNvPr id="0" name=""/>
        <dsp:cNvSpPr/>
      </dsp:nvSpPr>
      <dsp:spPr>
        <a:xfrm>
          <a:off x="3735932" y="1046019"/>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3735932" y="1046019"/>
        <a:ext cx="1492622" cy="895573"/>
      </dsp:txXfrm>
    </dsp:sp>
    <dsp:sp modelId="{07E768C7-46D9-4195-A520-0D6EB3FF8A12}">
      <dsp:nvSpPr>
        <dsp:cNvPr id="0" name=""/>
        <dsp:cNvSpPr/>
      </dsp:nvSpPr>
      <dsp:spPr>
        <a:xfrm>
          <a:off x="5377817" y="1046019"/>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5377817" y="1046019"/>
        <a:ext cx="1492622" cy="895573"/>
      </dsp:txXfrm>
    </dsp:sp>
    <dsp:sp modelId="{1DB7D756-A598-4B63-B0C4-F09169CBE976}">
      <dsp:nvSpPr>
        <dsp:cNvPr id="0" name=""/>
        <dsp:cNvSpPr/>
      </dsp:nvSpPr>
      <dsp:spPr>
        <a:xfrm>
          <a:off x="7019701" y="1046019"/>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7019701" y="1046019"/>
        <a:ext cx="1492622" cy="895573"/>
      </dsp:txXfrm>
    </dsp:sp>
    <dsp:sp modelId="{7141C677-E49A-4BD1-AF21-3008E7FAD51F}">
      <dsp:nvSpPr>
        <dsp:cNvPr id="0" name=""/>
        <dsp:cNvSpPr/>
      </dsp:nvSpPr>
      <dsp:spPr>
        <a:xfrm>
          <a:off x="452163" y="2090855"/>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452163" y="2090855"/>
        <a:ext cx="1492622" cy="895573"/>
      </dsp:txXfrm>
    </dsp:sp>
    <dsp:sp modelId="{0FF28327-F98B-4FD3-98CA-DB1BE5382E93}">
      <dsp:nvSpPr>
        <dsp:cNvPr id="0" name=""/>
        <dsp:cNvSpPr/>
      </dsp:nvSpPr>
      <dsp:spPr>
        <a:xfrm>
          <a:off x="2094048" y="2090855"/>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2094048" y="2090855"/>
        <a:ext cx="1492622" cy="895573"/>
      </dsp:txXfrm>
    </dsp:sp>
    <dsp:sp modelId="{F3024FFE-7A2E-411C-98A4-B0A2296C15D0}">
      <dsp:nvSpPr>
        <dsp:cNvPr id="0" name=""/>
        <dsp:cNvSpPr/>
      </dsp:nvSpPr>
      <dsp:spPr>
        <a:xfrm>
          <a:off x="3735932" y="2090855"/>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3735932" y="2090855"/>
        <a:ext cx="1492622" cy="895573"/>
      </dsp:txXfrm>
    </dsp:sp>
    <dsp:sp modelId="{D6EEE228-4D5E-4D9C-9073-E6ADE66F05D2}">
      <dsp:nvSpPr>
        <dsp:cNvPr id="0" name=""/>
        <dsp:cNvSpPr/>
      </dsp:nvSpPr>
      <dsp:spPr>
        <a:xfrm>
          <a:off x="5377817" y="2090855"/>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5377817" y="2090855"/>
        <a:ext cx="1492622" cy="895573"/>
      </dsp:txXfrm>
    </dsp:sp>
    <dsp:sp modelId="{0A36D919-7448-4630-8214-EBC181EFC489}">
      <dsp:nvSpPr>
        <dsp:cNvPr id="0" name=""/>
        <dsp:cNvSpPr/>
      </dsp:nvSpPr>
      <dsp:spPr>
        <a:xfrm>
          <a:off x="7019701" y="2090855"/>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7019701" y="2090855"/>
        <a:ext cx="1492622" cy="895573"/>
      </dsp:txXfrm>
    </dsp:sp>
    <dsp:sp modelId="{6BC41551-D119-48EE-9881-D39F650B3322}">
      <dsp:nvSpPr>
        <dsp:cNvPr id="0" name=""/>
        <dsp:cNvSpPr/>
      </dsp:nvSpPr>
      <dsp:spPr>
        <a:xfrm>
          <a:off x="452163" y="3135690"/>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452163" y="3135690"/>
        <a:ext cx="1492622" cy="895573"/>
      </dsp:txXfrm>
    </dsp:sp>
    <dsp:sp modelId="{C3F25C84-B4DE-407D-94DF-A67FD4B73F7C}">
      <dsp:nvSpPr>
        <dsp:cNvPr id="0" name=""/>
        <dsp:cNvSpPr/>
      </dsp:nvSpPr>
      <dsp:spPr>
        <a:xfrm>
          <a:off x="2094048" y="3135690"/>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2094048" y="3135690"/>
        <a:ext cx="1492622" cy="895573"/>
      </dsp:txXfrm>
    </dsp:sp>
    <dsp:sp modelId="{413EC2CD-67DC-4148-BC90-E1D4EA81FB95}">
      <dsp:nvSpPr>
        <dsp:cNvPr id="0" name=""/>
        <dsp:cNvSpPr/>
      </dsp:nvSpPr>
      <dsp:spPr>
        <a:xfrm>
          <a:off x="3735932" y="3135690"/>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3735932" y="3135690"/>
        <a:ext cx="1492622" cy="895573"/>
      </dsp:txXfrm>
    </dsp:sp>
    <dsp:sp modelId="{E5BB9822-FCAD-4A52-BF5B-7AAB1BB1C449}">
      <dsp:nvSpPr>
        <dsp:cNvPr id="0" name=""/>
        <dsp:cNvSpPr/>
      </dsp:nvSpPr>
      <dsp:spPr>
        <a:xfrm>
          <a:off x="5377817" y="3135690"/>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5377817" y="3135690"/>
        <a:ext cx="1492622" cy="895573"/>
      </dsp:txXfrm>
    </dsp:sp>
    <dsp:sp modelId="{8E0CCF59-DA42-49F6-95B7-380A08E6CCF5}">
      <dsp:nvSpPr>
        <dsp:cNvPr id="0" name=""/>
        <dsp:cNvSpPr/>
      </dsp:nvSpPr>
      <dsp:spPr>
        <a:xfrm>
          <a:off x="7019701" y="3135690"/>
          <a:ext cx="1492622" cy="895573"/>
        </a:xfrm>
        <a:prstGeom prst="rect">
          <a:avLst/>
        </a:prstGeom>
        <a:solidFill>
          <a:srgbClr val="FF0000"/>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endParaRPr lang="en-GB" sz="3400" kern="1200">
            <a:solidFill>
              <a:schemeClr val="bg1"/>
            </a:solidFill>
          </a:endParaRPr>
        </a:p>
      </dsp:txBody>
      <dsp:txXfrm>
        <a:off x="7019701" y="3135690"/>
        <a:ext cx="1492622" cy="89557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5/4/20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dirty="0"/>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dirty="0"/>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92100" y="1714500"/>
            <a:ext cx="36623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106863" y="1714500"/>
            <a:ext cx="3663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5"/>
          <p:cNvSpPr>
            <a:spLocks noGrp="1" noChangeArrowheads="1"/>
          </p:cNvSpPr>
          <p:nvPr>
            <p:ph type="dt" sz="half" idx="10"/>
          </p:nvPr>
        </p:nvSpPr>
        <p:spPr>
          <a:xfrm>
            <a:off x="457200" y="7029450"/>
            <a:ext cx="2133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7029450"/>
            <a:ext cx="2895600" cy="476250"/>
          </a:xfrm>
          <a:prstGeom prst="rect">
            <a:avLst/>
          </a:prstGeom>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6553200" y="7029450"/>
            <a:ext cx="2133600" cy="476250"/>
          </a:xfrm>
          <a:prstGeom prst="rect">
            <a:avLst/>
          </a:prstGeom>
          <a:ln/>
        </p:spPr>
        <p:txBody>
          <a:bodyPr/>
          <a:lstStyle>
            <a:lvl1pPr>
              <a:defRPr/>
            </a:lvl1pPr>
          </a:lstStyle>
          <a:p>
            <a:fld id="{25A470B1-4B60-4DEC-B85F-F41A8644BCF0}" type="slidenum">
              <a:rPr lang="en-GB" altLang="en-US"/>
              <a:pPr/>
              <a:t>‹#›</a:t>
            </a:fld>
            <a:endParaRPr lang="en-GB" altLang="en-US"/>
          </a:p>
        </p:txBody>
      </p:sp>
    </p:spTree>
    <p:extLst>
      <p:ext uri="{BB962C8B-B14F-4D97-AF65-F5344CB8AC3E}">
        <p14:creationId xmlns:p14="http://schemas.microsoft.com/office/powerpoint/2010/main" val="201333659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59929"/>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b="1" dirty="0">
                <a:solidFill>
                  <a:schemeClr val="bg1"/>
                </a:solidFill>
              </a:rPr>
              <a:t>Level 3 Hospitality and Catering </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2020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20</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Lst>
  <p:hf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762000" y="3581400"/>
            <a:ext cx="7848600" cy="2514600"/>
          </a:xfrm>
        </p:spPr>
        <p:txBody>
          <a:bodyPr anchor="t"/>
          <a:lstStyle/>
          <a:p>
            <a:pPr eaLnBrk="1" hangingPunct="1"/>
            <a:br>
              <a:rPr lang="en-GB" dirty="0">
                <a:ea typeface="ＭＳ Ｐゴシック" pitchFamily="-105" charset="-128"/>
                <a:cs typeface="ＭＳ Ｐゴシック" pitchFamily="-105" charset="-128"/>
              </a:rPr>
            </a:br>
            <a:r>
              <a:rPr lang="en-GB" dirty="0">
                <a:ea typeface="ＭＳ Ｐゴシック" pitchFamily="-105" charset="-128"/>
                <a:cs typeface="ＭＳ Ｐゴシック" pitchFamily="-105" charset="-128"/>
              </a:rPr>
              <a:t>Ingredients used in the production of hot and cold desserts</a:t>
            </a:r>
          </a:p>
        </p:txBody>
      </p:sp>
      <p:sp>
        <p:nvSpPr>
          <p:cNvPr id="2054" name="TextBox 9"/>
          <p:cNvSpPr txBox="1">
            <a:spLocks noChangeArrowheads="1"/>
          </p:cNvSpPr>
          <p:nvPr/>
        </p:nvSpPr>
        <p:spPr bwMode="auto">
          <a:xfrm>
            <a:off x="762000" y="2209800"/>
            <a:ext cx="7696200" cy="830997"/>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309: Produce and present advanced desserts and dough products using standardised recipes</a:t>
            </a:r>
            <a:endParaRPr lang="en-US" sz="2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6256-3BE1-4552-9ED5-A5AE815BF6DC}"/>
              </a:ext>
            </a:extLst>
          </p:cNvPr>
          <p:cNvSpPr>
            <a:spLocks noGrp="1"/>
          </p:cNvSpPr>
          <p:nvPr>
            <p:ph type="title"/>
          </p:nvPr>
        </p:nvSpPr>
        <p:spPr/>
        <p:txBody>
          <a:bodyPr/>
          <a:lstStyle/>
          <a:p>
            <a:r>
              <a:rPr lang="en-GB" dirty="0"/>
              <a:t>Ingredients</a:t>
            </a:r>
          </a:p>
        </p:txBody>
      </p:sp>
      <p:sp>
        <p:nvSpPr>
          <p:cNvPr id="3" name="Content Placeholder 2">
            <a:extLst>
              <a:ext uri="{FF2B5EF4-FFF2-40B4-BE49-F238E27FC236}">
                <a16:creationId xmlns:a16="http://schemas.microsoft.com/office/drawing/2014/main" id="{11352BF4-C12B-42DA-AE90-83FF0EA12CEC}"/>
              </a:ext>
            </a:extLst>
          </p:cNvPr>
          <p:cNvSpPr>
            <a:spLocks noGrp="1"/>
          </p:cNvSpPr>
          <p:nvPr>
            <p:ph sz="half" idx="1"/>
          </p:nvPr>
        </p:nvSpPr>
        <p:spPr>
          <a:xfrm>
            <a:off x="251520" y="1340768"/>
            <a:ext cx="8435280" cy="4525963"/>
          </a:xfrm>
        </p:spPr>
        <p:txBody>
          <a:bodyPr/>
          <a:lstStyle/>
          <a:p>
            <a:pPr algn="just">
              <a:lnSpc>
                <a:spcPct val="100000"/>
              </a:lnSpc>
              <a:spcBef>
                <a:spcPts val="0"/>
              </a:spcBef>
              <a:spcAft>
                <a:spcPts val="0"/>
              </a:spcAft>
            </a:pPr>
            <a:r>
              <a:rPr lang="en-GB" sz="1800" b="1" dirty="0"/>
              <a:t>Raising agents </a:t>
            </a:r>
            <a:endParaRPr lang="en-GB" sz="1800" dirty="0"/>
          </a:p>
          <a:p>
            <a:pPr algn="just">
              <a:lnSpc>
                <a:spcPct val="100000"/>
              </a:lnSpc>
              <a:spcBef>
                <a:spcPts val="0"/>
              </a:spcBef>
              <a:spcAft>
                <a:spcPts val="0"/>
              </a:spcAft>
            </a:pPr>
            <a:endParaRPr lang="en-GB" sz="1800" b="1" dirty="0"/>
          </a:p>
          <a:p>
            <a:pPr marL="285750" indent="-285750">
              <a:lnSpc>
                <a:spcPct val="100000"/>
              </a:lnSpc>
              <a:spcBef>
                <a:spcPts val="0"/>
              </a:spcBef>
              <a:spcAft>
                <a:spcPts val="0"/>
              </a:spcAft>
              <a:buClr>
                <a:srgbClr val="FF0000"/>
              </a:buClr>
              <a:buFont typeface="Arial" panose="020B0604020202020204" pitchFamily="34" charset="0"/>
              <a:buChar char="•"/>
            </a:pPr>
            <a:r>
              <a:rPr lang="en-GB" sz="1800" b="1" dirty="0">
                <a:ea typeface="ＭＳ Ｐゴシック"/>
              </a:rPr>
              <a:t>Baking powder </a:t>
            </a:r>
            <a:r>
              <a:rPr lang="en-GB" sz="1800" dirty="0">
                <a:ea typeface="ＭＳ Ｐゴシック"/>
              </a:rPr>
              <a:t>is made from a combination of alkaline and acid substances. The composition of baking powder is usually of cream of tartar and bicarbonate of soda which react when they come in contact with moisture and warmth to produce carbon dioxide gas in the form of small bubbles.</a:t>
            </a:r>
          </a:p>
          <a:p>
            <a:pPr marL="285750" indent="-285750">
              <a:lnSpc>
                <a:spcPct val="100000"/>
              </a:lnSpc>
              <a:spcBef>
                <a:spcPts val="0"/>
              </a:spcBef>
              <a:spcAft>
                <a:spcPts val="0"/>
              </a:spcAft>
              <a:buClr>
                <a:srgbClr val="FF0000"/>
              </a:buClr>
              <a:buFont typeface="Arial" panose="020B0604020202020204" pitchFamily="34" charset="0"/>
              <a:buChar char="•"/>
            </a:pPr>
            <a:r>
              <a:rPr lang="en-GB" sz="1800" b="1" dirty="0">
                <a:ea typeface="ＭＳ Ｐゴシック"/>
              </a:rPr>
              <a:t>Bicarbonate of soda </a:t>
            </a:r>
            <a:r>
              <a:rPr lang="en-GB" sz="1800" dirty="0">
                <a:ea typeface="ＭＳ Ｐゴシック"/>
              </a:rPr>
              <a:t>is also known as baking soda or cooking soda, which is used in a variety of dishes such as biscuits, batters, puddings, etc.</a:t>
            </a:r>
          </a:p>
          <a:p>
            <a:pPr marL="285750" indent="-285750">
              <a:lnSpc>
                <a:spcPct val="100000"/>
              </a:lnSpc>
              <a:spcBef>
                <a:spcPts val="0"/>
              </a:spcBef>
              <a:spcAft>
                <a:spcPts val="0"/>
              </a:spcAft>
              <a:buClr>
                <a:srgbClr val="FF0000"/>
              </a:buClr>
              <a:buFont typeface="Arial" panose="020B0604020202020204" pitchFamily="34" charset="0"/>
              <a:buChar char="•"/>
            </a:pPr>
            <a:r>
              <a:rPr lang="en-GB" sz="1800" b="1" dirty="0"/>
              <a:t>Cream of tartar i</a:t>
            </a:r>
            <a:r>
              <a:rPr lang="en-GB" sz="1800" dirty="0"/>
              <a:t>s fine white powder which is extracted from the tartaric acid. It can also be added to increase stability and volume of whisked egg whites to increase their stability when making meringues or folded into cake batters.</a:t>
            </a:r>
          </a:p>
          <a:p>
            <a:pPr marL="285750" indent="-285750">
              <a:lnSpc>
                <a:spcPct val="100000"/>
              </a:lnSpc>
              <a:spcBef>
                <a:spcPts val="0"/>
              </a:spcBef>
              <a:spcAft>
                <a:spcPts val="0"/>
              </a:spcAft>
              <a:buClr>
                <a:srgbClr val="FF0000"/>
              </a:buClr>
              <a:buFont typeface="Arial" panose="020B0604020202020204" pitchFamily="34" charset="0"/>
              <a:buChar char="•"/>
            </a:pPr>
            <a:r>
              <a:rPr lang="en-GB" sz="1800" b="1" dirty="0"/>
              <a:t>Yeast</a:t>
            </a:r>
            <a:r>
              <a:rPr lang="en-GB" sz="1800" dirty="0"/>
              <a:t> is a single cell fungus that feeds on simple sugars to produce carbon dioxide, gas, and alcohol. It is also used as a leavening agent to produce a wide range of bakery products. </a:t>
            </a:r>
          </a:p>
        </p:txBody>
      </p:sp>
      <p:sp>
        <p:nvSpPr>
          <p:cNvPr id="5" name="Slide Number Placeholder 4">
            <a:extLst>
              <a:ext uri="{FF2B5EF4-FFF2-40B4-BE49-F238E27FC236}">
                <a16:creationId xmlns:a16="http://schemas.microsoft.com/office/drawing/2014/main" id="{C94A706B-8DA4-483D-A65D-0EE131A5772A}"/>
              </a:ext>
            </a:extLst>
          </p:cNvPr>
          <p:cNvSpPr>
            <a:spLocks noGrp="1"/>
          </p:cNvSpPr>
          <p:nvPr>
            <p:ph type="sldNum" sz="quarter" idx="12"/>
          </p:nvPr>
        </p:nvSpPr>
        <p:spPr/>
        <p:txBody>
          <a:bodyPr/>
          <a:lstStyle/>
          <a:p>
            <a:fld id="{25A470B1-4B60-4DEC-B85F-F41A8644BCF0}" type="slidenum">
              <a:rPr lang="en-GB" altLang="en-US" smtClean="0"/>
              <a:pPr/>
              <a:t>10</a:t>
            </a:fld>
            <a:endParaRPr lang="en-GB" altLang="en-US"/>
          </a:p>
        </p:txBody>
      </p:sp>
    </p:spTree>
    <p:extLst>
      <p:ext uri="{BB962C8B-B14F-4D97-AF65-F5344CB8AC3E}">
        <p14:creationId xmlns:p14="http://schemas.microsoft.com/office/powerpoint/2010/main" val="243745779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6256-3BE1-4552-9ED5-A5AE815BF6DC}"/>
              </a:ext>
            </a:extLst>
          </p:cNvPr>
          <p:cNvSpPr>
            <a:spLocks noGrp="1"/>
          </p:cNvSpPr>
          <p:nvPr>
            <p:ph type="title"/>
          </p:nvPr>
        </p:nvSpPr>
        <p:spPr/>
        <p:txBody>
          <a:bodyPr/>
          <a:lstStyle/>
          <a:p>
            <a:r>
              <a:rPr lang="en-GB" dirty="0"/>
              <a:t>Ingredients</a:t>
            </a:r>
          </a:p>
        </p:txBody>
      </p:sp>
      <p:sp>
        <p:nvSpPr>
          <p:cNvPr id="3" name="Content Placeholder 2">
            <a:extLst>
              <a:ext uri="{FF2B5EF4-FFF2-40B4-BE49-F238E27FC236}">
                <a16:creationId xmlns:a16="http://schemas.microsoft.com/office/drawing/2014/main" id="{11352BF4-C12B-42DA-AE90-83FF0EA12CEC}"/>
              </a:ext>
            </a:extLst>
          </p:cNvPr>
          <p:cNvSpPr>
            <a:spLocks noGrp="1"/>
          </p:cNvSpPr>
          <p:nvPr>
            <p:ph sz="half" idx="1"/>
          </p:nvPr>
        </p:nvSpPr>
        <p:spPr>
          <a:xfrm>
            <a:off x="238964" y="1255606"/>
            <a:ext cx="8436723" cy="4611125"/>
          </a:xfrm>
        </p:spPr>
        <p:txBody>
          <a:bodyPr/>
          <a:lstStyle/>
          <a:p>
            <a:pPr>
              <a:lnSpc>
                <a:spcPct val="100000"/>
              </a:lnSpc>
              <a:spcBef>
                <a:spcPts val="0"/>
              </a:spcBef>
              <a:spcAft>
                <a:spcPts val="0"/>
              </a:spcAft>
            </a:pPr>
            <a:r>
              <a:rPr lang="en-GB" sz="1800" b="1" dirty="0"/>
              <a:t>Sugars </a:t>
            </a:r>
          </a:p>
          <a:p>
            <a:pPr>
              <a:lnSpc>
                <a:spcPct val="100000"/>
              </a:lnSpc>
              <a:spcBef>
                <a:spcPts val="0"/>
              </a:spcBef>
              <a:spcAft>
                <a:spcPts val="0"/>
              </a:spcAft>
            </a:pPr>
            <a:r>
              <a:rPr lang="en-GB" sz="1800" dirty="0"/>
              <a:t>Sugar comes in many different types such as granulated, caster and icing sugars. In biscuits, cakes and sponges sugar is used:</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as a sweetener</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to increase tenderness and provide softer texture to the product</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to promote browning and crust development</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to retain moisture which adds to the texture of the finished product</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to assist in the absorption of air when beating egg white or Genoese mixture</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for garnishing such as sprinkling product with icing sugar, spun or blown sugar</a:t>
            </a:r>
          </a:p>
          <a:p>
            <a:pPr>
              <a:lnSpc>
                <a:spcPct val="100000"/>
              </a:lnSpc>
              <a:spcBef>
                <a:spcPts val="0"/>
              </a:spcBef>
              <a:spcAft>
                <a:spcPts val="0"/>
              </a:spcAft>
            </a:pPr>
            <a:endParaRPr lang="en-GB" sz="1800" dirty="0"/>
          </a:p>
          <a:p>
            <a:pPr>
              <a:lnSpc>
                <a:spcPct val="100000"/>
              </a:lnSpc>
              <a:spcBef>
                <a:spcPts val="0"/>
              </a:spcBef>
              <a:spcAft>
                <a:spcPts val="0"/>
              </a:spcAft>
            </a:pPr>
            <a:r>
              <a:rPr lang="en-GB" sz="1800" b="1" dirty="0"/>
              <a:t>Types of sugar:</a:t>
            </a:r>
            <a:endParaRPr lang="en-GB" sz="1800" dirty="0"/>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molasses </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caster </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granulated</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demerara</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dark and light muscovado</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dark and light soft brown </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glucose. </a:t>
            </a:r>
          </a:p>
        </p:txBody>
      </p:sp>
      <p:sp>
        <p:nvSpPr>
          <p:cNvPr id="5" name="Slide Number Placeholder 4">
            <a:extLst>
              <a:ext uri="{FF2B5EF4-FFF2-40B4-BE49-F238E27FC236}">
                <a16:creationId xmlns:a16="http://schemas.microsoft.com/office/drawing/2014/main" id="{C94A706B-8DA4-483D-A65D-0EE131A5772A}"/>
              </a:ext>
            </a:extLst>
          </p:cNvPr>
          <p:cNvSpPr>
            <a:spLocks noGrp="1"/>
          </p:cNvSpPr>
          <p:nvPr>
            <p:ph type="sldNum" sz="quarter" idx="12"/>
          </p:nvPr>
        </p:nvSpPr>
        <p:spPr/>
        <p:txBody>
          <a:bodyPr/>
          <a:lstStyle/>
          <a:p>
            <a:fld id="{25A470B1-4B60-4DEC-B85F-F41A8644BCF0}" type="slidenum">
              <a:rPr lang="en-GB" altLang="en-US" smtClean="0"/>
              <a:pPr/>
              <a:t>11</a:t>
            </a:fld>
            <a:endParaRPr lang="en-GB" altLang="en-US"/>
          </a:p>
        </p:txBody>
      </p:sp>
    </p:spTree>
    <p:extLst>
      <p:ext uri="{BB962C8B-B14F-4D97-AF65-F5344CB8AC3E}">
        <p14:creationId xmlns:p14="http://schemas.microsoft.com/office/powerpoint/2010/main" val="29845203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6256-3BE1-4552-9ED5-A5AE815BF6DC}"/>
              </a:ext>
            </a:extLst>
          </p:cNvPr>
          <p:cNvSpPr>
            <a:spLocks noGrp="1"/>
          </p:cNvSpPr>
          <p:nvPr>
            <p:ph type="title"/>
          </p:nvPr>
        </p:nvSpPr>
        <p:spPr/>
        <p:txBody>
          <a:bodyPr/>
          <a:lstStyle/>
          <a:p>
            <a:r>
              <a:rPr lang="en-GB" dirty="0"/>
              <a:t>Ingredients</a:t>
            </a:r>
          </a:p>
        </p:txBody>
      </p:sp>
      <p:sp>
        <p:nvSpPr>
          <p:cNvPr id="3" name="Content Placeholder 2">
            <a:extLst>
              <a:ext uri="{FF2B5EF4-FFF2-40B4-BE49-F238E27FC236}">
                <a16:creationId xmlns:a16="http://schemas.microsoft.com/office/drawing/2014/main" id="{11352BF4-C12B-42DA-AE90-83FF0EA12CEC}"/>
              </a:ext>
            </a:extLst>
          </p:cNvPr>
          <p:cNvSpPr>
            <a:spLocks noGrp="1"/>
          </p:cNvSpPr>
          <p:nvPr>
            <p:ph sz="half" idx="1"/>
          </p:nvPr>
        </p:nvSpPr>
        <p:spPr>
          <a:xfrm>
            <a:off x="251520" y="1340768"/>
            <a:ext cx="5472608" cy="4525963"/>
          </a:xfrm>
        </p:spPr>
        <p:txBody>
          <a:bodyPr/>
          <a:lstStyle/>
          <a:p>
            <a:pPr>
              <a:lnSpc>
                <a:spcPct val="100000"/>
              </a:lnSpc>
              <a:spcBef>
                <a:spcPts val="0"/>
              </a:spcBef>
              <a:spcAft>
                <a:spcPts val="0"/>
              </a:spcAft>
            </a:pPr>
            <a:r>
              <a:rPr lang="en-GB" sz="1800" b="1" dirty="0"/>
              <a:t>Spices</a:t>
            </a:r>
            <a:r>
              <a:rPr lang="en-GB" sz="1800" dirty="0"/>
              <a:t> </a:t>
            </a:r>
          </a:p>
          <a:p>
            <a:pPr>
              <a:lnSpc>
                <a:spcPct val="100000"/>
              </a:lnSpc>
              <a:spcBef>
                <a:spcPts val="0"/>
              </a:spcBef>
              <a:spcAft>
                <a:spcPts val="0"/>
              </a:spcAft>
            </a:pPr>
            <a:r>
              <a:rPr lang="en-GB" sz="1800" dirty="0"/>
              <a:t>Spices are a crucial ingredients in many hot and cold dishes and dough products. Popular spices used include:</a:t>
            </a:r>
          </a:p>
          <a:p>
            <a:pPr>
              <a:lnSpc>
                <a:spcPct val="100000"/>
              </a:lnSpc>
              <a:spcBef>
                <a:spcPts val="0"/>
              </a:spcBef>
              <a:spcAft>
                <a:spcPts val="0"/>
              </a:spcAft>
            </a:pPr>
            <a:endParaRPr lang="en-GB" sz="1800" dirty="0"/>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Allspice: Blend of cinnamon, nutmeg, and cloves</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Anise seed: Sweet liquorice flavour</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Cardamom, ground:  Mild ginger flavour</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Cinnamon: Warm, spicy flavour</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Cloves: Hot, spicy flavour</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Ginger, ground: Sweet, spicy flavour</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Mace: Spicy, sweet taste</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Poppy seed: Nut-like, sweet flavour</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Sesame seed: Nutlike flavour when toasted</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Vanilla bean: Sweet, rich taste.</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Saffron: Light delicate flavour. </a:t>
            </a:r>
          </a:p>
          <a:p>
            <a:pPr>
              <a:lnSpc>
                <a:spcPct val="100000"/>
              </a:lnSpc>
              <a:spcBef>
                <a:spcPts val="0"/>
              </a:spcBef>
              <a:spcAft>
                <a:spcPts val="0"/>
              </a:spcAft>
            </a:pPr>
            <a:endParaRPr lang="en-GB" sz="1800" dirty="0"/>
          </a:p>
        </p:txBody>
      </p:sp>
      <p:sp>
        <p:nvSpPr>
          <p:cNvPr id="5" name="Slide Number Placeholder 4">
            <a:extLst>
              <a:ext uri="{FF2B5EF4-FFF2-40B4-BE49-F238E27FC236}">
                <a16:creationId xmlns:a16="http://schemas.microsoft.com/office/drawing/2014/main" id="{C94A706B-8DA4-483D-A65D-0EE131A5772A}"/>
              </a:ext>
            </a:extLst>
          </p:cNvPr>
          <p:cNvSpPr>
            <a:spLocks noGrp="1"/>
          </p:cNvSpPr>
          <p:nvPr>
            <p:ph type="sldNum" sz="quarter" idx="12"/>
          </p:nvPr>
        </p:nvSpPr>
        <p:spPr/>
        <p:txBody>
          <a:bodyPr/>
          <a:lstStyle/>
          <a:p>
            <a:fld id="{25A470B1-4B60-4DEC-B85F-F41A8644BCF0}" type="slidenum">
              <a:rPr lang="en-GB" altLang="en-US" smtClean="0"/>
              <a:pPr/>
              <a:t>12</a:t>
            </a:fld>
            <a:endParaRPr lang="en-GB" altLang="en-US"/>
          </a:p>
        </p:txBody>
      </p:sp>
      <p:pic>
        <p:nvPicPr>
          <p:cNvPr id="6" name="Picture 5">
            <a:extLst>
              <a:ext uri="{FF2B5EF4-FFF2-40B4-BE49-F238E27FC236}">
                <a16:creationId xmlns:a16="http://schemas.microsoft.com/office/drawing/2014/main" id="{8B34E55D-9AE2-6F42-9693-F315F4BC2D3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657480" y="3166852"/>
            <a:ext cx="3235000" cy="1916534"/>
          </a:xfrm>
          <a:prstGeom prst="rect">
            <a:avLst/>
          </a:prstGeom>
        </p:spPr>
      </p:pic>
    </p:spTree>
    <p:extLst>
      <p:ext uri="{BB962C8B-B14F-4D97-AF65-F5344CB8AC3E}">
        <p14:creationId xmlns:p14="http://schemas.microsoft.com/office/powerpoint/2010/main" val="182255449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6256-3BE1-4552-9ED5-A5AE815BF6DC}"/>
              </a:ext>
            </a:extLst>
          </p:cNvPr>
          <p:cNvSpPr>
            <a:spLocks noGrp="1"/>
          </p:cNvSpPr>
          <p:nvPr>
            <p:ph type="title"/>
          </p:nvPr>
        </p:nvSpPr>
        <p:spPr/>
        <p:txBody>
          <a:bodyPr/>
          <a:lstStyle/>
          <a:p>
            <a:r>
              <a:rPr lang="en-GB" dirty="0"/>
              <a:t>Ingredients</a:t>
            </a:r>
          </a:p>
        </p:txBody>
      </p:sp>
      <p:sp>
        <p:nvSpPr>
          <p:cNvPr id="3" name="Content Placeholder 2">
            <a:extLst>
              <a:ext uri="{FF2B5EF4-FFF2-40B4-BE49-F238E27FC236}">
                <a16:creationId xmlns:a16="http://schemas.microsoft.com/office/drawing/2014/main" id="{11352BF4-C12B-42DA-AE90-83FF0EA12CEC}"/>
              </a:ext>
            </a:extLst>
          </p:cNvPr>
          <p:cNvSpPr>
            <a:spLocks noGrp="1"/>
          </p:cNvSpPr>
          <p:nvPr>
            <p:ph sz="half" idx="1"/>
          </p:nvPr>
        </p:nvSpPr>
        <p:spPr>
          <a:xfrm>
            <a:off x="251520" y="1340768"/>
            <a:ext cx="6048672" cy="4525963"/>
          </a:xfrm>
        </p:spPr>
        <p:txBody>
          <a:bodyPr/>
          <a:lstStyle/>
          <a:p>
            <a:pPr algn="just">
              <a:lnSpc>
                <a:spcPct val="100000"/>
              </a:lnSpc>
              <a:spcBef>
                <a:spcPts val="0"/>
              </a:spcBef>
              <a:spcAft>
                <a:spcPts val="0"/>
              </a:spcAft>
            </a:pPr>
            <a:r>
              <a:rPr lang="en-GB" sz="1800" b="1" dirty="0"/>
              <a:t>Alcohol</a:t>
            </a:r>
            <a:endParaRPr lang="en-GB" sz="1800" dirty="0"/>
          </a:p>
          <a:p>
            <a:pPr algn="just">
              <a:lnSpc>
                <a:spcPct val="100000"/>
              </a:lnSpc>
              <a:spcBef>
                <a:spcPts val="0"/>
              </a:spcBef>
              <a:spcAft>
                <a:spcPts val="0"/>
              </a:spcAft>
            </a:pPr>
            <a:endParaRPr lang="en-GB" sz="1800" dirty="0"/>
          </a:p>
          <a:p>
            <a:pPr algn="just">
              <a:lnSpc>
                <a:spcPct val="100000"/>
              </a:lnSpc>
              <a:spcBef>
                <a:spcPts val="0"/>
              </a:spcBef>
              <a:spcAft>
                <a:spcPts val="0"/>
              </a:spcAft>
            </a:pPr>
            <a:r>
              <a:rPr lang="en-GB" sz="1800" dirty="0"/>
              <a:t>Adding alcohol to desserts can add a depth of flavour and provide moisture. </a:t>
            </a:r>
          </a:p>
          <a:p>
            <a:pPr algn="just">
              <a:lnSpc>
                <a:spcPct val="100000"/>
              </a:lnSpc>
              <a:spcBef>
                <a:spcPts val="0"/>
              </a:spcBef>
              <a:spcAft>
                <a:spcPts val="0"/>
              </a:spcAft>
            </a:pPr>
            <a:endParaRPr lang="en-GB" sz="1800" dirty="0"/>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Limoncello – lemon flavour</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Bourbon – deep whiskey oak flavours</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Rum</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Sherry</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Vodka</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Kahlua – coffee flavours</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Irish Cream liquor – smooth creamy whiskey flavours</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Tequila</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White wine</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Red wine.</a:t>
            </a:r>
          </a:p>
        </p:txBody>
      </p:sp>
      <p:sp>
        <p:nvSpPr>
          <p:cNvPr id="5" name="Slide Number Placeholder 4">
            <a:extLst>
              <a:ext uri="{FF2B5EF4-FFF2-40B4-BE49-F238E27FC236}">
                <a16:creationId xmlns:a16="http://schemas.microsoft.com/office/drawing/2014/main" id="{C94A706B-8DA4-483D-A65D-0EE131A5772A}"/>
              </a:ext>
            </a:extLst>
          </p:cNvPr>
          <p:cNvSpPr>
            <a:spLocks noGrp="1"/>
          </p:cNvSpPr>
          <p:nvPr>
            <p:ph type="sldNum" sz="quarter" idx="12"/>
          </p:nvPr>
        </p:nvSpPr>
        <p:spPr/>
        <p:txBody>
          <a:bodyPr/>
          <a:lstStyle/>
          <a:p>
            <a:fld id="{25A470B1-4B60-4DEC-B85F-F41A8644BCF0}" type="slidenum">
              <a:rPr lang="en-GB" altLang="en-US" smtClean="0"/>
              <a:pPr/>
              <a:t>13</a:t>
            </a:fld>
            <a:endParaRPr lang="en-GB" altLang="en-US"/>
          </a:p>
        </p:txBody>
      </p:sp>
    </p:spTree>
    <p:extLst>
      <p:ext uri="{BB962C8B-B14F-4D97-AF65-F5344CB8AC3E}">
        <p14:creationId xmlns:p14="http://schemas.microsoft.com/office/powerpoint/2010/main" val="130492918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6256-3BE1-4552-9ED5-A5AE815BF6DC}"/>
              </a:ext>
            </a:extLst>
          </p:cNvPr>
          <p:cNvSpPr>
            <a:spLocks noGrp="1"/>
          </p:cNvSpPr>
          <p:nvPr>
            <p:ph type="title"/>
          </p:nvPr>
        </p:nvSpPr>
        <p:spPr/>
        <p:txBody>
          <a:bodyPr/>
          <a:lstStyle/>
          <a:p>
            <a:r>
              <a:rPr lang="en-GB" dirty="0"/>
              <a:t>Ingredients </a:t>
            </a:r>
          </a:p>
        </p:txBody>
      </p:sp>
      <p:sp>
        <p:nvSpPr>
          <p:cNvPr id="3" name="Content Placeholder 2">
            <a:extLst>
              <a:ext uri="{FF2B5EF4-FFF2-40B4-BE49-F238E27FC236}">
                <a16:creationId xmlns:a16="http://schemas.microsoft.com/office/drawing/2014/main" id="{11352BF4-C12B-42DA-AE90-83FF0EA12CEC}"/>
              </a:ext>
            </a:extLst>
          </p:cNvPr>
          <p:cNvSpPr>
            <a:spLocks noGrp="1"/>
          </p:cNvSpPr>
          <p:nvPr>
            <p:ph sz="half" idx="1"/>
          </p:nvPr>
        </p:nvSpPr>
        <p:spPr>
          <a:xfrm>
            <a:off x="173956" y="1220788"/>
            <a:ext cx="8718524" cy="4525963"/>
          </a:xfrm>
        </p:spPr>
        <p:txBody>
          <a:bodyPr/>
          <a:lstStyle/>
          <a:p>
            <a:pPr algn="just">
              <a:lnSpc>
                <a:spcPct val="100000"/>
              </a:lnSpc>
              <a:spcBef>
                <a:spcPts val="0"/>
              </a:spcBef>
              <a:spcAft>
                <a:spcPts val="0"/>
              </a:spcAft>
            </a:pPr>
            <a:r>
              <a:rPr lang="en-GB" sz="1800" b="1" dirty="0"/>
              <a:t>Chocolate</a:t>
            </a:r>
            <a:r>
              <a:rPr lang="en-GB" sz="1800" dirty="0"/>
              <a:t> </a:t>
            </a:r>
          </a:p>
          <a:p>
            <a:pPr algn="just">
              <a:lnSpc>
                <a:spcPct val="100000"/>
              </a:lnSpc>
              <a:spcBef>
                <a:spcPts val="0"/>
              </a:spcBef>
              <a:spcAft>
                <a:spcPts val="0"/>
              </a:spcAft>
            </a:pPr>
            <a:r>
              <a:rPr lang="en-GB" sz="1800" dirty="0"/>
              <a:t>There is a wide variety of chocolate to choose from; each with its own unique taste sensation.</a:t>
            </a:r>
          </a:p>
          <a:p>
            <a:pPr algn="just">
              <a:lnSpc>
                <a:spcPct val="100000"/>
              </a:lnSpc>
              <a:spcBef>
                <a:spcPts val="0"/>
              </a:spcBef>
              <a:spcAft>
                <a:spcPts val="0"/>
              </a:spcAft>
            </a:pPr>
            <a:endParaRPr lang="en-GB" sz="1800" dirty="0"/>
          </a:p>
          <a:p>
            <a:pPr marL="342900" indent="-342900">
              <a:lnSpc>
                <a:spcPct val="100000"/>
              </a:lnSpc>
              <a:spcBef>
                <a:spcPts val="0"/>
              </a:spcBef>
              <a:spcAft>
                <a:spcPts val="0"/>
              </a:spcAft>
              <a:buClr>
                <a:srgbClr val="FF0000"/>
              </a:buClr>
              <a:buFont typeface="Arial" panose="020B0604020202020204" pitchFamily="34" charset="0"/>
              <a:buChar char="•"/>
            </a:pPr>
            <a:r>
              <a:rPr lang="en-GB" sz="1800" b="1" dirty="0"/>
              <a:t>Dark chocolate </a:t>
            </a:r>
            <a:r>
              <a:rPr lang="en-GB" sz="1800" dirty="0"/>
              <a:t>- has its own unique taste sensation, ranging from extra bitter to mild and aromatic. It all depends on the amount of cocoa solids present in the finished chocolate, this can range from 50–85%.</a:t>
            </a:r>
          </a:p>
          <a:p>
            <a:pPr marL="342900" indent="-342900">
              <a:lnSpc>
                <a:spcPct val="100000"/>
              </a:lnSpc>
              <a:spcBef>
                <a:spcPts val="0"/>
              </a:spcBef>
              <a:spcAft>
                <a:spcPts val="0"/>
              </a:spcAft>
              <a:buClr>
                <a:srgbClr val="FF0000"/>
              </a:buClr>
              <a:buFont typeface="Arial" panose="020B0604020202020204" pitchFamily="34" charset="0"/>
              <a:buChar char="•"/>
            </a:pPr>
            <a:r>
              <a:rPr lang="en-GB" sz="1800" b="1" dirty="0"/>
              <a:t>Milk chocolate</a:t>
            </a:r>
            <a:r>
              <a:rPr lang="en-GB" sz="1800" dirty="0"/>
              <a:t> has its own unique taste sensation, ranging from a pronounced cocoa taste to a full, creamy taste with subtle caramel touches. A typical milk chocolate will contain between 20–40% cocoa solids.</a:t>
            </a:r>
          </a:p>
          <a:p>
            <a:pPr marL="342900" indent="-342900">
              <a:lnSpc>
                <a:spcPct val="100000"/>
              </a:lnSpc>
              <a:spcBef>
                <a:spcPts val="0"/>
              </a:spcBef>
              <a:spcAft>
                <a:spcPts val="0"/>
              </a:spcAft>
              <a:buClr>
                <a:srgbClr val="FF0000"/>
              </a:buClr>
              <a:buFont typeface="Arial" panose="020B0604020202020204" pitchFamily="34" charset="0"/>
              <a:buChar char="•"/>
            </a:pPr>
            <a:r>
              <a:rPr lang="en-GB" sz="1800" b="1" dirty="0"/>
              <a:t>White chocolate </a:t>
            </a:r>
            <a:r>
              <a:rPr lang="en-GB" sz="1800" dirty="0"/>
              <a:t>has its own unique taste sensation, ranging from creamy taste to subtle caramel touches. A typical white chocolate will contain between 15 – 30% cocoa solids. White chocolate contains more cocoa butter than milk and dark chocolate which gives it a creamy taste and texture.</a:t>
            </a:r>
          </a:p>
          <a:p>
            <a:pPr marL="342900" indent="-342900">
              <a:lnSpc>
                <a:spcPct val="100000"/>
              </a:lnSpc>
              <a:spcBef>
                <a:spcPts val="0"/>
              </a:spcBef>
              <a:spcAft>
                <a:spcPts val="0"/>
              </a:spcAft>
              <a:buClr>
                <a:srgbClr val="FF0000"/>
              </a:buClr>
              <a:buFont typeface="Arial" panose="020B0604020202020204" pitchFamily="34" charset="0"/>
              <a:buChar char="•"/>
            </a:pPr>
            <a:r>
              <a:rPr lang="en-GB" sz="1800" b="1" dirty="0"/>
              <a:t>Cocoa butter </a:t>
            </a:r>
            <a:r>
              <a:rPr lang="en-GB" sz="1800" dirty="0"/>
              <a:t>can be coloured and printed on to transfer sheets which when tempered chocolate is laid on top the pattern will come off on to the chocolate.</a:t>
            </a:r>
          </a:p>
          <a:p>
            <a:pPr marL="342900" indent="-342900">
              <a:lnSpc>
                <a:spcPct val="100000"/>
              </a:lnSpc>
              <a:spcBef>
                <a:spcPts val="0"/>
              </a:spcBef>
              <a:spcAft>
                <a:spcPts val="0"/>
              </a:spcAft>
              <a:buClr>
                <a:srgbClr val="FF0000"/>
              </a:buClr>
              <a:buFont typeface="Arial" panose="020B0604020202020204" pitchFamily="34" charset="0"/>
              <a:buChar char="•"/>
            </a:pPr>
            <a:r>
              <a:rPr lang="en-GB" sz="1800" b="1" dirty="0"/>
              <a:t>Flavoured chocolate </a:t>
            </a:r>
            <a:r>
              <a:rPr lang="en-GB" sz="1800" dirty="0"/>
              <a:t>comes in many flavours such as white with strawberry or milk chocolate enriched with a dash of caramel, cappuccino or honey or fruit flavour and colour. </a:t>
            </a:r>
          </a:p>
          <a:p>
            <a:pPr algn="just">
              <a:spcBef>
                <a:spcPts val="0"/>
              </a:spcBef>
              <a:spcAft>
                <a:spcPts val="0"/>
              </a:spcAft>
            </a:pPr>
            <a:endParaRPr lang="en-GB" sz="1800" dirty="0"/>
          </a:p>
          <a:p>
            <a:pPr algn="just">
              <a:spcBef>
                <a:spcPts val="0"/>
              </a:spcBef>
              <a:spcAft>
                <a:spcPts val="0"/>
              </a:spcAft>
            </a:pPr>
            <a:endParaRPr lang="en-GB" sz="1800" dirty="0"/>
          </a:p>
        </p:txBody>
      </p:sp>
      <p:sp>
        <p:nvSpPr>
          <p:cNvPr id="5" name="Slide Number Placeholder 4">
            <a:extLst>
              <a:ext uri="{FF2B5EF4-FFF2-40B4-BE49-F238E27FC236}">
                <a16:creationId xmlns:a16="http://schemas.microsoft.com/office/drawing/2014/main" id="{C94A706B-8DA4-483D-A65D-0EE131A5772A}"/>
              </a:ext>
            </a:extLst>
          </p:cNvPr>
          <p:cNvSpPr>
            <a:spLocks noGrp="1"/>
          </p:cNvSpPr>
          <p:nvPr>
            <p:ph type="sldNum" sz="quarter" idx="12"/>
          </p:nvPr>
        </p:nvSpPr>
        <p:spPr/>
        <p:txBody>
          <a:bodyPr/>
          <a:lstStyle/>
          <a:p>
            <a:fld id="{25A470B1-4B60-4DEC-B85F-F41A8644BCF0}" type="slidenum">
              <a:rPr lang="en-GB" altLang="en-US" smtClean="0"/>
              <a:pPr/>
              <a:t>14</a:t>
            </a:fld>
            <a:endParaRPr lang="en-GB" altLang="en-US"/>
          </a:p>
        </p:txBody>
      </p:sp>
    </p:spTree>
    <p:extLst>
      <p:ext uri="{BB962C8B-B14F-4D97-AF65-F5344CB8AC3E}">
        <p14:creationId xmlns:p14="http://schemas.microsoft.com/office/powerpoint/2010/main" val="152452598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6256-3BE1-4552-9ED5-A5AE815BF6DC}"/>
              </a:ext>
            </a:extLst>
          </p:cNvPr>
          <p:cNvSpPr>
            <a:spLocks noGrp="1"/>
          </p:cNvSpPr>
          <p:nvPr>
            <p:ph type="title"/>
          </p:nvPr>
        </p:nvSpPr>
        <p:spPr/>
        <p:txBody>
          <a:bodyPr/>
          <a:lstStyle/>
          <a:p>
            <a:r>
              <a:rPr lang="en-GB" dirty="0"/>
              <a:t>Ingredients </a:t>
            </a:r>
          </a:p>
        </p:txBody>
      </p:sp>
      <p:sp>
        <p:nvSpPr>
          <p:cNvPr id="3" name="Content Placeholder 2">
            <a:extLst>
              <a:ext uri="{FF2B5EF4-FFF2-40B4-BE49-F238E27FC236}">
                <a16:creationId xmlns:a16="http://schemas.microsoft.com/office/drawing/2014/main" id="{11352BF4-C12B-42DA-AE90-83FF0EA12CEC}"/>
              </a:ext>
            </a:extLst>
          </p:cNvPr>
          <p:cNvSpPr>
            <a:spLocks noGrp="1"/>
          </p:cNvSpPr>
          <p:nvPr>
            <p:ph sz="half" idx="1"/>
          </p:nvPr>
        </p:nvSpPr>
        <p:spPr>
          <a:xfrm>
            <a:off x="458077" y="1843662"/>
            <a:ext cx="7704856" cy="4525963"/>
          </a:xfrm>
        </p:spPr>
        <p:txBody>
          <a:bodyPr/>
          <a:lstStyle/>
          <a:p>
            <a:pPr>
              <a:lnSpc>
                <a:spcPct val="100000"/>
              </a:lnSpc>
              <a:spcBef>
                <a:spcPts val="0"/>
              </a:spcBef>
              <a:spcAft>
                <a:spcPts val="0"/>
              </a:spcAft>
            </a:pPr>
            <a:r>
              <a:rPr lang="en-GB" sz="1800" b="1" dirty="0"/>
              <a:t>Fruit compounds </a:t>
            </a:r>
            <a:r>
              <a:rPr lang="en-GB" sz="1800" dirty="0"/>
              <a:t>are mixtures of fruits, natural and artificial flavourings that are used to boost the fruit flavour in dessert items.</a:t>
            </a:r>
          </a:p>
          <a:p>
            <a:pPr>
              <a:lnSpc>
                <a:spcPct val="100000"/>
              </a:lnSpc>
              <a:spcBef>
                <a:spcPts val="0"/>
              </a:spcBef>
              <a:spcAft>
                <a:spcPts val="0"/>
              </a:spcAft>
            </a:pPr>
            <a:endParaRPr lang="en-GB" sz="1800" dirty="0"/>
          </a:p>
          <a:p>
            <a:pPr>
              <a:lnSpc>
                <a:spcPct val="100000"/>
              </a:lnSpc>
              <a:spcBef>
                <a:spcPts val="0"/>
              </a:spcBef>
              <a:spcAft>
                <a:spcPts val="0"/>
              </a:spcAft>
            </a:pPr>
            <a:r>
              <a:rPr lang="en-GB" sz="1800" b="1" dirty="0"/>
              <a:t>Jams:</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Apples, blackberries, cranberries, currants, gooseberries, grapes, plums, and quinces work well in recipes without added pectin</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Other fruits, such as apricots, blueberries, cherries, peaches, pineapple, raspberries, rhubarb, and strawberries need addition pectin in the recipes.</a:t>
            </a:r>
          </a:p>
          <a:p>
            <a:pPr>
              <a:lnSpc>
                <a:spcPct val="100000"/>
              </a:lnSpc>
              <a:spcBef>
                <a:spcPts val="0"/>
              </a:spcBef>
              <a:spcAft>
                <a:spcPts val="0"/>
              </a:spcAft>
              <a:buClr>
                <a:srgbClr val="FF0000"/>
              </a:buClr>
            </a:pPr>
            <a:endParaRPr lang="en-GB" sz="1800" dirty="0"/>
          </a:p>
          <a:p>
            <a:pPr>
              <a:lnSpc>
                <a:spcPct val="100000"/>
              </a:lnSpc>
              <a:spcBef>
                <a:spcPts val="0"/>
              </a:spcBef>
              <a:spcAft>
                <a:spcPts val="0"/>
              </a:spcAft>
            </a:pPr>
            <a:r>
              <a:rPr lang="en-GB" sz="1800" b="1" dirty="0"/>
              <a:t>Fruit curd</a:t>
            </a:r>
            <a:r>
              <a:rPr lang="en-GB" sz="1800" dirty="0"/>
              <a:t> is a dessert topping and filling usually made with lemon, lime, orange, or raspberry.</a:t>
            </a:r>
          </a:p>
        </p:txBody>
      </p:sp>
      <p:sp>
        <p:nvSpPr>
          <p:cNvPr id="5" name="Slide Number Placeholder 4">
            <a:extLst>
              <a:ext uri="{FF2B5EF4-FFF2-40B4-BE49-F238E27FC236}">
                <a16:creationId xmlns:a16="http://schemas.microsoft.com/office/drawing/2014/main" id="{C94A706B-8DA4-483D-A65D-0EE131A5772A}"/>
              </a:ext>
            </a:extLst>
          </p:cNvPr>
          <p:cNvSpPr>
            <a:spLocks noGrp="1"/>
          </p:cNvSpPr>
          <p:nvPr>
            <p:ph type="sldNum" sz="quarter" idx="12"/>
          </p:nvPr>
        </p:nvSpPr>
        <p:spPr/>
        <p:txBody>
          <a:bodyPr/>
          <a:lstStyle/>
          <a:p>
            <a:fld id="{25A470B1-4B60-4DEC-B85F-F41A8644BCF0}" type="slidenum">
              <a:rPr lang="en-GB" altLang="en-US" smtClean="0"/>
              <a:pPr/>
              <a:t>15</a:t>
            </a:fld>
            <a:endParaRPr lang="en-GB" altLang="en-US"/>
          </a:p>
        </p:txBody>
      </p:sp>
    </p:spTree>
    <p:extLst>
      <p:ext uri="{BB962C8B-B14F-4D97-AF65-F5344CB8AC3E}">
        <p14:creationId xmlns:p14="http://schemas.microsoft.com/office/powerpoint/2010/main" val="121272871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6256-3BE1-4552-9ED5-A5AE815BF6DC}"/>
              </a:ext>
            </a:extLst>
          </p:cNvPr>
          <p:cNvSpPr>
            <a:spLocks noGrp="1"/>
          </p:cNvSpPr>
          <p:nvPr>
            <p:ph type="title"/>
          </p:nvPr>
        </p:nvSpPr>
        <p:spPr/>
        <p:txBody>
          <a:bodyPr/>
          <a:lstStyle/>
          <a:p>
            <a:r>
              <a:rPr lang="en-GB" dirty="0"/>
              <a:t>Ingredients</a:t>
            </a:r>
          </a:p>
        </p:txBody>
      </p:sp>
      <p:sp>
        <p:nvSpPr>
          <p:cNvPr id="3" name="Content Placeholder 2">
            <a:extLst>
              <a:ext uri="{FF2B5EF4-FFF2-40B4-BE49-F238E27FC236}">
                <a16:creationId xmlns:a16="http://schemas.microsoft.com/office/drawing/2014/main" id="{11352BF4-C12B-42DA-AE90-83FF0EA12CEC}"/>
              </a:ext>
            </a:extLst>
          </p:cNvPr>
          <p:cNvSpPr>
            <a:spLocks noGrp="1"/>
          </p:cNvSpPr>
          <p:nvPr>
            <p:ph sz="half" idx="1"/>
          </p:nvPr>
        </p:nvSpPr>
        <p:spPr>
          <a:xfrm>
            <a:off x="251520" y="1340768"/>
            <a:ext cx="8712968" cy="4525963"/>
          </a:xfrm>
        </p:spPr>
        <p:txBody>
          <a:bodyPr/>
          <a:lstStyle/>
          <a:p>
            <a:pPr>
              <a:lnSpc>
                <a:spcPct val="100000"/>
              </a:lnSpc>
              <a:spcBef>
                <a:spcPts val="0"/>
              </a:spcBef>
              <a:spcAft>
                <a:spcPts val="0"/>
              </a:spcAft>
            </a:pPr>
            <a:r>
              <a:rPr lang="en-GB" sz="1800" b="1" dirty="0"/>
              <a:t>Setting agents </a:t>
            </a:r>
            <a:r>
              <a:rPr lang="en-GB" sz="1800" dirty="0"/>
              <a:t>– setting and gelling agents are used to thicken and stabilize various desserts such as fruit gels or ice creams. Setting agents may also improve the suspension of other ingredients or emulsions which increases the stability of the dessert:</a:t>
            </a:r>
          </a:p>
          <a:p>
            <a:pPr>
              <a:lnSpc>
                <a:spcPct val="100000"/>
              </a:lnSpc>
              <a:spcBef>
                <a:spcPts val="0"/>
              </a:spcBef>
              <a:spcAft>
                <a:spcPts val="0"/>
              </a:spcAft>
            </a:pPr>
            <a:endParaRPr lang="en-GB" sz="1800" dirty="0"/>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Leaf gelatine</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Powdered gelatine</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Agar-agar</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Gum </a:t>
            </a:r>
            <a:r>
              <a:rPr lang="en-GB" sz="1800" dirty="0" err="1"/>
              <a:t>arabic</a:t>
            </a:r>
            <a:endParaRPr lang="en-GB" sz="1800" dirty="0"/>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Pectin</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Carrageenan</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Alginates</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Guar gum</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Xanthan gum</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Sodium carboxymethyl cellulose</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Egg</a:t>
            </a:r>
          </a:p>
          <a:p>
            <a:pPr>
              <a:lnSpc>
                <a:spcPct val="100000"/>
              </a:lnSpc>
              <a:spcBef>
                <a:spcPts val="0"/>
              </a:spcBef>
              <a:spcAft>
                <a:spcPts val="0"/>
              </a:spcAft>
            </a:pPr>
            <a:endParaRPr lang="en-GB" sz="1800" dirty="0"/>
          </a:p>
          <a:p>
            <a:pPr>
              <a:spcBef>
                <a:spcPts val="0"/>
              </a:spcBef>
              <a:spcAft>
                <a:spcPts val="0"/>
              </a:spcAft>
            </a:pPr>
            <a:endParaRPr lang="en-GB" sz="1800" dirty="0"/>
          </a:p>
        </p:txBody>
      </p:sp>
      <p:sp>
        <p:nvSpPr>
          <p:cNvPr id="5" name="Slide Number Placeholder 4">
            <a:extLst>
              <a:ext uri="{FF2B5EF4-FFF2-40B4-BE49-F238E27FC236}">
                <a16:creationId xmlns:a16="http://schemas.microsoft.com/office/drawing/2014/main" id="{C94A706B-8DA4-483D-A65D-0EE131A5772A}"/>
              </a:ext>
            </a:extLst>
          </p:cNvPr>
          <p:cNvSpPr>
            <a:spLocks noGrp="1"/>
          </p:cNvSpPr>
          <p:nvPr>
            <p:ph type="sldNum" sz="quarter" idx="12"/>
          </p:nvPr>
        </p:nvSpPr>
        <p:spPr/>
        <p:txBody>
          <a:bodyPr/>
          <a:lstStyle/>
          <a:p>
            <a:fld id="{25A470B1-4B60-4DEC-B85F-F41A8644BCF0}" type="slidenum">
              <a:rPr lang="en-GB" altLang="en-US" smtClean="0"/>
              <a:pPr/>
              <a:t>16</a:t>
            </a:fld>
            <a:endParaRPr lang="en-GB" altLang="en-US"/>
          </a:p>
        </p:txBody>
      </p:sp>
      <p:pic>
        <p:nvPicPr>
          <p:cNvPr id="6" name="Picture 5">
            <a:extLst>
              <a:ext uri="{FF2B5EF4-FFF2-40B4-BE49-F238E27FC236}">
                <a16:creationId xmlns:a16="http://schemas.microsoft.com/office/drawing/2014/main" id="{369F8E92-F56F-154E-9033-C9DEA7EFA05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716524" y="2780928"/>
            <a:ext cx="4247964" cy="2831976"/>
          </a:xfrm>
          <a:prstGeom prst="rect">
            <a:avLst/>
          </a:prstGeom>
        </p:spPr>
      </p:pic>
    </p:spTree>
    <p:extLst>
      <p:ext uri="{BB962C8B-B14F-4D97-AF65-F5344CB8AC3E}">
        <p14:creationId xmlns:p14="http://schemas.microsoft.com/office/powerpoint/2010/main" val="293850376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6256-3BE1-4552-9ED5-A5AE815BF6DC}"/>
              </a:ext>
            </a:extLst>
          </p:cNvPr>
          <p:cNvSpPr>
            <a:spLocks noGrp="1"/>
          </p:cNvSpPr>
          <p:nvPr>
            <p:ph type="title"/>
          </p:nvPr>
        </p:nvSpPr>
        <p:spPr/>
        <p:txBody>
          <a:bodyPr/>
          <a:lstStyle/>
          <a:p>
            <a:r>
              <a:rPr lang="en-GB" dirty="0"/>
              <a:t>Ingredients</a:t>
            </a:r>
          </a:p>
        </p:txBody>
      </p:sp>
      <p:sp>
        <p:nvSpPr>
          <p:cNvPr id="3" name="Content Placeholder 2">
            <a:extLst>
              <a:ext uri="{FF2B5EF4-FFF2-40B4-BE49-F238E27FC236}">
                <a16:creationId xmlns:a16="http://schemas.microsoft.com/office/drawing/2014/main" id="{11352BF4-C12B-42DA-AE90-83FF0EA12CEC}"/>
              </a:ext>
            </a:extLst>
          </p:cNvPr>
          <p:cNvSpPr>
            <a:spLocks noGrp="1"/>
          </p:cNvSpPr>
          <p:nvPr>
            <p:ph sz="half" idx="1"/>
          </p:nvPr>
        </p:nvSpPr>
        <p:spPr>
          <a:xfrm>
            <a:off x="372716" y="1244373"/>
            <a:ext cx="8435280" cy="4525963"/>
          </a:xfrm>
        </p:spPr>
        <p:txBody>
          <a:bodyPr/>
          <a:lstStyle/>
          <a:p>
            <a:pPr>
              <a:lnSpc>
                <a:spcPct val="100000"/>
              </a:lnSpc>
              <a:spcBef>
                <a:spcPts val="0"/>
              </a:spcBef>
              <a:spcAft>
                <a:spcPts val="0"/>
              </a:spcAft>
            </a:pPr>
            <a:r>
              <a:rPr lang="en-GB" sz="1800" b="1" dirty="0"/>
              <a:t>Rice</a:t>
            </a:r>
          </a:p>
          <a:p>
            <a:pPr>
              <a:lnSpc>
                <a:spcPct val="100000"/>
              </a:lnSpc>
              <a:spcBef>
                <a:spcPts val="0"/>
              </a:spcBef>
              <a:spcAft>
                <a:spcPts val="0"/>
              </a:spcAft>
            </a:pPr>
            <a:r>
              <a:rPr lang="en-GB" sz="1800" dirty="0"/>
              <a:t>Rice is often thought of as a savoury ingredient but it is also used around the world in desserts including rice puddings and sweet dessert risotto. Short grain rice tends to be almost round and is typically moist when cooked, giving sticky rice which is perfect for desserts and puddings.</a:t>
            </a:r>
          </a:p>
          <a:p>
            <a:pPr>
              <a:lnSpc>
                <a:spcPct val="100000"/>
              </a:lnSpc>
              <a:spcBef>
                <a:spcPts val="0"/>
              </a:spcBef>
              <a:spcAft>
                <a:spcPts val="0"/>
              </a:spcAft>
            </a:pPr>
            <a:endParaRPr lang="en-GB" sz="1800" dirty="0"/>
          </a:p>
          <a:p>
            <a:pPr>
              <a:lnSpc>
                <a:spcPct val="100000"/>
              </a:lnSpc>
              <a:spcBef>
                <a:spcPts val="0"/>
              </a:spcBef>
              <a:spcAft>
                <a:spcPts val="0"/>
              </a:spcAft>
            </a:pPr>
            <a:r>
              <a:rPr lang="en-GB" sz="1800" dirty="0"/>
              <a:t>Types:</a:t>
            </a:r>
          </a:p>
          <a:p>
            <a:pPr>
              <a:lnSpc>
                <a:spcPct val="100000"/>
              </a:lnSpc>
              <a:spcBef>
                <a:spcPts val="0"/>
              </a:spcBef>
              <a:spcAft>
                <a:spcPts val="0"/>
              </a:spcAft>
            </a:pPr>
            <a:endParaRPr lang="en-GB" sz="1800" b="1" dirty="0"/>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Short grain/rounded</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Risotto</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Patna</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Carolina</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Brown grain.</a:t>
            </a:r>
          </a:p>
          <a:p>
            <a:pPr>
              <a:lnSpc>
                <a:spcPct val="100000"/>
              </a:lnSpc>
              <a:spcBef>
                <a:spcPts val="0"/>
              </a:spcBef>
              <a:spcAft>
                <a:spcPts val="0"/>
              </a:spcAft>
            </a:pPr>
            <a:endParaRPr lang="en-GB" sz="1800" dirty="0"/>
          </a:p>
          <a:p>
            <a:pPr>
              <a:spcBef>
                <a:spcPts val="0"/>
              </a:spcBef>
              <a:spcAft>
                <a:spcPts val="0"/>
              </a:spcAft>
            </a:pPr>
            <a:endParaRPr lang="en-GB" sz="1800" dirty="0"/>
          </a:p>
        </p:txBody>
      </p:sp>
      <p:sp>
        <p:nvSpPr>
          <p:cNvPr id="5" name="Slide Number Placeholder 4">
            <a:extLst>
              <a:ext uri="{FF2B5EF4-FFF2-40B4-BE49-F238E27FC236}">
                <a16:creationId xmlns:a16="http://schemas.microsoft.com/office/drawing/2014/main" id="{C94A706B-8DA4-483D-A65D-0EE131A5772A}"/>
              </a:ext>
            </a:extLst>
          </p:cNvPr>
          <p:cNvSpPr>
            <a:spLocks noGrp="1"/>
          </p:cNvSpPr>
          <p:nvPr>
            <p:ph type="sldNum" sz="quarter" idx="12"/>
          </p:nvPr>
        </p:nvSpPr>
        <p:spPr/>
        <p:txBody>
          <a:bodyPr/>
          <a:lstStyle/>
          <a:p>
            <a:fld id="{25A470B1-4B60-4DEC-B85F-F41A8644BCF0}" type="slidenum">
              <a:rPr lang="en-GB" altLang="en-US" smtClean="0"/>
              <a:pPr/>
              <a:t>17</a:t>
            </a:fld>
            <a:endParaRPr lang="en-GB" altLang="en-US"/>
          </a:p>
        </p:txBody>
      </p:sp>
    </p:spTree>
    <p:extLst>
      <p:ext uri="{BB962C8B-B14F-4D97-AF65-F5344CB8AC3E}">
        <p14:creationId xmlns:p14="http://schemas.microsoft.com/office/powerpoint/2010/main" val="403786906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6256-3BE1-4552-9ED5-A5AE815BF6DC}"/>
              </a:ext>
            </a:extLst>
          </p:cNvPr>
          <p:cNvSpPr>
            <a:spLocks noGrp="1"/>
          </p:cNvSpPr>
          <p:nvPr>
            <p:ph type="title"/>
          </p:nvPr>
        </p:nvSpPr>
        <p:spPr/>
        <p:txBody>
          <a:bodyPr/>
          <a:lstStyle/>
          <a:p>
            <a:r>
              <a:rPr lang="en-GB" dirty="0"/>
              <a:t>Ingredients</a:t>
            </a:r>
          </a:p>
        </p:txBody>
      </p:sp>
      <p:sp>
        <p:nvSpPr>
          <p:cNvPr id="3" name="Content Placeholder 2">
            <a:extLst>
              <a:ext uri="{FF2B5EF4-FFF2-40B4-BE49-F238E27FC236}">
                <a16:creationId xmlns:a16="http://schemas.microsoft.com/office/drawing/2014/main" id="{11352BF4-C12B-42DA-AE90-83FF0EA12CEC}"/>
              </a:ext>
            </a:extLst>
          </p:cNvPr>
          <p:cNvSpPr>
            <a:spLocks noGrp="1"/>
          </p:cNvSpPr>
          <p:nvPr>
            <p:ph sz="half" idx="1"/>
          </p:nvPr>
        </p:nvSpPr>
        <p:spPr>
          <a:xfrm>
            <a:off x="251520" y="1340768"/>
            <a:ext cx="8435280" cy="4525963"/>
          </a:xfrm>
        </p:spPr>
        <p:txBody>
          <a:bodyPr/>
          <a:lstStyle/>
          <a:p>
            <a:pPr>
              <a:lnSpc>
                <a:spcPct val="100000"/>
              </a:lnSpc>
              <a:spcBef>
                <a:spcPts val="0"/>
              </a:spcBef>
              <a:spcAft>
                <a:spcPts val="0"/>
              </a:spcAft>
            </a:pPr>
            <a:r>
              <a:rPr lang="en-GB" sz="1800" b="1" dirty="0"/>
              <a:t>Grains </a:t>
            </a:r>
            <a:r>
              <a:rPr lang="en-GB" sz="1800" dirty="0"/>
              <a:t>– often used in desserts but importantly used with the production of dough items, there are many different grains, below are a common few used:</a:t>
            </a:r>
          </a:p>
          <a:p>
            <a:pPr>
              <a:lnSpc>
                <a:spcPct val="100000"/>
              </a:lnSpc>
              <a:spcBef>
                <a:spcPts val="0"/>
              </a:spcBef>
              <a:spcAft>
                <a:spcPts val="0"/>
              </a:spcAft>
            </a:pPr>
            <a:endParaRPr lang="en-GB" sz="1800" dirty="0"/>
          </a:p>
          <a:p>
            <a:pPr marL="285750" indent="-285750">
              <a:lnSpc>
                <a:spcPct val="100000"/>
              </a:lnSpc>
              <a:spcBef>
                <a:spcPts val="0"/>
              </a:spcBef>
              <a:spcAft>
                <a:spcPts val="0"/>
              </a:spcAft>
              <a:buClr>
                <a:srgbClr val="FF0000"/>
              </a:buClr>
              <a:buFont typeface="Arial" panose="020B0604020202020204" pitchFamily="34" charset="0"/>
              <a:buChar char="•"/>
            </a:pPr>
            <a:r>
              <a:rPr lang="en-GB" sz="1800" b="1" dirty="0"/>
              <a:t>Buckwheat: </a:t>
            </a:r>
            <a:r>
              <a:rPr lang="en-GB" sz="1800" dirty="0"/>
              <a:t>It is most often ground into flour and used in pancakes, crepes, and muffins. Buckwheat has an earthy, grassy flavour with a slight cocoa taste and it tastes best when the kernels are roasted.</a:t>
            </a:r>
          </a:p>
          <a:p>
            <a:pPr marL="285750" indent="-285750">
              <a:lnSpc>
                <a:spcPct val="100000"/>
              </a:lnSpc>
              <a:spcBef>
                <a:spcPts val="0"/>
              </a:spcBef>
              <a:spcAft>
                <a:spcPts val="0"/>
              </a:spcAft>
              <a:buClr>
                <a:srgbClr val="FF0000"/>
              </a:buClr>
              <a:buFont typeface="Arial" panose="020B0604020202020204" pitchFamily="34" charset="0"/>
              <a:buChar char="•"/>
            </a:pPr>
            <a:r>
              <a:rPr lang="en-GB" sz="1800" b="1" dirty="0"/>
              <a:t>Corn: </a:t>
            </a:r>
            <a:r>
              <a:rPr lang="en-GB" sz="1800" dirty="0"/>
              <a:t>Popcorn is a special variety of dried corn that contains a high moisture content. About 14% of the composition of the kernel is water, which creates steam when the kernel is heated. This causes the popcorn kernels to explode and pop open because the steam cannot escape</a:t>
            </a:r>
          </a:p>
          <a:p>
            <a:pPr marL="285750" indent="-285750">
              <a:lnSpc>
                <a:spcPct val="100000"/>
              </a:lnSpc>
              <a:spcBef>
                <a:spcPts val="0"/>
              </a:spcBef>
              <a:spcAft>
                <a:spcPts val="0"/>
              </a:spcAft>
              <a:buClr>
                <a:srgbClr val="FF0000"/>
              </a:buClr>
              <a:buFont typeface="Arial" panose="020B0604020202020204" pitchFamily="34" charset="0"/>
              <a:buChar char="•"/>
            </a:pPr>
            <a:r>
              <a:rPr lang="en-GB" sz="1800" b="1" dirty="0"/>
              <a:t>Oats: </a:t>
            </a:r>
            <a:r>
              <a:rPr lang="en-GB" sz="1800" dirty="0"/>
              <a:t>Used to produce to items such as oat bran, oat flakes, oatmeal, and oat flour.</a:t>
            </a:r>
          </a:p>
          <a:p>
            <a:pPr marL="285750" indent="-285750">
              <a:lnSpc>
                <a:spcPct val="100000"/>
              </a:lnSpc>
              <a:spcBef>
                <a:spcPts val="0"/>
              </a:spcBef>
              <a:spcAft>
                <a:spcPts val="0"/>
              </a:spcAft>
              <a:buClr>
                <a:srgbClr val="FF0000"/>
              </a:buClr>
              <a:buFont typeface="Arial" panose="020B0604020202020204" pitchFamily="34" charset="0"/>
              <a:buChar char="•"/>
            </a:pPr>
            <a:r>
              <a:rPr lang="en-GB" sz="1800" b="1" dirty="0"/>
              <a:t>Wheat: </a:t>
            </a:r>
            <a:r>
              <a:rPr lang="en-GB" sz="1800" dirty="0"/>
              <a:t>Hard wheat used for yeast breads and similar products. The protein content of hard wheat usually ranges from 10 to 14 percent. Soft wheat used for products, such as cakes, cookies, and pastries that do not require the same level of leavening capability as yeast breads. The protein content of soft wheat varieties usually ranges from 6 to 10 percent.</a:t>
            </a:r>
          </a:p>
        </p:txBody>
      </p:sp>
      <p:sp>
        <p:nvSpPr>
          <p:cNvPr id="5" name="Slide Number Placeholder 4">
            <a:extLst>
              <a:ext uri="{FF2B5EF4-FFF2-40B4-BE49-F238E27FC236}">
                <a16:creationId xmlns:a16="http://schemas.microsoft.com/office/drawing/2014/main" id="{C94A706B-8DA4-483D-A65D-0EE131A5772A}"/>
              </a:ext>
            </a:extLst>
          </p:cNvPr>
          <p:cNvSpPr>
            <a:spLocks noGrp="1"/>
          </p:cNvSpPr>
          <p:nvPr>
            <p:ph type="sldNum" sz="quarter" idx="12"/>
          </p:nvPr>
        </p:nvSpPr>
        <p:spPr/>
        <p:txBody>
          <a:bodyPr/>
          <a:lstStyle/>
          <a:p>
            <a:fld id="{25A470B1-4B60-4DEC-B85F-F41A8644BCF0}" type="slidenum">
              <a:rPr lang="en-GB" altLang="en-US" smtClean="0"/>
              <a:pPr/>
              <a:t>18</a:t>
            </a:fld>
            <a:endParaRPr lang="en-GB" altLang="en-US"/>
          </a:p>
        </p:txBody>
      </p:sp>
    </p:spTree>
    <p:extLst>
      <p:ext uri="{BB962C8B-B14F-4D97-AF65-F5344CB8AC3E}">
        <p14:creationId xmlns:p14="http://schemas.microsoft.com/office/powerpoint/2010/main" val="346553019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6256-3BE1-4552-9ED5-A5AE815BF6DC}"/>
              </a:ext>
            </a:extLst>
          </p:cNvPr>
          <p:cNvSpPr>
            <a:spLocks noGrp="1"/>
          </p:cNvSpPr>
          <p:nvPr>
            <p:ph type="title"/>
          </p:nvPr>
        </p:nvSpPr>
        <p:spPr/>
        <p:txBody>
          <a:bodyPr/>
          <a:lstStyle/>
          <a:p>
            <a:r>
              <a:rPr lang="en-GB" dirty="0"/>
              <a:t>Ingredients</a:t>
            </a:r>
          </a:p>
        </p:txBody>
      </p:sp>
      <p:sp>
        <p:nvSpPr>
          <p:cNvPr id="3" name="Content Placeholder 2">
            <a:extLst>
              <a:ext uri="{FF2B5EF4-FFF2-40B4-BE49-F238E27FC236}">
                <a16:creationId xmlns:a16="http://schemas.microsoft.com/office/drawing/2014/main" id="{11352BF4-C12B-42DA-AE90-83FF0EA12CEC}"/>
              </a:ext>
            </a:extLst>
          </p:cNvPr>
          <p:cNvSpPr>
            <a:spLocks noGrp="1"/>
          </p:cNvSpPr>
          <p:nvPr>
            <p:ph sz="half" idx="1"/>
          </p:nvPr>
        </p:nvSpPr>
        <p:spPr>
          <a:xfrm>
            <a:off x="251520" y="1340768"/>
            <a:ext cx="8435280" cy="4525963"/>
          </a:xfrm>
        </p:spPr>
        <p:txBody>
          <a:bodyPr/>
          <a:lstStyle/>
          <a:p>
            <a:pPr>
              <a:lnSpc>
                <a:spcPct val="100000"/>
              </a:lnSpc>
              <a:spcBef>
                <a:spcPts val="0"/>
              </a:spcBef>
              <a:spcAft>
                <a:spcPts val="0"/>
              </a:spcAft>
            </a:pPr>
            <a:r>
              <a:rPr lang="en-GB" sz="1800" b="1" dirty="0"/>
              <a:t>Flavourings, colourings and essence</a:t>
            </a:r>
          </a:p>
          <a:p>
            <a:pPr>
              <a:lnSpc>
                <a:spcPct val="100000"/>
              </a:lnSpc>
              <a:spcBef>
                <a:spcPts val="0"/>
              </a:spcBef>
              <a:spcAft>
                <a:spcPts val="0"/>
              </a:spcAft>
            </a:pPr>
            <a:r>
              <a:rPr lang="en-GB" sz="1800" dirty="0"/>
              <a:t> Flavourings, colourings and essences all contribute to the final flavour or presentation of the desert or pudding. Some of these include:</a:t>
            </a:r>
          </a:p>
          <a:p>
            <a:pPr>
              <a:lnSpc>
                <a:spcPct val="100000"/>
              </a:lnSpc>
              <a:spcBef>
                <a:spcPts val="0"/>
              </a:spcBef>
              <a:spcAft>
                <a:spcPts val="0"/>
              </a:spcAft>
            </a:pPr>
            <a:endParaRPr lang="en-GB" sz="1800" dirty="0"/>
          </a:p>
          <a:p>
            <a:pPr>
              <a:lnSpc>
                <a:spcPct val="100000"/>
              </a:lnSpc>
              <a:spcBef>
                <a:spcPts val="0"/>
              </a:spcBef>
              <a:spcAft>
                <a:spcPts val="0"/>
              </a:spcAft>
            </a:pPr>
            <a:r>
              <a:rPr lang="en-GB" sz="1800" b="1" dirty="0"/>
              <a:t>Essences </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Vanilla</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Brandy</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Liquorice</a:t>
            </a:r>
          </a:p>
          <a:p>
            <a:pPr>
              <a:lnSpc>
                <a:spcPct val="100000"/>
              </a:lnSpc>
              <a:spcBef>
                <a:spcPts val="0"/>
              </a:spcBef>
              <a:spcAft>
                <a:spcPts val="0"/>
              </a:spcAft>
            </a:pPr>
            <a:endParaRPr lang="en-GB" sz="1800" dirty="0"/>
          </a:p>
          <a:p>
            <a:pPr>
              <a:lnSpc>
                <a:spcPct val="100000"/>
              </a:lnSpc>
              <a:spcBef>
                <a:spcPts val="0"/>
              </a:spcBef>
              <a:spcAft>
                <a:spcPts val="0"/>
              </a:spcAft>
            </a:pPr>
            <a:r>
              <a:rPr lang="en-GB" sz="1800" b="1" dirty="0"/>
              <a:t>Flavourings</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Orange</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Chocolate</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Lemon</a:t>
            </a:r>
          </a:p>
          <a:p>
            <a:pPr>
              <a:lnSpc>
                <a:spcPct val="100000"/>
              </a:lnSpc>
              <a:spcBef>
                <a:spcPts val="0"/>
              </a:spcBef>
              <a:spcAft>
                <a:spcPts val="0"/>
              </a:spcAft>
            </a:pPr>
            <a:endParaRPr lang="en-GB" sz="1800" dirty="0"/>
          </a:p>
          <a:p>
            <a:pPr>
              <a:lnSpc>
                <a:spcPct val="100000"/>
              </a:lnSpc>
              <a:spcBef>
                <a:spcPts val="0"/>
              </a:spcBef>
              <a:spcAft>
                <a:spcPts val="0"/>
              </a:spcAft>
            </a:pPr>
            <a:r>
              <a:rPr lang="en-GB" sz="1800" b="1" dirty="0"/>
              <a:t>Colouring</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All colours </a:t>
            </a:r>
          </a:p>
          <a:p>
            <a:pPr>
              <a:spcBef>
                <a:spcPts val="0"/>
              </a:spcBef>
              <a:spcAft>
                <a:spcPts val="0"/>
              </a:spcAft>
            </a:pPr>
            <a:endParaRPr lang="en-GB" sz="1800" dirty="0"/>
          </a:p>
        </p:txBody>
      </p:sp>
      <p:sp>
        <p:nvSpPr>
          <p:cNvPr id="5" name="Slide Number Placeholder 4">
            <a:extLst>
              <a:ext uri="{FF2B5EF4-FFF2-40B4-BE49-F238E27FC236}">
                <a16:creationId xmlns:a16="http://schemas.microsoft.com/office/drawing/2014/main" id="{C94A706B-8DA4-483D-A65D-0EE131A5772A}"/>
              </a:ext>
            </a:extLst>
          </p:cNvPr>
          <p:cNvSpPr>
            <a:spLocks noGrp="1"/>
          </p:cNvSpPr>
          <p:nvPr>
            <p:ph type="sldNum" sz="quarter" idx="12"/>
          </p:nvPr>
        </p:nvSpPr>
        <p:spPr/>
        <p:txBody>
          <a:bodyPr/>
          <a:lstStyle/>
          <a:p>
            <a:fld id="{25A470B1-4B60-4DEC-B85F-F41A8644BCF0}" type="slidenum">
              <a:rPr lang="en-GB" altLang="en-US" smtClean="0"/>
              <a:pPr/>
              <a:t>19</a:t>
            </a:fld>
            <a:endParaRPr lang="en-GB" altLang="en-US"/>
          </a:p>
        </p:txBody>
      </p:sp>
    </p:spTree>
    <p:extLst>
      <p:ext uri="{BB962C8B-B14F-4D97-AF65-F5344CB8AC3E}">
        <p14:creationId xmlns:p14="http://schemas.microsoft.com/office/powerpoint/2010/main" val="15883357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C0CE7-865B-4D55-8F9B-775D567E9984}"/>
              </a:ext>
            </a:extLst>
          </p:cNvPr>
          <p:cNvSpPr>
            <a:spLocks noGrp="1"/>
          </p:cNvSpPr>
          <p:nvPr>
            <p:ph type="title"/>
          </p:nvPr>
        </p:nvSpPr>
        <p:spPr/>
        <p:txBody>
          <a:bodyPr/>
          <a:lstStyle/>
          <a:p>
            <a:r>
              <a:rPr lang="en-GB" dirty="0"/>
              <a:t>Introduction activity </a:t>
            </a:r>
          </a:p>
        </p:txBody>
      </p:sp>
      <p:sp>
        <p:nvSpPr>
          <p:cNvPr id="3" name="Content Placeholder 2">
            <a:extLst>
              <a:ext uri="{FF2B5EF4-FFF2-40B4-BE49-F238E27FC236}">
                <a16:creationId xmlns:a16="http://schemas.microsoft.com/office/drawing/2014/main" id="{8606C36C-E2A9-4B02-81C1-1FD91E8A4DD8}"/>
              </a:ext>
            </a:extLst>
          </p:cNvPr>
          <p:cNvSpPr>
            <a:spLocks noGrp="1"/>
          </p:cNvSpPr>
          <p:nvPr>
            <p:ph sz="half" idx="1"/>
          </p:nvPr>
        </p:nvSpPr>
        <p:spPr>
          <a:xfrm>
            <a:off x="173956" y="1207769"/>
            <a:ext cx="8784976" cy="4525963"/>
          </a:xfrm>
        </p:spPr>
        <p:txBody>
          <a:bodyPr/>
          <a:lstStyle/>
          <a:p>
            <a:pPr>
              <a:lnSpc>
                <a:spcPct val="100000"/>
              </a:lnSpc>
              <a:spcBef>
                <a:spcPts val="0"/>
              </a:spcBef>
              <a:spcAft>
                <a:spcPts val="0"/>
              </a:spcAft>
            </a:pPr>
            <a:r>
              <a:rPr lang="en-GB" sz="2000" dirty="0"/>
              <a:t>In the boxes below write the different classification of ingredients commonly used in the production of hot and cold desserts and dough items. The first box has been completed as an example</a:t>
            </a:r>
          </a:p>
          <a:p>
            <a:pPr>
              <a:lnSpc>
                <a:spcPct val="100000"/>
              </a:lnSpc>
              <a:spcBef>
                <a:spcPts val="0"/>
              </a:spcBef>
              <a:spcAft>
                <a:spcPts val="0"/>
              </a:spcAft>
            </a:pPr>
            <a:endParaRPr lang="en-GB" sz="2000" dirty="0"/>
          </a:p>
        </p:txBody>
      </p:sp>
      <p:sp>
        <p:nvSpPr>
          <p:cNvPr id="5" name="Slide Number Placeholder 4">
            <a:extLst>
              <a:ext uri="{FF2B5EF4-FFF2-40B4-BE49-F238E27FC236}">
                <a16:creationId xmlns:a16="http://schemas.microsoft.com/office/drawing/2014/main" id="{C4590D5F-13CA-4540-8822-A9659FE75CC1}"/>
              </a:ext>
            </a:extLst>
          </p:cNvPr>
          <p:cNvSpPr>
            <a:spLocks noGrp="1"/>
          </p:cNvSpPr>
          <p:nvPr>
            <p:ph type="sldNum" sz="quarter" idx="12"/>
          </p:nvPr>
        </p:nvSpPr>
        <p:spPr/>
        <p:txBody>
          <a:bodyPr/>
          <a:lstStyle/>
          <a:p>
            <a:fld id="{25A470B1-4B60-4DEC-B85F-F41A8644BCF0}" type="slidenum">
              <a:rPr lang="en-GB" altLang="en-US" smtClean="0"/>
              <a:pPr/>
              <a:t>2</a:t>
            </a:fld>
            <a:endParaRPr lang="en-GB" altLang="en-US"/>
          </a:p>
        </p:txBody>
      </p:sp>
      <p:graphicFrame>
        <p:nvGraphicFramePr>
          <p:cNvPr id="4" name="Diagram 3">
            <a:extLst>
              <a:ext uri="{FF2B5EF4-FFF2-40B4-BE49-F238E27FC236}">
                <a16:creationId xmlns:a16="http://schemas.microsoft.com/office/drawing/2014/main" id="{CA8CD60B-0F1A-4FF5-A88D-B7FD2A3A0EC7}"/>
              </a:ext>
            </a:extLst>
          </p:cNvPr>
          <p:cNvGraphicFramePr/>
          <p:nvPr>
            <p:extLst>
              <p:ext uri="{D42A27DB-BD31-4B8C-83A1-F6EECF244321}">
                <p14:modId xmlns:p14="http://schemas.microsoft.com/office/powerpoint/2010/main" val="1662629070"/>
              </p:ext>
            </p:extLst>
          </p:nvPr>
        </p:nvGraphicFramePr>
        <p:xfrm>
          <a:off x="146647" y="2204864"/>
          <a:ext cx="8964488"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533735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extLst>
      <p:ext uri="{BB962C8B-B14F-4D97-AF65-F5344CB8AC3E}">
        <p14:creationId xmlns:p14="http://schemas.microsoft.com/office/powerpoint/2010/main" val="3952855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F43-8DE7-4D71-8538-0534EA96760E}"/>
              </a:ext>
            </a:extLst>
          </p:cNvPr>
          <p:cNvSpPr>
            <a:spLocks noGrp="1"/>
          </p:cNvSpPr>
          <p:nvPr>
            <p:ph type="title"/>
          </p:nvPr>
        </p:nvSpPr>
        <p:spPr/>
        <p:txBody>
          <a:bodyPr/>
          <a:lstStyle/>
          <a:p>
            <a:r>
              <a:rPr lang="en-GB" dirty="0"/>
              <a:t>Introduction</a:t>
            </a:r>
          </a:p>
        </p:txBody>
      </p:sp>
      <p:sp>
        <p:nvSpPr>
          <p:cNvPr id="5" name="Slide Number Placeholder 4">
            <a:extLst>
              <a:ext uri="{FF2B5EF4-FFF2-40B4-BE49-F238E27FC236}">
                <a16:creationId xmlns:a16="http://schemas.microsoft.com/office/drawing/2014/main" id="{8007DEB4-74D7-4AAD-94DA-C144DE9DCA02}"/>
              </a:ext>
            </a:extLst>
          </p:cNvPr>
          <p:cNvSpPr>
            <a:spLocks noGrp="1"/>
          </p:cNvSpPr>
          <p:nvPr>
            <p:ph type="sldNum" sz="quarter" idx="12"/>
          </p:nvPr>
        </p:nvSpPr>
        <p:spPr/>
        <p:txBody>
          <a:bodyPr/>
          <a:lstStyle/>
          <a:p>
            <a:fld id="{25A470B1-4B60-4DEC-B85F-F41A8644BCF0}" type="slidenum">
              <a:rPr lang="en-GB" altLang="en-US" smtClean="0"/>
              <a:pPr/>
              <a:t>3</a:t>
            </a:fld>
            <a:endParaRPr lang="en-GB" altLang="en-US"/>
          </a:p>
        </p:txBody>
      </p:sp>
      <p:sp>
        <p:nvSpPr>
          <p:cNvPr id="6" name="Content Placeholder 2">
            <a:extLst>
              <a:ext uri="{FF2B5EF4-FFF2-40B4-BE49-F238E27FC236}">
                <a16:creationId xmlns:a16="http://schemas.microsoft.com/office/drawing/2014/main" id="{19CC953A-CE55-4E03-8031-16DB6CEBFC3F}"/>
              </a:ext>
            </a:extLst>
          </p:cNvPr>
          <p:cNvSpPr txBox="1">
            <a:spLocks/>
          </p:cNvSpPr>
          <p:nvPr/>
        </p:nvSpPr>
        <p:spPr>
          <a:xfrm>
            <a:off x="225152" y="1371600"/>
            <a:ext cx="5570984" cy="4510606"/>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endParaRPr lang="en-GB" dirty="0"/>
          </a:p>
        </p:txBody>
      </p:sp>
      <p:sp>
        <p:nvSpPr>
          <p:cNvPr id="3" name="Content Placeholder 2">
            <a:extLst>
              <a:ext uri="{FF2B5EF4-FFF2-40B4-BE49-F238E27FC236}">
                <a16:creationId xmlns:a16="http://schemas.microsoft.com/office/drawing/2014/main" id="{E06E6CF8-8F85-4885-9A03-5DEE538700DA}"/>
              </a:ext>
            </a:extLst>
          </p:cNvPr>
          <p:cNvSpPr>
            <a:spLocks noGrp="1"/>
          </p:cNvSpPr>
          <p:nvPr>
            <p:ph sz="half" idx="1"/>
          </p:nvPr>
        </p:nvSpPr>
        <p:spPr>
          <a:xfrm>
            <a:off x="292100" y="1220788"/>
            <a:ext cx="8626748" cy="4971703"/>
          </a:xfrm>
        </p:spPr>
        <p:txBody>
          <a:bodyPr/>
          <a:lstStyle/>
          <a:p>
            <a:pPr marL="342900" indent="-342900">
              <a:buClr>
                <a:srgbClr val="FF0000"/>
              </a:buClr>
              <a:buFont typeface="Arial" panose="020B0604020202020204" pitchFamily="34" charset="0"/>
              <a:buChar char="•"/>
            </a:pPr>
            <a:r>
              <a:rPr lang="en-GB" sz="2000" dirty="0"/>
              <a:t>Hot and cold desserts generally use a limited number of ingredients in the recipe. However, making a successful product depends on the accuracy of the weighing, the execution of the preparation and the final presentation. </a:t>
            </a:r>
          </a:p>
          <a:p>
            <a:pPr marL="342900" indent="-342900">
              <a:buClr>
                <a:srgbClr val="FF0000"/>
              </a:buClr>
              <a:buFont typeface="Arial" panose="020B0604020202020204" pitchFamily="34" charset="0"/>
              <a:buChar char="•"/>
            </a:pPr>
            <a:r>
              <a:rPr lang="en-GB" sz="2000" dirty="0"/>
              <a:t>This is really important to keep in mind as chefs often cook by sight and feel, using estimates quantity of ingredients based on judgement rather than measurements. Hot and cold desserts require an exact process and care must be taken to weigh everything correctly and follow the correct process/step in the recipe sheet.</a:t>
            </a:r>
          </a:p>
          <a:p>
            <a:pPr marL="342900" indent="-342900">
              <a:buClr>
                <a:srgbClr val="FF0000"/>
              </a:buClr>
              <a:buFont typeface="Arial" panose="020B0604020202020204" pitchFamily="34" charset="0"/>
              <a:buChar char="•"/>
            </a:pPr>
            <a:r>
              <a:rPr lang="en-GB" sz="2000" dirty="0"/>
              <a:t>It is important to be aware of the commodities used in hot and cold desserts. This awareness will enable you to create and judge a quality product.</a:t>
            </a:r>
          </a:p>
          <a:p>
            <a:pPr marL="342900" indent="-342900">
              <a:buClr>
                <a:srgbClr val="FF0000"/>
              </a:buClr>
              <a:buFont typeface="Arial" panose="020B0604020202020204" pitchFamily="34" charset="0"/>
              <a:buChar char="•"/>
            </a:pPr>
            <a:r>
              <a:rPr lang="en-GB" sz="2000" dirty="0"/>
              <a:t>The ratio of the ingredients used in preparation of the desserts influences the appearance and taste of the finished product. </a:t>
            </a:r>
          </a:p>
        </p:txBody>
      </p:sp>
    </p:spTree>
    <p:extLst>
      <p:ext uri="{BB962C8B-B14F-4D97-AF65-F5344CB8AC3E}">
        <p14:creationId xmlns:p14="http://schemas.microsoft.com/office/powerpoint/2010/main" val="54359183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249C7-D524-4032-A682-C17CCD7B66BF}"/>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AE331D97-D17D-40E7-BA55-2B269CD35345}"/>
              </a:ext>
            </a:extLst>
          </p:cNvPr>
          <p:cNvSpPr>
            <a:spLocks noGrp="1"/>
          </p:cNvSpPr>
          <p:nvPr>
            <p:ph sz="half" idx="1"/>
          </p:nvPr>
        </p:nvSpPr>
        <p:spPr>
          <a:xfrm>
            <a:off x="230250" y="1489413"/>
            <a:ext cx="8672388" cy="4525963"/>
          </a:xfrm>
        </p:spPr>
        <p:txBody>
          <a:bodyPr/>
          <a:lstStyle/>
          <a:p>
            <a:r>
              <a:rPr lang="en-GB" sz="2000" dirty="0"/>
              <a:t>There are many ingredients that have special functions in the production of hot and cold desserts and dough items. Some functions are critical to the success of the finished product. Some of these ingredients can be substituted with other ingredients and produce the same outcome but many times substitutions will have some affect on the end product.</a:t>
            </a:r>
          </a:p>
        </p:txBody>
      </p:sp>
      <p:sp>
        <p:nvSpPr>
          <p:cNvPr id="5" name="Slide Number Placeholder 4">
            <a:extLst>
              <a:ext uri="{FF2B5EF4-FFF2-40B4-BE49-F238E27FC236}">
                <a16:creationId xmlns:a16="http://schemas.microsoft.com/office/drawing/2014/main" id="{32543976-599E-4462-8D1F-BE09E339F3D9}"/>
              </a:ext>
            </a:extLst>
          </p:cNvPr>
          <p:cNvSpPr>
            <a:spLocks noGrp="1"/>
          </p:cNvSpPr>
          <p:nvPr>
            <p:ph type="sldNum" sz="quarter" idx="12"/>
          </p:nvPr>
        </p:nvSpPr>
        <p:spPr/>
        <p:txBody>
          <a:bodyPr/>
          <a:lstStyle/>
          <a:p>
            <a:fld id="{25A470B1-4B60-4DEC-B85F-F41A8644BCF0}" type="slidenum">
              <a:rPr lang="en-GB" altLang="en-US" smtClean="0"/>
              <a:pPr/>
              <a:t>4</a:t>
            </a:fld>
            <a:endParaRPr lang="en-GB" altLang="en-US"/>
          </a:p>
        </p:txBody>
      </p:sp>
      <p:pic>
        <p:nvPicPr>
          <p:cNvPr id="6" name="Picture 5">
            <a:extLst>
              <a:ext uri="{FF2B5EF4-FFF2-40B4-BE49-F238E27FC236}">
                <a16:creationId xmlns:a16="http://schemas.microsoft.com/office/drawing/2014/main" id="{57B8B9BA-B6B4-E04B-BFFF-39CBDB7EDF33}"/>
              </a:ext>
            </a:extLst>
          </p:cNvPr>
          <p:cNvPicPr>
            <a:picLocks noChangeAspect="1"/>
          </p:cNvPicPr>
          <p:nvPr/>
        </p:nvPicPr>
        <p:blipFill>
          <a:blip r:embed="rId2"/>
          <a:stretch>
            <a:fillRect/>
          </a:stretch>
        </p:blipFill>
        <p:spPr>
          <a:xfrm>
            <a:off x="3507211" y="3465104"/>
            <a:ext cx="3074529" cy="2049686"/>
          </a:xfrm>
          <a:prstGeom prst="rect">
            <a:avLst/>
          </a:prstGeom>
        </p:spPr>
      </p:pic>
    </p:spTree>
    <p:extLst>
      <p:ext uri="{BB962C8B-B14F-4D97-AF65-F5344CB8AC3E}">
        <p14:creationId xmlns:p14="http://schemas.microsoft.com/office/powerpoint/2010/main" val="195333666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6256-3BE1-4552-9ED5-A5AE815BF6DC}"/>
              </a:ext>
            </a:extLst>
          </p:cNvPr>
          <p:cNvSpPr>
            <a:spLocks noGrp="1"/>
          </p:cNvSpPr>
          <p:nvPr>
            <p:ph type="title"/>
          </p:nvPr>
        </p:nvSpPr>
        <p:spPr/>
        <p:txBody>
          <a:bodyPr/>
          <a:lstStyle/>
          <a:p>
            <a:r>
              <a:rPr lang="en-GB" dirty="0"/>
              <a:t>Ingredients </a:t>
            </a:r>
          </a:p>
        </p:txBody>
      </p:sp>
      <p:sp>
        <p:nvSpPr>
          <p:cNvPr id="3" name="Content Placeholder 2">
            <a:extLst>
              <a:ext uri="{FF2B5EF4-FFF2-40B4-BE49-F238E27FC236}">
                <a16:creationId xmlns:a16="http://schemas.microsoft.com/office/drawing/2014/main" id="{11352BF4-C12B-42DA-AE90-83FF0EA12CEC}"/>
              </a:ext>
            </a:extLst>
          </p:cNvPr>
          <p:cNvSpPr>
            <a:spLocks noGrp="1"/>
          </p:cNvSpPr>
          <p:nvPr>
            <p:ph sz="half" idx="1"/>
          </p:nvPr>
        </p:nvSpPr>
        <p:spPr>
          <a:xfrm>
            <a:off x="251520" y="1340768"/>
            <a:ext cx="8435280" cy="4968552"/>
          </a:xfrm>
        </p:spPr>
        <p:txBody>
          <a:bodyPr/>
          <a:lstStyle/>
          <a:p>
            <a:pPr>
              <a:spcBef>
                <a:spcPts val="0"/>
              </a:spcBef>
              <a:spcAft>
                <a:spcPts val="0"/>
              </a:spcAft>
            </a:pPr>
            <a:r>
              <a:rPr lang="en-GB" sz="1800" b="1" dirty="0"/>
              <a:t>Eggs: </a:t>
            </a:r>
            <a:r>
              <a:rPr lang="en-GB" sz="1800" dirty="0"/>
              <a:t>Eggs are used in hot and cold desserts and dough products for a variety of reasons, including:</a:t>
            </a:r>
          </a:p>
          <a:p>
            <a:pPr marL="285750" indent="-285750">
              <a:spcBef>
                <a:spcPts val="0"/>
              </a:spcBef>
              <a:spcAft>
                <a:spcPts val="0"/>
              </a:spcAft>
              <a:buClr>
                <a:srgbClr val="FF0000"/>
              </a:buClr>
              <a:buFont typeface="Arial" panose="020B0604020202020204" pitchFamily="34" charset="0"/>
              <a:buChar char="•"/>
            </a:pPr>
            <a:r>
              <a:rPr lang="en-GB" sz="1800" dirty="0"/>
              <a:t>binding properties</a:t>
            </a:r>
          </a:p>
          <a:p>
            <a:pPr marL="285750" indent="-285750">
              <a:spcBef>
                <a:spcPts val="0"/>
              </a:spcBef>
              <a:spcAft>
                <a:spcPts val="0"/>
              </a:spcAft>
              <a:buClr>
                <a:srgbClr val="FF0000"/>
              </a:buClr>
              <a:buFont typeface="Arial" panose="020B0604020202020204" pitchFamily="34" charset="0"/>
              <a:buChar char="•"/>
            </a:pPr>
            <a:r>
              <a:rPr lang="en-GB" sz="1800" dirty="0"/>
              <a:t>flavour</a:t>
            </a:r>
          </a:p>
          <a:p>
            <a:pPr marL="285750" indent="-285750">
              <a:spcBef>
                <a:spcPts val="0"/>
              </a:spcBef>
              <a:spcAft>
                <a:spcPts val="0"/>
              </a:spcAft>
              <a:buClr>
                <a:srgbClr val="FF0000"/>
              </a:buClr>
              <a:buFont typeface="Arial" panose="020B0604020202020204" pitchFamily="34" charset="0"/>
              <a:buChar char="•"/>
            </a:pPr>
            <a:r>
              <a:rPr lang="en-GB" sz="1800" dirty="0"/>
              <a:t>coating properties</a:t>
            </a:r>
          </a:p>
          <a:p>
            <a:pPr marL="285750" indent="-285750">
              <a:spcBef>
                <a:spcPts val="0"/>
              </a:spcBef>
              <a:spcAft>
                <a:spcPts val="0"/>
              </a:spcAft>
              <a:buClr>
                <a:srgbClr val="FF0000"/>
              </a:buClr>
              <a:buFont typeface="Arial" panose="020B0604020202020204" pitchFamily="34" charset="0"/>
              <a:buChar char="•"/>
            </a:pPr>
            <a:r>
              <a:rPr lang="en-GB" sz="1800" dirty="0"/>
              <a:t>emulsifying properties.</a:t>
            </a:r>
          </a:p>
          <a:p>
            <a:pPr>
              <a:spcBef>
                <a:spcPts val="0"/>
              </a:spcBef>
              <a:spcAft>
                <a:spcPts val="0"/>
              </a:spcAft>
            </a:pPr>
            <a:endParaRPr lang="en-GB" sz="1800" b="1" dirty="0"/>
          </a:p>
          <a:p>
            <a:pPr>
              <a:lnSpc>
                <a:spcPct val="100000"/>
              </a:lnSpc>
              <a:spcBef>
                <a:spcPts val="0"/>
              </a:spcBef>
              <a:spcAft>
                <a:spcPts val="0"/>
              </a:spcAft>
            </a:pPr>
            <a:r>
              <a:rPr lang="en-GB" sz="1800" b="1" dirty="0"/>
              <a:t>Dairy: </a:t>
            </a:r>
            <a:r>
              <a:rPr lang="en-GB" sz="1800" dirty="0"/>
              <a:t>There are many types of creams used in making and finishing of hot and cold deserts:</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Milk  – different fat content - 3% fat milk, 2% milk, 1% milk, skim milk</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Double cream – minimum fat content of 48%</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Single cream - minimum fat content of 35%</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Whipping cream – addition of gelatine makes for easier whipping</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Crème </a:t>
            </a:r>
            <a:r>
              <a:rPr lang="en-GB" sz="1800" dirty="0" err="1"/>
              <a:t>fraîche</a:t>
            </a:r>
            <a:r>
              <a:rPr lang="en-GB" sz="1800" dirty="0"/>
              <a:t> – double cream “soured” with the addition of yoghurt</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Light cream – minimum fat content of ~20%</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Sour cream – contains 15% fat content and lactic acid</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Imitation cream – made from vegetable fats. It requires no refrigeration.</a:t>
            </a:r>
          </a:p>
          <a:p>
            <a:pPr>
              <a:spcBef>
                <a:spcPts val="0"/>
              </a:spcBef>
              <a:spcAft>
                <a:spcPts val="0"/>
              </a:spcAft>
            </a:pPr>
            <a:endParaRPr lang="en-GB" sz="1400" dirty="0"/>
          </a:p>
          <a:p>
            <a:pPr>
              <a:spcBef>
                <a:spcPts val="0"/>
              </a:spcBef>
              <a:spcAft>
                <a:spcPts val="0"/>
              </a:spcAft>
            </a:pPr>
            <a:endParaRPr lang="en-GB" sz="1400" dirty="0"/>
          </a:p>
        </p:txBody>
      </p:sp>
      <p:sp>
        <p:nvSpPr>
          <p:cNvPr id="5" name="Slide Number Placeholder 4">
            <a:extLst>
              <a:ext uri="{FF2B5EF4-FFF2-40B4-BE49-F238E27FC236}">
                <a16:creationId xmlns:a16="http://schemas.microsoft.com/office/drawing/2014/main" id="{C94A706B-8DA4-483D-A65D-0EE131A5772A}"/>
              </a:ext>
            </a:extLst>
          </p:cNvPr>
          <p:cNvSpPr>
            <a:spLocks noGrp="1"/>
          </p:cNvSpPr>
          <p:nvPr>
            <p:ph type="sldNum" sz="quarter" idx="12"/>
          </p:nvPr>
        </p:nvSpPr>
        <p:spPr/>
        <p:txBody>
          <a:bodyPr/>
          <a:lstStyle/>
          <a:p>
            <a:fld id="{25A470B1-4B60-4DEC-B85F-F41A8644BCF0}" type="slidenum">
              <a:rPr lang="en-GB" altLang="en-US" smtClean="0"/>
              <a:pPr/>
              <a:t>5</a:t>
            </a:fld>
            <a:endParaRPr lang="en-GB" altLang="en-US"/>
          </a:p>
        </p:txBody>
      </p:sp>
    </p:spTree>
    <p:extLst>
      <p:ext uri="{BB962C8B-B14F-4D97-AF65-F5344CB8AC3E}">
        <p14:creationId xmlns:p14="http://schemas.microsoft.com/office/powerpoint/2010/main" val="13481499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6256-3BE1-4552-9ED5-A5AE815BF6DC}"/>
              </a:ext>
            </a:extLst>
          </p:cNvPr>
          <p:cNvSpPr>
            <a:spLocks noGrp="1"/>
          </p:cNvSpPr>
          <p:nvPr>
            <p:ph type="title"/>
          </p:nvPr>
        </p:nvSpPr>
        <p:spPr/>
        <p:txBody>
          <a:bodyPr/>
          <a:lstStyle/>
          <a:p>
            <a:r>
              <a:rPr lang="en-GB" dirty="0"/>
              <a:t>Ingredients </a:t>
            </a:r>
          </a:p>
        </p:txBody>
      </p:sp>
      <p:sp>
        <p:nvSpPr>
          <p:cNvPr id="3" name="Content Placeholder 2">
            <a:extLst>
              <a:ext uri="{FF2B5EF4-FFF2-40B4-BE49-F238E27FC236}">
                <a16:creationId xmlns:a16="http://schemas.microsoft.com/office/drawing/2014/main" id="{11352BF4-C12B-42DA-AE90-83FF0EA12CEC}"/>
              </a:ext>
            </a:extLst>
          </p:cNvPr>
          <p:cNvSpPr>
            <a:spLocks noGrp="1"/>
          </p:cNvSpPr>
          <p:nvPr>
            <p:ph sz="half" idx="1"/>
          </p:nvPr>
        </p:nvSpPr>
        <p:spPr>
          <a:xfrm>
            <a:off x="179512" y="1220788"/>
            <a:ext cx="6373688" cy="4525963"/>
          </a:xfrm>
        </p:spPr>
        <p:txBody>
          <a:bodyPr/>
          <a:lstStyle/>
          <a:p>
            <a:pPr>
              <a:lnSpc>
                <a:spcPct val="100000"/>
              </a:lnSpc>
              <a:spcBef>
                <a:spcPts val="0"/>
              </a:spcBef>
              <a:spcAft>
                <a:spcPts val="0"/>
              </a:spcAft>
            </a:pPr>
            <a:r>
              <a:rPr lang="en-GB" sz="1800" b="1" dirty="0"/>
              <a:t>Fats and oils </a:t>
            </a:r>
            <a:r>
              <a:rPr lang="en-GB" sz="1800" dirty="0"/>
              <a:t> –   are used in pastry as well as for frying of pastry products. As the fat prevents the gluten from forming long strands it is also referred to as shortening. </a:t>
            </a:r>
          </a:p>
          <a:p>
            <a:pPr>
              <a:lnSpc>
                <a:spcPct val="100000"/>
              </a:lnSpc>
              <a:spcBef>
                <a:spcPts val="0"/>
              </a:spcBef>
              <a:spcAft>
                <a:spcPts val="0"/>
              </a:spcAft>
            </a:pPr>
            <a:endParaRPr lang="en-GB" sz="1800" dirty="0"/>
          </a:p>
          <a:p>
            <a:pPr marL="285750" indent="-285750">
              <a:lnSpc>
                <a:spcPct val="100000"/>
              </a:lnSpc>
              <a:spcBef>
                <a:spcPts val="0"/>
              </a:spcBef>
              <a:spcAft>
                <a:spcPts val="0"/>
              </a:spcAft>
              <a:buClr>
                <a:srgbClr val="E30613"/>
              </a:buClr>
              <a:buFont typeface="Arial" panose="020B0604020202020204" pitchFamily="34" charset="0"/>
              <a:buChar char="•"/>
            </a:pPr>
            <a:r>
              <a:rPr lang="en-GB" sz="1800" b="1" dirty="0"/>
              <a:t>Shortening </a:t>
            </a:r>
            <a:r>
              <a:rPr lang="en-GB" sz="1800" dirty="0"/>
              <a:t>– is made from vegetable oil which has been hydrogenated to make is solid. Virtually tasteless, it provides a baked desert to be flaky and light.</a:t>
            </a:r>
          </a:p>
          <a:p>
            <a:pPr marL="285750" indent="-285750">
              <a:lnSpc>
                <a:spcPct val="100000"/>
              </a:lnSpc>
              <a:spcBef>
                <a:spcPts val="0"/>
              </a:spcBef>
              <a:spcAft>
                <a:spcPts val="0"/>
              </a:spcAft>
              <a:buClr>
                <a:srgbClr val="E30613"/>
              </a:buClr>
              <a:buFont typeface="Arial" panose="020B0604020202020204" pitchFamily="34" charset="0"/>
              <a:buChar char="•"/>
            </a:pPr>
            <a:r>
              <a:rPr lang="en-GB" sz="1800" b="1" dirty="0"/>
              <a:t>Butter</a:t>
            </a:r>
            <a:r>
              <a:rPr lang="en-GB" sz="1800" dirty="0"/>
              <a:t> – this is the best fat to be used in baking. Due to its superior flavour it is ideal for shortcrust paste, Genoise and biscuits. It needs to be used with care due to its low melting point</a:t>
            </a:r>
          </a:p>
          <a:p>
            <a:pPr marL="285750" indent="-285750">
              <a:lnSpc>
                <a:spcPct val="100000"/>
              </a:lnSpc>
              <a:spcBef>
                <a:spcPts val="0"/>
              </a:spcBef>
              <a:spcAft>
                <a:spcPts val="0"/>
              </a:spcAft>
              <a:buClr>
                <a:srgbClr val="E30613"/>
              </a:buClr>
              <a:buFont typeface="Arial" panose="020B0604020202020204" pitchFamily="34" charset="0"/>
              <a:buChar char="•"/>
            </a:pPr>
            <a:r>
              <a:rPr lang="en-GB" sz="1800" b="1" dirty="0"/>
              <a:t>Lard</a:t>
            </a:r>
            <a:r>
              <a:rPr lang="en-GB" sz="1800" dirty="0"/>
              <a:t>  – typically baked into pie crusts, lard gives baked goods a flakiness without that intense butter taste. </a:t>
            </a:r>
          </a:p>
          <a:p>
            <a:pPr marL="285750" indent="-285750">
              <a:lnSpc>
                <a:spcPct val="100000"/>
              </a:lnSpc>
              <a:spcBef>
                <a:spcPts val="0"/>
              </a:spcBef>
              <a:spcAft>
                <a:spcPts val="0"/>
              </a:spcAft>
              <a:buClr>
                <a:srgbClr val="E30613"/>
              </a:buClr>
              <a:buFont typeface="Arial" panose="020B0604020202020204" pitchFamily="34" charset="0"/>
              <a:buChar char="•"/>
            </a:pPr>
            <a:r>
              <a:rPr lang="en-GB" sz="1800" b="1" dirty="0"/>
              <a:t>Vegetable oil</a:t>
            </a:r>
            <a:r>
              <a:rPr lang="en-GB" sz="1800" dirty="0"/>
              <a:t> - used in making filo paste</a:t>
            </a:r>
          </a:p>
          <a:p>
            <a:pPr marL="285750" indent="-285750">
              <a:lnSpc>
                <a:spcPct val="100000"/>
              </a:lnSpc>
              <a:spcBef>
                <a:spcPts val="0"/>
              </a:spcBef>
              <a:spcAft>
                <a:spcPts val="0"/>
              </a:spcAft>
              <a:buClr>
                <a:srgbClr val="E30613"/>
              </a:buClr>
              <a:buFont typeface="Arial" panose="020B0604020202020204" pitchFamily="34" charset="0"/>
              <a:buChar char="•"/>
            </a:pPr>
            <a:r>
              <a:rPr lang="en-GB" sz="1800" b="1" dirty="0"/>
              <a:t>Coconut oil </a:t>
            </a:r>
            <a:r>
              <a:rPr lang="en-GB" sz="1800" dirty="0"/>
              <a:t>– used just like vegetable oil, it provides a tender crumb but no flakiness. Muffins and quick breads made with it are moist and tender, with a slight coconut flavour.</a:t>
            </a:r>
          </a:p>
          <a:p>
            <a:pPr algn="just">
              <a:lnSpc>
                <a:spcPct val="100000"/>
              </a:lnSpc>
              <a:spcBef>
                <a:spcPts val="0"/>
              </a:spcBef>
              <a:spcAft>
                <a:spcPts val="0"/>
              </a:spcAft>
            </a:pPr>
            <a:endParaRPr lang="en-GB" sz="1800" dirty="0"/>
          </a:p>
          <a:p>
            <a:pPr algn="just">
              <a:spcBef>
                <a:spcPts val="0"/>
              </a:spcBef>
              <a:spcAft>
                <a:spcPts val="0"/>
              </a:spcAft>
            </a:pPr>
            <a:endParaRPr lang="en-GB" sz="1400" dirty="0"/>
          </a:p>
          <a:p>
            <a:pPr algn="just">
              <a:spcBef>
                <a:spcPts val="0"/>
              </a:spcBef>
              <a:spcAft>
                <a:spcPts val="0"/>
              </a:spcAft>
            </a:pPr>
            <a:endParaRPr lang="en-GB" sz="1400" dirty="0"/>
          </a:p>
        </p:txBody>
      </p:sp>
      <p:sp>
        <p:nvSpPr>
          <p:cNvPr id="5" name="Slide Number Placeholder 4">
            <a:extLst>
              <a:ext uri="{FF2B5EF4-FFF2-40B4-BE49-F238E27FC236}">
                <a16:creationId xmlns:a16="http://schemas.microsoft.com/office/drawing/2014/main" id="{C94A706B-8DA4-483D-A65D-0EE131A5772A}"/>
              </a:ext>
            </a:extLst>
          </p:cNvPr>
          <p:cNvSpPr>
            <a:spLocks noGrp="1"/>
          </p:cNvSpPr>
          <p:nvPr>
            <p:ph type="sldNum" sz="quarter" idx="12"/>
          </p:nvPr>
        </p:nvSpPr>
        <p:spPr/>
        <p:txBody>
          <a:bodyPr/>
          <a:lstStyle/>
          <a:p>
            <a:fld id="{25A470B1-4B60-4DEC-B85F-F41A8644BCF0}" type="slidenum">
              <a:rPr lang="en-GB" altLang="en-US" smtClean="0"/>
              <a:pPr/>
              <a:t>6</a:t>
            </a:fld>
            <a:endParaRPr lang="en-GB" altLang="en-US"/>
          </a:p>
        </p:txBody>
      </p:sp>
      <p:pic>
        <p:nvPicPr>
          <p:cNvPr id="6" name="Picture 5">
            <a:extLst>
              <a:ext uri="{FF2B5EF4-FFF2-40B4-BE49-F238E27FC236}">
                <a16:creationId xmlns:a16="http://schemas.microsoft.com/office/drawing/2014/main" id="{11486997-61A0-5548-AE57-FC6E11EE922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553200" y="2924944"/>
            <a:ext cx="2528561" cy="2149277"/>
          </a:xfrm>
          <a:prstGeom prst="rect">
            <a:avLst/>
          </a:prstGeom>
        </p:spPr>
      </p:pic>
    </p:spTree>
    <p:extLst>
      <p:ext uri="{BB962C8B-B14F-4D97-AF65-F5344CB8AC3E}">
        <p14:creationId xmlns:p14="http://schemas.microsoft.com/office/powerpoint/2010/main" val="272312022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6256-3BE1-4552-9ED5-A5AE815BF6DC}"/>
              </a:ext>
            </a:extLst>
          </p:cNvPr>
          <p:cNvSpPr>
            <a:spLocks noGrp="1"/>
          </p:cNvSpPr>
          <p:nvPr>
            <p:ph type="title"/>
          </p:nvPr>
        </p:nvSpPr>
        <p:spPr>
          <a:xfrm>
            <a:off x="179512" y="717427"/>
            <a:ext cx="8218488" cy="382588"/>
          </a:xfrm>
        </p:spPr>
        <p:txBody>
          <a:bodyPr/>
          <a:lstStyle/>
          <a:p>
            <a:r>
              <a:rPr lang="en-GB" dirty="0"/>
              <a:t>Ingredients</a:t>
            </a:r>
          </a:p>
        </p:txBody>
      </p:sp>
      <p:sp>
        <p:nvSpPr>
          <p:cNvPr id="3" name="Content Placeholder 2">
            <a:extLst>
              <a:ext uri="{FF2B5EF4-FFF2-40B4-BE49-F238E27FC236}">
                <a16:creationId xmlns:a16="http://schemas.microsoft.com/office/drawing/2014/main" id="{11352BF4-C12B-42DA-AE90-83FF0EA12CEC}"/>
              </a:ext>
            </a:extLst>
          </p:cNvPr>
          <p:cNvSpPr>
            <a:spLocks noGrp="1"/>
          </p:cNvSpPr>
          <p:nvPr>
            <p:ph sz="half" idx="1"/>
          </p:nvPr>
        </p:nvSpPr>
        <p:spPr>
          <a:xfrm>
            <a:off x="179512" y="1050874"/>
            <a:ext cx="6840760" cy="4525963"/>
          </a:xfrm>
        </p:spPr>
        <p:txBody>
          <a:bodyPr/>
          <a:lstStyle/>
          <a:p>
            <a:pPr algn="just">
              <a:lnSpc>
                <a:spcPct val="100000"/>
              </a:lnSpc>
              <a:spcBef>
                <a:spcPts val="0"/>
              </a:spcBef>
              <a:spcAft>
                <a:spcPts val="0"/>
              </a:spcAft>
            </a:pPr>
            <a:r>
              <a:rPr lang="en-GB" sz="1800" b="1" dirty="0"/>
              <a:t>Flours</a:t>
            </a:r>
          </a:p>
          <a:p>
            <a:pPr algn="just">
              <a:lnSpc>
                <a:spcPct val="100000"/>
              </a:lnSpc>
              <a:spcBef>
                <a:spcPts val="0"/>
              </a:spcBef>
              <a:spcAft>
                <a:spcPts val="0"/>
              </a:spcAft>
            </a:pPr>
            <a:r>
              <a:rPr lang="en-GB" sz="1800" dirty="0"/>
              <a:t>Flour is produced in many forms and will provide a different outcome in making biscuits, cakes and sponges. The table provides some examples of the different types of flours available:</a:t>
            </a:r>
          </a:p>
          <a:p>
            <a:pPr algn="just">
              <a:lnSpc>
                <a:spcPct val="100000"/>
              </a:lnSpc>
              <a:spcBef>
                <a:spcPts val="0"/>
              </a:spcBef>
              <a:spcAft>
                <a:spcPts val="0"/>
              </a:spcAft>
            </a:pPr>
            <a:endParaRPr lang="en-GB" sz="1800" dirty="0"/>
          </a:p>
          <a:p>
            <a:pPr marL="285750" indent="-285750" algn="just" eaLnBrk="1" fontAlgn="t" hangingPunct="1">
              <a:lnSpc>
                <a:spcPct val="100000"/>
              </a:lnSpc>
              <a:spcBef>
                <a:spcPts val="0"/>
              </a:spcBef>
              <a:spcAft>
                <a:spcPts val="0"/>
              </a:spcAft>
              <a:buClr>
                <a:srgbClr val="FF0000"/>
              </a:buClr>
              <a:buFont typeface="Arial" panose="020B0604020202020204" pitchFamily="34" charset="0"/>
              <a:buChar char="•"/>
            </a:pPr>
            <a:r>
              <a:rPr lang="en-AU" sz="1800" b="1" kern="1200" dirty="0">
                <a:solidFill>
                  <a:srgbClr val="000000"/>
                </a:solidFill>
                <a:latin typeface="Arial" panose="020B0604020202020204" pitchFamily="34" charset="0"/>
                <a:ea typeface="Calibri" panose="020F0502020204030204" pitchFamily="34" charset="0"/>
                <a:cs typeface="Arial" panose="020B0604020202020204" pitchFamily="34" charset="0"/>
              </a:rPr>
              <a:t>Weak (soft) flour: </a:t>
            </a:r>
            <a:r>
              <a:rPr lang="en-AU" sz="1800" kern="1200" dirty="0">
                <a:solidFill>
                  <a:srgbClr val="000000"/>
                </a:solidFill>
                <a:latin typeface="Arial" panose="020B0604020202020204" pitchFamily="34" charset="0"/>
                <a:ea typeface="Calibri" panose="020F0502020204030204" pitchFamily="34" charset="0"/>
                <a:cs typeface="Arial" panose="020B0604020202020204" pitchFamily="34" charset="0"/>
              </a:rPr>
              <a:t>~9% protein used for sponges or biscuits in which eggs provide additional structure</a:t>
            </a:r>
            <a:endParaRPr lang="en-GB" sz="1800" dirty="0">
              <a:latin typeface="Arial" panose="020B0604020202020204" pitchFamily="34" charset="0"/>
            </a:endParaRPr>
          </a:p>
          <a:p>
            <a:pPr marL="285750" indent="-285750" algn="just" eaLnBrk="1" fontAlgn="t" hangingPunct="1">
              <a:lnSpc>
                <a:spcPct val="100000"/>
              </a:lnSpc>
              <a:spcBef>
                <a:spcPts val="0"/>
              </a:spcBef>
              <a:spcAft>
                <a:spcPts val="0"/>
              </a:spcAft>
              <a:buClr>
                <a:srgbClr val="FF0000"/>
              </a:buClr>
              <a:buFont typeface="Arial" panose="020B0604020202020204" pitchFamily="34" charset="0"/>
              <a:buChar char="•"/>
            </a:pPr>
            <a:r>
              <a:rPr lang="en-AU" sz="1800" b="1" kern="1200" dirty="0">
                <a:solidFill>
                  <a:srgbClr val="000000"/>
                </a:solidFill>
                <a:latin typeface="Arial" panose="020B0604020202020204" pitchFamily="34" charset="0"/>
                <a:ea typeface="Calibri" panose="020F0502020204030204" pitchFamily="34" charset="0"/>
                <a:cs typeface="Arial" panose="020B0604020202020204" pitchFamily="34" charset="0"/>
              </a:rPr>
              <a:t>Medium flour: </a:t>
            </a:r>
            <a:r>
              <a:rPr lang="en-AU" sz="1800" kern="1200" dirty="0">
                <a:solidFill>
                  <a:srgbClr val="000000"/>
                </a:solidFill>
                <a:latin typeface="Arial" panose="020B0604020202020204" pitchFamily="34" charset="0"/>
                <a:ea typeface="Calibri" panose="020F0502020204030204" pitchFamily="34" charset="0"/>
                <a:cs typeface="Arial" panose="020B0604020202020204" pitchFamily="34" charset="0"/>
              </a:rPr>
              <a:t>~11% protein used for yeast goods, e.g. Danish pastries</a:t>
            </a:r>
            <a:endParaRPr lang="en-GB" sz="1800" dirty="0">
              <a:latin typeface="Arial" panose="020B0604020202020204" pitchFamily="34" charset="0"/>
            </a:endParaRPr>
          </a:p>
          <a:p>
            <a:pPr marL="285750" indent="-285750" algn="just" eaLnBrk="1" fontAlgn="t" hangingPunct="1">
              <a:lnSpc>
                <a:spcPct val="100000"/>
              </a:lnSpc>
              <a:spcBef>
                <a:spcPts val="0"/>
              </a:spcBef>
              <a:spcAft>
                <a:spcPts val="0"/>
              </a:spcAft>
              <a:buClr>
                <a:srgbClr val="FF0000"/>
              </a:buClr>
              <a:buFont typeface="Arial" panose="020B0604020202020204" pitchFamily="34" charset="0"/>
              <a:buChar char="•"/>
            </a:pPr>
            <a:r>
              <a:rPr lang="en-AU" sz="1800" b="1" kern="1200" dirty="0">
                <a:solidFill>
                  <a:srgbClr val="000000"/>
                </a:solidFill>
                <a:latin typeface="Arial" panose="020B0604020202020204" pitchFamily="34" charset="0"/>
                <a:ea typeface="Calibri" panose="020F0502020204030204" pitchFamily="34" charset="0"/>
                <a:cs typeface="Arial" panose="020B0604020202020204" pitchFamily="34" charset="0"/>
              </a:rPr>
              <a:t>Strong (hard) flour: </a:t>
            </a:r>
            <a:r>
              <a:rPr lang="en-AU" sz="1800" kern="1200" dirty="0">
                <a:solidFill>
                  <a:srgbClr val="000000"/>
                </a:solidFill>
                <a:latin typeface="Arial" panose="020B0604020202020204" pitchFamily="34" charset="0"/>
                <a:ea typeface="Calibri" panose="020F0502020204030204" pitchFamily="34" charset="0"/>
                <a:cs typeface="Arial" panose="020B0604020202020204" pitchFamily="34" charset="0"/>
              </a:rPr>
              <a:t>&gt;12% protein used for bread and puff pastry</a:t>
            </a:r>
            <a:endParaRPr lang="en-GB" sz="1800" dirty="0">
              <a:latin typeface="Arial" panose="020B0604020202020204" pitchFamily="34" charset="0"/>
            </a:endParaRPr>
          </a:p>
          <a:p>
            <a:pPr marL="285750" indent="-285750" algn="just" eaLnBrk="1" fontAlgn="t" hangingPunct="1">
              <a:lnSpc>
                <a:spcPct val="100000"/>
              </a:lnSpc>
              <a:spcBef>
                <a:spcPts val="0"/>
              </a:spcBef>
              <a:spcAft>
                <a:spcPts val="0"/>
              </a:spcAft>
              <a:buClr>
                <a:srgbClr val="FF0000"/>
              </a:buClr>
              <a:buFont typeface="Arial" panose="020B0604020202020204" pitchFamily="34" charset="0"/>
              <a:buChar char="•"/>
            </a:pPr>
            <a:r>
              <a:rPr lang="en-AU" sz="1800" b="1" kern="1200" dirty="0">
                <a:solidFill>
                  <a:srgbClr val="000000"/>
                </a:solidFill>
                <a:latin typeface="Arial" panose="020B0604020202020204" pitchFamily="34" charset="0"/>
                <a:ea typeface="Calibri" panose="020F0502020204030204" pitchFamily="34" charset="0"/>
                <a:cs typeface="Arial" panose="020B0604020202020204" pitchFamily="34" charset="0"/>
              </a:rPr>
              <a:t>High protein: </a:t>
            </a:r>
            <a:r>
              <a:rPr lang="en-AU" sz="1800" kern="1200" dirty="0">
                <a:solidFill>
                  <a:srgbClr val="000000"/>
                </a:solidFill>
                <a:latin typeface="Arial" panose="020B0604020202020204" pitchFamily="34" charset="0"/>
                <a:ea typeface="Calibri" panose="020F0502020204030204" pitchFamily="34" charset="0"/>
                <a:cs typeface="Arial" panose="020B0604020202020204" pitchFamily="34" charset="0"/>
              </a:rPr>
              <a:t>~15% protein used for pasta and high protein bread – durum wheat added to flour for this purpose.</a:t>
            </a:r>
            <a:endParaRPr lang="en-GB" sz="1800" dirty="0">
              <a:latin typeface="Arial" panose="020B0604020202020204" pitchFamily="34" charset="0"/>
            </a:endParaRPr>
          </a:p>
          <a:p>
            <a:pPr algn="just">
              <a:lnSpc>
                <a:spcPct val="100000"/>
              </a:lnSpc>
              <a:spcBef>
                <a:spcPts val="0"/>
              </a:spcBef>
              <a:spcAft>
                <a:spcPts val="0"/>
              </a:spcAft>
            </a:pPr>
            <a:endParaRPr lang="en-GB" sz="1800" dirty="0"/>
          </a:p>
          <a:p>
            <a:pPr algn="just">
              <a:lnSpc>
                <a:spcPct val="100000"/>
              </a:lnSpc>
              <a:spcBef>
                <a:spcPts val="0"/>
              </a:spcBef>
              <a:spcAft>
                <a:spcPts val="0"/>
              </a:spcAft>
            </a:pPr>
            <a:r>
              <a:rPr lang="en-GB" sz="1800" dirty="0"/>
              <a:t>In most kitchens bakers flour is purchased and then the flour can be weakened by the addition of cornflour or wheat starch or it can be hardened by the addition of semolina, durum wheat or dry gluten. By adding baking powder the flour is changed to self-raising flour</a:t>
            </a:r>
          </a:p>
        </p:txBody>
      </p:sp>
      <p:sp>
        <p:nvSpPr>
          <p:cNvPr id="5" name="Slide Number Placeholder 4">
            <a:extLst>
              <a:ext uri="{FF2B5EF4-FFF2-40B4-BE49-F238E27FC236}">
                <a16:creationId xmlns:a16="http://schemas.microsoft.com/office/drawing/2014/main" id="{C94A706B-8DA4-483D-A65D-0EE131A5772A}"/>
              </a:ext>
            </a:extLst>
          </p:cNvPr>
          <p:cNvSpPr>
            <a:spLocks noGrp="1"/>
          </p:cNvSpPr>
          <p:nvPr>
            <p:ph type="sldNum" sz="quarter" idx="12"/>
          </p:nvPr>
        </p:nvSpPr>
        <p:spPr/>
        <p:txBody>
          <a:bodyPr/>
          <a:lstStyle/>
          <a:p>
            <a:fld id="{25A470B1-4B60-4DEC-B85F-F41A8644BCF0}" type="slidenum">
              <a:rPr lang="en-GB" altLang="en-US" smtClean="0"/>
              <a:pPr/>
              <a:t>7</a:t>
            </a:fld>
            <a:endParaRPr lang="en-GB" altLang="en-US"/>
          </a:p>
        </p:txBody>
      </p:sp>
      <p:pic>
        <p:nvPicPr>
          <p:cNvPr id="6" name="Picture 5">
            <a:extLst>
              <a:ext uri="{FF2B5EF4-FFF2-40B4-BE49-F238E27FC236}">
                <a16:creationId xmlns:a16="http://schemas.microsoft.com/office/drawing/2014/main" id="{AD3F2742-1FDF-F543-BEE8-1C651C011918}"/>
              </a:ext>
            </a:extLst>
          </p:cNvPr>
          <p:cNvPicPr>
            <a:picLocks noChangeAspect="1"/>
          </p:cNvPicPr>
          <p:nvPr/>
        </p:nvPicPr>
        <p:blipFill>
          <a:blip r:embed="rId2"/>
          <a:stretch>
            <a:fillRect/>
          </a:stretch>
        </p:blipFill>
        <p:spPr>
          <a:xfrm>
            <a:off x="7040391" y="2871299"/>
            <a:ext cx="1976935" cy="2376264"/>
          </a:xfrm>
          <a:prstGeom prst="rect">
            <a:avLst/>
          </a:prstGeom>
        </p:spPr>
      </p:pic>
    </p:spTree>
    <p:extLst>
      <p:ext uri="{BB962C8B-B14F-4D97-AF65-F5344CB8AC3E}">
        <p14:creationId xmlns:p14="http://schemas.microsoft.com/office/powerpoint/2010/main" val="327065766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6256-3BE1-4552-9ED5-A5AE815BF6DC}"/>
              </a:ext>
            </a:extLst>
          </p:cNvPr>
          <p:cNvSpPr>
            <a:spLocks noGrp="1"/>
          </p:cNvSpPr>
          <p:nvPr>
            <p:ph type="title"/>
          </p:nvPr>
        </p:nvSpPr>
        <p:spPr/>
        <p:txBody>
          <a:bodyPr/>
          <a:lstStyle/>
          <a:p>
            <a:r>
              <a:rPr lang="en-GB" dirty="0"/>
              <a:t>Ingredients</a:t>
            </a:r>
          </a:p>
        </p:txBody>
      </p:sp>
      <p:sp>
        <p:nvSpPr>
          <p:cNvPr id="3" name="Content Placeholder 2">
            <a:extLst>
              <a:ext uri="{FF2B5EF4-FFF2-40B4-BE49-F238E27FC236}">
                <a16:creationId xmlns:a16="http://schemas.microsoft.com/office/drawing/2014/main" id="{11352BF4-C12B-42DA-AE90-83FF0EA12CEC}"/>
              </a:ext>
            </a:extLst>
          </p:cNvPr>
          <p:cNvSpPr>
            <a:spLocks noGrp="1"/>
          </p:cNvSpPr>
          <p:nvPr>
            <p:ph sz="half" idx="1"/>
          </p:nvPr>
        </p:nvSpPr>
        <p:spPr>
          <a:xfrm>
            <a:off x="137952" y="1628800"/>
            <a:ext cx="8856984" cy="4525963"/>
          </a:xfrm>
        </p:spPr>
        <p:txBody>
          <a:bodyPr/>
          <a:lstStyle/>
          <a:p>
            <a:pPr>
              <a:lnSpc>
                <a:spcPct val="100000"/>
              </a:lnSpc>
              <a:spcBef>
                <a:spcPts val="0"/>
              </a:spcBef>
              <a:spcAft>
                <a:spcPts val="0"/>
              </a:spcAft>
            </a:pPr>
            <a:r>
              <a:rPr lang="en-GB" sz="1800" b="1" dirty="0"/>
              <a:t>Fruits</a:t>
            </a:r>
            <a:r>
              <a:rPr lang="en-GB" sz="1800" dirty="0"/>
              <a:t> are used to flavour, decorate and provide texture to many deserts and puddings. Fruits used in deserts and puddings include:</a:t>
            </a:r>
          </a:p>
          <a:p>
            <a:pPr>
              <a:lnSpc>
                <a:spcPct val="100000"/>
              </a:lnSpc>
              <a:spcBef>
                <a:spcPts val="0"/>
              </a:spcBef>
              <a:spcAft>
                <a:spcPts val="0"/>
              </a:spcAft>
            </a:pPr>
            <a:endParaRPr lang="en-GB" sz="1800" dirty="0"/>
          </a:p>
          <a:p>
            <a:pPr marL="285750" indent="-285750">
              <a:lnSpc>
                <a:spcPct val="100000"/>
              </a:lnSpc>
              <a:spcBef>
                <a:spcPts val="0"/>
              </a:spcBef>
              <a:spcAft>
                <a:spcPts val="0"/>
              </a:spcAft>
              <a:buClr>
                <a:srgbClr val="FF0000"/>
              </a:buClr>
              <a:buFont typeface="Arial" panose="020B0604020202020204" pitchFamily="34" charset="0"/>
              <a:buChar char="•"/>
            </a:pPr>
            <a:r>
              <a:rPr lang="en-GB" sz="1800" b="1" dirty="0"/>
              <a:t>Fresh</a:t>
            </a:r>
            <a:r>
              <a:rPr lang="en-GB" sz="1800" dirty="0"/>
              <a:t> – nearly all fruits can be used in hot and cold desserts and dough items</a:t>
            </a:r>
          </a:p>
          <a:p>
            <a:pPr marL="285750" indent="-285750">
              <a:lnSpc>
                <a:spcPct val="100000"/>
              </a:lnSpc>
              <a:spcBef>
                <a:spcPts val="0"/>
              </a:spcBef>
              <a:spcAft>
                <a:spcPts val="0"/>
              </a:spcAft>
              <a:buClr>
                <a:srgbClr val="FF0000"/>
              </a:buClr>
              <a:buFont typeface="Arial" panose="020B0604020202020204" pitchFamily="34" charset="0"/>
              <a:buChar char="•"/>
            </a:pPr>
            <a:r>
              <a:rPr lang="en-GB" sz="1800" b="1" dirty="0"/>
              <a:t>Dried fruits </a:t>
            </a:r>
            <a:r>
              <a:rPr lang="en-GB" sz="1800" dirty="0"/>
              <a:t>– dried fruit is fruit from which the majority of the original water content has been removed either naturally, through sun drying, or through the use of specialized dryers or dehydrators. This includes peaches, apples, lychees, apricot, prunes, figs, cranberries, currants, raisins, pears, banana, pears, strawberries, raspberries.</a:t>
            </a:r>
          </a:p>
          <a:p>
            <a:pPr marL="285750" indent="-285750">
              <a:lnSpc>
                <a:spcPct val="100000"/>
              </a:lnSpc>
              <a:spcBef>
                <a:spcPts val="0"/>
              </a:spcBef>
              <a:spcAft>
                <a:spcPts val="0"/>
              </a:spcAft>
              <a:buClr>
                <a:srgbClr val="FF0000"/>
              </a:buClr>
              <a:buFont typeface="Arial" panose="020B0604020202020204" pitchFamily="34" charset="0"/>
              <a:buChar char="•"/>
            </a:pPr>
            <a:r>
              <a:rPr lang="en-GB" sz="1800" b="1" dirty="0"/>
              <a:t>Candied fruits </a:t>
            </a:r>
            <a:r>
              <a:rPr lang="en-GB" sz="1800" dirty="0"/>
              <a:t>– whole fruit, smaller pieces of fruit, or pieces of peel, are placed in heated sugar syrup, which absorbs the moisture from within the fruit and eventually preserves it. This includes oranges, peaches, pears, apples, sour cherries, whole fruit (mix).</a:t>
            </a:r>
          </a:p>
          <a:p>
            <a:pPr>
              <a:spcBef>
                <a:spcPts val="0"/>
              </a:spcBef>
              <a:spcAft>
                <a:spcPts val="0"/>
              </a:spcAft>
            </a:pPr>
            <a:endParaRPr lang="en-GB" sz="1400" dirty="0"/>
          </a:p>
        </p:txBody>
      </p:sp>
      <p:sp>
        <p:nvSpPr>
          <p:cNvPr id="5" name="Slide Number Placeholder 4">
            <a:extLst>
              <a:ext uri="{FF2B5EF4-FFF2-40B4-BE49-F238E27FC236}">
                <a16:creationId xmlns:a16="http://schemas.microsoft.com/office/drawing/2014/main" id="{C94A706B-8DA4-483D-A65D-0EE131A5772A}"/>
              </a:ext>
            </a:extLst>
          </p:cNvPr>
          <p:cNvSpPr>
            <a:spLocks noGrp="1"/>
          </p:cNvSpPr>
          <p:nvPr>
            <p:ph type="sldNum" sz="quarter" idx="12"/>
          </p:nvPr>
        </p:nvSpPr>
        <p:spPr/>
        <p:txBody>
          <a:bodyPr/>
          <a:lstStyle/>
          <a:p>
            <a:fld id="{25A470B1-4B60-4DEC-B85F-F41A8644BCF0}" type="slidenum">
              <a:rPr lang="en-GB" altLang="en-US" smtClean="0"/>
              <a:pPr/>
              <a:t>8</a:t>
            </a:fld>
            <a:endParaRPr lang="en-GB" altLang="en-US"/>
          </a:p>
        </p:txBody>
      </p:sp>
    </p:spTree>
    <p:extLst>
      <p:ext uri="{BB962C8B-B14F-4D97-AF65-F5344CB8AC3E}">
        <p14:creationId xmlns:p14="http://schemas.microsoft.com/office/powerpoint/2010/main" val="385230560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6256-3BE1-4552-9ED5-A5AE815BF6DC}"/>
              </a:ext>
            </a:extLst>
          </p:cNvPr>
          <p:cNvSpPr>
            <a:spLocks noGrp="1"/>
          </p:cNvSpPr>
          <p:nvPr>
            <p:ph type="title"/>
          </p:nvPr>
        </p:nvSpPr>
        <p:spPr/>
        <p:txBody>
          <a:bodyPr/>
          <a:lstStyle/>
          <a:p>
            <a:r>
              <a:rPr lang="en-GB" dirty="0"/>
              <a:t>Ingredients</a:t>
            </a:r>
          </a:p>
        </p:txBody>
      </p:sp>
      <p:sp>
        <p:nvSpPr>
          <p:cNvPr id="3" name="Content Placeholder 2">
            <a:extLst>
              <a:ext uri="{FF2B5EF4-FFF2-40B4-BE49-F238E27FC236}">
                <a16:creationId xmlns:a16="http://schemas.microsoft.com/office/drawing/2014/main" id="{11352BF4-C12B-42DA-AE90-83FF0EA12CEC}"/>
              </a:ext>
            </a:extLst>
          </p:cNvPr>
          <p:cNvSpPr>
            <a:spLocks noGrp="1"/>
          </p:cNvSpPr>
          <p:nvPr>
            <p:ph sz="half" idx="1"/>
          </p:nvPr>
        </p:nvSpPr>
        <p:spPr>
          <a:xfrm>
            <a:off x="251520" y="1340768"/>
            <a:ext cx="4968552" cy="4525963"/>
          </a:xfrm>
        </p:spPr>
        <p:txBody>
          <a:bodyPr/>
          <a:lstStyle/>
          <a:p>
            <a:pPr>
              <a:lnSpc>
                <a:spcPct val="100000"/>
              </a:lnSpc>
              <a:spcBef>
                <a:spcPts val="0"/>
              </a:spcBef>
              <a:spcAft>
                <a:spcPts val="0"/>
              </a:spcAft>
            </a:pPr>
            <a:r>
              <a:rPr lang="en-GB" sz="1800" b="1" dirty="0"/>
              <a:t>Nuts</a:t>
            </a:r>
            <a:r>
              <a:rPr lang="en-GB" sz="1800" dirty="0"/>
              <a:t>  – almonds, walnuts, cashew, peanut, coconut, pistachio, chestnuts, hazelnuts, brazil, pine, macadamia, pecans.</a:t>
            </a:r>
          </a:p>
          <a:p>
            <a:pPr>
              <a:lnSpc>
                <a:spcPct val="100000"/>
              </a:lnSpc>
              <a:spcBef>
                <a:spcPts val="0"/>
              </a:spcBef>
              <a:spcAft>
                <a:spcPts val="0"/>
              </a:spcAft>
            </a:pPr>
            <a:endParaRPr lang="en-GB" sz="1800" dirty="0"/>
          </a:p>
          <a:p>
            <a:pPr>
              <a:lnSpc>
                <a:spcPct val="100000"/>
              </a:lnSpc>
              <a:spcBef>
                <a:spcPts val="0"/>
              </a:spcBef>
              <a:spcAft>
                <a:spcPts val="0"/>
              </a:spcAft>
            </a:pPr>
            <a:r>
              <a:rPr lang="en-GB" sz="1800" b="1" dirty="0"/>
              <a:t>Liquids</a:t>
            </a:r>
            <a:r>
              <a:rPr lang="en-GB" sz="1800" dirty="0"/>
              <a:t> – these are key within any creation of hot and cold desserts and dough products and will vary depend on the dish that is being made, it may include:</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water</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juice</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milk</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glucose</a:t>
            </a:r>
          </a:p>
          <a:p>
            <a:pPr marL="285750" indent="-285750">
              <a:lnSpc>
                <a:spcPct val="100000"/>
              </a:lnSpc>
              <a:spcBef>
                <a:spcPts val="0"/>
              </a:spcBef>
              <a:spcAft>
                <a:spcPts val="0"/>
              </a:spcAft>
              <a:buClr>
                <a:srgbClr val="FF0000"/>
              </a:buClr>
              <a:buFont typeface="Arial" panose="020B0604020202020204" pitchFamily="34" charset="0"/>
              <a:buChar char="•"/>
            </a:pPr>
            <a:r>
              <a:rPr lang="en-GB" sz="1800" dirty="0"/>
              <a:t>alcohol </a:t>
            </a:r>
          </a:p>
          <a:p>
            <a:pPr algn="just">
              <a:lnSpc>
                <a:spcPct val="100000"/>
              </a:lnSpc>
              <a:spcBef>
                <a:spcPts val="0"/>
              </a:spcBef>
              <a:spcAft>
                <a:spcPts val="0"/>
              </a:spcAft>
              <a:buClr>
                <a:srgbClr val="FF0000"/>
              </a:buClr>
            </a:pPr>
            <a:endParaRPr lang="en-GB" sz="1800" dirty="0"/>
          </a:p>
        </p:txBody>
      </p:sp>
      <p:sp>
        <p:nvSpPr>
          <p:cNvPr id="5" name="Slide Number Placeholder 4">
            <a:extLst>
              <a:ext uri="{FF2B5EF4-FFF2-40B4-BE49-F238E27FC236}">
                <a16:creationId xmlns:a16="http://schemas.microsoft.com/office/drawing/2014/main" id="{C94A706B-8DA4-483D-A65D-0EE131A5772A}"/>
              </a:ext>
            </a:extLst>
          </p:cNvPr>
          <p:cNvSpPr>
            <a:spLocks noGrp="1"/>
          </p:cNvSpPr>
          <p:nvPr>
            <p:ph type="sldNum" sz="quarter" idx="12"/>
          </p:nvPr>
        </p:nvSpPr>
        <p:spPr/>
        <p:txBody>
          <a:bodyPr/>
          <a:lstStyle/>
          <a:p>
            <a:fld id="{25A470B1-4B60-4DEC-B85F-F41A8644BCF0}" type="slidenum">
              <a:rPr lang="en-GB" altLang="en-US" smtClean="0"/>
              <a:pPr/>
              <a:t>9</a:t>
            </a:fld>
            <a:endParaRPr lang="en-GB" altLang="en-US"/>
          </a:p>
        </p:txBody>
      </p:sp>
      <p:pic>
        <p:nvPicPr>
          <p:cNvPr id="6" name="Picture 5">
            <a:extLst>
              <a:ext uri="{FF2B5EF4-FFF2-40B4-BE49-F238E27FC236}">
                <a16:creationId xmlns:a16="http://schemas.microsoft.com/office/drawing/2014/main" id="{EBDD63B8-622C-AC45-A777-E1B801C3D020}"/>
              </a:ext>
            </a:extLst>
          </p:cNvPr>
          <p:cNvPicPr>
            <a:picLocks noChangeAspect="1"/>
          </p:cNvPicPr>
          <p:nvPr/>
        </p:nvPicPr>
        <p:blipFill>
          <a:blip r:embed="rId2"/>
          <a:stretch>
            <a:fillRect/>
          </a:stretch>
        </p:blipFill>
        <p:spPr>
          <a:xfrm>
            <a:off x="5328084" y="1484784"/>
            <a:ext cx="3564396" cy="2376264"/>
          </a:xfrm>
          <a:prstGeom prst="rect">
            <a:avLst/>
          </a:prstGeom>
        </p:spPr>
      </p:pic>
    </p:spTree>
    <p:extLst>
      <p:ext uri="{BB962C8B-B14F-4D97-AF65-F5344CB8AC3E}">
        <p14:creationId xmlns:p14="http://schemas.microsoft.com/office/powerpoint/2010/main" val="156857474"/>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4074</TotalTime>
  <Words>2109</Words>
  <Application>Microsoft Macintosh PowerPoint</Application>
  <PresentationFormat>On-screen Show (4:3)</PresentationFormat>
  <Paragraphs>207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Lucida Grande</vt:lpstr>
      <vt:lpstr>Times New Roman</vt:lpstr>
      <vt:lpstr>Default Design</vt:lpstr>
      <vt:lpstr> Ingredients used in the production of hot and cold desserts</vt:lpstr>
      <vt:lpstr>Introduction activity </vt:lpstr>
      <vt:lpstr>Introduction</vt:lpstr>
      <vt:lpstr>Introduction</vt:lpstr>
      <vt:lpstr>Ingredients </vt:lpstr>
      <vt:lpstr>Ingredients </vt:lpstr>
      <vt:lpstr>Ingredients</vt:lpstr>
      <vt:lpstr>Ingredients</vt:lpstr>
      <vt:lpstr>Ingredients</vt:lpstr>
      <vt:lpstr>Ingredients</vt:lpstr>
      <vt:lpstr>Ingredients</vt:lpstr>
      <vt:lpstr>Ingredients</vt:lpstr>
      <vt:lpstr>Ingredients</vt:lpstr>
      <vt:lpstr>Ingredients </vt:lpstr>
      <vt:lpstr>Ingredients </vt:lpstr>
      <vt:lpstr>Ingredients</vt:lpstr>
      <vt:lpstr>Ingredients</vt:lpstr>
      <vt:lpstr>Ingredients</vt:lpstr>
      <vt:lpstr>Ingredients</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112</cp:revision>
  <dcterms:created xsi:type="dcterms:W3CDTF">2013-05-28T00:38:54Z</dcterms:created>
  <dcterms:modified xsi:type="dcterms:W3CDTF">2020-05-04T17:01:00Z</dcterms:modified>
</cp:coreProperties>
</file>