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9"/>
  </p:notesMasterIdLst>
  <p:handoutMasterIdLst>
    <p:handoutMasterId r:id="rId10"/>
  </p:handoutMasterIdLst>
  <p:sldIdLst>
    <p:sldId id="256" r:id="rId2"/>
    <p:sldId id="373" r:id="rId3"/>
    <p:sldId id="374" r:id="rId4"/>
    <p:sldId id="377" r:id="rId5"/>
    <p:sldId id="375" r:id="rId6"/>
    <p:sldId id="376" r:id="rId7"/>
    <p:sldId id="372" r:id="rId8"/>
  </p:sldIdLst>
  <p:sldSz cx="9144000" cy="6858000" type="screen4x3"/>
  <p:notesSz cx="6858000" cy="9144000"/>
  <p:custDataLst>
    <p:tags r:id="rId11"/>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0613"/>
    <a:srgbClr val="000000"/>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howGuides="1">
      <p:cViewPr varScale="1">
        <p:scale>
          <a:sx n="104" d="100"/>
          <a:sy n="104"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046C625C-F7BB-4B23-959C-B7848A715DF8}"/>
    <pc:docChg chg="custSel modSld">
      <pc:chgData name="Jamie Webb-Fryer" userId="ba7c1b63bcfb9db4" providerId="LiveId" clId="{046C625C-F7BB-4B23-959C-B7848A715DF8}" dt="2020-03-19T19:53:13.929" v="801" actId="14100"/>
      <pc:docMkLst>
        <pc:docMk/>
      </pc:docMkLst>
      <pc:sldChg chg="addSp delSp modSp mod">
        <pc:chgData name="Jamie Webb-Fryer" userId="ba7c1b63bcfb9db4" providerId="LiveId" clId="{046C625C-F7BB-4B23-959C-B7848A715DF8}" dt="2020-03-19T19:53:13.929" v="801" actId="14100"/>
        <pc:sldMkLst>
          <pc:docMk/>
          <pc:sldMk cId="543591831" sldId="373"/>
        </pc:sldMkLst>
        <pc:spChg chg="del">
          <ac:chgData name="Jamie Webb-Fryer" userId="ba7c1b63bcfb9db4" providerId="LiveId" clId="{046C625C-F7BB-4B23-959C-B7848A715DF8}" dt="2020-03-19T19:48:52.547" v="571" actId="478"/>
          <ac:spMkLst>
            <pc:docMk/>
            <pc:sldMk cId="543591831" sldId="373"/>
            <ac:spMk id="3" creationId="{E06E6CF8-8F85-4885-9A03-5DEE538700DA}"/>
          </ac:spMkLst>
        </pc:spChg>
        <pc:spChg chg="add mod">
          <ac:chgData name="Jamie Webb-Fryer" userId="ba7c1b63bcfb9db4" providerId="LiveId" clId="{046C625C-F7BB-4B23-959C-B7848A715DF8}" dt="2020-03-19T19:49:05.151" v="574" actId="20577"/>
          <ac:spMkLst>
            <pc:docMk/>
            <pc:sldMk cId="543591831" sldId="373"/>
            <ac:spMk id="7" creationId="{83D2F78C-3CC6-4141-AD19-267F2CC112BF}"/>
          </ac:spMkLst>
        </pc:spChg>
        <pc:spChg chg="add mod">
          <ac:chgData name="Jamie Webb-Fryer" userId="ba7c1b63bcfb9db4" providerId="LiveId" clId="{046C625C-F7BB-4B23-959C-B7848A715DF8}" dt="2020-03-19T19:52:21.793" v="781" actId="6549"/>
          <ac:spMkLst>
            <pc:docMk/>
            <pc:sldMk cId="543591831" sldId="373"/>
            <ac:spMk id="8" creationId="{C76ECC0B-7522-4C71-9E08-B166B0A7DC1C}"/>
          </ac:spMkLst>
        </pc:spChg>
        <pc:graphicFrameChg chg="add mod">
          <ac:chgData name="Jamie Webb-Fryer" userId="ba7c1b63bcfb9db4" providerId="LiveId" clId="{046C625C-F7BB-4B23-959C-B7848A715DF8}" dt="2020-03-19T19:53:13.929" v="801" actId="14100"/>
          <ac:graphicFrameMkLst>
            <pc:docMk/>
            <pc:sldMk cId="543591831" sldId="373"/>
            <ac:graphicFrameMk id="4" creationId="{47725DE5-2818-4FFD-A02C-C3DEDBC03FAA}"/>
          </ac:graphicFrameMkLst>
        </pc:graphicFrameChg>
      </pc:sldChg>
      <pc:sldChg chg="addSp modSp mod">
        <pc:chgData name="Jamie Webb-Fryer" userId="ba7c1b63bcfb9db4" providerId="LiveId" clId="{046C625C-F7BB-4B23-959C-B7848A715DF8}" dt="2020-03-19T19:38:47.446" v="526" actId="14100"/>
        <pc:sldMkLst>
          <pc:docMk/>
          <pc:sldMk cId="3006247417" sldId="374"/>
        </pc:sldMkLst>
        <pc:spChg chg="mod">
          <ac:chgData name="Jamie Webb-Fryer" userId="ba7c1b63bcfb9db4" providerId="LiveId" clId="{046C625C-F7BB-4B23-959C-B7848A715DF8}" dt="2020-03-19T19:37:38.689" v="522" actId="1076"/>
          <ac:spMkLst>
            <pc:docMk/>
            <pc:sldMk cId="3006247417" sldId="374"/>
            <ac:spMk id="3" creationId="{AFCBFC7D-0A8D-4272-978A-FB775359D660}"/>
          </ac:spMkLst>
        </pc:spChg>
        <pc:picChg chg="add mod">
          <ac:chgData name="Jamie Webb-Fryer" userId="ba7c1b63bcfb9db4" providerId="LiveId" clId="{046C625C-F7BB-4B23-959C-B7848A715DF8}" dt="2020-03-19T19:38:47.446" v="526" actId="14100"/>
          <ac:picMkLst>
            <pc:docMk/>
            <pc:sldMk cId="3006247417" sldId="374"/>
            <ac:picMk id="3074" creationId="{4C706E72-B216-4258-BF27-85FFB49552E6}"/>
          </ac:picMkLst>
        </pc:picChg>
      </pc:sldChg>
      <pc:sldChg chg="addSp modSp mod">
        <pc:chgData name="Jamie Webb-Fryer" userId="ba7c1b63bcfb9db4" providerId="LiveId" clId="{046C625C-F7BB-4B23-959C-B7848A715DF8}" dt="2020-03-19T19:35:44.282" v="482" actId="14100"/>
        <pc:sldMkLst>
          <pc:docMk/>
          <pc:sldMk cId="2957408292" sldId="375"/>
        </pc:sldMkLst>
        <pc:spChg chg="mod">
          <ac:chgData name="Jamie Webb-Fryer" userId="ba7c1b63bcfb9db4" providerId="LiveId" clId="{046C625C-F7BB-4B23-959C-B7848A715DF8}" dt="2020-03-19T19:34:39.770" v="476" actId="1076"/>
          <ac:spMkLst>
            <pc:docMk/>
            <pc:sldMk cId="2957408292" sldId="375"/>
            <ac:spMk id="3" creationId="{AFCBFC7D-0A8D-4272-978A-FB775359D660}"/>
          </ac:spMkLst>
        </pc:spChg>
        <pc:picChg chg="add mod">
          <ac:chgData name="Jamie Webb-Fryer" userId="ba7c1b63bcfb9db4" providerId="LiveId" clId="{046C625C-F7BB-4B23-959C-B7848A715DF8}" dt="2020-03-19T19:35:44.282" v="482" actId="14100"/>
          <ac:picMkLst>
            <pc:docMk/>
            <pc:sldMk cId="2957408292" sldId="375"/>
            <ac:picMk id="2050" creationId="{743D9E81-64E7-444E-8695-AE8B30ACAA4E}"/>
          </ac:picMkLst>
        </pc:picChg>
      </pc:sldChg>
      <pc:sldChg chg="addSp modSp mod">
        <pc:chgData name="Jamie Webb-Fryer" userId="ba7c1b63bcfb9db4" providerId="LiveId" clId="{046C625C-F7BB-4B23-959C-B7848A715DF8}" dt="2020-03-19T19:25:32.457" v="255" actId="14100"/>
        <pc:sldMkLst>
          <pc:docMk/>
          <pc:sldMk cId="214399646" sldId="376"/>
        </pc:sldMkLst>
        <pc:spChg chg="mod">
          <ac:chgData name="Jamie Webb-Fryer" userId="ba7c1b63bcfb9db4" providerId="LiveId" clId="{046C625C-F7BB-4B23-959C-B7848A715DF8}" dt="2020-03-19T19:24:26.021" v="249" actId="14100"/>
          <ac:spMkLst>
            <pc:docMk/>
            <pc:sldMk cId="214399646" sldId="376"/>
            <ac:spMk id="3" creationId="{AFCBFC7D-0A8D-4272-978A-FB775359D660}"/>
          </ac:spMkLst>
        </pc:spChg>
        <pc:picChg chg="add mod">
          <ac:chgData name="Jamie Webb-Fryer" userId="ba7c1b63bcfb9db4" providerId="LiveId" clId="{046C625C-F7BB-4B23-959C-B7848A715DF8}" dt="2020-03-19T19:25:32.457" v="255" actId="14100"/>
          <ac:picMkLst>
            <pc:docMk/>
            <pc:sldMk cId="214399646" sldId="376"/>
            <ac:picMk id="1026" creationId="{113D5308-ED35-4D9F-920C-2C996140806C}"/>
          </ac:picMkLst>
        </pc:picChg>
      </pc:sldChg>
      <pc:sldChg chg="addSp modSp mod">
        <pc:chgData name="Jamie Webb-Fryer" userId="ba7c1b63bcfb9db4" providerId="LiveId" clId="{046C625C-F7BB-4B23-959C-B7848A715DF8}" dt="2020-03-19T19:43:47.216" v="570" actId="14100"/>
        <pc:sldMkLst>
          <pc:docMk/>
          <pc:sldMk cId="1190705508" sldId="377"/>
        </pc:sldMkLst>
        <pc:spChg chg="mod">
          <ac:chgData name="Jamie Webb-Fryer" userId="ba7c1b63bcfb9db4" providerId="LiveId" clId="{046C625C-F7BB-4B23-959C-B7848A715DF8}" dt="2020-03-19T19:42:17.590" v="565" actId="14100"/>
          <ac:spMkLst>
            <pc:docMk/>
            <pc:sldMk cId="1190705508" sldId="377"/>
            <ac:spMk id="3" creationId="{AFCBFC7D-0A8D-4272-978A-FB775359D660}"/>
          </ac:spMkLst>
        </pc:spChg>
        <pc:picChg chg="add mod">
          <ac:chgData name="Jamie Webb-Fryer" userId="ba7c1b63bcfb9db4" providerId="LiveId" clId="{046C625C-F7BB-4B23-959C-B7848A715DF8}" dt="2020-03-19T19:43:47.216" v="570" actId="14100"/>
          <ac:picMkLst>
            <pc:docMk/>
            <pc:sldMk cId="1190705508" sldId="377"/>
            <ac:picMk id="4098" creationId="{026C60E6-FB64-4910-9ECE-E26A642407F5}"/>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2B29C16A-11C8-41AE-914F-208B5078F22A}"/>
    <pc:docChg chg="addSld modSld">
      <pc:chgData name="Jamie Webb-Fryer" userId="ba7c1b63bcfb9db4" providerId="LiveId" clId="{2B29C16A-11C8-41AE-914F-208B5078F22A}" dt="2020-02-22T10:42:29.646" v="32" actId="20577"/>
      <pc:docMkLst>
        <pc:docMk/>
      </pc:docMkLst>
      <pc:sldChg chg="modSp mod">
        <pc:chgData name="Jamie Webb-Fryer" userId="ba7c1b63bcfb9db4" providerId="LiveId" clId="{2B29C16A-11C8-41AE-914F-208B5078F22A}" dt="2020-02-22T10:40:44.140" v="1" actId="20577"/>
        <pc:sldMkLst>
          <pc:docMk/>
          <pc:sldMk cId="0" sldId="256"/>
        </pc:sldMkLst>
        <pc:spChg chg="mod">
          <ac:chgData name="Jamie Webb-Fryer" userId="ba7c1b63bcfb9db4" providerId="LiveId" clId="{2B29C16A-11C8-41AE-914F-208B5078F22A}" dt="2020-02-22T10:40:44.140" v="1" actId="20577"/>
          <ac:spMkLst>
            <pc:docMk/>
            <pc:sldMk cId="0" sldId="256"/>
            <ac:spMk id="2053" creationId="{00000000-0000-0000-0000-000000000000}"/>
          </ac:spMkLst>
        </pc:spChg>
      </pc:sldChg>
      <pc:sldChg chg="modSp add mod">
        <pc:chgData name="Jamie Webb-Fryer" userId="ba7c1b63bcfb9db4" providerId="LiveId" clId="{2B29C16A-11C8-41AE-914F-208B5078F22A}" dt="2020-02-22T10:42:29.646" v="32" actId="20577"/>
        <pc:sldMkLst>
          <pc:docMk/>
          <pc:sldMk cId="3006247417" sldId="374"/>
        </pc:sldMkLst>
        <pc:spChg chg="mod">
          <ac:chgData name="Jamie Webb-Fryer" userId="ba7c1b63bcfb9db4" providerId="LiveId" clId="{2B29C16A-11C8-41AE-914F-208B5078F22A}" dt="2020-02-22T10:40:56.546" v="11" actId="20577"/>
          <ac:spMkLst>
            <pc:docMk/>
            <pc:sldMk cId="3006247417" sldId="374"/>
            <ac:spMk id="2" creationId="{EB0D9276-5942-4BE4-9FB8-DC96222A8382}"/>
          </ac:spMkLst>
        </pc:spChg>
        <pc:spChg chg="mod">
          <ac:chgData name="Jamie Webb-Fryer" userId="ba7c1b63bcfb9db4" providerId="LiveId" clId="{2B29C16A-11C8-41AE-914F-208B5078F22A}" dt="2020-02-22T10:42:29.646" v="32" actId="20577"/>
          <ac:spMkLst>
            <pc:docMk/>
            <pc:sldMk cId="3006247417" sldId="374"/>
            <ac:spMk id="3" creationId="{AFCBFC7D-0A8D-4272-978A-FB775359D660}"/>
          </ac:spMkLst>
        </pc:spChg>
      </pc:sldChg>
      <pc:sldChg chg="modSp add mod">
        <pc:chgData name="Jamie Webb-Fryer" userId="ba7c1b63bcfb9db4" providerId="LiveId" clId="{2B29C16A-11C8-41AE-914F-208B5078F22A}" dt="2020-02-22T10:42:25.081" v="30" actId="20577"/>
        <pc:sldMkLst>
          <pc:docMk/>
          <pc:sldMk cId="2957408292" sldId="375"/>
        </pc:sldMkLst>
        <pc:spChg chg="mod">
          <ac:chgData name="Jamie Webb-Fryer" userId="ba7c1b63bcfb9db4" providerId="LiveId" clId="{2B29C16A-11C8-41AE-914F-208B5078F22A}" dt="2020-02-22T10:42:25.081" v="30" actId="20577"/>
          <ac:spMkLst>
            <pc:docMk/>
            <pc:sldMk cId="2957408292" sldId="375"/>
            <ac:spMk id="3" creationId="{AFCBFC7D-0A8D-4272-978A-FB775359D660}"/>
          </ac:spMkLst>
        </pc:spChg>
      </pc:sldChg>
      <pc:sldChg chg="modSp add mod">
        <pc:chgData name="Jamie Webb-Fryer" userId="ba7c1b63bcfb9db4" providerId="LiveId" clId="{2B29C16A-11C8-41AE-914F-208B5078F22A}" dt="2020-02-22T10:42:19.082" v="27" actId="20577"/>
        <pc:sldMkLst>
          <pc:docMk/>
          <pc:sldMk cId="214399646" sldId="376"/>
        </pc:sldMkLst>
        <pc:spChg chg="mod">
          <ac:chgData name="Jamie Webb-Fryer" userId="ba7c1b63bcfb9db4" providerId="LiveId" clId="{2B29C16A-11C8-41AE-914F-208B5078F22A}" dt="2020-02-22T10:42:19.082" v="27" actId="20577"/>
          <ac:spMkLst>
            <pc:docMk/>
            <pc:sldMk cId="214399646" sldId="376"/>
            <ac:spMk id="3" creationId="{AFCBFC7D-0A8D-4272-978A-FB775359D660}"/>
          </ac:spMkLst>
        </pc:sp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A193B3BB-8552-45F8-96DB-E834DCECD90D}"/>
    <pc:docChg chg="modSld">
      <pc:chgData name="Jamie Webb-Fryer" userId="ba7c1b63bcfb9db4" providerId="LiveId" clId="{A193B3BB-8552-45F8-96DB-E834DCECD90D}" dt="2020-04-07T16:32:31.486" v="2" actId="20577"/>
      <pc:docMkLst>
        <pc:docMk/>
      </pc:docMkLst>
      <pc:sldChg chg="modSp mod">
        <pc:chgData name="Jamie Webb-Fryer" userId="ba7c1b63bcfb9db4" providerId="LiveId" clId="{A193B3BB-8552-45F8-96DB-E834DCECD90D}" dt="2020-04-07T16:32:31.486" v="2" actId="20577"/>
        <pc:sldMkLst>
          <pc:docMk/>
          <pc:sldMk cId="1190705508" sldId="377"/>
        </pc:sldMkLst>
        <pc:spChg chg="mod">
          <ac:chgData name="Jamie Webb-Fryer" userId="ba7c1b63bcfb9db4" providerId="LiveId" clId="{A193B3BB-8552-45F8-96DB-E834DCECD90D}" dt="2020-04-07T16:32:31.486" v="2" actId="20577"/>
          <ac:spMkLst>
            <pc:docMk/>
            <pc:sldMk cId="1190705508" sldId="377"/>
            <ac:spMk id="3" creationId="{AFCBFC7D-0A8D-4272-978A-FB775359D660}"/>
          </ac:spMkLst>
        </pc:spChg>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A9AC1A-FDF3-46A3-B9E7-766270860CAB}"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en-GB"/>
        </a:p>
      </dgm:t>
    </dgm:pt>
    <dgm:pt modelId="{29C25D85-CC29-4E5C-B90D-7184BEB6A95E}">
      <dgm:prSet phldrT="[Text]"/>
      <dgm:spPr>
        <a:solidFill>
          <a:srgbClr val="E30613"/>
        </a:solidFill>
      </dgm:spPr>
      <dgm:t>
        <a:bodyPr/>
        <a:lstStyle/>
        <a:p>
          <a:r>
            <a:rPr lang="en-GB" b="1" dirty="0">
              <a:solidFill>
                <a:schemeClr val="bg1"/>
              </a:solidFill>
            </a:rPr>
            <a:t> Finishing</a:t>
          </a:r>
        </a:p>
      </dgm:t>
    </dgm:pt>
    <dgm:pt modelId="{EFE45363-42A3-4BF8-81D8-25D3D63C2488}" type="parTrans" cxnId="{682C4720-B801-4E41-9973-0A97B2E42A9F}">
      <dgm:prSet/>
      <dgm:spPr/>
      <dgm:t>
        <a:bodyPr/>
        <a:lstStyle/>
        <a:p>
          <a:endParaRPr lang="en-GB"/>
        </a:p>
      </dgm:t>
    </dgm:pt>
    <dgm:pt modelId="{911152FE-58CE-4D05-852B-73AB0B134B90}" type="sibTrans" cxnId="{682C4720-B801-4E41-9973-0A97B2E42A9F}">
      <dgm:prSet/>
      <dgm:spPr/>
      <dgm:t>
        <a:bodyPr/>
        <a:lstStyle/>
        <a:p>
          <a:endParaRPr lang="en-GB"/>
        </a:p>
      </dgm:t>
    </dgm:pt>
    <dgm:pt modelId="{321BF93A-6360-4279-A39D-7169861E9F32}">
      <dgm:prSet phldrT="[Text]"/>
      <dgm:spPr>
        <a:solidFill>
          <a:srgbClr val="E30613"/>
        </a:solidFill>
      </dgm:spPr>
      <dgm:t>
        <a:bodyPr/>
        <a:lstStyle/>
        <a:p>
          <a:r>
            <a:rPr lang="en-GB" dirty="0"/>
            <a:t> </a:t>
          </a:r>
        </a:p>
      </dgm:t>
    </dgm:pt>
    <dgm:pt modelId="{C42E5245-612D-487B-A67C-38DF1CB985AD}" type="parTrans" cxnId="{A2D716E5-98A3-451B-AFA9-52E06EF9CED3}">
      <dgm:prSet/>
      <dgm:spPr/>
      <dgm:t>
        <a:bodyPr/>
        <a:lstStyle/>
        <a:p>
          <a:endParaRPr lang="en-GB"/>
        </a:p>
      </dgm:t>
    </dgm:pt>
    <dgm:pt modelId="{D7F8561E-5943-4CDE-ACD8-443FB0045951}" type="sibTrans" cxnId="{A2D716E5-98A3-451B-AFA9-52E06EF9CED3}">
      <dgm:prSet/>
      <dgm:spPr/>
      <dgm:t>
        <a:bodyPr/>
        <a:lstStyle/>
        <a:p>
          <a:endParaRPr lang="en-GB"/>
        </a:p>
      </dgm:t>
    </dgm:pt>
    <dgm:pt modelId="{7563B168-C0FB-4553-8036-C50EBF6701A7}">
      <dgm:prSet phldrT="[Text]"/>
      <dgm:spPr>
        <a:solidFill>
          <a:srgbClr val="E30613"/>
        </a:solidFill>
      </dgm:spPr>
      <dgm:t>
        <a:bodyPr/>
        <a:lstStyle/>
        <a:p>
          <a:r>
            <a:rPr lang="en-GB" dirty="0"/>
            <a:t> </a:t>
          </a:r>
        </a:p>
      </dgm:t>
    </dgm:pt>
    <dgm:pt modelId="{7792A39B-412C-4E81-9B0C-0D67A2EDD16B}" type="parTrans" cxnId="{B512682D-C42E-4692-8887-04CFD57A1B93}">
      <dgm:prSet/>
      <dgm:spPr/>
      <dgm:t>
        <a:bodyPr/>
        <a:lstStyle/>
        <a:p>
          <a:endParaRPr lang="en-GB"/>
        </a:p>
      </dgm:t>
    </dgm:pt>
    <dgm:pt modelId="{F3036C6D-9B74-44FB-9895-470D61DE934B}" type="sibTrans" cxnId="{B512682D-C42E-4692-8887-04CFD57A1B93}">
      <dgm:prSet/>
      <dgm:spPr/>
      <dgm:t>
        <a:bodyPr/>
        <a:lstStyle/>
        <a:p>
          <a:endParaRPr lang="en-GB"/>
        </a:p>
      </dgm:t>
    </dgm:pt>
    <dgm:pt modelId="{AF92A1F1-5655-458A-9252-A3814CF040D6}">
      <dgm:prSet phldrT="[Text]"/>
      <dgm:spPr>
        <a:solidFill>
          <a:srgbClr val="E30613"/>
        </a:solidFill>
      </dgm:spPr>
      <dgm:t>
        <a:bodyPr/>
        <a:lstStyle/>
        <a:p>
          <a:r>
            <a:rPr lang="en-GB" dirty="0"/>
            <a:t> </a:t>
          </a:r>
        </a:p>
      </dgm:t>
    </dgm:pt>
    <dgm:pt modelId="{C474D556-F704-4ECC-8C6C-DCC95795340B}" type="parTrans" cxnId="{37D9CBC5-01A7-4B16-80A3-54B2E741A520}">
      <dgm:prSet/>
      <dgm:spPr/>
      <dgm:t>
        <a:bodyPr/>
        <a:lstStyle/>
        <a:p>
          <a:endParaRPr lang="en-GB"/>
        </a:p>
      </dgm:t>
    </dgm:pt>
    <dgm:pt modelId="{71D2B335-4AA2-4B12-97E6-336D6AA060C6}" type="sibTrans" cxnId="{37D9CBC5-01A7-4B16-80A3-54B2E741A520}">
      <dgm:prSet/>
      <dgm:spPr/>
      <dgm:t>
        <a:bodyPr/>
        <a:lstStyle/>
        <a:p>
          <a:endParaRPr lang="en-GB"/>
        </a:p>
      </dgm:t>
    </dgm:pt>
    <dgm:pt modelId="{2C069F63-775D-4719-AFE6-F0CDB5D15C30}">
      <dgm:prSet phldrT="[Text]"/>
      <dgm:spPr>
        <a:solidFill>
          <a:srgbClr val="E30613"/>
        </a:solidFill>
      </dgm:spPr>
      <dgm:t>
        <a:bodyPr/>
        <a:lstStyle/>
        <a:p>
          <a:r>
            <a:rPr lang="en-GB" dirty="0"/>
            <a:t> </a:t>
          </a:r>
        </a:p>
      </dgm:t>
    </dgm:pt>
    <dgm:pt modelId="{68BBFD96-9329-473E-8A3D-628BAE9EECFD}" type="parTrans" cxnId="{B78A5F28-B444-4FB9-A6C7-753725C19155}">
      <dgm:prSet/>
      <dgm:spPr/>
      <dgm:t>
        <a:bodyPr/>
        <a:lstStyle/>
        <a:p>
          <a:endParaRPr lang="en-GB"/>
        </a:p>
      </dgm:t>
    </dgm:pt>
    <dgm:pt modelId="{3ED280EB-8A15-4813-A2F1-42ABC0474DC6}" type="sibTrans" cxnId="{B78A5F28-B444-4FB9-A6C7-753725C19155}">
      <dgm:prSet/>
      <dgm:spPr/>
      <dgm:t>
        <a:bodyPr/>
        <a:lstStyle/>
        <a:p>
          <a:endParaRPr lang="en-GB"/>
        </a:p>
      </dgm:t>
    </dgm:pt>
    <dgm:pt modelId="{A8CE89D0-1BF9-410E-86FD-E23CE0C09D4C}">
      <dgm:prSet/>
      <dgm:spPr>
        <a:solidFill>
          <a:srgbClr val="E30613"/>
        </a:solidFill>
      </dgm:spPr>
      <dgm:t>
        <a:bodyPr/>
        <a:lstStyle/>
        <a:p>
          <a:endParaRPr lang="en-GB"/>
        </a:p>
      </dgm:t>
    </dgm:pt>
    <dgm:pt modelId="{271E5356-AC47-4F9B-8863-CA3A7357AA3F}" type="parTrans" cxnId="{0A7001C5-C371-4C08-A7A1-095F8A72E554}">
      <dgm:prSet/>
      <dgm:spPr/>
      <dgm:t>
        <a:bodyPr/>
        <a:lstStyle/>
        <a:p>
          <a:endParaRPr lang="en-GB"/>
        </a:p>
      </dgm:t>
    </dgm:pt>
    <dgm:pt modelId="{862729F4-CE4A-46E3-8B1B-00A1FCA9C801}" type="sibTrans" cxnId="{0A7001C5-C371-4C08-A7A1-095F8A72E554}">
      <dgm:prSet/>
      <dgm:spPr/>
      <dgm:t>
        <a:bodyPr/>
        <a:lstStyle/>
        <a:p>
          <a:endParaRPr lang="en-GB"/>
        </a:p>
      </dgm:t>
    </dgm:pt>
    <dgm:pt modelId="{8140BE22-6902-4AC5-B4FA-E70FD6293579}">
      <dgm:prSet/>
      <dgm:spPr>
        <a:solidFill>
          <a:srgbClr val="E30613"/>
        </a:solidFill>
      </dgm:spPr>
      <dgm:t>
        <a:bodyPr/>
        <a:lstStyle/>
        <a:p>
          <a:endParaRPr lang="en-GB"/>
        </a:p>
      </dgm:t>
    </dgm:pt>
    <dgm:pt modelId="{813A88E0-C81F-48AE-9E21-3F94E719126A}" type="parTrans" cxnId="{39A45CEC-A6BC-4465-8956-67AAEC9000F8}">
      <dgm:prSet/>
      <dgm:spPr/>
      <dgm:t>
        <a:bodyPr/>
        <a:lstStyle/>
        <a:p>
          <a:endParaRPr lang="en-GB"/>
        </a:p>
      </dgm:t>
    </dgm:pt>
    <dgm:pt modelId="{36956AE4-AAE8-45C9-B6AF-1F52A3A270AB}" type="sibTrans" cxnId="{39A45CEC-A6BC-4465-8956-67AAEC9000F8}">
      <dgm:prSet/>
      <dgm:spPr/>
      <dgm:t>
        <a:bodyPr/>
        <a:lstStyle/>
        <a:p>
          <a:endParaRPr lang="en-GB"/>
        </a:p>
      </dgm:t>
    </dgm:pt>
    <dgm:pt modelId="{DC4316F6-6881-4A81-9EFC-0DAE661F2138}">
      <dgm:prSet/>
      <dgm:spPr>
        <a:solidFill>
          <a:srgbClr val="E30613"/>
        </a:solidFill>
      </dgm:spPr>
      <dgm:t>
        <a:bodyPr/>
        <a:lstStyle/>
        <a:p>
          <a:endParaRPr lang="en-GB"/>
        </a:p>
      </dgm:t>
    </dgm:pt>
    <dgm:pt modelId="{5F2270B3-D08E-46E1-82E3-D938FFFC044A}" type="parTrans" cxnId="{61CBBEAA-FACD-4A14-B466-E5298435F49C}">
      <dgm:prSet/>
      <dgm:spPr/>
      <dgm:t>
        <a:bodyPr/>
        <a:lstStyle/>
        <a:p>
          <a:endParaRPr lang="en-GB"/>
        </a:p>
      </dgm:t>
    </dgm:pt>
    <dgm:pt modelId="{FEF41128-2B90-4562-AF7E-C42A6C8D2214}" type="sibTrans" cxnId="{61CBBEAA-FACD-4A14-B466-E5298435F49C}">
      <dgm:prSet/>
      <dgm:spPr/>
      <dgm:t>
        <a:bodyPr/>
        <a:lstStyle/>
        <a:p>
          <a:endParaRPr lang="en-GB"/>
        </a:p>
      </dgm:t>
    </dgm:pt>
    <dgm:pt modelId="{64376D24-1ECA-44F9-BD19-1AA26E9023E7}">
      <dgm:prSet/>
      <dgm:spPr>
        <a:solidFill>
          <a:srgbClr val="E30613"/>
        </a:solidFill>
      </dgm:spPr>
      <dgm:t>
        <a:bodyPr/>
        <a:lstStyle/>
        <a:p>
          <a:endParaRPr lang="en-GB"/>
        </a:p>
      </dgm:t>
    </dgm:pt>
    <dgm:pt modelId="{6B847168-F048-4483-96F9-10439C62A2E7}" type="parTrans" cxnId="{B6CEDBA4-7383-4D04-9D1B-05020072C456}">
      <dgm:prSet/>
      <dgm:spPr/>
      <dgm:t>
        <a:bodyPr/>
        <a:lstStyle/>
        <a:p>
          <a:endParaRPr lang="en-GB"/>
        </a:p>
      </dgm:t>
    </dgm:pt>
    <dgm:pt modelId="{066FD2D4-3EB3-4A8D-863E-C07454678759}" type="sibTrans" cxnId="{B6CEDBA4-7383-4D04-9D1B-05020072C456}">
      <dgm:prSet/>
      <dgm:spPr/>
      <dgm:t>
        <a:bodyPr/>
        <a:lstStyle/>
        <a:p>
          <a:endParaRPr lang="en-GB"/>
        </a:p>
      </dgm:t>
    </dgm:pt>
    <dgm:pt modelId="{E8B155D1-E9FB-4F51-B35A-2C63570D5373}" type="pres">
      <dgm:prSet presAssocID="{2EA9AC1A-FDF3-46A3-B9E7-766270860CAB}" presName="cycle" presStyleCnt="0">
        <dgm:presLayoutVars>
          <dgm:chMax val="1"/>
          <dgm:dir/>
          <dgm:animLvl val="ctr"/>
          <dgm:resizeHandles val="exact"/>
        </dgm:presLayoutVars>
      </dgm:prSet>
      <dgm:spPr/>
    </dgm:pt>
    <dgm:pt modelId="{78F92D0E-5508-4D9D-A8E6-4DFAE2B5BF2E}" type="pres">
      <dgm:prSet presAssocID="{29C25D85-CC29-4E5C-B90D-7184BEB6A95E}" presName="centerShape" presStyleLbl="node0" presStyleIdx="0" presStyleCnt="1"/>
      <dgm:spPr/>
    </dgm:pt>
    <dgm:pt modelId="{8AA3B860-CEB7-42E9-8534-750C4B91156A}" type="pres">
      <dgm:prSet presAssocID="{C42E5245-612D-487B-A67C-38DF1CB985AD}" presName="Name9" presStyleLbl="parChTrans1D2" presStyleIdx="0" presStyleCnt="8"/>
      <dgm:spPr/>
    </dgm:pt>
    <dgm:pt modelId="{D60F8BED-DDB5-4555-BB40-59939D262F50}" type="pres">
      <dgm:prSet presAssocID="{C42E5245-612D-487B-A67C-38DF1CB985AD}" presName="connTx" presStyleLbl="parChTrans1D2" presStyleIdx="0" presStyleCnt="8"/>
      <dgm:spPr/>
    </dgm:pt>
    <dgm:pt modelId="{28A8782A-7D0E-47BE-B3E7-6DC0FEE46D06}" type="pres">
      <dgm:prSet presAssocID="{321BF93A-6360-4279-A39D-7169861E9F32}" presName="node" presStyleLbl="node1" presStyleIdx="0" presStyleCnt="8">
        <dgm:presLayoutVars>
          <dgm:bulletEnabled val="1"/>
        </dgm:presLayoutVars>
      </dgm:prSet>
      <dgm:spPr/>
    </dgm:pt>
    <dgm:pt modelId="{580AE812-07B6-4B39-8C9F-F8EBBE06C1F2}" type="pres">
      <dgm:prSet presAssocID="{7792A39B-412C-4E81-9B0C-0D67A2EDD16B}" presName="Name9" presStyleLbl="parChTrans1D2" presStyleIdx="1" presStyleCnt="8"/>
      <dgm:spPr/>
    </dgm:pt>
    <dgm:pt modelId="{590163A7-83FB-44EB-A777-B899ABDDDEF6}" type="pres">
      <dgm:prSet presAssocID="{7792A39B-412C-4E81-9B0C-0D67A2EDD16B}" presName="connTx" presStyleLbl="parChTrans1D2" presStyleIdx="1" presStyleCnt="8"/>
      <dgm:spPr/>
    </dgm:pt>
    <dgm:pt modelId="{A4818515-A161-4CC3-B413-31B42413564E}" type="pres">
      <dgm:prSet presAssocID="{7563B168-C0FB-4553-8036-C50EBF6701A7}" presName="node" presStyleLbl="node1" presStyleIdx="1" presStyleCnt="8">
        <dgm:presLayoutVars>
          <dgm:bulletEnabled val="1"/>
        </dgm:presLayoutVars>
      </dgm:prSet>
      <dgm:spPr/>
    </dgm:pt>
    <dgm:pt modelId="{B090AE8D-E442-4144-A05C-934D7231D262}" type="pres">
      <dgm:prSet presAssocID="{C474D556-F704-4ECC-8C6C-DCC95795340B}" presName="Name9" presStyleLbl="parChTrans1D2" presStyleIdx="2" presStyleCnt="8"/>
      <dgm:spPr/>
    </dgm:pt>
    <dgm:pt modelId="{4CDB8644-BFF8-4560-BD92-925A1D889917}" type="pres">
      <dgm:prSet presAssocID="{C474D556-F704-4ECC-8C6C-DCC95795340B}" presName="connTx" presStyleLbl="parChTrans1D2" presStyleIdx="2" presStyleCnt="8"/>
      <dgm:spPr/>
    </dgm:pt>
    <dgm:pt modelId="{796EDF65-00D9-483B-916E-0D66AEEB183B}" type="pres">
      <dgm:prSet presAssocID="{AF92A1F1-5655-458A-9252-A3814CF040D6}" presName="node" presStyleLbl="node1" presStyleIdx="2" presStyleCnt="8">
        <dgm:presLayoutVars>
          <dgm:bulletEnabled val="1"/>
        </dgm:presLayoutVars>
      </dgm:prSet>
      <dgm:spPr/>
    </dgm:pt>
    <dgm:pt modelId="{E5720ABA-2515-49FC-810D-123FFFD77DD9}" type="pres">
      <dgm:prSet presAssocID="{68BBFD96-9329-473E-8A3D-628BAE9EECFD}" presName="Name9" presStyleLbl="parChTrans1D2" presStyleIdx="3" presStyleCnt="8"/>
      <dgm:spPr/>
    </dgm:pt>
    <dgm:pt modelId="{310B9752-0382-4AA9-BE96-3564C59955F3}" type="pres">
      <dgm:prSet presAssocID="{68BBFD96-9329-473E-8A3D-628BAE9EECFD}" presName="connTx" presStyleLbl="parChTrans1D2" presStyleIdx="3" presStyleCnt="8"/>
      <dgm:spPr/>
    </dgm:pt>
    <dgm:pt modelId="{53BB70D7-112D-4BBF-8D01-1BC5523AE22E}" type="pres">
      <dgm:prSet presAssocID="{2C069F63-775D-4719-AFE6-F0CDB5D15C30}" presName="node" presStyleLbl="node1" presStyleIdx="3" presStyleCnt="8">
        <dgm:presLayoutVars>
          <dgm:bulletEnabled val="1"/>
        </dgm:presLayoutVars>
      </dgm:prSet>
      <dgm:spPr/>
    </dgm:pt>
    <dgm:pt modelId="{72D054F0-F71C-4195-AD91-DCF7B9379BA5}" type="pres">
      <dgm:prSet presAssocID="{271E5356-AC47-4F9B-8863-CA3A7357AA3F}" presName="Name9" presStyleLbl="parChTrans1D2" presStyleIdx="4" presStyleCnt="8"/>
      <dgm:spPr/>
    </dgm:pt>
    <dgm:pt modelId="{8973A426-83A1-46C0-89F5-40D1B16FA079}" type="pres">
      <dgm:prSet presAssocID="{271E5356-AC47-4F9B-8863-CA3A7357AA3F}" presName="connTx" presStyleLbl="parChTrans1D2" presStyleIdx="4" presStyleCnt="8"/>
      <dgm:spPr/>
    </dgm:pt>
    <dgm:pt modelId="{EB014C2C-C2FC-4FBD-BC23-C0BC2CC86F5D}" type="pres">
      <dgm:prSet presAssocID="{A8CE89D0-1BF9-410E-86FD-E23CE0C09D4C}" presName="node" presStyleLbl="node1" presStyleIdx="4" presStyleCnt="8">
        <dgm:presLayoutVars>
          <dgm:bulletEnabled val="1"/>
        </dgm:presLayoutVars>
      </dgm:prSet>
      <dgm:spPr/>
    </dgm:pt>
    <dgm:pt modelId="{807BD0D0-7B8A-44DB-8B0E-93892C8C5CE6}" type="pres">
      <dgm:prSet presAssocID="{813A88E0-C81F-48AE-9E21-3F94E719126A}" presName="Name9" presStyleLbl="parChTrans1D2" presStyleIdx="5" presStyleCnt="8"/>
      <dgm:spPr/>
    </dgm:pt>
    <dgm:pt modelId="{BB7F8DCE-2C4D-4FC7-BB81-C1B75B9C448C}" type="pres">
      <dgm:prSet presAssocID="{813A88E0-C81F-48AE-9E21-3F94E719126A}" presName="connTx" presStyleLbl="parChTrans1D2" presStyleIdx="5" presStyleCnt="8"/>
      <dgm:spPr/>
    </dgm:pt>
    <dgm:pt modelId="{8C9B6BB8-6F3E-4CF3-8438-01A6B90E2275}" type="pres">
      <dgm:prSet presAssocID="{8140BE22-6902-4AC5-B4FA-E70FD6293579}" presName="node" presStyleLbl="node1" presStyleIdx="5" presStyleCnt="8">
        <dgm:presLayoutVars>
          <dgm:bulletEnabled val="1"/>
        </dgm:presLayoutVars>
      </dgm:prSet>
      <dgm:spPr/>
    </dgm:pt>
    <dgm:pt modelId="{8A772CD0-886E-4AC2-B697-04BF02DA68EE}" type="pres">
      <dgm:prSet presAssocID="{5F2270B3-D08E-46E1-82E3-D938FFFC044A}" presName="Name9" presStyleLbl="parChTrans1D2" presStyleIdx="6" presStyleCnt="8"/>
      <dgm:spPr/>
    </dgm:pt>
    <dgm:pt modelId="{AEC8BCD4-D3DC-4711-BC77-4BC3C89DEB08}" type="pres">
      <dgm:prSet presAssocID="{5F2270B3-D08E-46E1-82E3-D938FFFC044A}" presName="connTx" presStyleLbl="parChTrans1D2" presStyleIdx="6" presStyleCnt="8"/>
      <dgm:spPr/>
    </dgm:pt>
    <dgm:pt modelId="{BB9281B5-91D9-4623-B448-697A10CE1951}" type="pres">
      <dgm:prSet presAssocID="{DC4316F6-6881-4A81-9EFC-0DAE661F2138}" presName="node" presStyleLbl="node1" presStyleIdx="6" presStyleCnt="8">
        <dgm:presLayoutVars>
          <dgm:bulletEnabled val="1"/>
        </dgm:presLayoutVars>
      </dgm:prSet>
      <dgm:spPr/>
    </dgm:pt>
    <dgm:pt modelId="{7D041774-4F01-4712-B3E9-9DECB4A95706}" type="pres">
      <dgm:prSet presAssocID="{6B847168-F048-4483-96F9-10439C62A2E7}" presName="Name9" presStyleLbl="parChTrans1D2" presStyleIdx="7" presStyleCnt="8"/>
      <dgm:spPr/>
    </dgm:pt>
    <dgm:pt modelId="{E388FC34-21C7-4341-9C9F-3F50FD901437}" type="pres">
      <dgm:prSet presAssocID="{6B847168-F048-4483-96F9-10439C62A2E7}" presName="connTx" presStyleLbl="parChTrans1D2" presStyleIdx="7" presStyleCnt="8"/>
      <dgm:spPr/>
    </dgm:pt>
    <dgm:pt modelId="{38B68BF6-FAB8-424B-ABD1-247C7073EC96}" type="pres">
      <dgm:prSet presAssocID="{64376D24-1ECA-44F9-BD19-1AA26E9023E7}" presName="node" presStyleLbl="node1" presStyleIdx="7" presStyleCnt="8">
        <dgm:presLayoutVars>
          <dgm:bulletEnabled val="1"/>
        </dgm:presLayoutVars>
      </dgm:prSet>
      <dgm:spPr/>
    </dgm:pt>
  </dgm:ptLst>
  <dgm:cxnLst>
    <dgm:cxn modelId="{40360308-20D1-4278-900A-E35BFA5E5FD0}" type="presOf" srcId="{321BF93A-6360-4279-A39D-7169861E9F32}" destId="{28A8782A-7D0E-47BE-B3E7-6DC0FEE46D06}" srcOrd="0" destOrd="0" presId="urn:microsoft.com/office/officeart/2005/8/layout/radial1"/>
    <dgm:cxn modelId="{1458FC1B-AB0B-4CFA-8401-9BCAA1048092}" type="presOf" srcId="{C42E5245-612D-487B-A67C-38DF1CB985AD}" destId="{D60F8BED-DDB5-4555-BB40-59939D262F50}" srcOrd="1" destOrd="0" presId="urn:microsoft.com/office/officeart/2005/8/layout/radial1"/>
    <dgm:cxn modelId="{682C4720-B801-4E41-9973-0A97B2E42A9F}" srcId="{2EA9AC1A-FDF3-46A3-B9E7-766270860CAB}" destId="{29C25D85-CC29-4E5C-B90D-7184BEB6A95E}" srcOrd="0" destOrd="0" parTransId="{EFE45363-42A3-4BF8-81D8-25D3D63C2488}" sibTransId="{911152FE-58CE-4D05-852B-73AB0B134B90}"/>
    <dgm:cxn modelId="{F0287D26-8545-4F78-9FDB-C5929E5F82DA}" type="presOf" srcId="{5F2270B3-D08E-46E1-82E3-D938FFFC044A}" destId="{8A772CD0-886E-4AC2-B697-04BF02DA68EE}" srcOrd="0" destOrd="0" presId="urn:microsoft.com/office/officeart/2005/8/layout/radial1"/>
    <dgm:cxn modelId="{B78A5F28-B444-4FB9-A6C7-753725C19155}" srcId="{29C25D85-CC29-4E5C-B90D-7184BEB6A95E}" destId="{2C069F63-775D-4719-AFE6-F0CDB5D15C30}" srcOrd="3" destOrd="0" parTransId="{68BBFD96-9329-473E-8A3D-628BAE9EECFD}" sibTransId="{3ED280EB-8A15-4813-A2F1-42ABC0474DC6}"/>
    <dgm:cxn modelId="{B512682D-C42E-4692-8887-04CFD57A1B93}" srcId="{29C25D85-CC29-4E5C-B90D-7184BEB6A95E}" destId="{7563B168-C0FB-4553-8036-C50EBF6701A7}" srcOrd="1" destOrd="0" parTransId="{7792A39B-412C-4E81-9B0C-0D67A2EDD16B}" sibTransId="{F3036C6D-9B74-44FB-9895-470D61DE934B}"/>
    <dgm:cxn modelId="{DF0F442F-1721-4AC1-97B3-66243EC016D9}" type="presOf" srcId="{271E5356-AC47-4F9B-8863-CA3A7357AA3F}" destId="{72D054F0-F71C-4195-AD91-DCF7B9379BA5}" srcOrd="0" destOrd="0" presId="urn:microsoft.com/office/officeart/2005/8/layout/radial1"/>
    <dgm:cxn modelId="{5BF6B830-5AEE-4D72-8046-6A62175B18E9}" type="presOf" srcId="{7792A39B-412C-4E81-9B0C-0D67A2EDD16B}" destId="{590163A7-83FB-44EB-A777-B899ABDDDEF6}" srcOrd="1" destOrd="0" presId="urn:microsoft.com/office/officeart/2005/8/layout/radial1"/>
    <dgm:cxn modelId="{6F6AED3E-18C7-49FC-9882-B817233BA5ED}" type="presOf" srcId="{68BBFD96-9329-473E-8A3D-628BAE9EECFD}" destId="{310B9752-0382-4AA9-BE96-3564C59955F3}" srcOrd="1" destOrd="0" presId="urn:microsoft.com/office/officeart/2005/8/layout/radial1"/>
    <dgm:cxn modelId="{57BB5154-68F4-470C-99A1-3987C1BB343B}" type="presOf" srcId="{813A88E0-C81F-48AE-9E21-3F94E719126A}" destId="{807BD0D0-7B8A-44DB-8B0E-93892C8C5CE6}" srcOrd="0" destOrd="0" presId="urn:microsoft.com/office/officeart/2005/8/layout/radial1"/>
    <dgm:cxn modelId="{1081F558-C4F1-4286-BAA4-88049364E5BE}" type="presOf" srcId="{29C25D85-CC29-4E5C-B90D-7184BEB6A95E}" destId="{78F92D0E-5508-4D9D-A8E6-4DFAE2B5BF2E}" srcOrd="0" destOrd="0" presId="urn:microsoft.com/office/officeart/2005/8/layout/radial1"/>
    <dgm:cxn modelId="{C9D4C35A-A763-4BE9-AF81-52C2AF654376}" type="presOf" srcId="{6B847168-F048-4483-96F9-10439C62A2E7}" destId="{E388FC34-21C7-4341-9C9F-3F50FD901437}" srcOrd="1" destOrd="0" presId="urn:microsoft.com/office/officeart/2005/8/layout/radial1"/>
    <dgm:cxn modelId="{F19AAD63-F246-4183-A2BC-6A07CF3B152C}" type="presOf" srcId="{2C069F63-775D-4719-AFE6-F0CDB5D15C30}" destId="{53BB70D7-112D-4BBF-8D01-1BC5523AE22E}" srcOrd="0" destOrd="0" presId="urn:microsoft.com/office/officeart/2005/8/layout/radial1"/>
    <dgm:cxn modelId="{F1D20B73-0412-42A2-8D6D-6BE9EBAC05EB}" type="presOf" srcId="{AF92A1F1-5655-458A-9252-A3814CF040D6}" destId="{796EDF65-00D9-483B-916E-0D66AEEB183B}" srcOrd="0" destOrd="0" presId="urn:microsoft.com/office/officeart/2005/8/layout/radial1"/>
    <dgm:cxn modelId="{CFB19C73-89F5-4B94-9B68-53A8DA44056C}" type="presOf" srcId="{7563B168-C0FB-4553-8036-C50EBF6701A7}" destId="{A4818515-A161-4CC3-B413-31B42413564E}" srcOrd="0" destOrd="0" presId="urn:microsoft.com/office/officeart/2005/8/layout/radial1"/>
    <dgm:cxn modelId="{6DBC987F-E4D7-49A1-B54C-192596AD9F7B}" type="presOf" srcId="{8140BE22-6902-4AC5-B4FA-E70FD6293579}" destId="{8C9B6BB8-6F3E-4CF3-8438-01A6B90E2275}" srcOrd="0" destOrd="0" presId="urn:microsoft.com/office/officeart/2005/8/layout/radial1"/>
    <dgm:cxn modelId="{E0512D88-344A-48A1-8EDF-551C03833B56}" type="presOf" srcId="{C474D556-F704-4ECC-8C6C-DCC95795340B}" destId="{4CDB8644-BFF8-4560-BD92-925A1D889917}" srcOrd="1" destOrd="0" presId="urn:microsoft.com/office/officeart/2005/8/layout/radial1"/>
    <dgm:cxn modelId="{05159897-D402-41B2-ACAD-7A434110E338}" type="presOf" srcId="{271E5356-AC47-4F9B-8863-CA3A7357AA3F}" destId="{8973A426-83A1-46C0-89F5-40D1B16FA079}" srcOrd="1" destOrd="0" presId="urn:microsoft.com/office/officeart/2005/8/layout/radial1"/>
    <dgm:cxn modelId="{B58594A2-533F-43AC-B748-B0A304745446}" type="presOf" srcId="{A8CE89D0-1BF9-410E-86FD-E23CE0C09D4C}" destId="{EB014C2C-C2FC-4FBD-BC23-C0BC2CC86F5D}" srcOrd="0" destOrd="0" presId="urn:microsoft.com/office/officeart/2005/8/layout/radial1"/>
    <dgm:cxn modelId="{B6CEDBA4-7383-4D04-9D1B-05020072C456}" srcId="{29C25D85-CC29-4E5C-B90D-7184BEB6A95E}" destId="{64376D24-1ECA-44F9-BD19-1AA26E9023E7}" srcOrd="7" destOrd="0" parTransId="{6B847168-F048-4483-96F9-10439C62A2E7}" sibTransId="{066FD2D4-3EB3-4A8D-863E-C07454678759}"/>
    <dgm:cxn modelId="{028B04A8-2223-47E8-A9FB-88EAF1CDD982}" type="presOf" srcId="{DC4316F6-6881-4A81-9EFC-0DAE661F2138}" destId="{BB9281B5-91D9-4623-B448-697A10CE1951}" srcOrd="0" destOrd="0" presId="urn:microsoft.com/office/officeart/2005/8/layout/radial1"/>
    <dgm:cxn modelId="{61CBBEAA-FACD-4A14-B466-E5298435F49C}" srcId="{29C25D85-CC29-4E5C-B90D-7184BEB6A95E}" destId="{DC4316F6-6881-4A81-9EFC-0DAE661F2138}" srcOrd="6" destOrd="0" parTransId="{5F2270B3-D08E-46E1-82E3-D938FFFC044A}" sibTransId="{FEF41128-2B90-4562-AF7E-C42A6C8D2214}"/>
    <dgm:cxn modelId="{C6C5F7B6-5DA5-46D5-950B-80995F5610B6}" type="presOf" srcId="{C474D556-F704-4ECC-8C6C-DCC95795340B}" destId="{B090AE8D-E442-4144-A05C-934D7231D262}" srcOrd="0" destOrd="0" presId="urn:microsoft.com/office/officeart/2005/8/layout/radial1"/>
    <dgm:cxn modelId="{A8C417BD-EB8C-43FE-A554-58B5A3CDE3AE}" type="presOf" srcId="{6B847168-F048-4483-96F9-10439C62A2E7}" destId="{7D041774-4F01-4712-B3E9-9DECB4A95706}" srcOrd="0" destOrd="0" presId="urn:microsoft.com/office/officeart/2005/8/layout/radial1"/>
    <dgm:cxn modelId="{0CB1E3BF-8EE7-465D-902E-BD2E3F6D12DE}" type="presOf" srcId="{68BBFD96-9329-473E-8A3D-628BAE9EECFD}" destId="{E5720ABA-2515-49FC-810D-123FFFD77DD9}" srcOrd="0" destOrd="0" presId="urn:microsoft.com/office/officeart/2005/8/layout/radial1"/>
    <dgm:cxn modelId="{EE74F1BF-2617-4E7C-950B-33728A8C3373}" type="presOf" srcId="{C42E5245-612D-487B-A67C-38DF1CB985AD}" destId="{8AA3B860-CEB7-42E9-8534-750C4B91156A}" srcOrd="0" destOrd="0" presId="urn:microsoft.com/office/officeart/2005/8/layout/radial1"/>
    <dgm:cxn modelId="{0A7001C5-C371-4C08-A7A1-095F8A72E554}" srcId="{29C25D85-CC29-4E5C-B90D-7184BEB6A95E}" destId="{A8CE89D0-1BF9-410E-86FD-E23CE0C09D4C}" srcOrd="4" destOrd="0" parTransId="{271E5356-AC47-4F9B-8863-CA3A7357AA3F}" sibTransId="{862729F4-CE4A-46E3-8B1B-00A1FCA9C801}"/>
    <dgm:cxn modelId="{37D9CBC5-01A7-4B16-80A3-54B2E741A520}" srcId="{29C25D85-CC29-4E5C-B90D-7184BEB6A95E}" destId="{AF92A1F1-5655-458A-9252-A3814CF040D6}" srcOrd="2" destOrd="0" parTransId="{C474D556-F704-4ECC-8C6C-DCC95795340B}" sibTransId="{71D2B335-4AA2-4B12-97E6-336D6AA060C6}"/>
    <dgm:cxn modelId="{81BDAED0-FAB4-4C73-957C-7E04B2D4E7F8}" type="presOf" srcId="{2EA9AC1A-FDF3-46A3-B9E7-766270860CAB}" destId="{E8B155D1-E9FB-4F51-B35A-2C63570D5373}" srcOrd="0" destOrd="0" presId="urn:microsoft.com/office/officeart/2005/8/layout/radial1"/>
    <dgm:cxn modelId="{044E7DDD-A80E-4308-B7A3-B46E89D79681}" type="presOf" srcId="{7792A39B-412C-4E81-9B0C-0D67A2EDD16B}" destId="{580AE812-07B6-4B39-8C9F-F8EBBE06C1F2}" srcOrd="0" destOrd="0" presId="urn:microsoft.com/office/officeart/2005/8/layout/radial1"/>
    <dgm:cxn modelId="{943EDFE2-BFEA-43D7-BE26-66CF9512831A}" type="presOf" srcId="{5F2270B3-D08E-46E1-82E3-D938FFFC044A}" destId="{AEC8BCD4-D3DC-4711-BC77-4BC3C89DEB08}" srcOrd="1" destOrd="0" presId="urn:microsoft.com/office/officeart/2005/8/layout/radial1"/>
    <dgm:cxn modelId="{A2D716E5-98A3-451B-AFA9-52E06EF9CED3}" srcId="{29C25D85-CC29-4E5C-B90D-7184BEB6A95E}" destId="{321BF93A-6360-4279-A39D-7169861E9F32}" srcOrd="0" destOrd="0" parTransId="{C42E5245-612D-487B-A67C-38DF1CB985AD}" sibTransId="{D7F8561E-5943-4CDE-ACD8-443FB0045951}"/>
    <dgm:cxn modelId="{39A45CEC-A6BC-4465-8956-67AAEC9000F8}" srcId="{29C25D85-CC29-4E5C-B90D-7184BEB6A95E}" destId="{8140BE22-6902-4AC5-B4FA-E70FD6293579}" srcOrd="5" destOrd="0" parTransId="{813A88E0-C81F-48AE-9E21-3F94E719126A}" sibTransId="{36956AE4-AAE8-45C9-B6AF-1F52A3A270AB}"/>
    <dgm:cxn modelId="{57C5C5ED-C017-486C-85E7-E6C986E59463}" type="presOf" srcId="{813A88E0-C81F-48AE-9E21-3F94E719126A}" destId="{BB7F8DCE-2C4D-4FC7-BB81-C1B75B9C448C}" srcOrd="1" destOrd="0" presId="urn:microsoft.com/office/officeart/2005/8/layout/radial1"/>
    <dgm:cxn modelId="{E8C1B4F3-8419-4981-AB07-3C1B7E553A19}" type="presOf" srcId="{64376D24-1ECA-44F9-BD19-1AA26E9023E7}" destId="{38B68BF6-FAB8-424B-ABD1-247C7073EC96}" srcOrd="0" destOrd="0" presId="urn:microsoft.com/office/officeart/2005/8/layout/radial1"/>
    <dgm:cxn modelId="{74A0B37A-5AA0-46AC-B128-D185F336EFF9}" type="presParOf" srcId="{E8B155D1-E9FB-4F51-B35A-2C63570D5373}" destId="{78F92D0E-5508-4D9D-A8E6-4DFAE2B5BF2E}" srcOrd="0" destOrd="0" presId="urn:microsoft.com/office/officeart/2005/8/layout/radial1"/>
    <dgm:cxn modelId="{68189D72-3EAE-412E-9536-930B42000D91}" type="presParOf" srcId="{E8B155D1-E9FB-4F51-B35A-2C63570D5373}" destId="{8AA3B860-CEB7-42E9-8534-750C4B91156A}" srcOrd="1" destOrd="0" presId="urn:microsoft.com/office/officeart/2005/8/layout/radial1"/>
    <dgm:cxn modelId="{54A8DCA7-6F09-4A34-B3E8-050919FDD769}" type="presParOf" srcId="{8AA3B860-CEB7-42E9-8534-750C4B91156A}" destId="{D60F8BED-DDB5-4555-BB40-59939D262F50}" srcOrd="0" destOrd="0" presId="urn:microsoft.com/office/officeart/2005/8/layout/radial1"/>
    <dgm:cxn modelId="{82704B18-94E8-467F-A925-82C3C1AB6A8F}" type="presParOf" srcId="{E8B155D1-E9FB-4F51-B35A-2C63570D5373}" destId="{28A8782A-7D0E-47BE-B3E7-6DC0FEE46D06}" srcOrd="2" destOrd="0" presId="urn:microsoft.com/office/officeart/2005/8/layout/radial1"/>
    <dgm:cxn modelId="{26DBB510-10E3-4DCA-9D5C-915106343154}" type="presParOf" srcId="{E8B155D1-E9FB-4F51-B35A-2C63570D5373}" destId="{580AE812-07B6-4B39-8C9F-F8EBBE06C1F2}" srcOrd="3" destOrd="0" presId="urn:microsoft.com/office/officeart/2005/8/layout/radial1"/>
    <dgm:cxn modelId="{23B80703-CAD5-47A6-8535-7862E494D570}" type="presParOf" srcId="{580AE812-07B6-4B39-8C9F-F8EBBE06C1F2}" destId="{590163A7-83FB-44EB-A777-B899ABDDDEF6}" srcOrd="0" destOrd="0" presId="urn:microsoft.com/office/officeart/2005/8/layout/radial1"/>
    <dgm:cxn modelId="{13C8FF69-0C0C-4277-8A43-F3C2297A04CC}" type="presParOf" srcId="{E8B155D1-E9FB-4F51-B35A-2C63570D5373}" destId="{A4818515-A161-4CC3-B413-31B42413564E}" srcOrd="4" destOrd="0" presId="urn:microsoft.com/office/officeart/2005/8/layout/radial1"/>
    <dgm:cxn modelId="{3388E47F-DEEF-4319-B060-6B5B070AA584}" type="presParOf" srcId="{E8B155D1-E9FB-4F51-B35A-2C63570D5373}" destId="{B090AE8D-E442-4144-A05C-934D7231D262}" srcOrd="5" destOrd="0" presId="urn:microsoft.com/office/officeart/2005/8/layout/radial1"/>
    <dgm:cxn modelId="{B16C5579-9011-4F8E-87DA-BE367220E268}" type="presParOf" srcId="{B090AE8D-E442-4144-A05C-934D7231D262}" destId="{4CDB8644-BFF8-4560-BD92-925A1D889917}" srcOrd="0" destOrd="0" presId="urn:microsoft.com/office/officeart/2005/8/layout/radial1"/>
    <dgm:cxn modelId="{B4914D8F-4B4D-4D01-B720-78071C5D689C}" type="presParOf" srcId="{E8B155D1-E9FB-4F51-B35A-2C63570D5373}" destId="{796EDF65-00D9-483B-916E-0D66AEEB183B}" srcOrd="6" destOrd="0" presId="urn:microsoft.com/office/officeart/2005/8/layout/radial1"/>
    <dgm:cxn modelId="{768959E5-A0D5-41FC-AFCB-157CB1A9C7F1}" type="presParOf" srcId="{E8B155D1-E9FB-4F51-B35A-2C63570D5373}" destId="{E5720ABA-2515-49FC-810D-123FFFD77DD9}" srcOrd="7" destOrd="0" presId="urn:microsoft.com/office/officeart/2005/8/layout/radial1"/>
    <dgm:cxn modelId="{105F9FF3-EB63-4C89-BB4B-31FC8DF1613A}" type="presParOf" srcId="{E5720ABA-2515-49FC-810D-123FFFD77DD9}" destId="{310B9752-0382-4AA9-BE96-3564C59955F3}" srcOrd="0" destOrd="0" presId="urn:microsoft.com/office/officeart/2005/8/layout/radial1"/>
    <dgm:cxn modelId="{A0BE134C-2636-4E42-B113-61D3F92A8647}" type="presParOf" srcId="{E8B155D1-E9FB-4F51-B35A-2C63570D5373}" destId="{53BB70D7-112D-4BBF-8D01-1BC5523AE22E}" srcOrd="8" destOrd="0" presId="urn:microsoft.com/office/officeart/2005/8/layout/radial1"/>
    <dgm:cxn modelId="{B2965B74-8AD1-48AC-A77F-E733ACCC7FFB}" type="presParOf" srcId="{E8B155D1-E9FB-4F51-B35A-2C63570D5373}" destId="{72D054F0-F71C-4195-AD91-DCF7B9379BA5}" srcOrd="9" destOrd="0" presId="urn:microsoft.com/office/officeart/2005/8/layout/radial1"/>
    <dgm:cxn modelId="{30E32A91-34FC-407B-A318-E95492FF8C28}" type="presParOf" srcId="{72D054F0-F71C-4195-AD91-DCF7B9379BA5}" destId="{8973A426-83A1-46C0-89F5-40D1B16FA079}" srcOrd="0" destOrd="0" presId="urn:microsoft.com/office/officeart/2005/8/layout/radial1"/>
    <dgm:cxn modelId="{EC5893A0-9CAE-444F-B1C7-6A69C5041CEC}" type="presParOf" srcId="{E8B155D1-E9FB-4F51-B35A-2C63570D5373}" destId="{EB014C2C-C2FC-4FBD-BC23-C0BC2CC86F5D}" srcOrd="10" destOrd="0" presId="urn:microsoft.com/office/officeart/2005/8/layout/radial1"/>
    <dgm:cxn modelId="{A35068E8-EFE8-4B3E-8AC9-C9AFD819F93A}" type="presParOf" srcId="{E8B155D1-E9FB-4F51-B35A-2C63570D5373}" destId="{807BD0D0-7B8A-44DB-8B0E-93892C8C5CE6}" srcOrd="11" destOrd="0" presId="urn:microsoft.com/office/officeart/2005/8/layout/radial1"/>
    <dgm:cxn modelId="{A5929021-A91E-4426-96D5-FE60254AE0C7}" type="presParOf" srcId="{807BD0D0-7B8A-44DB-8B0E-93892C8C5CE6}" destId="{BB7F8DCE-2C4D-4FC7-BB81-C1B75B9C448C}" srcOrd="0" destOrd="0" presId="urn:microsoft.com/office/officeart/2005/8/layout/radial1"/>
    <dgm:cxn modelId="{491DA9D9-8109-4949-8943-5B7FF800E90C}" type="presParOf" srcId="{E8B155D1-E9FB-4F51-B35A-2C63570D5373}" destId="{8C9B6BB8-6F3E-4CF3-8438-01A6B90E2275}" srcOrd="12" destOrd="0" presId="urn:microsoft.com/office/officeart/2005/8/layout/radial1"/>
    <dgm:cxn modelId="{35FA9F7A-DC0A-498E-90B2-447B94BB09D8}" type="presParOf" srcId="{E8B155D1-E9FB-4F51-B35A-2C63570D5373}" destId="{8A772CD0-886E-4AC2-B697-04BF02DA68EE}" srcOrd="13" destOrd="0" presId="urn:microsoft.com/office/officeart/2005/8/layout/radial1"/>
    <dgm:cxn modelId="{8DB270C1-2677-4FB9-8BF9-642271CC8281}" type="presParOf" srcId="{8A772CD0-886E-4AC2-B697-04BF02DA68EE}" destId="{AEC8BCD4-D3DC-4711-BC77-4BC3C89DEB08}" srcOrd="0" destOrd="0" presId="urn:microsoft.com/office/officeart/2005/8/layout/radial1"/>
    <dgm:cxn modelId="{B114A4B0-D5BC-426E-B2DF-F839A8C33581}" type="presParOf" srcId="{E8B155D1-E9FB-4F51-B35A-2C63570D5373}" destId="{BB9281B5-91D9-4623-B448-697A10CE1951}" srcOrd="14" destOrd="0" presId="urn:microsoft.com/office/officeart/2005/8/layout/radial1"/>
    <dgm:cxn modelId="{99B82950-E2B1-4F43-853E-CAC0F018A45C}" type="presParOf" srcId="{E8B155D1-E9FB-4F51-B35A-2C63570D5373}" destId="{7D041774-4F01-4712-B3E9-9DECB4A95706}" srcOrd="15" destOrd="0" presId="urn:microsoft.com/office/officeart/2005/8/layout/radial1"/>
    <dgm:cxn modelId="{2A75C5F0-0D61-4039-A334-5FCF367D749C}" type="presParOf" srcId="{7D041774-4F01-4712-B3E9-9DECB4A95706}" destId="{E388FC34-21C7-4341-9C9F-3F50FD901437}" srcOrd="0" destOrd="0" presId="urn:microsoft.com/office/officeart/2005/8/layout/radial1"/>
    <dgm:cxn modelId="{488719DF-61A1-4767-8EFB-A73A529E2CD8}" type="presParOf" srcId="{E8B155D1-E9FB-4F51-B35A-2C63570D5373}" destId="{38B68BF6-FAB8-424B-ABD1-247C7073EC96}"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92D0E-5508-4D9D-A8E6-4DFAE2B5BF2E}">
      <dsp:nvSpPr>
        <dsp:cNvPr id="0" name=""/>
        <dsp:cNvSpPr/>
      </dsp:nvSpPr>
      <dsp:spPr>
        <a:xfrm>
          <a:off x="3867198" y="1710726"/>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bg1"/>
              </a:solidFill>
            </a:rPr>
            <a:t> Finishing</a:t>
          </a:r>
        </a:p>
      </dsp:txBody>
      <dsp:txXfrm>
        <a:off x="4014368" y="1857896"/>
        <a:ext cx="710598" cy="710598"/>
      </dsp:txXfrm>
    </dsp:sp>
    <dsp:sp modelId="{8AA3B860-CEB7-42E9-8534-750C4B91156A}">
      <dsp:nvSpPr>
        <dsp:cNvPr id="0" name=""/>
        <dsp:cNvSpPr/>
      </dsp:nvSpPr>
      <dsp:spPr>
        <a:xfrm rot="16200000">
          <a:off x="4017913" y="1348623"/>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352080" y="1341384"/>
        <a:ext cx="35175" cy="35175"/>
      </dsp:txXfrm>
    </dsp:sp>
    <dsp:sp modelId="{28A8782A-7D0E-47BE-B3E7-6DC0FEE46D06}">
      <dsp:nvSpPr>
        <dsp:cNvPr id="0" name=""/>
        <dsp:cNvSpPr/>
      </dsp:nvSpPr>
      <dsp:spPr>
        <a:xfrm>
          <a:off x="3867198" y="2279"/>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GB" sz="4900" kern="1200" dirty="0"/>
            <a:t> </a:t>
          </a:r>
        </a:p>
      </dsp:txBody>
      <dsp:txXfrm>
        <a:off x="4014368" y="149449"/>
        <a:ext cx="710598" cy="710598"/>
      </dsp:txXfrm>
    </dsp:sp>
    <dsp:sp modelId="{580AE812-07B6-4B39-8C9F-F8EBBE06C1F2}">
      <dsp:nvSpPr>
        <dsp:cNvPr id="0" name=""/>
        <dsp:cNvSpPr/>
      </dsp:nvSpPr>
      <dsp:spPr>
        <a:xfrm rot="18900000">
          <a:off x="4621940" y="1598819"/>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956107" y="1591580"/>
        <a:ext cx="35175" cy="35175"/>
      </dsp:txXfrm>
    </dsp:sp>
    <dsp:sp modelId="{A4818515-A161-4CC3-B413-31B42413564E}">
      <dsp:nvSpPr>
        <dsp:cNvPr id="0" name=""/>
        <dsp:cNvSpPr/>
      </dsp:nvSpPr>
      <dsp:spPr>
        <a:xfrm>
          <a:off x="5075253" y="502672"/>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GB" sz="4900" kern="1200" dirty="0"/>
            <a:t> </a:t>
          </a:r>
        </a:p>
      </dsp:txBody>
      <dsp:txXfrm>
        <a:off x="5222423" y="649842"/>
        <a:ext cx="710598" cy="710598"/>
      </dsp:txXfrm>
    </dsp:sp>
    <dsp:sp modelId="{B090AE8D-E442-4144-A05C-934D7231D262}">
      <dsp:nvSpPr>
        <dsp:cNvPr id="0" name=""/>
        <dsp:cNvSpPr/>
      </dsp:nvSpPr>
      <dsp:spPr>
        <a:xfrm>
          <a:off x="4872137" y="2202846"/>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206303" y="2195608"/>
        <a:ext cx="35175" cy="35175"/>
      </dsp:txXfrm>
    </dsp:sp>
    <dsp:sp modelId="{796EDF65-00D9-483B-916E-0D66AEEB183B}">
      <dsp:nvSpPr>
        <dsp:cNvPr id="0" name=""/>
        <dsp:cNvSpPr/>
      </dsp:nvSpPr>
      <dsp:spPr>
        <a:xfrm>
          <a:off x="5575646" y="1710726"/>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GB" sz="4900" kern="1200" dirty="0"/>
            <a:t> </a:t>
          </a:r>
        </a:p>
      </dsp:txBody>
      <dsp:txXfrm>
        <a:off x="5722816" y="1857896"/>
        <a:ext cx="710598" cy="710598"/>
      </dsp:txXfrm>
    </dsp:sp>
    <dsp:sp modelId="{E5720ABA-2515-49FC-810D-123FFFD77DD9}">
      <dsp:nvSpPr>
        <dsp:cNvPr id="0" name=""/>
        <dsp:cNvSpPr/>
      </dsp:nvSpPr>
      <dsp:spPr>
        <a:xfrm rot="2700000">
          <a:off x="4621940" y="2806874"/>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956107" y="2799635"/>
        <a:ext cx="35175" cy="35175"/>
      </dsp:txXfrm>
    </dsp:sp>
    <dsp:sp modelId="{53BB70D7-112D-4BBF-8D01-1BC5523AE22E}">
      <dsp:nvSpPr>
        <dsp:cNvPr id="0" name=""/>
        <dsp:cNvSpPr/>
      </dsp:nvSpPr>
      <dsp:spPr>
        <a:xfrm>
          <a:off x="5075253" y="2918781"/>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GB" sz="4900" kern="1200" dirty="0"/>
            <a:t> </a:t>
          </a:r>
        </a:p>
      </dsp:txBody>
      <dsp:txXfrm>
        <a:off x="5222423" y="3065951"/>
        <a:ext cx="710598" cy="710598"/>
      </dsp:txXfrm>
    </dsp:sp>
    <dsp:sp modelId="{72D054F0-F71C-4195-AD91-DCF7B9379BA5}">
      <dsp:nvSpPr>
        <dsp:cNvPr id="0" name=""/>
        <dsp:cNvSpPr/>
      </dsp:nvSpPr>
      <dsp:spPr>
        <a:xfrm rot="5400000">
          <a:off x="4017913" y="3057070"/>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352080" y="3049831"/>
        <a:ext cx="35175" cy="35175"/>
      </dsp:txXfrm>
    </dsp:sp>
    <dsp:sp modelId="{EB014C2C-C2FC-4FBD-BC23-C0BC2CC86F5D}">
      <dsp:nvSpPr>
        <dsp:cNvPr id="0" name=""/>
        <dsp:cNvSpPr/>
      </dsp:nvSpPr>
      <dsp:spPr>
        <a:xfrm>
          <a:off x="3867198" y="3419174"/>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endParaRPr lang="en-GB" sz="4900" kern="1200"/>
        </a:p>
      </dsp:txBody>
      <dsp:txXfrm>
        <a:off x="4014368" y="3566344"/>
        <a:ext cx="710598" cy="710598"/>
      </dsp:txXfrm>
    </dsp:sp>
    <dsp:sp modelId="{807BD0D0-7B8A-44DB-8B0E-93892C8C5CE6}">
      <dsp:nvSpPr>
        <dsp:cNvPr id="0" name=""/>
        <dsp:cNvSpPr/>
      </dsp:nvSpPr>
      <dsp:spPr>
        <a:xfrm rot="8100000">
          <a:off x="3413886" y="2806874"/>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748052" y="2799635"/>
        <a:ext cx="35175" cy="35175"/>
      </dsp:txXfrm>
    </dsp:sp>
    <dsp:sp modelId="{8C9B6BB8-6F3E-4CF3-8438-01A6B90E2275}">
      <dsp:nvSpPr>
        <dsp:cNvPr id="0" name=""/>
        <dsp:cNvSpPr/>
      </dsp:nvSpPr>
      <dsp:spPr>
        <a:xfrm>
          <a:off x="2659144" y="2918781"/>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endParaRPr lang="en-GB" sz="4900" kern="1200"/>
        </a:p>
      </dsp:txBody>
      <dsp:txXfrm>
        <a:off x="2806314" y="3065951"/>
        <a:ext cx="710598" cy="710598"/>
      </dsp:txXfrm>
    </dsp:sp>
    <dsp:sp modelId="{8A772CD0-886E-4AC2-B697-04BF02DA68EE}">
      <dsp:nvSpPr>
        <dsp:cNvPr id="0" name=""/>
        <dsp:cNvSpPr/>
      </dsp:nvSpPr>
      <dsp:spPr>
        <a:xfrm rot="10800000">
          <a:off x="3163689" y="2202846"/>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497856" y="2195608"/>
        <a:ext cx="35175" cy="35175"/>
      </dsp:txXfrm>
    </dsp:sp>
    <dsp:sp modelId="{BB9281B5-91D9-4623-B448-697A10CE1951}">
      <dsp:nvSpPr>
        <dsp:cNvPr id="0" name=""/>
        <dsp:cNvSpPr/>
      </dsp:nvSpPr>
      <dsp:spPr>
        <a:xfrm>
          <a:off x="2158751" y="1710726"/>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endParaRPr lang="en-GB" sz="4900" kern="1200"/>
        </a:p>
      </dsp:txBody>
      <dsp:txXfrm>
        <a:off x="2305921" y="1857896"/>
        <a:ext cx="710598" cy="710598"/>
      </dsp:txXfrm>
    </dsp:sp>
    <dsp:sp modelId="{7D041774-4F01-4712-B3E9-9DECB4A95706}">
      <dsp:nvSpPr>
        <dsp:cNvPr id="0" name=""/>
        <dsp:cNvSpPr/>
      </dsp:nvSpPr>
      <dsp:spPr>
        <a:xfrm rot="13500000">
          <a:off x="3413886" y="1598819"/>
          <a:ext cx="703509" cy="20698"/>
        </a:xfrm>
        <a:custGeom>
          <a:avLst/>
          <a:gdLst/>
          <a:ahLst/>
          <a:cxnLst/>
          <a:rect l="0" t="0" r="0" b="0"/>
          <a:pathLst>
            <a:path>
              <a:moveTo>
                <a:pt x="0" y="10349"/>
              </a:moveTo>
              <a:lnTo>
                <a:pt x="703509" y="10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748052" y="1591580"/>
        <a:ext cx="35175" cy="35175"/>
      </dsp:txXfrm>
    </dsp:sp>
    <dsp:sp modelId="{38B68BF6-FAB8-424B-ABD1-247C7073EC96}">
      <dsp:nvSpPr>
        <dsp:cNvPr id="0" name=""/>
        <dsp:cNvSpPr/>
      </dsp:nvSpPr>
      <dsp:spPr>
        <a:xfrm>
          <a:off x="2659144" y="502672"/>
          <a:ext cx="1004938" cy="1004938"/>
        </a:xfrm>
        <a:prstGeom prst="ellipse">
          <a:avLst/>
        </a:prstGeom>
        <a:solidFill>
          <a:srgbClr val="E30613"/>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endParaRPr lang="en-GB" sz="4900" kern="1200"/>
        </a:p>
      </dsp:txBody>
      <dsp:txXfrm>
        <a:off x="2806314" y="649842"/>
        <a:ext cx="710598" cy="71059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7</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Finish a range of advanced dough items using appropriate finishing methods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a:xfrm>
            <a:off x="202252" y="798558"/>
            <a:ext cx="8218488" cy="382588"/>
          </a:xfrm>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7" name="Content Placeholder 2">
            <a:extLst>
              <a:ext uri="{FF2B5EF4-FFF2-40B4-BE49-F238E27FC236}">
                <a16:creationId xmlns:a16="http://schemas.microsoft.com/office/drawing/2014/main" id="{83D2F78C-3CC6-4141-AD19-267F2CC112BF}"/>
              </a:ext>
            </a:extLst>
          </p:cNvPr>
          <p:cNvSpPr txBox="1">
            <a:spLocks/>
          </p:cNvSpPr>
          <p:nvPr/>
        </p:nvSpPr>
        <p:spPr>
          <a:xfrm>
            <a:off x="179512" y="1264200"/>
            <a:ext cx="8739336" cy="4755600"/>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spcBef>
                <a:spcPts val="0"/>
              </a:spcBef>
              <a:spcAft>
                <a:spcPts val="0"/>
              </a:spcAft>
              <a:buClr>
                <a:srgbClr val="FF0000"/>
              </a:buClr>
            </a:pPr>
            <a:endParaRPr lang="en-GB" dirty="0"/>
          </a:p>
        </p:txBody>
      </p:sp>
      <p:graphicFrame>
        <p:nvGraphicFramePr>
          <p:cNvPr id="4" name="Diagram 3">
            <a:extLst>
              <a:ext uri="{FF2B5EF4-FFF2-40B4-BE49-F238E27FC236}">
                <a16:creationId xmlns:a16="http://schemas.microsoft.com/office/drawing/2014/main" id="{47725DE5-2818-4FFD-A02C-C3DEDBC03FAA}"/>
              </a:ext>
            </a:extLst>
          </p:cNvPr>
          <p:cNvGraphicFramePr/>
          <p:nvPr>
            <p:extLst>
              <p:ext uri="{D42A27DB-BD31-4B8C-83A1-F6EECF244321}">
                <p14:modId xmlns:p14="http://schemas.microsoft.com/office/powerpoint/2010/main" val="228852023"/>
              </p:ext>
            </p:extLst>
          </p:nvPr>
        </p:nvGraphicFramePr>
        <p:xfrm>
          <a:off x="225152" y="1700808"/>
          <a:ext cx="8739336" cy="4426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2">
            <a:extLst>
              <a:ext uri="{FF2B5EF4-FFF2-40B4-BE49-F238E27FC236}">
                <a16:creationId xmlns:a16="http://schemas.microsoft.com/office/drawing/2014/main" id="{C76ECC0B-7522-4C71-9E08-B166B0A7DC1C}"/>
              </a:ext>
            </a:extLst>
          </p:cNvPr>
          <p:cNvSpPr txBox="1">
            <a:spLocks/>
          </p:cNvSpPr>
          <p:nvPr/>
        </p:nvSpPr>
        <p:spPr>
          <a:xfrm>
            <a:off x="179512" y="1264200"/>
            <a:ext cx="8507288" cy="648188"/>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spcBef>
                <a:spcPts val="0"/>
              </a:spcBef>
              <a:spcAft>
                <a:spcPts val="0"/>
              </a:spcAft>
              <a:buClr>
                <a:srgbClr val="FF0000"/>
              </a:buClr>
            </a:pPr>
            <a:r>
              <a:rPr lang="en-GB" dirty="0"/>
              <a:t>Discuss as a class the different types of finishing methods that can be used for dough items.</a:t>
            </a:r>
          </a:p>
          <a:p>
            <a:pPr>
              <a:spcBef>
                <a:spcPts val="0"/>
              </a:spcBef>
              <a:spcAft>
                <a:spcPts val="0"/>
              </a:spcAft>
              <a:buClr>
                <a:srgbClr val="FF0000"/>
              </a:buClr>
            </a:pPr>
            <a:endParaRPr lang="en-GB" dirty="0"/>
          </a:p>
        </p:txBody>
      </p:sp>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9276-5942-4BE4-9FB8-DC96222A8382}"/>
              </a:ext>
            </a:extLst>
          </p:cNvPr>
          <p:cNvSpPr>
            <a:spLocks noGrp="1"/>
          </p:cNvSpPr>
          <p:nvPr>
            <p:ph type="title"/>
          </p:nvPr>
        </p:nvSpPr>
        <p:spPr>
          <a:xfrm>
            <a:off x="179512" y="838200"/>
            <a:ext cx="8218488" cy="382588"/>
          </a:xfrm>
        </p:spPr>
        <p:txBody>
          <a:bodyPr/>
          <a:lstStyle/>
          <a:p>
            <a:r>
              <a:rPr lang="en-GB" dirty="0"/>
              <a:t>Finishing</a:t>
            </a:r>
          </a:p>
        </p:txBody>
      </p:sp>
      <p:sp>
        <p:nvSpPr>
          <p:cNvPr id="3" name="Content Placeholder 2">
            <a:extLst>
              <a:ext uri="{FF2B5EF4-FFF2-40B4-BE49-F238E27FC236}">
                <a16:creationId xmlns:a16="http://schemas.microsoft.com/office/drawing/2014/main" id="{AFCBFC7D-0A8D-4272-978A-FB775359D660}"/>
              </a:ext>
            </a:extLst>
          </p:cNvPr>
          <p:cNvSpPr>
            <a:spLocks noGrp="1"/>
          </p:cNvSpPr>
          <p:nvPr>
            <p:ph sz="quarter" idx="10"/>
          </p:nvPr>
        </p:nvSpPr>
        <p:spPr>
          <a:xfrm>
            <a:off x="179512" y="1264200"/>
            <a:ext cx="5482952" cy="4755600"/>
          </a:xfrm>
        </p:spPr>
        <p:txBody>
          <a:bodyPr/>
          <a:lstStyle/>
          <a:p>
            <a:pPr>
              <a:lnSpc>
                <a:spcPct val="100000"/>
              </a:lnSpc>
              <a:spcBef>
                <a:spcPts val="0"/>
              </a:spcBef>
              <a:spcAft>
                <a:spcPts val="0"/>
              </a:spcAft>
              <a:buClr>
                <a:srgbClr val="FF0000"/>
              </a:buClr>
            </a:pPr>
            <a:r>
              <a:rPr lang="en-GB" b="1" dirty="0"/>
              <a:t>Icing</a:t>
            </a:r>
            <a:r>
              <a:rPr lang="en-GB" dirty="0"/>
              <a:t> – can be used to enhance the appearance of a dough item. Typical icings types include:</a:t>
            </a:r>
          </a:p>
          <a:p>
            <a:pPr>
              <a:lnSpc>
                <a:spcPct val="100000"/>
              </a:lnSpc>
              <a:spcBef>
                <a:spcPts val="0"/>
              </a:spcBef>
              <a:spcAft>
                <a:spcPts val="0"/>
              </a:spcAft>
              <a:buClr>
                <a:srgbClr val="FF0000"/>
              </a:buClr>
            </a:pPr>
            <a:endParaRPr lang="en-GB" dirty="0"/>
          </a:p>
          <a:p>
            <a:pPr marL="627063" indent="-342900">
              <a:lnSpc>
                <a:spcPct val="100000"/>
              </a:lnSpc>
              <a:spcBef>
                <a:spcPts val="0"/>
              </a:spcBef>
              <a:spcAft>
                <a:spcPts val="0"/>
              </a:spcAft>
              <a:buClr>
                <a:srgbClr val="FF0000"/>
              </a:buClr>
              <a:buFont typeface="Arial" panose="020B0604020202020204" pitchFamily="34" charset="0"/>
              <a:buChar char="•"/>
            </a:pPr>
            <a:r>
              <a:rPr lang="en-GB" b="1" dirty="0"/>
              <a:t>Royal icing </a:t>
            </a:r>
            <a:r>
              <a:rPr lang="en-GB" dirty="0"/>
              <a:t>– last a long time because it dries very hard. It flows easily so it works well for writing, piping, and outlining when decorating dough items.</a:t>
            </a:r>
          </a:p>
          <a:p>
            <a:pPr marL="627063" indent="-342900">
              <a:lnSpc>
                <a:spcPct val="100000"/>
              </a:lnSpc>
              <a:spcBef>
                <a:spcPts val="0"/>
              </a:spcBef>
              <a:spcAft>
                <a:spcPts val="0"/>
              </a:spcAft>
              <a:buClr>
                <a:srgbClr val="FF0000"/>
              </a:buClr>
              <a:buFont typeface="Arial" panose="020B0604020202020204" pitchFamily="34" charset="0"/>
              <a:buChar char="•"/>
            </a:pPr>
            <a:endParaRPr lang="en-GB" dirty="0"/>
          </a:p>
          <a:p>
            <a:pPr marL="627063" indent="-342900">
              <a:lnSpc>
                <a:spcPct val="100000"/>
              </a:lnSpc>
              <a:spcBef>
                <a:spcPts val="0"/>
              </a:spcBef>
              <a:spcAft>
                <a:spcPts val="0"/>
              </a:spcAft>
              <a:buClr>
                <a:srgbClr val="FF0000"/>
              </a:buClr>
              <a:buFont typeface="Arial" panose="020B0604020202020204" pitchFamily="34" charset="0"/>
              <a:buChar char="•"/>
            </a:pPr>
            <a:r>
              <a:rPr lang="en-GB" b="1" dirty="0"/>
              <a:t>Frosting</a:t>
            </a:r>
            <a:r>
              <a:rPr lang="en-GB" dirty="0"/>
              <a:t> – there are many different frosting types and each has a variety of frosting recipes. Each different type of frosting has the same basic ingredients and is prepared in the same manner, but they vary slightly in the amount of some of the ingredients and flavouring used.</a:t>
            </a:r>
          </a:p>
          <a:p>
            <a:pPr>
              <a:lnSpc>
                <a:spcPct val="100000"/>
              </a:lnSpc>
              <a:spcBef>
                <a:spcPts val="0"/>
              </a:spcBef>
              <a:spcAft>
                <a:spcPts val="0"/>
              </a:spcAft>
              <a:buClr>
                <a:srgbClr val="FF0000"/>
              </a:buClr>
            </a:pPr>
            <a:endParaRPr lang="en-GB" dirty="0"/>
          </a:p>
        </p:txBody>
      </p:sp>
      <p:pic>
        <p:nvPicPr>
          <p:cNvPr id="5" name="Picture 4">
            <a:extLst>
              <a:ext uri="{FF2B5EF4-FFF2-40B4-BE49-F238E27FC236}">
                <a16:creationId xmlns:a16="http://schemas.microsoft.com/office/drawing/2014/main" id="{C30DA909-52BC-E54B-8462-FCBC2A5FCAE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78149" y="4005064"/>
            <a:ext cx="3117705" cy="2161182"/>
          </a:xfrm>
          <a:prstGeom prst="rect">
            <a:avLst/>
          </a:prstGeom>
        </p:spPr>
      </p:pic>
    </p:spTree>
    <p:extLst>
      <p:ext uri="{BB962C8B-B14F-4D97-AF65-F5344CB8AC3E}">
        <p14:creationId xmlns:p14="http://schemas.microsoft.com/office/powerpoint/2010/main" val="3006247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9276-5942-4BE4-9FB8-DC96222A8382}"/>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AFCBFC7D-0A8D-4272-978A-FB775359D660}"/>
              </a:ext>
            </a:extLst>
          </p:cNvPr>
          <p:cNvSpPr>
            <a:spLocks noGrp="1"/>
          </p:cNvSpPr>
          <p:nvPr>
            <p:ph sz="quarter" idx="10"/>
          </p:nvPr>
        </p:nvSpPr>
        <p:spPr>
          <a:xfrm>
            <a:off x="3851920" y="1264200"/>
            <a:ext cx="4978896" cy="4755600"/>
          </a:xfrm>
        </p:spPr>
        <p:txBody>
          <a:bodyPr/>
          <a:lstStyle/>
          <a:p>
            <a:pPr>
              <a:lnSpc>
                <a:spcPct val="100000"/>
              </a:lnSpc>
              <a:spcBef>
                <a:spcPts val="0"/>
              </a:spcBef>
              <a:spcAft>
                <a:spcPts val="0"/>
              </a:spcAft>
              <a:buClr>
                <a:srgbClr val="FF0000"/>
              </a:buClr>
            </a:pPr>
            <a:r>
              <a:rPr lang="en-GB" b="1" dirty="0"/>
              <a:t>Dusting</a:t>
            </a:r>
            <a:r>
              <a:rPr lang="en-GB" dirty="0"/>
              <a:t> – using powdered sugar for dough items is fairly common. There are many other ingredients you can use for dusting light and dark dessert such as cocoa powder, but other ingredients, such as cinnamon, sugar, and finely chopped nuts, can also be used. Be sure to use a dusting ingredient that has a flavour that will go with the flavour of the dough items.</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GB" dirty="0"/>
              <a:t>Dusting can be done just as an overall coating or a stencil can be used to create a pattern on the dough item. A doily or store-bought stencil can be used or you can cut your own pattern out of a light weight cardboard.</a:t>
            </a:r>
          </a:p>
          <a:p>
            <a:pPr algn="just">
              <a:lnSpc>
                <a:spcPct val="100000"/>
              </a:lnSpc>
              <a:spcBef>
                <a:spcPts val="0"/>
              </a:spcBef>
              <a:spcAft>
                <a:spcPts val="0"/>
              </a:spcAft>
              <a:buClr>
                <a:srgbClr val="FF0000"/>
              </a:buClr>
            </a:pPr>
            <a:endParaRPr lang="en-GB" dirty="0"/>
          </a:p>
        </p:txBody>
      </p:sp>
      <p:pic>
        <p:nvPicPr>
          <p:cNvPr id="5" name="Picture 4">
            <a:extLst>
              <a:ext uri="{FF2B5EF4-FFF2-40B4-BE49-F238E27FC236}">
                <a16:creationId xmlns:a16="http://schemas.microsoft.com/office/drawing/2014/main" id="{AA2D7249-CEE1-CA4B-A0D7-D381E848FB9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13184" y="1988840"/>
            <a:ext cx="3203848" cy="2189185"/>
          </a:xfrm>
          <a:prstGeom prst="rect">
            <a:avLst/>
          </a:prstGeom>
        </p:spPr>
      </p:pic>
    </p:spTree>
    <p:extLst>
      <p:ext uri="{BB962C8B-B14F-4D97-AF65-F5344CB8AC3E}">
        <p14:creationId xmlns:p14="http://schemas.microsoft.com/office/powerpoint/2010/main" val="119070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9276-5942-4BE4-9FB8-DC96222A8382}"/>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AFCBFC7D-0A8D-4272-978A-FB775359D660}"/>
              </a:ext>
            </a:extLst>
          </p:cNvPr>
          <p:cNvSpPr>
            <a:spLocks noGrp="1"/>
          </p:cNvSpPr>
          <p:nvPr>
            <p:ph sz="quarter" idx="10"/>
          </p:nvPr>
        </p:nvSpPr>
        <p:spPr>
          <a:xfrm>
            <a:off x="2411760" y="1220788"/>
            <a:ext cx="6563072" cy="4755600"/>
          </a:xfrm>
        </p:spPr>
        <p:txBody>
          <a:bodyPr/>
          <a:lstStyle/>
          <a:p>
            <a:pPr>
              <a:lnSpc>
                <a:spcPct val="100000"/>
              </a:lnSpc>
              <a:spcBef>
                <a:spcPts val="0"/>
              </a:spcBef>
              <a:spcAft>
                <a:spcPts val="0"/>
              </a:spcAft>
              <a:buClr>
                <a:srgbClr val="FF0000"/>
              </a:buClr>
            </a:pPr>
            <a:r>
              <a:rPr lang="en-GB" b="1" dirty="0"/>
              <a:t>Brushing</a:t>
            </a:r>
            <a:r>
              <a:rPr lang="en-GB" dirty="0"/>
              <a:t> – dough items can be brushed with a melted buttered or a sweet syrup or which will enhance dough items by both their flavour and their appearance. </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GB" b="1" dirty="0"/>
              <a:t>Glazing </a:t>
            </a:r>
            <a:r>
              <a:rPr lang="en-GB" dirty="0"/>
              <a:t>– to enhance a dough items, preparations used include:</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Sweet sugar </a:t>
            </a:r>
            <a:r>
              <a:rPr lang="en-GB" dirty="0"/>
              <a:t>– often used in the finishing of Belgium and cinnamon bun.</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Mirror glaze </a:t>
            </a:r>
            <a:r>
              <a:rPr lang="en-GB" dirty="0"/>
              <a:t>–traditionally mirror glaze involve pouring the glaze over a dough item. For example chocolate glaze, where it is made with glucose syrup, sucrose and water, to which you add condensed milk, gelatine and chocolate</a:t>
            </a:r>
          </a:p>
          <a:p>
            <a:pPr marL="342900" indent="-342900">
              <a:lnSpc>
                <a:spcPct val="100000"/>
              </a:lnSpc>
              <a:spcBef>
                <a:spcPts val="0"/>
              </a:spcBef>
              <a:spcAft>
                <a:spcPts val="0"/>
              </a:spcAft>
              <a:buClr>
                <a:srgbClr val="FF0000"/>
              </a:buClr>
              <a:buFont typeface="Arial" panose="020B0604020202020204" pitchFamily="34" charset="0"/>
              <a:buChar char="•"/>
            </a:pPr>
            <a:r>
              <a:rPr lang="en-GB" b="1" dirty="0"/>
              <a:t>Chocolate ganache </a:t>
            </a:r>
            <a:r>
              <a:rPr lang="en-GB" dirty="0"/>
              <a:t>– a richly flavoured chocolate coating made from chocolate and cream blended together over low heat.</a:t>
            </a:r>
          </a:p>
          <a:p>
            <a:pPr algn="just">
              <a:lnSpc>
                <a:spcPct val="100000"/>
              </a:lnSpc>
              <a:spcBef>
                <a:spcPts val="0"/>
              </a:spcBef>
              <a:spcAft>
                <a:spcPts val="0"/>
              </a:spcAft>
              <a:buClr>
                <a:srgbClr val="FF0000"/>
              </a:buClr>
            </a:pPr>
            <a:endParaRPr lang="en-GB" dirty="0"/>
          </a:p>
        </p:txBody>
      </p:sp>
      <p:pic>
        <p:nvPicPr>
          <p:cNvPr id="5" name="Picture 4">
            <a:extLst>
              <a:ext uri="{FF2B5EF4-FFF2-40B4-BE49-F238E27FC236}">
                <a16:creationId xmlns:a16="http://schemas.microsoft.com/office/drawing/2014/main" id="{E93C23A2-5953-9740-89F3-F068A62DAA3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82153" y="2348880"/>
            <a:ext cx="2340768" cy="1560512"/>
          </a:xfrm>
          <a:prstGeom prst="rect">
            <a:avLst/>
          </a:prstGeom>
        </p:spPr>
      </p:pic>
    </p:spTree>
    <p:extLst>
      <p:ext uri="{BB962C8B-B14F-4D97-AF65-F5344CB8AC3E}">
        <p14:creationId xmlns:p14="http://schemas.microsoft.com/office/powerpoint/2010/main" val="295740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D9276-5942-4BE4-9FB8-DC96222A8382}"/>
              </a:ext>
            </a:extLst>
          </p:cNvPr>
          <p:cNvSpPr>
            <a:spLocks noGrp="1"/>
          </p:cNvSpPr>
          <p:nvPr>
            <p:ph type="title"/>
          </p:nvPr>
        </p:nvSpPr>
        <p:spPr/>
        <p:txBody>
          <a:bodyPr/>
          <a:lstStyle/>
          <a:p>
            <a:r>
              <a:rPr lang="en-GB" dirty="0"/>
              <a:t>Finishing</a:t>
            </a:r>
          </a:p>
        </p:txBody>
      </p:sp>
      <p:sp>
        <p:nvSpPr>
          <p:cNvPr id="3" name="Content Placeholder 2">
            <a:extLst>
              <a:ext uri="{FF2B5EF4-FFF2-40B4-BE49-F238E27FC236}">
                <a16:creationId xmlns:a16="http://schemas.microsoft.com/office/drawing/2014/main" id="{AFCBFC7D-0A8D-4272-978A-FB775359D660}"/>
              </a:ext>
            </a:extLst>
          </p:cNvPr>
          <p:cNvSpPr>
            <a:spLocks noGrp="1"/>
          </p:cNvSpPr>
          <p:nvPr>
            <p:ph sz="quarter" idx="10"/>
          </p:nvPr>
        </p:nvSpPr>
        <p:spPr>
          <a:xfrm>
            <a:off x="457200" y="1286562"/>
            <a:ext cx="5626968" cy="4755600"/>
          </a:xfrm>
        </p:spPr>
        <p:txBody>
          <a:bodyPr/>
          <a:lstStyle/>
          <a:p>
            <a:pPr>
              <a:lnSpc>
                <a:spcPct val="100000"/>
              </a:lnSpc>
              <a:spcBef>
                <a:spcPts val="0"/>
              </a:spcBef>
              <a:spcAft>
                <a:spcPts val="0"/>
              </a:spcAft>
              <a:buClr>
                <a:srgbClr val="FF0000"/>
              </a:buClr>
            </a:pPr>
            <a:r>
              <a:rPr lang="en-GB" b="1" dirty="0"/>
              <a:t>Piping</a:t>
            </a:r>
            <a:r>
              <a:rPr lang="en-GB" dirty="0"/>
              <a:t> – is a skill used to enhance the appearances of dough items, the following are some preparations that may be used to pipe:</a:t>
            </a:r>
          </a:p>
          <a:p>
            <a:pPr marL="625475" indent="-342900">
              <a:lnSpc>
                <a:spcPct val="100000"/>
              </a:lnSpc>
              <a:spcBef>
                <a:spcPts val="0"/>
              </a:spcBef>
              <a:spcAft>
                <a:spcPts val="0"/>
              </a:spcAft>
              <a:buClr>
                <a:srgbClr val="FF0000"/>
              </a:buClr>
              <a:buFont typeface="Arial" panose="020B0604020202020204" pitchFamily="34" charset="0"/>
              <a:buChar char="•"/>
            </a:pPr>
            <a:r>
              <a:rPr lang="en-GB" dirty="0"/>
              <a:t>Water icing</a:t>
            </a:r>
          </a:p>
          <a:p>
            <a:pPr marL="625475" indent="-342900">
              <a:lnSpc>
                <a:spcPct val="100000"/>
              </a:lnSpc>
              <a:spcBef>
                <a:spcPts val="0"/>
              </a:spcBef>
              <a:spcAft>
                <a:spcPts val="0"/>
              </a:spcAft>
              <a:buClr>
                <a:srgbClr val="FF0000"/>
              </a:buClr>
              <a:buFont typeface="Arial" panose="020B0604020202020204" pitchFamily="34" charset="0"/>
              <a:buChar char="•"/>
            </a:pPr>
            <a:r>
              <a:rPr lang="en-GB" dirty="0"/>
              <a:t>Royal icing</a:t>
            </a:r>
          </a:p>
          <a:p>
            <a:pPr marL="625475" indent="-342900">
              <a:lnSpc>
                <a:spcPct val="100000"/>
              </a:lnSpc>
              <a:spcBef>
                <a:spcPts val="0"/>
              </a:spcBef>
              <a:spcAft>
                <a:spcPts val="0"/>
              </a:spcAft>
              <a:buClr>
                <a:srgbClr val="FF0000"/>
              </a:buClr>
              <a:buFont typeface="Arial" panose="020B0604020202020204" pitchFamily="34" charset="0"/>
              <a:buChar char="•"/>
            </a:pPr>
            <a:r>
              <a:rPr lang="en-GB" dirty="0"/>
              <a:t>Whipped cream</a:t>
            </a:r>
          </a:p>
          <a:p>
            <a:pPr marL="625475" indent="-342900">
              <a:lnSpc>
                <a:spcPct val="100000"/>
              </a:lnSpc>
              <a:spcBef>
                <a:spcPts val="0"/>
              </a:spcBef>
              <a:spcAft>
                <a:spcPts val="0"/>
              </a:spcAft>
              <a:buClr>
                <a:srgbClr val="FF0000"/>
              </a:buClr>
              <a:buFont typeface="Arial" panose="020B0604020202020204" pitchFamily="34" charset="0"/>
              <a:buChar char="•"/>
            </a:pPr>
            <a:r>
              <a:rPr lang="en-GB" dirty="0"/>
              <a:t>Chocolate</a:t>
            </a:r>
          </a:p>
          <a:p>
            <a:pPr marL="625475" indent="-342900">
              <a:lnSpc>
                <a:spcPct val="100000"/>
              </a:lnSpc>
              <a:spcBef>
                <a:spcPts val="0"/>
              </a:spcBef>
              <a:spcAft>
                <a:spcPts val="0"/>
              </a:spcAft>
              <a:buClr>
                <a:srgbClr val="FF0000"/>
              </a:buClr>
              <a:buFont typeface="Arial" panose="020B0604020202020204" pitchFamily="34" charset="0"/>
              <a:buChar char="•"/>
            </a:pPr>
            <a:r>
              <a:rPr lang="en-GB" dirty="0"/>
              <a:t>Fondant</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a:lnSpc>
                <a:spcPct val="100000"/>
              </a:lnSpc>
              <a:spcBef>
                <a:spcPts val="0"/>
              </a:spcBef>
              <a:spcAft>
                <a:spcPts val="0"/>
              </a:spcAft>
              <a:buClr>
                <a:srgbClr val="FF0000"/>
              </a:buClr>
            </a:pPr>
            <a:r>
              <a:rPr lang="en-GB" b="1" dirty="0"/>
              <a:t>Filling</a:t>
            </a:r>
            <a:r>
              <a:rPr lang="en-GB" dirty="0"/>
              <a:t> – there are many dough items that require filling such as sweet doughnuts which can be filled with jam and custard, you want to be sure the filling compliments the dough items and the filling is stable enough to stay within the dough items so that it doesn’t leak out.</a:t>
            </a:r>
          </a:p>
        </p:txBody>
      </p:sp>
      <p:pic>
        <p:nvPicPr>
          <p:cNvPr id="5" name="Picture 4">
            <a:extLst>
              <a:ext uri="{FF2B5EF4-FFF2-40B4-BE49-F238E27FC236}">
                <a16:creationId xmlns:a16="http://schemas.microsoft.com/office/drawing/2014/main" id="{5CF654DA-9D6B-574B-8176-E5E4B6446AA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24128" y="2492896"/>
            <a:ext cx="3173864" cy="2125020"/>
          </a:xfrm>
          <a:prstGeom prst="rect">
            <a:avLst/>
          </a:prstGeom>
        </p:spPr>
      </p:pic>
    </p:spTree>
    <p:extLst>
      <p:ext uri="{BB962C8B-B14F-4D97-AF65-F5344CB8AC3E}">
        <p14:creationId xmlns:p14="http://schemas.microsoft.com/office/powerpoint/2010/main" val="21439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2484</TotalTime>
  <Words>487</Words>
  <Application>Microsoft Macintosh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Lucida Grande</vt:lpstr>
      <vt:lpstr>Times New Roman</vt:lpstr>
      <vt:lpstr>Default Design</vt:lpstr>
      <vt:lpstr> Finish a range of advanced dough items using appropriate finishing methods</vt:lpstr>
      <vt:lpstr>Introduction</vt:lpstr>
      <vt:lpstr>Finishing</vt:lpstr>
      <vt:lpstr>Finishing</vt:lpstr>
      <vt:lpstr>Finishing</vt:lpstr>
      <vt:lpstr>Finishing</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107</cp:revision>
  <dcterms:created xsi:type="dcterms:W3CDTF">2013-05-28T00:38:54Z</dcterms:created>
  <dcterms:modified xsi:type="dcterms:W3CDTF">2020-05-05T08:30:40Z</dcterms:modified>
</cp:coreProperties>
</file>