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1"/>
  </p:notesMasterIdLst>
  <p:handoutMasterIdLst>
    <p:handoutMasterId r:id="rId12"/>
  </p:handoutMasterIdLst>
  <p:sldIdLst>
    <p:sldId id="256" r:id="rId2"/>
    <p:sldId id="269" r:id="rId3"/>
    <p:sldId id="270" r:id="rId4"/>
    <p:sldId id="271" r:id="rId5"/>
    <p:sldId id="272" r:id="rId6"/>
    <p:sldId id="273" r:id="rId7"/>
    <p:sldId id="274" r:id="rId8"/>
    <p:sldId id="275" r:id="rId9"/>
    <p:sldId id="372" r:id="rId10"/>
  </p:sldIdLst>
  <p:sldSz cx="9144000" cy="6858000" type="screen4x3"/>
  <p:notesSz cx="6858000" cy="9144000"/>
  <p:custDataLst>
    <p:tags r:id="rId13"/>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9866FE-EB74-45A1-8719-C1E78DAAD4CD}" v="71" dt="2020-04-26T11:26:39.055"/>
    <p1510:client id="{CCED6D95-6704-4189-8825-4F5A84F406B1}" v="1" dt="2020-04-26T15:05:22.1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0"/>
  </p:normalViewPr>
  <p:slideViewPr>
    <p:cSldViewPr showGuides="1">
      <p:cViewPr varScale="1">
        <p:scale>
          <a:sx n="105" d="100"/>
          <a:sy n="105" d="100"/>
        </p:scale>
        <p:origin x="184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ebb-Fryer" userId="ba7c1b63bcfb9db4" providerId="LiveId" clId="{C9B3234F-DBD1-49EA-9DC7-6DF1B3EA6C1D}"/>
    <pc:docChg chg="undo custSel addSld delSld modSld modMainMaster">
      <pc:chgData name="Jamie Webb-Fryer" userId="ba7c1b63bcfb9db4" providerId="LiveId" clId="{C9B3234F-DBD1-49EA-9DC7-6DF1B3EA6C1D}" dt="2020-01-12T15:42:31.204" v="1856" actId="20577"/>
      <pc:docMkLst>
        <pc:docMk/>
      </pc:docMkLst>
      <pc:sldChg chg="modSp">
        <pc:chgData name="Jamie Webb-Fryer" userId="ba7c1b63bcfb9db4" providerId="LiveId" clId="{C9B3234F-DBD1-49EA-9DC7-6DF1B3EA6C1D}" dt="2020-01-10T16:51:01.697" v="41"/>
        <pc:sldMkLst>
          <pc:docMk/>
          <pc:sldMk cId="0" sldId="256"/>
        </pc:sldMkLst>
        <pc:spChg chg="mod">
          <ac:chgData name="Jamie Webb-Fryer" userId="ba7c1b63bcfb9db4" providerId="LiveId" clId="{C9B3234F-DBD1-49EA-9DC7-6DF1B3EA6C1D}" dt="2020-01-10T16:51:01.697" v="41"/>
          <ac:spMkLst>
            <pc:docMk/>
            <pc:sldMk cId="0" sldId="256"/>
            <ac:spMk id="2053" creationId="{00000000-0000-0000-0000-000000000000}"/>
          </ac:spMkLst>
        </pc:spChg>
        <pc:spChg chg="mod">
          <ac:chgData name="Jamie Webb-Fryer" userId="ba7c1b63bcfb9db4" providerId="LiveId" clId="{C9B3234F-DBD1-49EA-9DC7-6DF1B3EA6C1D}" dt="2020-01-03T18:01:58.585" v="3"/>
          <ac:spMkLst>
            <pc:docMk/>
            <pc:sldMk cId="0" sldId="256"/>
            <ac:spMk id="2054" creationId="{00000000-0000-0000-0000-000000000000}"/>
          </ac:spMkLst>
        </pc:spChg>
      </pc:sldChg>
      <pc:sldChg chg="del">
        <pc:chgData name="Jamie Webb-Fryer" userId="ba7c1b63bcfb9db4" providerId="LiveId" clId="{C9B3234F-DBD1-49EA-9DC7-6DF1B3EA6C1D}" dt="2020-01-03T18:06:57.580" v="4" actId="47"/>
        <pc:sldMkLst>
          <pc:docMk/>
          <pc:sldMk cId="0" sldId="328"/>
        </pc:sldMkLst>
      </pc:sldChg>
      <pc:sldChg chg="del">
        <pc:chgData name="Jamie Webb-Fryer" userId="ba7c1b63bcfb9db4" providerId="LiveId" clId="{C9B3234F-DBD1-49EA-9DC7-6DF1B3EA6C1D}" dt="2020-01-03T18:06:58.751" v="6" actId="47"/>
        <pc:sldMkLst>
          <pc:docMk/>
          <pc:sldMk cId="0" sldId="330"/>
        </pc:sldMkLst>
      </pc:sldChg>
      <pc:sldChg chg="del">
        <pc:chgData name="Jamie Webb-Fryer" userId="ba7c1b63bcfb9db4" providerId="LiveId" clId="{C9B3234F-DBD1-49EA-9DC7-6DF1B3EA6C1D}" dt="2020-01-03T18:06:58.134" v="5" actId="47"/>
        <pc:sldMkLst>
          <pc:docMk/>
          <pc:sldMk cId="0" sldId="331"/>
        </pc:sldMkLst>
      </pc:sldChg>
      <pc:sldChg chg="del">
        <pc:chgData name="Jamie Webb-Fryer" userId="ba7c1b63bcfb9db4" providerId="LiveId" clId="{C9B3234F-DBD1-49EA-9DC7-6DF1B3EA6C1D}" dt="2020-01-03T18:07:00.820" v="7" actId="47"/>
        <pc:sldMkLst>
          <pc:docMk/>
          <pc:sldMk cId="0" sldId="332"/>
        </pc:sldMkLst>
      </pc:sldChg>
      <pc:sldChg chg="del">
        <pc:chgData name="Jamie Webb-Fryer" userId="ba7c1b63bcfb9db4" providerId="LiveId" clId="{C9B3234F-DBD1-49EA-9DC7-6DF1B3EA6C1D}" dt="2020-01-03T18:07:01.353" v="8" actId="47"/>
        <pc:sldMkLst>
          <pc:docMk/>
          <pc:sldMk cId="0" sldId="333"/>
        </pc:sldMkLst>
      </pc:sldChg>
      <pc:sldChg chg="del">
        <pc:chgData name="Jamie Webb-Fryer" userId="ba7c1b63bcfb9db4" providerId="LiveId" clId="{C9B3234F-DBD1-49EA-9DC7-6DF1B3EA6C1D}" dt="2020-01-03T18:07:02.302" v="9" actId="47"/>
        <pc:sldMkLst>
          <pc:docMk/>
          <pc:sldMk cId="0" sldId="334"/>
        </pc:sldMkLst>
      </pc:sldChg>
      <pc:sldChg chg="del">
        <pc:chgData name="Jamie Webb-Fryer" userId="ba7c1b63bcfb9db4" providerId="LiveId" clId="{C9B3234F-DBD1-49EA-9DC7-6DF1B3EA6C1D}" dt="2020-01-03T18:07:02.788" v="10" actId="47"/>
        <pc:sldMkLst>
          <pc:docMk/>
          <pc:sldMk cId="0" sldId="335"/>
        </pc:sldMkLst>
      </pc:sldChg>
      <pc:sldChg chg="del">
        <pc:chgData name="Jamie Webb-Fryer" userId="ba7c1b63bcfb9db4" providerId="LiveId" clId="{C9B3234F-DBD1-49EA-9DC7-6DF1B3EA6C1D}" dt="2020-01-03T18:07:03.274" v="11" actId="47"/>
        <pc:sldMkLst>
          <pc:docMk/>
          <pc:sldMk cId="0" sldId="336"/>
        </pc:sldMkLst>
      </pc:sldChg>
      <pc:sldChg chg="del">
        <pc:chgData name="Jamie Webb-Fryer" userId="ba7c1b63bcfb9db4" providerId="LiveId" clId="{C9B3234F-DBD1-49EA-9DC7-6DF1B3EA6C1D}" dt="2020-01-03T18:07:03.713" v="12" actId="47"/>
        <pc:sldMkLst>
          <pc:docMk/>
          <pc:sldMk cId="0" sldId="337"/>
        </pc:sldMkLst>
      </pc:sldChg>
      <pc:sldChg chg="del">
        <pc:chgData name="Jamie Webb-Fryer" userId="ba7c1b63bcfb9db4" providerId="LiveId" clId="{C9B3234F-DBD1-49EA-9DC7-6DF1B3EA6C1D}" dt="2020-01-03T18:07:04.130" v="13" actId="47"/>
        <pc:sldMkLst>
          <pc:docMk/>
          <pc:sldMk cId="0" sldId="338"/>
        </pc:sldMkLst>
      </pc:sldChg>
      <pc:sldChg chg="addSp modSp">
        <pc:chgData name="Jamie Webb-Fryer" userId="ba7c1b63bcfb9db4" providerId="LiveId" clId="{C9B3234F-DBD1-49EA-9DC7-6DF1B3EA6C1D}" dt="2020-01-12T15:42:26.148" v="1855" actId="20577"/>
        <pc:sldMkLst>
          <pc:docMk/>
          <pc:sldMk cId="0" sldId="339"/>
        </pc:sldMkLst>
        <pc:spChg chg="mod">
          <ac:chgData name="Jamie Webb-Fryer" userId="ba7c1b63bcfb9db4" providerId="LiveId" clId="{C9B3234F-DBD1-49EA-9DC7-6DF1B3EA6C1D}" dt="2020-01-12T15:42:26.148" v="1855" actId="20577"/>
          <ac:spMkLst>
            <pc:docMk/>
            <pc:sldMk cId="0" sldId="339"/>
            <ac:spMk id="2" creationId="{00000000-0000-0000-0000-000000000000}"/>
          </ac:spMkLst>
        </pc:spChg>
        <pc:spChg chg="mod">
          <ac:chgData name="Jamie Webb-Fryer" userId="ba7c1b63bcfb9db4" providerId="LiveId" clId="{C9B3234F-DBD1-49EA-9DC7-6DF1B3EA6C1D}" dt="2020-01-10T18:54:16.602" v="597" actId="20577"/>
          <ac:spMkLst>
            <pc:docMk/>
            <pc:sldMk cId="0" sldId="339"/>
            <ac:spMk id="3" creationId="{00000000-0000-0000-0000-000000000000}"/>
          </ac:spMkLst>
        </pc:spChg>
        <pc:picChg chg="add mod">
          <ac:chgData name="Jamie Webb-Fryer" userId="ba7c1b63bcfb9db4" providerId="LiveId" clId="{C9B3234F-DBD1-49EA-9DC7-6DF1B3EA6C1D}" dt="2020-01-10T18:52:48.462" v="592" actId="14100"/>
          <ac:picMkLst>
            <pc:docMk/>
            <pc:sldMk cId="0" sldId="339"/>
            <ac:picMk id="3074" creationId="{C2B061DF-9F78-4CC8-928C-D1F8CEA71816}"/>
          </ac:picMkLst>
        </pc:picChg>
      </pc:sldChg>
      <pc:sldChg chg="addSp modSp">
        <pc:chgData name="Jamie Webb-Fryer" userId="ba7c1b63bcfb9db4" providerId="LiveId" clId="{C9B3234F-DBD1-49EA-9DC7-6DF1B3EA6C1D}" dt="2020-01-10T18:50:41.812" v="566" actId="14100"/>
        <pc:sldMkLst>
          <pc:docMk/>
          <pc:sldMk cId="0" sldId="340"/>
        </pc:sldMkLst>
        <pc:spChg chg="mod">
          <ac:chgData name="Jamie Webb-Fryer" userId="ba7c1b63bcfb9db4" providerId="LiveId" clId="{C9B3234F-DBD1-49EA-9DC7-6DF1B3EA6C1D}" dt="2020-01-10T18:29:20.933" v="172" actId="20577"/>
          <ac:spMkLst>
            <pc:docMk/>
            <pc:sldMk cId="0" sldId="340"/>
            <ac:spMk id="2" creationId="{00000000-0000-0000-0000-000000000000}"/>
          </ac:spMkLst>
        </pc:spChg>
        <pc:spChg chg="mod">
          <ac:chgData name="Jamie Webb-Fryer" userId="ba7c1b63bcfb9db4" providerId="LiveId" clId="{C9B3234F-DBD1-49EA-9DC7-6DF1B3EA6C1D}" dt="2020-01-10T18:50:38.147" v="565" actId="14100"/>
          <ac:spMkLst>
            <pc:docMk/>
            <pc:sldMk cId="0" sldId="340"/>
            <ac:spMk id="3" creationId="{00000000-0000-0000-0000-000000000000}"/>
          </ac:spMkLst>
        </pc:spChg>
        <pc:picChg chg="add mod">
          <ac:chgData name="Jamie Webb-Fryer" userId="ba7c1b63bcfb9db4" providerId="LiveId" clId="{C9B3234F-DBD1-49EA-9DC7-6DF1B3EA6C1D}" dt="2020-01-10T18:50:41.812" v="566" actId="14100"/>
          <ac:picMkLst>
            <pc:docMk/>
            <pc:sldMk cId="0" sldId="340"/>
            <ac:picMk id="2050" creationId="{68FB3216-F598-4938-8D95-5AA874E54AF3}"/>
          </ac:picMkLst>
        </pc:picChg>
      </pc:sldChg>
      <pc:sldChg chg="addSp modSp">
        <pc:chgData name="Jamie Webb-Fryer" userId="ba7c1b63bcfb9db4" providerId="LiveId" clId="{C9B3234F-DBD1-49EA-9DC7-6DF1B3EA6C1D}" dt="2020-01-11T10:19:41.597" v="1854" actId="14100"/>
        <pc:sldMkLst>
          <pc:docMk/>
          <pc:sldMk cId="2700869875" sldId="341"/>
        </pc:sldMkLst>
        <pc:spChg chg="mod">
          <ac:chgData name="Jamie Webb-Fryer" userId="ba7c1b63bcfb9db4" providerId="LiveId" clId="{C9B3234F-DBD1-49EA-9DC7-6DF1B3EA6C1D}" dt="2020-01-10T16:52:03.620" v="50" actId="14100"/>
          <ac:spMkLst>
            <pc:docMk/>
            <pc:sldMk cId="2700869875" sldId="341"/>
            <ac:spMk id="2" creationId="{00000000-0000-0000-0000-000000000000}"/>
          </ac:spMkLst>
        </pc:spChg>
        <pc:spChg chg="mod">
          <ac:chgData name="Jamie Webb-Fryer" userId="ba7c1b63bcfb9db4" providerId="LiveId" clId="{C9B3234F-DBD1-49EA-9DC7-6DF1B3EA6C1D}" dt="2020-01-11T10:14:29.263" v="1841" actId="948"/>
          <ac:spMkLst>
            <pc:docMk/>
            <pc:sldMk cId="2700869875" sldId="341"/>
            <ac:spMk id="3" creationId="{00000000-0000-0000-0000-000000000000}"/>
          </ac:spMkLst>
        </pc:spChg>
        <pc:picChg chg="add mod">
          <ac:chgData name="Jamie Webb-Fryer" userId="ba7c1b63bcfb9db4" providerId="LiveId" clId="{C9B3234F-DBD1-49EA-9DC7-6DF1B3EA6C1D}" dt="2020-01-11T10:19:41.597" v="1854" actId="14100"/>
          <ac:picMkLst>
            <pc:docMk/>
            <pc:sldMk cId="2700869875" sldId="341"/>
            <ac:picMk id="6146" creationId="{F7A58705-4104-4A4E-8FE8-192D507FE598}"/>
          </ac:picMkLst>
        </pc:picChg>
        <pc:picChg chg="add mod">
          <ac:chgData name="Jamie Webb-Fryer" userId="ba7c1b63bcfb9db4" providerId="LiveId" clId="{C9B3234F-DBD1-49EA-9DC7-6DF1B3EA6C1D}" dt="2020-01-11T10:17:16.523" v="1848" actId="14100"/>
          <ac:picMkLst>
            <pc:docMk/>
            <pc:sldMk cId="2700869875" sldId="341"/>
            <ac:picMk id="6148" creationId="{002F913C-7685-4C27-B06D-D9F1BDEAB1D5}"/>
          </ac:picMkLst>
        </pc:picChg>
        <pc:picChg chg="add mod">
          <ac:chgData name="Jamie Webb-Fryer" userId="ba7c1b63bcfb9db4" providerId="LiveId" clId="{C9B3234F-DBD1-49EA-9DC7-6DF1B3EA6C1D}" dt="2020-01-11T10:19:39.801" v="1853" actId="14100"/>
          <ac:picMkLst>
            <pc:docMk/>
            <pc:sldMk cId="2700869875" sldId="341"/>
            <ac:picMk id="6150" creationId="{CDBC3346-57CF-4D83-8A2E-53BF7D765914}"/>
          </ac:picMkLst>
        </pc:picChg>
      </pc:sldChg>
      <pc:sldChg chg="addSp modSp">
        <pc:chgData name="Jamie Webb-Fryer" userId="ba7c1b63bcfb9db4" providerId="LiveId" clId="{C9B3234F-DBD1-49EA-9DC7-6DF1B3EA6C1D}" dt="2020-01-11T09:59:17.715" v="1308" actId="14100"/>
        <pc:sldMkLst>
          <pc:docMk/>
          <pc:sldMk cId="1934358202" sldId="342"/>
        </pc:sldMkLst>
        <pc:spChg chg="mod">
          <ac:chgData name="Jamie Webb-Fryer" userId="ba7c1b63bcfb9db4" providerId="LiveId" clId="{C9B3234F-DBD1-49EA-9DC7-6DF1B3EA6C1D}" dt="2020-01-10T16:52:31.030" v="58" actId="20577"/>
          <ac:spMkLst>
            <pc:docMk/>
            <pc:sldMk cId="1934358202" sldId="342"/>
            <ac:spMk id="2" creationId="{00000000-0000-0000-0000-000000000000}"/>
          </ac:spMkLst>
        </pc:spChg>
        <pc:spChg chg="mod">
          <ac:chgData name="Jamie Webb-Fryer" userId="ba7c1b63bcfb9db4" providerId="LiveId" clId="{C9B3234F-DBD1-49EA-9DC7-6DF1B3EA6C1D}" dt="2020-01-11T09:59:06.520" v="1304" actId="14100"/>
          <ac:spMkLst>
            <pc:docMk/>
            <pc:sldMk cId="1934358202" sldId="342"/>
            <ac:spMk id="3" creationId="{00000000-0000-0000-0000-000000000000}"/>
          </ac:spMkLst>
        </pc:spChg>
        <pc:picChg chg="add mod">
          <ac:chgData name="Jamie Webb-Fryer" userId="ba7c1b63bcfb9db4" providerId="LiveId" clId="{C9B3234F-DBD1-49EA-9DC7-6DF1B3EA6C1D}" dt="2020-01-11T09:59:17.715" v="1308" actId="14100"/>
          <ac:picMkLst>
            <pc:docMk/>
            <pc:sldMk cId="1934358202" sldId="342"/>
            <ac:picMk id="5122" creationId="{369A347C-B8A9-49E9-8C9A-291F32208461}"/>
          </ac:picMkLst>
        </pc:picChg>
      </pc:sldChg>
      <pc:sldChg chg="addSp modSp add">
        <pc:chgData name="Jamie Webb-Fryer" userId="ba7c1b63bcfb9db4" providerId="LiveId" clId="{C9B3234F-DBD1-49EA-9DC7-6DF1B3EA6C1D}" dt="2020-01-10T18:41:53.217" v="475" actId="14100"/>
        <pc:sldMkLst>
          <pc:docMk/>
          <pc:sldMk cId="631777304" sldId="343"/>
        </pc:sldMkLst>
        <pc:spChg chg="mod">
          <ac:chgData name="Jamie Webb-Fryer" userId="ba7c1b63bcfb9db4" providerId="LiveId" clId="{C9B3234F-DBD1-49EA-9DC7-6DF1B3EA6C1D}" dt="2020-01-10T18:27:46.708" v="86" actId="20577"/>
          <ac:spMkLst>
            <pc:docMk/>
            <pc:sldMk cId="631777304" sldId="343"/>
            <ac:spMk id="2" creationId="{C0613AEF-0CB6-4EFD-82EC-ABA2CF22B50E}"/>
          </ac:spMkLst>
        </pc:spChg>
        <pc:spChg chg="mod">
          <ac:chgData name="Jamie Webb-Fryer" userId="ba7c1b63bcfb9db4" providerId="LiveId" clId="{C9B3234F-DBD1-49EA-9DC7-6DF1B3EA6C1D}" dt="2020-01-10T18:41:53.217" v="475" actId="14100"/>
          <ac:spMkLst>
            <pc:docMk/>
            <pc:sldMk cId="631777304" sldId="343"/>
            <ac:spMk id="3" creationId="{8E05E6D8-E086-4D16-890D-4147E4A6B78F}"/>
          </ac:spMkLst>
        </pc:spChg>
        <pc:picChg chg="add mod">
          <ac:chgData name="Jamie Webb-Fryer" userId="ba7c1b63bcfb9db4" providerId="LiveId" clId="{C9B3234F-DBD1-49EA-9DC7-6DF1B3EA6C1D}" dt="2020-01-10T18:41:49.327" v="474" actId="14100"/>
          <ac:picMkLst>
            <pc:docMk/>
            <pc:sldMk cId="631777304" sldId="343"/>
            <ac:picMk id="1026" creationId="{1D65EB2A-E7DD-4BED-878F-F0DA09765709}"/>
          </ac:picMkLst>
        </pc:picChg>
      </pc:sldChg>
      <pc:sldChg chg="del">
        <pc:chgData name="Jamie Webb-Fryer" userId="ba7c1b63bcfb9db4" providerId="LiveId" clId="{C9B3234F-DBD1-49EA-9DC7-6DF1B3EA6C1D}" dt="2020-01-10T18:01:39.410" v="59" actId="2696"/>
        <pc:sldMkLst>
          <pc:docMk/>
          <pc:sldMk cId="1429034078" sldId="343"/>
        </pc:sldMkLst>
      </pc:sldChg>
      <pc:sldChg chg="modSp">
        <pc:chgData name="Jamie Webb-Fryer" userId="ba7c1b63bcfb9db4" providerId="LiveId" clId="{C9B3234F-DBD1-49EA-9DC7-6DF1B3EA6C1D}" dt="2020-01-10T18:36:57.677" v="387" actId="20577"/>
        <pc:sldMkLst>
          <pc:docMk/>
          <pc:sldMk cId="3077450153" sldId="344"/>
        </pc:sldMkLst>
        <pc:spChg chg="mod">
          <ac:chgData name="Jamie Webb-Fryer" userId="ba7c1b63bcfb9db4" providerId="LiveId" clId="{C9B3234F-DBD1-49EA-9DC7-6DF1B3EA6C1D}" dt="2020-01-10T18:36:57.677" v="387" actId="20577"/>
          <ac:spMkLst>
            <pc:docMk/>
            <pc:sldMk cId="3077450153" sldId="344"/>
            <ac:spMk id="3" creationId="{00000000-0000-0000-0000-000000000000}"/>
          </ac:spMkLst>
        </pc:spChg>
      </pc:sldChg>
      <pc:sldChg chg="modSp del">
        <pc:chgData name="Jamie Webb-Fryer" userId="ba7c1b63bcfb9db4" providerId="LiveId" clId="{C9B3234F-DBD1-49EA-9DC7-6DF1B3EA6C1D}" dt="2020-01-10T18:35:45.298" v="287" actId="2696"/>
        <pc:sldMkLst>
          <pc:docMk/>
          <pc:sldMk cId="3238320749" sldId="345"/>
        </pc:sldMkLst>
        <pc:spChg chg="mod">
          <ac:chgData name="Jamie Webb-Fryer" userId="ba7c1b63bcfb9db4" providerId="LiveId" clId="{C9B3234F-DBD1-49EA-9DC7-6DF1B3EA6C1D}" dt="2020-01-10T18:35:12.228" v="284" actId="20577"/>
          <ac:spMkLst>
            <pc:docMk/>
            <pc:sldMk cId="3238320749" sldId="345"/>
            <ac:spMk id="3" creationId="{00000000-0000-0000-0000-000000000000}"/>
          </ac:spMkLst>
        </pc:spChg>
      </pc:sldChg>
      <pc:sldChg chg="modSp">
        <pc:chgData name="Jamie Webb-Fryer" userId="ba7c1b63bcfb9db4" providerId="LiveId" clId="{C9B3234F-DBD1-49EA-9DC7-6DF1B3EA6C1D}" dt="2020-01-10T18:38:57.982" v="468" actId="20577"/>
        <pc:sldMkLst>
          <pc:docMk/>
          <pc:sldMk cId="822262116" sldId="346"/>
        </pc:sldMkLst>
        <pc:spChg chg="mod">
          <ac:chgData name="Jamie Webb-Fryer" userId="ba7c1b63bcfb9db4" providerId="LiveId" clId="{C9B3234F-DBD1-49EA-9DC7-6DF1B3EA6C1D}" dt="2020-01-10T18:38:57.982" v="468" actId="20577"/>
          <ac:spMkLst>
            <pc:docMk/>
            <pc:sldMk cId="822262116" sldId="346"/>
            <ac:spMk id="3" creationId="{00000000-0000-0000-0000-000000000000}"/>
          </ac:spMkLst>
        </pc:spChg>
      </pc:sldChg>
      <pc:sldChg chg="addSp modSp">
        <pc:chgData name="Jamie Webb-Fryer" userId="ba7c1b63bcfb9db4" providerId="LiveId" clId="{C9B3234F-DBD1-49EA-9DC7-6DF1B3EA6C1D}" dt="2020-01-12T15:42:31.204" v="1856" actId="20577"/>
        <pc:sldMkLst>
          <pc:docMk/>
          <pc:sldMk cId="609988587" sldId="347"/>
        </pc:sldMkLst>
        <pc:spChg chg="mod">
          <ac:chgData name="Jamie Webb-Fryer" userId="ba7c1b63bcfb9db4" providerId="LiveId" clId="{C9B3234F-DBD1-49EA-9DC7-6DF1B3EA6C1D}" dt="2020-01-12T15:42:31.204" v="1856" actId="20577"/>
          <ac:spMkLst>
            <pc:docMk/>
            <pc:sldMk cId="609988587" sldId="347"/>
            <ac:spMk id="2" creationId="{00000000-0000-0000-0000-000000000000}"/>
          </ac:spMkLst>
        </pc:spChg>
        <pc:spChg chg="mod">
          <ac:chgData name="Jamie Webb-Fryer" userId="ba7c1b63bcfb9db4" providerId="LiveId" clId="{C9B3234F-DBD1-49EA-9DC7-6DF1B3EA6C1D}" dt="2020-01-11T09:42:04.664" v="819" actId="313"/>
          <ac:spMkLst>
            <pc:docMk/>
            <pc:sldMk cId="609988587" sldId="347"/>
            <ac:spMk id="3" creationId="{00000000-0000-0000-0000-000000000000}"/>
          </ac:spMkLst>
        </pc:spChg>
        <pc:picChg chg="add mod">
          <ac:chgData name="Jamie Webb-Fryer" userId="ba7c1b63bcfb9db4" providerId="LiveId" clId="{C9B3234F-DBD1-49EA-9DC7-6DF1B3EA6C1D}" dt="2020-01-10T18:55:56.062" v="606" actId="14100"/>
          <ac:picMkLst>
            <pc:docMk/>
            <pc:sldMk cId="609988587" sldId="347"/>
            <ac:picMk id="4098" creationId="{DB63F74B-188F-4884-B84E-8863C0251D76}"/>
          </ac:picMkLst>
        </pc:picChg>
      </pc:sldChg>
      <pc:sldChg chg="modSp">
        <pc:chgData name="Jamie Webb-Fryer" userId="ba7c1b63bcfb9db4" providerId="LiveId" clId="{C9B3234F-DBD1-49EA-9DC7-6DF1B3EA6C1D}" dt="2020-01-11T10:01:21.595" v="1355" actId="20577"/>
        <pc:sldMkLst>
          <pc:docMk/>
          <pc:sldMk cId="3480167800" sldId="348"/>
        </pc:sldMkLst>
        <pc:spChg chg="mod">
          <ac:chgData name="Jamie Webb-Fryer" userId="ba7c1b63bcfb9db4" providerId="LiveId" clId="{C9B3234F-DBD1-49EA-9DC7-6DF1B3EA6C1D}" dt="2020-01-11T10:01:21.595" v="1355" actId="20577"/>
          <ac:spMkLst>
            <pc:docMk/>
            <pc:sldMk cId="3480167800" sldId="348"/>
            <ac:spMk id="3" creationId="{00000000-0000-0000-0000-000000000000}"/>
          </ac:spMkLst>
        </pc:spChg>
      </pc:sldChg>
      <pc:sldChg chg="modSp">
        <pc:chgData name="Jamie Webb-Fryer" userId="ba7c1b63bcfb9db4" providerId="LiveId" clId="{C9B3234F-DBD1-49EA-9DC7-6DF1B3EA6C1D}" dt="2020-01-11T10:13:47.455" v="1840" actId="20577"/>
        <pc:sldMkLst>
          <pc:docMk/>
          <pc:sldMk cId="787693281" sldId="349"/>
        </pc:sldMkLst>
        <pc:spChg chg="mod">
          <ac:chgData name="Jamie Webb-Fryer" userId="ba7c1b63bcfb9db4" providerId="LiveId" clId="{C9B3234F-DBD1-49EA-9DC7-6DF1B3EA6C1D}" dt="2020-01-11T10:13:47.455" v="1840" actId="20577"/>
          <ac:spMkLst>
            <pc:docMk/>
            <pc:sldMk cId="787693281" sldId="349"/>
            <ac:spMk id="3" creationId="{00000000-0000-0000-0000-000000000000}"/>
          </ac:spMkLst>
        </pc:spChg>
      </pc:sldChg>
      <pc:sldMasterChg chg="modSp">
        <pc:chgData name="Jamie Webb-Fryer" userId="ba7c1b63bcfb9db4" providerId="LiveId" clId="{C9B3234F-DBD1-49EA-9DC7-6DF1B3EA6C1D}" dt="2020-01-03T18:32:59.921" v="40" actId="20577"/>
        <pc:sldMasterMkLst>
          <pc:docMk/>
          <pc:sldMasterMk cId="0" sldId="2147483651"/>
        </pc:sldMasterMkLst>
        <pc:spChg chg="mod">
          <ac:chgData name="Jamie Webb-Fryer" userId="ba7c1b63bcfb9db4" providerId="LiveId" clId="{C9B3234F-DBD1-49EA-9DC7-6DF1B3EA6C1D}" dt="2020-01-03T18:08:27.931" v="38" actId="20577"/>
          <ac:spMkLst>
            <pc:docMk/>
            <pc:sldMasterMk cId="0" sldId="2147483651"/>
            <ac:spMk id="1029" creationId="{00000000-0000-0000-0000-000000000000}"/>
          </ac:spMkLst>
        </pc:spChg>
        <pc:spChg chg="mod">
          <ac:chgData name="Jamie Webb-Fryer" userId="ba7c1b63bcfb9db4" providerId="LiveId" clId="{C9B3234F-DBD1-49EA-9DC7-6DF1B3EA6C1D}" dt="2020-01-03T18:32:59.921" v="40" actId="20577"/>
          <ac:spMkLst>
            <pc:docMk/>
            <pc:sldMasterMk cId="0" sldId="2147483651"/>
            <ac:spMk id="53259" creationId="{00000000-0000-0000-0000-000000000000}"/>
          </ac:spMkLst>
        </pc:spChg>
      </pc:sldMasterChg>
    </pc:docChg>
  </pc:docChgLst>
  <pc:docChgLst>
    <pc:chgData name="Jamie Webb-Fryer" userId="ba7c1b63bcfb9db4" providerId="LiveId" clId="{084A07D6-37F1-4281-B733-CDF73729BB6A}"/>
    <pc:docChg chg="undo custSel modSld sldOrd">
      <pc:chgData name="Jamie Webb-Fryer" userId="ba7c1b63bcfb9db4" providerId="LiveId" clId="{084A07D6-37F1-4281-B733-CDF73729BB6A}" dt="2020-01-24T18:56:15.435" v="1361" actId="20577"/>
      <pc:docMkLst>
        <pc:docMk/>
      </pc:docMkLst>
      <pc:sldChg chg="modSp">
        <pc:chgData name="Jamie Webb-Fryer" userId="ba7c1b63bcfb9db4" providerId="LiveId" clId="{084A07D6-37F1-4281-B733-CDF73729BB6A}" dt="2020-01-23T08:10:40.535" v="9" actId="20577"/>
        <pc:sldMkLst>
          <pc:docMk/>
          <pc:sldMk cId="0" sldId="256"/>
        </pc:sldMkLst>
        <pc:spChg chg="mod">
          <ac:chgData name="Jamie Webb-Fryer" userId="ba7c1b63bcfb9db4" providerId="LiveId" clId="{084A07D6-37F1-4281-B733-CDF73729BB6A}" dt="2020-01-23T08:10:40.535" v="9" actId="20577"/>
          <ac:spMkLst>
            <pc:docMk/>
            <pc:sldMk cId="0" sldId="256"/>
            <ac:spMk id="2053" creationId="{00000000-0000-0000-0000-000000000000}"/>
          </ac:spMkLst>
        </pc:spChg>
      </pc:sldChg>
      <pc:sldChg chg="delSp modSp">
        <pc:chgData name="Jamie Webb-Fryer" userId="ba7c1b63bcfb9db4" providerId="LiveId" clId="{084A07D6-37F1-4281-B733-CDF73729BB6A}" dt="2020-01-24T18:48:29.301" v="1045" actId="20577"/>
        <pc:sldMkLst>
          <pc:docMk/>
          <pc:sldMk cId="631777304" sldId="343"/>
        </pc:sldMkLst>
        <pc:spChg chg="mod">
          <ac:chgData name="Jamie Webb-Fryer" userId="ba7c1b63bcfb9db4" providerId="LiveId" clId="{084A07D6-37F1-4281-B733-CDF73729BB6A}" dt="2020-01-24T18:48:29.301" v="1045" actId="20577"/>
          <ac:spMkLst>
            <pc:docMk/>
            <pc:sldMk cId="631777304" sldId="343"/>
            <ac:spMk id="3" creationId="{8E05E6D8-E086-4D16-890D-4147E4A6B78F}"/>
          </ac:spMkLst>
        </pc:spChg>
        <pc:picChg chg="del mod modCrop">
          <ac:chgData name="Jamie Webb-Fryer" userId="ba7c1b63bcfb9db4" providerId="LiveId" clId="{084A07D6-37F1-4281-B733-CDF73729BB6A}" dt="2020-01-24T18:37:17.557" v="804" actId="478"/>
          <ac:picMkLst>
            <pc:docMk/>
            <pc:sldMk cId="631777304" sldId="343"/>
            <ac:picMk id="4" creationId="{B79191DE-C14C-48A5-A369-C0127DE06CFC}"/>
          </ac:picMkLst>
        </pc:picChg>
      </pc:sldChg>
      <pc:sldChg chg="addSp delSp modSp">
        <pc:chgData name="Jamie Webb-Fryer" userId="ba7c1b63bcfb9db4" providerId="LiveId" clId="{084A07D6-37F1-4281-B733-CDF73729BB6A}" dt="2020-01-24T07:33:49.261" v="639" actId="1076"/>
        <pc:sldMkLst>
          <pc:docMk/>
          <pc:sldMk cId="2431512809" sldId="359"/>
        </pc:sldMkLst>
        <pc:spChg chg="mod">
          <ac:chgData name="Jamie Webb-Fryer" userId="ba7c1b63bcfb9db4" providerId="LiveId" clId="{084A07D6-37F1-4281-B733-CDF73729BB6A}" dt="2020-01-24T07:26:30.790" v="398" actId="20577"/>
          <ac:spMkLst>
            <pc:docMk/>
            <pc:sldMk cId="2431512809" sldId="359"/>
            <ac:spMk id="2" creationId="{38414F43-8DE7-4D71-8538-0534EA96760E}"/>
          </ac:spMkLst>
        </pc:spChg>
        <pc:spChg chg="add del mod">
          <ac:chgData name="Jamie Webb-Fryer" userId="ba7c1b63bcfb9db4" providerId="LiveId" clId="{084A07D6-37F1-4281-B733-CDF73729BB6A}" dt="2020-01-24T07:24:31.270" v="377" actId="478"/>
          <ac:spMkLst>
            <pc:docMk/>
            <pc:sldMk cId="2431512809" sldId="359"/>
            <ac:spMk id="3" creationId="{B2FD7A4D-22F3-4107-B754-5BC8B0389849}"/>
          </ac:spMkLst>
        </pc:spChg>
        <pc:spChg chg="add mod">
          <ac:chgData name="Jamie Webb-Fryer" userId="ba7c1b63bcfb9db4" providerId="LiveId" clId="{084A07D6-37F1-4281-B733-CDF73729BB6A}" dt="2020-01-24T07:33:49.261" v="639" actId="1076"/>
          <ac:spMkLst>
            <pc:docMk/>
            <pc:sldMk cId="2431512809" sldId="359"/>
            <ac:spMk id="4" creationId="{1C30F48D-C485-4671-9CFD-84A89214D729}"/>
          </ac:spMkLst>
        </pc:spChg>
        <pc:spChg chg="add mod">
          <ac:chgData name="Jamie Webb-Fryer" userId="ba7c1b63bcfb9db4" providerId="LiveId" clId="{084A07D6-37F1-4281-B733-CDF73729BB6A}" dt="2020-01-24T07:24:37.154" v="379" actId="20577"/>
          <ac:spMkLst>
            <pc:docMk/>
            <pc:sldMk cId="2431512809" sldId="359"/>
            <ac:spMk id="6" creationId="{19CC953A-CE55-4E03-8031-16DB6CEBFC3F}"/>
          </ac:spMkLst>
        </pc:spChg>
        <pc:picChg chg="del mod">
          <ac:chgData name="Jamie Webb-Fryer" userId="ba7c1b63bcfb9db4" providerId="LiveId" clId="{084A07D6-37F1-4281-B733-CDF73729BB6A}" dt="2020-01-24T07:24:27.847" v="376" actId="478"/>
          <ac:picMkLst>
            <pc:docMk/>
            <pc:sldMk cId="2431512809" sldId="359"/>
            <ac:picMk id="1026" creationId="{B828A48C-1E67-4FB0-ABAC-ED14800A461A}"/>
          </ac:picMkLst>
        </pc:picChg>
      </pc:sldChg>
      <pc:sldChg chg="modSp">
        <pc:chgData name="Jamie Webb-Fryer" userId="ba7c1b63bcfb9db4" providerId="LiveId" clId="{084A07D6-37F1-4281-B733-CDF73729BB6A}" dt="2020-01-24T18:56:15.435" v="1361" actId="20577"/>
        <pc:sldMkLst>
          <pc:docMk/>
          <pc:sldMk cId="2601862620" sldId="364"/>
        </pc:sldMkLst>
        <pc:spChg chg="mod">
          <ac:chgData name="Jamie Webb-Fryer" userId="ba7c1b63bcfb9db4" providerId="LiveId" clId="{084A07D6-37F1-4281-B733-CDF73729BB6A}" dt="2020-01-24T18:56:15.435" v="1361" actId="20577"/>
          <ac:spMkLst>
            <pc:docMk/>
            <pc:sldMk cId="2601862620" sldId="364"/>
            <ac:spMk id="3" creationId="{8E05E6D8-E086-4D16-890D-4147E4A6B78F}"/>
          </ac:spMkLst>
        </pc:spChg>
        <pc:picChg chg="mod">
          <ac:chgData name="Jamie Webb-Fryer" userId="ba7c1b63bcfb9db4" providerId="LiveId" clId="{084A07D6-37F1-4281-B733-CDF73729BB6A}" dt="2020-01-24T18:53:41.580" v="1339" actId="14100"/>
          <ac:picMkLst>
            <pc:docMk/>
            <pc:sldMk cId="2601862620" sldId="364"/>
            <ac:picMk id="6" creationId="{4B53E4A0-1DCF-4FB1-BE84-0E6EE9E639F9}"/>
          </ac:picMkLst>
        </pc:picChg>
      </pc:sldChg>
      <pc:sldChg chg="modSp ord">
        <pc:chgData name="Jamie Webb-Fryer" userId="ba7c1b63bcfb9db4" providerId="LiveId" clId="{084A07D6-37F1-4281-B733-CDF73729BB6A}" dt="2020-01-24T07:34:33.921" v="709" actId="20577"/>
        <pc:sldMkLst>
          <pc:docMk/>
          <pc:sldMk cId="543591831" sldId="373"/>
        </pc:sldMkLst>
        <pc:spChg chg="mod">
          <ac:chgData name="Jamie Webb-Fryer" userId="ba7c1b63bcfb9db4" providerId="LiveId" clId="{084A07D6-37F1-4281-B733-CDF73729BB6A}" dt="2020-01-24T07:34:33.921" v="709" actId="20577"/>
          <ac:spMkLst>
            <pc:docMk/>
            <pc:sldMk cId="543591831" sldId="373"/>
            <ac:spMk id="6" creationId="{19CC953A-CE55-4E03-8031-16DB6CEBFC3F}"/>
          </ac:spMkLst>
        </pc:spChg>
      </pc:sldChg>
      <pc:sldChg chg="modSp">
        <pc:chgData name="Jamie Webb-Fryer" userId="ba7c1b63bcfb9db4" providerId="LiveId" clId="{084A07D6-37F1-4281-B733-CDF73729BB6A}" dt="2020-01-24T18:54:50.493" v="1360" actId="1076"/>
        <pc:sldMkLst>
          <pc:docMk/>
          <pc:sldMk cId="3033333090" sldId="374"/>
        </pc:sldMkLst>
        <pc:spChg chg="mod">
          <ac:chgData name="Jamie Webb-Fryer" userId="ba7c1b63bcfb9db4" providerId="LiveId" clId="{084A07D6-37F1-4281-B733-CDF73729BB6A}" dt="2020-01-24T18:54:40.325" v="1356" actId="1076"/>
          <ac:spMkLst>
            <pc:docMk/>
            <pc:sldMk cId="3033333090" sldId="374"/>
            <ac:spMk id="3" creationId="{8E05E6D8-E086-4D16-890D-4147E4A6B78F}"/>
          </ac:spMkLst>
        </pc:spChg>
        <pc:picChg chg="mod">
          <ac:chgData name="Jamie Webb-Fryer" userId="ba7c1b63bcfb9db4" providerId="LiveId" clId="{084A07D6-37F1-4281-B733-CDF73729BB6A}" dt="2020-01-24T18:54:50.493" v="1360" actId="1076"/>
          <ac:picMkLst>
            <pc:docMk/>
            <pc:sldMk cId="3033333090" sldId="374"/>
            <ac:picMk id="4" creationId="{B79191DE-C14C-48A5-A369-C0127DE06CFC}"/>
          </ac:picMkLst>
        </pc:picChg>
      </pc:sldChg>
    </pc:docChg>
  </pc:docChgLst>
  <pc:docChgLst>
    <pc:chgData name="Jamie Webb-Fryer" userId="ba7c1b63bcfb9db4" providerId="LiveId" clId="{1DD058B9-6ECB-428E-94D4-D0C46DC0167C}"/>
    <pc:docChg chg="custSel addSld delSld modSld">
      <pc:chgData name="Jamie Webb-Fryer" userId="ba7c1b63bcfb9db4" providerId="LiveId" clId="{1DD058B9-6ECB-428E-94D4-D0C46DC0167C}" dt="2020-01-23T08:08:22.076" v="158" actId="47"/>
      <pc:docMkLst>
        <pc:docMk/>
      </pc:docMkLst>
      <pc:sldChg chg="modSp">
        <pc:chgData name="Jamie Webb-Fryer" userId="ba7c1b63bcfb9db4" providerId="LiveId" clId="{1DD058B9-6ECB-428E-94D4-D0C46DC0167C}" dt="2020-01-22T20:19:07.752" v="81"/>
        <pc:sldMkLst>
          <pc:docMk/>
          <pc:sldMk cId="0" sldId="256"/>
        </pc:sldMkLst>
        <pc:spChg chg="mod">
          <ac:chgData name="Jamie Webb-Fryer" userId="ba7c1b63bcfb9db4" providerId="LiveId" clId="{1DD058B9-6ECB-428E-94D4-D0C46DC0167C}" dt="2020-01-22T20:18:56.330" v="80"/>
          <ac:spMkLst>
            <pc:docMk/>
            <pc:sldMk cId="0" sldId="256"/>
            <ac:spMk id="2053" creationId="{00000000-0000-0000-0000-000000000000}"/>
          </ac:spMkLst>
        </pc:spChg>
        <pc:spChg chg="mod">
          <ac:chgData name="Jamie Webb-Fryer" userId="ba7c1b63bcfb9db4" providerId="LiveId" clId="{1DD058B9-6ECB-428E-94D4-D0C46DC0167C}" dt="2020-01-22T20:19:07.752" v="81"/>
          <ac:spMkLst>
            <pc:docMk/>
            <pc:sldMk cId="0" sldId="256"/>
            <ac:spMk id="2054" creationId="{00000000-0000-0000-0000-000000000000}"/>
          </ac:spMkLst>
        </pc:spChg>
      </pc:sldChg>
      <pc:sldChg chg="del">
        <pc:chgData name="Jamie Webb-Fryer" userId="ba7c1b63bcfb9db4" providerId="LiveId" clId="{1DD058B9-6ECB-428E-94D4-D0C46DC0167C}" dt="2020-01-22T20:10:22.216" v="10" actId="47"/>
        <pc:sldMkLst>
          <pc:docMk/>
          <pc:sldMk cId="2010869661" sldId="275"/>
        </pc:sldMkLst>
      </pc:sldChg>
      <pc:sldChg chg="addSp delSp modSp">
        <pc:chgData name="Jamie Webb-Fryer" userId="ba7c1b63bcfb9db4" providerId="LiveId" clId="{1DD058B9-6ECB-428E-94D4-D0C46DC0167C}" dt="2020-01-23T07:14:02.956" v="91"/>
        <pc:sldMkLst>
          <pc:docMk/>
          <pc:sldMk cId="631777304" sldId="343"/>
        </pc:sldMkLst>
        <pc:spChg chg="mod">
          <ac:chgData name="Jamie Webb-Fryer" userId="ba7c1b63bcfb9db4" providerId="LiveId" clId="{1DD058B9-6ECB-428E-94D4-D0C46DC0167C}" dt="2020-01-22T20:11:13.003" v="30" actId="20577"/>
          <ac:spMkLst>
            <pc:docMk/>
            <pc:sldMk cId="631777304" sldId="343"/>
            <ac:spMk id="2" creationId="{C0613AEF-0CB6-4EFD-82EC-ABA2CF22B50E}"/>
          </ac:spMkLst>
        </pc:spChg>
        <pc:spChg chg="mod">
          <ac:chgData name="Jamie Webb-Fryer" userId="ba7c1b63bcfb9db4" providerId="LiveId" clId="{1DD058B9-6ECB-428E-94D4-D0C46DC0167C}" dt="2020-01-23T07:13:43.761" v="88" actId="20577"/>
          <ac:spMkLst>
            <pc:docMk/>
            <pc:sldMk cId="631777304" sldId="343"/>
            <ac:spMk id="3" creationId="{8E05E6D8-E086-4D16-890D-4147E4A6B78F}"/>
          </ac:spMkLst>
        </pc:spChg>
        <pc:picChg chg="add">
          <ac:chgData name="Jamie Webb-Fryer" userId="ba7c1b63bcfb9db4" providerId="LiveId" clId="{1DD058B9-6ECB-428E-94D4-D0C46DC0167C}" dt="2020-01-23T07:14:02.956" v="91"/>
          <ac:picMkLst>
            <pc:docMk/>
            <pc:sldMk cId="631777304" sldId="343"/>
            <ac:picMk id="4" creationId="{B79191DE-C14C-48A5-A369-C0127DE06CFC}"/>
          </ac:picMkLst>
        </pc:picChg>
        <pc:picChg chg="del">
          <ac:chgData name="Jamie Webb-Fryer" userId="ba7c1b63bcfb9db4" providerId="LiveId" clId="{1DD058B9-6ECB-428E-94D4-D0C46DC0167C}" dt="2020-01-22T20:10:18.075" v="2" actId="478"/>
          <ac:picMkLst>
            <pc:docMk/>
            <pc:sldMk cId="631777304" sldId="343"/>
            <ac:picMk id="1028" creationId="{1AE98A53-F729-4DDC-956C-2FD22CDEAEBA}"/>
          </ac:picMkLst>
        </pc:picChg>
      </pc:sldChg>
      <pc:sldChg chg="del">
        <pc:chgData name="Jamie Webb-Fryer" userId="ba7c1b63bcfb9db4" providerId="LiveId" clId="{1DD058B9-6ECB-428E-94D4-D0C46DC0167C}" dt="2020-01-22T20:10:20.433" v="3" actId="47"/>
        <pc:sldMkLst>
          <pc:docMk/>
          <pc:sldMk cId="2432559233" sldId="344"/>
        </pc:sldMkLst>
      </pc:sldChg>
      <pc:sldChg chg="del">
        <pc:chgData name="Jamie Webb-Fryer" userId="ba7c1b63bcfb9db4" providerId="LiveId" clId="{1DD058B9-6ECB-428E-94D4-D0C46DC0167C}" dt="2020-01-22T20:10:20.638" v="4" actId="47"/>
        <pc:sldMkLst>
          <pc:docMk/>
          <pc:sldMk cId="2211870021" sldId="346"/>
        </pc:sldMkLst>
      </pc:sldChg>
      <pc:sldChg chg="del">
        <pc:chgData name="Jamie Webb-Fryer" userId="ba7c1b63bcfb9db4" providerId="LiveId" clId="{1DD058B9-6ECB-428E-94D4-D0C46DC0167C}" dt="2020-01-22T20:10:21.900" v="9" actId="47"/>
        <pc:sldMkLst>
          <pc:docMk/>
          <pc:sldMk cId="1729132648" sldId="347"/>
        </pc:sldMkLst>
      </pc:sldChg>
      <pc:sldChg chg="del">
        <pc:chgData name="Jamie Webb-Fryer" userId="ba7c1b63bcfb9db4" providerId="LiveId" clId="{1DD058B9-6ECB-428E-94D4-D0C46DC0167C}" dt="2020-01-22T20:10:22.647" v="11" actId="47"/>
        <pc:sldMkLst>
          <pc:docMk/>
          <pc:sldMk cId="464407246" sldId="348"/>
        </pc:sldMkLst>
      </pc:sldChg>
      <pc:sldChg chg="del">
        <pc:chgData name="Jamie Webb-Fryer" userId="ba7c1b63bcfb9db4" providerId="LiveId" clId="{1DD058B9-6ECB-428E-94D4-D0C46DC0167C}" dt="2020-01-22T20:10:21.124" v="7" actId="47"/>
        <pc:sldMkLst>
          <pc:docMk/>
          <pc:sldMk cId="3928153324" sldId="352"/>
        </pc:sldMkLst>
      </pc:sldChg>
      <pc:sldChg chg="del">
        <pc:chgData name="Jamie Webb-Fryer" userId="ba7c1b63bcfb9db4" providerId="LiveId" clId="{1DD058B9-6ECB-428E-94D4-D0C46DC0167C}" dt="2020-01-22T20:10:20.933" v="6" actId="47"/>
        <pc:sldMkLst>
          <pc:docMk/>
          <pc:sldMk cId="2484268484" sldId="353"/>
        </pc:sldMkLst>
      </pc:sldChg>
      <pc:sldChg chg="del">
        <pc:chgData name="Jamie Webb-Fryer" userId="ba7c1b63bcfb9db4" providerId="LiveId" clId="{1DD058B9-6ECB-428E-94D4-D0C46DC0167C}" dt="2020-01-23T08:08:22.076" v="158" actId="47"/>
        <pc:sldMkLst>
          <pc:docMk/>
          <pc:sldMk cId="2217512987" sldId="357"/>
        </pc:sldMkLst>
      </pc:sldChg>
      <pc:sldChg chg="del">
        <pc:chgData name="Jamie Webb-Fryer" userId="ba7c1b63bcfb9db4" providerId="LiveId" clId="{1DD058B9-6ECB-428E-94D4-D0C46DC0167C}" dt="2020-01-22T20:10:20.731" v="5" actId="47"/>
        <pc:sldMkLst>
          <pc:docMk/>
          <pc:sldMk cId="1261878096" sldId="358"/>
        </pc:sldMkLst>
      </pc:sldChg>
      <pc:sldChg chg="addSp delSp modSp">
        <pc:chgData name="Jamie Webb-Fryer" userId="ba7c1b63bcfb9db4" providerId="LiveId" clId="{1DD058B9-6ECB-428E-94D4-D0C46DC0167C}" dt="2020-01-23T07:27:27.197" v="104"/>
        <pc:sldMkLst>
          <pc:docMk/>
          <pc:sldMk cId="2431512809" sldId="359"/>
        </pc:sldMkLst>
        <pc:spChg chg="del mod">
          <ac:chgData name="Jamie Webb-Fryer" userId="ba7c1b63bcfb9db4" providerId="LiveId" clId="{1DD058B9-6ECB-428E-94D4-D0C46DC0167C}" dt="2020-01-23T07:12:53.451" v="82"/>
          <ac:spMkLst>
            <pc:docMk/>
            <pc:sldMk cId="2431512809" sldId="359"/>
            <ac:spMk id="3" creationId="{B1FB0D7C-1ABF-427E-BDA2-F85C85CFCE37}"/>
          </ac:spMkLst>
        </pc:spChg>
        <pc:spChg chg="add del mod">
          <ac:chgData name="Jamie Webb-Fryer" userId="ba7c1b63bcfb9db4" providerId="LiveId" clId="{1DD058B9-6ECB-428E-94D4-D0C46DC0167C}" dt="2020-01-23T07:14:52.086" v="92"/>
          <ac:spMkLst>
            <pc:docMk/>
            <pc:sldMk cId="2431512809" sldId="359"/>
            <ac:spMk id="7" creationId="{B92DE291-D95C-48BD-A766-8215E2A76FC7}"/>
          </ac:spMkLst>
        </pc:spChg>
        <pc:picChg chg="add del mod">
          <ac:chgData name="Jamie Webb-Fryer" userId="ba7c1b63bcfb9db4" providerId="LiveId" clId="{1DD058B9-6ECB-428E-94D4-D0C46DC0167C}" dt="2020-01-23T07:14:00.094" v="90"/>
          <ac:picMkLst>
            <pc:docMk/>
            <pc:sldMk cId="2431512809" sldId="359"/>
            <ac:picMk id="6" creationId="{D53E1874-5BD6-42C9-9C2A-F0C7611F6CB1}"/>
          </ac:picMkLst>
        </pc:picChg>
        <pc:picChg chg="add mod">
          <ac:chgData name="Jamie Webb-Fryer" userId="ba7c1b63bcfb9db4" providerId="LiveId" clId="{1DD058B9-6ECB-428E-94D4-D0C46DC0167C}" dt="2020-01-23T07:15:07.287" v="98" actId="14100"/>
          <ac:picMkLst>
            <pc:docMk/>
            <pc:sldMk cId="2431512809" sldId="359"/>
            <ac:picMk id="1026" creationId="{B828A48C-1E67-4FB0-ABAC-ED14800A461A}"/>
          </ac:picMkLst>
        </pc:picChg>
        <pc:picChg chg="add del">
          <ac:chgData name="Jamie Webb-Fryer" userId="ba7c1b63bcfb9db4" providerId="LiveId" clId="{1DD058B9-6ECB-428E-94D4-D0C46DC0167C}" dt="2020-01-23T07:27:27.197" v="104"/>
          <ac:picMkLst>
            <pc:docMk/>
            <pc:sldMk cId="2431512809" sldId="359"/>
            <ac:picMk id="1028" creationId="{7B95BCB8-F1A8-4FAD-BE91-AFFCDEC40F86}"/>
          </ac:picMkLst>
        </pc:picChg>
      </pc:sldChg>
      <pc:sldChg chg="del">
        <pc:chgData name="Jamie Webb-Fryer" userId="ba7c1b63bcfb9db4" providerId="LiveId" clId="{1DD058B9-6ECB-428E-94D4-D0C46DC0167C}" dt="2020-01-22T20:10:21.281" v="8" actId="47"/>
        <pc:sldMkLst>
          <pc:docMk/>
          <pc:sldMk cId="2569380680" sldId="360"/>
        </pc:sldMkLst>
      </pc:sldChg>
      <pc:sldChg chg="modSp">
        <pc:chgData name="Jamie Webb-Fryer" userId="ba7c1b63bcfb9db4" providerId="LiveId" clId="{1DD058B9-6ECB-428E-94D4-D0C46DC0167C}" dt="2020-01-22T20:17:12.518" v="70" actId="20577"/>
        <pc:sldMkLst>
          <pc:docMk/>
          <pc:sldMk cId="3086474162" sldId="360"/>
        </pc:sldMkLst>
        <pc:spChg chg="mod">
          <ac:chgData name="Jamie Webb-Fryer" userId="ba7c1b63bcfb9db4" providerId="LiveId" clId="{1DD058B9-6ECB-428E-94D4-D0C46DC0167C}" dt="2020-01-22T20:14:28.117" v="40" actId="20577"/>
          <ac:spMkLst>
            <pc:docMk/>
            <pc:sldMk cId="3086474162" sldId="360"/>
            <ac:spMk id="2" creationId="{C0613AEF-0CB6-4EFD-82EC-ABA2CF22B50E}"/>
          </ac:spMkLst>
        </pc:spChg>
        <pc:spChg chg="mod">
          <ac:chgData name="Jamie Webb-Fryer" userId="ba7c1b63bcfb9db4" providerId="LiveId" clId="{1DD058B9-6ECB-428E-94D4-D0C46DC0167C}" dt="2020-01-22T20:17:12.518" v="70" actId="20577"/>
          <ac:spMkLst>
            <pc:docMk/>
            <pc:sldMk cId="3086474162" sldId="360"/>
            <ac:spMk id="3" creationId="{8E05E6D8-E086-4D16-890D-4147E4A6B78F}"/>
          </ac:spMkLst>
        </pc:spChg>
      </pc:sldChg>
      <pc:sldChg chg="addSp modSp">
        <pc:chgData name="Jamie Webb-Fryer" userId="ba7c1b63bcfb9db4" providerId="LiveId" clId="{1DD058B9-6ECB-428E-94D4-D0C46DC0167C}" dt="2020-01-23T07:31:44.040" v="113" actId="14100"/>
        <pc:sldMkLst>
          <pc:docMk/>
          <pc:sldMk cId="3105249107" sldId="361"/>
        </pc:sldMkLst>
        <pc:spChg chg="mod">
          <ac:chgData name="Jamie Webb-Fryer" userId="ba7c1b63bcfb9db4" providerId="LiveId" clId="{1DD058B9-6ECB-428E-94D4-D0C46DC0167C}" dt="2020-01-22T20:15:22.144" v="49"/>
          <ac:spMkLst>
            <pc:docMk/>
            <pc:sldMk cId="3105249107" sldId="361"/>
            <ac:spMk id="2" creationId="{C0613AEF-0CB6-4EFD-82EC-ABA2CF22B50E}"/>
          </ac:spMkLst>
        </pc:spChg>
        <pc:spChg chg="mod">
          <ac:chgData name="Jamie Webb-Fryer" userId="ba7c1b63bcfb9db4" providerId="LiveId" clId="{1DD058B9-6ECB-428E-94D4-D0C46DC0167C}" dt="2020-01-23T07:30:04.351" v="107" actId="20577"/>
          <ac:spMkLst>
            <pc:docMk/>
            <pc:sldMk cId="3105249107" sldId="361"/>
            <ac:spMk id="3" creationId="{8E05E6D8-E086-4D16-890D-4147E4A6B78F}"/>
          </ac:spMkLst>
        </pc:spChg>
        <pc:picChg chg="add mod">
          <ac:chgData name="Jamie Webb-Fryer" userId="ba7c1b63bcfb9db4" providerId="LiveId" clId="{1DD058B9-6ECB-428E-94D4-D0C46DC0167C}" dt="2020-01-23T07:31:44.040" v="113" actId="14100"/>
          <ac:picMkLst>
            <pc:docMk/>
            <pc:sldMk cId="3105249107" sldId="361"/>
            <ac:picMk id="2050" creationId="{8A171C51-86BE-4120-8FC4-B7FCBAFB1E41}"/>
          </ac:picMkLst>
        </pc:picChg>
      </pc:sldChg>
      <pc:sldChg chg="addSp modSp del">
        <pc:chgData name="Jamie Webb-Fryer" userId="ba7c1b63bcfb9db4" providerId="LiveId" clId="{1DD058B9-6ECB-428E-94D4-D0C46DC0167C}" dt="2020-01-23T08:08:20.557" v="152" actId="47"/>
        <pc:sldMkLst>
          <pc:docMk/>
          <pc:sldMk cId="524640620" sldId="362"/>
        </pc:sldMkLst>
        <pc:spChg chg="mod">
          <ac:chgData name="Jamie Webb-Fryer" userId="ba7c1b63bcfb9db4" providerId="LiveId" clId="{1DD058B9-6ECB-428E-94D4-D0C46DC0167C}" dt="2020-01-22T20:16:23.431" v="56" actId="20577"/>
          <ac:spMkLst>
            <pc:docMk/>
            <pc:sldMk cId="524640620" sldId="362"/>
            <ac:spMk id="2" creationId="{C0613AEF-0CB6-4EFD-82EC-ABA2CF22B50E}"/>
          </ac:spMkLst>
        </pc:spChg>
        <pc:spChg chg="mod">
          <ac:chgData name="Jamie Webb-Fryer" userId="ba7c1b63bcfb9db4" providerId="LiveId" clId="{1DD058B9-6ECB-428E-94D4-D0C46DC0167C}" dt="2020-01-23T07:36:19.089" v="122" actId="20577"/>
          <ac:spMkLst>
            <pc:docMk/>
            <pc:sldMk cId="524640620" sldId="362"/>
            <ac:spMk id="3" creationId="{8E05E6D8-E086-4D16-890D-4147E4A6B78F}"/>
          </ac:spMkLst>
        </pc:spChg>
        <pc:picChg chg="add mod">
          <ac:chgData name="Jamie Webb-Fryer" userId="ba7c1b63bcfb9db4" providerId="LiveId" clId="{1DD058B9-6ECB-428E-94D4-D0C46DC0167C}" dt="2020-01-23T08:00:06.812" v="135" actId="14100"/>
          <ac:picMkLst>
            <pc:docMk/>
            <pc:sldMk cId="524640620" sldId="362"/>
            <ac:picMk id="5" creationId="{CEE881C9-1AC3-4473-9334-00F624E65203}"/>
          </ac:picMkLst>
        </pc:picChg>
      </pc:sldChg>
      <pc:sldChg chg="modSp del">
        <pc:chgData name="Jamie Webb-Fryer" userId="ba7c1b63bcfb9db4" providerId="LiveId" clId="{1DD058B9-6ECB-428E-94D4-D0C46DC0167C}" dt="2020-01-23T08:08:21.407" v="155" actId="47"/>
        <pc:sldMkLst>
          <pc:docMk/>
          <pc:sldMk cId="1886445195" sldId="363"/>
        </pc:sldMkLst>
        <pc:spChg chg="mod">
          <ac:chgData name="Jamie Webb-Fryer" userId="ba7c1b63bcfb9db4" providerId="LiveId" clId="{1DD058B9-6ECB-428E-94D4-D0C46DC0167C}" dt="2020-01-22T20:18:13.421" v="78" actId="20577"/>
          <ac:spMkLst>
            <pc:docMk/>
            <pc:sldMk cId="1886445195" sldId="363"/>
            <ac:spMk id="2" creationId="{C0613AEF-0CB6-4EFD-82EC-ABA2CF22B50E}"/>
          </ac:spMkLst>
        </pc:spChg>
        <pc:spChg chg="mod">
          <ac:chgData name="Jamie Webb-Fryer" userId="ba7c1b63bcfb9db4" providerId="LiveId" clId="{1DD058B9-6ECB-428E-94D4-D0C46DC0167C}" dt="2020-01-23T08:03:02.103" v="141" actId="20577"/>
          <ac:spMkLst>
            <pc:docMk/>
            <pc:sldMk cId="1886445195" sldId="363"/>
            <ac:spMk id="3" creationId="{8E05E6D8-E086-4D16-890D-4147E4A6B78F}"/>
          </ac:spMkLst>
        </pc:spChg>
      </pc:sldChg>
      <pc:sldChg chg="addSp delSp modSp">
        <pc:chgData name="Jamie Webb-Fryer" userId="ba7c1b63bcfb9db4" providerId="LiveId" clId="{1DD058B9-6ECB-428E-94D4-D0C46DC0167C}" dt="2020-01-23T07:27:31.223" v="106" actId="1076"/>
        <pc:sldMkLst>
          <pc:docMk/>
          <pc:sldMk cId="2601862620" sldId="364"/>
        </pc:sldMkLst>
        <pc:spChg chg="mod">
          <ac:chgData name="Jamie Webb-Fryer" userId="ba7c1b63bcfb9db4" providerId="LiveId" clId="{1DD058B9-6ECB-428E-94D4-D0C46DC0167C}" dt="2020-01-23T07:13:47.004" v="89" actId="20577"/>
          <ac:spMkLst>
            <pc:docMk/>
            <pc:sldMk cId="2601862620" sldId="364"/>
            <ac:spMk id="3" creationId="{8E05E6D8-E086-4D16-890D-4147E4A6B78F}"/>
          </ac:spMkLst>
        </pc:spChg>
        <pc:spChg chg="add del">
          <ac:chgData name="Jamie Webb-Fryer" userId="ba7c1b63bcfb9db4" providerId="LiveId" clId="{1DD058B9-6ECB-428E-94D4-D0C46DC0167C}" dt="2020-01-23T07:26:40.883" v="100" actId="478"/>
          <ac:spMkLst>
            <pc:docMk/>
            <pc:sldMk cId="2601862620" sldId="364"/>
            <ac:spMk id="4" creationId="{A4271C55-B27A-4C45-B223-12E0E25CB733}"/>
          </ac:spMkLst>
        </pc:spChg>
        <pc:spChg chg="add del">
          <ac:chgData name="Jamie Webb-Fryer" userId="ba7c1b63bcfb9db4" providerId="LiveId" clId="{1DD058B9-6ECB-428E-94D4-D0C46DC0167C}" dt="2020-01-23T07:26:52.433" v="102" actId="478"/>
          <ac:spMkLst>
            <pc:docMk/>
            <pc:sldMk cId="2601862620" sldId="364"/>
            <ac:spMk id="5" creationId="{D3F5811B-EBF7-4948-82EF-DB99E41888C5}"/>
          </ac:spMkLst>
        </pc:spChg>
        <pc:picChg chg="add mod">
          <ac:chgData name="Jamie Webb-Fryer" userId="ba7c1b63bcfb9db4" providerId="LiveId" clId="{1DD058B9-6ECB-428E-94D4-D0C46DC0167C}" dt="2020-01-23T07:27:31.223" v="106" actId="1076"/>
          <ac:picMkLst>
            <pc:docMk/>
            <pc:sldMk cId="2601862620" sldId="364"/>
            <ac:picMk id="6" creationId="{4B53E4A0-1DCF-4FB1-BE84-0E6EE9E639F9}"/>
          </ac:picMkLst>
        </pc:picChg>
      </pc:sldChg>
      <pc:sldChg chg="addSp modSp">
        <pc:chgData name="Jamie Webb-Fryer" userId="ba7c1b63bcfb9db4" providerId="LiveId" clId="{1DD058B9-6ECB-428E-94D4-D0C46DC0167C}" dt="2020-01-23T07:33:33.876" v="117" actId="1076"/>
        <pc:sldMkLst>
          <pc:docMk/>
          <pc:sldMk cId="4176439400" sldId="365"/>
        </pc:sldMkLst>
        <pc:spChg chg="mod">
          <ac:chgData name="Jamie Webb-Fryer" userId="ba7c1b63bcfb9db4" providerId="LiveId" clId="{1DD058B9-6ECB-428E-94D4-D0C46DC0167C}" dt="2020-01-23T07:33:30.756" v="116" actId="1076"/>
          <ac:spMkLst>
            <pc:docMk/>
            <pc:sldMk cId="4176439400" sldId="365"/>
            <ac:spMk id="3" creationId="{8E05E6D8-E086-4D16-890D-4147E4A6B78F}"/>
          </ac:spMkLst>
        </pc:spChg>
        <pc:picChg chg="add mod">
          <ac:chgData name="Jamie Webb-Fryer" userId="ba7c1b63bcfb9db4" providerId="LiveId" clId="{1DD058B9-6ECB-428E-94D4-D0C46DC0167C}" dt="2020-01-23T07:33:33.876" v="117" actId="1076"/>
          <ac:picMkLst>
            <pc:docMk/>
            <pc:sldMk cId="4176439400" sldId="365"/>
            <ac:picMk id="4098" creationId="{ACF29BDD-1382-43C4-9D07-287C61985C47}"/>
          </ac:picMkLst>
        </pc:picChg>
      </pc:sldChg>
      <pc:sldChg chg="addSp modSp">
        <pc:chgData name="Jamie Webb-Fryer" userId="ba7c1b63bcfb9db4" providerId="LiveId" clId="{1DD058B9-6ECB-428E-94D4-D0C46DC0167C}" dt="2020-01-23T07:35:27.280" v="121" actId="14100"/>
        <pc:sldMkLst>
          <pc:docMk/>
          <pc:sldMk cId="2910320592" sldId="366"/>
        </pc:sldMkLst>
        <pc:spChg chg="mod">
          <ac:chgData name="Jamie Webb-Fryer" userId="ba7c1b63bcfb9db4" providerId="LiveId" clId="{1DD058B9-6ECB-428E-94D4-D0C46DC0167C}" dt="2020-01-23T07:35:20.855" v="119" actId="14100"/>
          <ac:spMkLst>
            <pc:docMk/>
            <pc:sldMk cId="2910320592" sldId="366"/>
            <ac:spMk id="3" creationId="{8E05E6D8-E086-4D16-890D-4147E4A6B78F}"/>
          </ac:spMkLst>
        </pc:spChg>
        <pc:picChg chg="add mod">
          <ac:chgData name="Jamie Webb-Fryer" userId="ba7c1b63bcfb9db4" providerId="LiveId" clId="{1DD058B9-6ECB-428E-94D4-D0C46DC0167C}" dt="2020-01-23T07:35:27.280" v="121" actId="14100"/>
          <ac:picMkLst>
            <pc:docMk/>
            <pc:sldMk cId="2910320592" sldId="366"/>
            <ac:picMk id="5122" creationId="{9AC3D512-3276-4144-BB2E-A159BE318E5A}"/>
          </ac:picMkLst>
        </pc:picChg>
      </pc:sldChg>
      <pc:sldChg chg="addSp modSp del">
        <pc:chgData name="Jamie Webb-Fryer" userId="ba7c1b63bcfb9db4" providerId="LiveId" clId="{1DD058B9-6ECB-428E-94D4-D0C46DC0167C}" dt="2020-01-23T08:08:20.957" v="153" actId="47"/>
        <pc:sldMkLst>
          <pc:docMk/>
          <pc:sldMk cId="1834536" sldId="367"/>
        </pc:sldMkLst>
        <pc:spChg chg="mod">
          <ac:chgData name="Jamie Webb-Fryer" userId="ba7c1b63bcfb9db4" providerId="LiveId" clId="{1DD058B9-6ECB-428E-94D4-D0C46DC0167C}" dt="2020-01-23T07:36:24.516" v="124" actId="20577"/>
          <ac:spMkLst>
            <pc:docMk/>
            <pc:sldMk cId="1834536" sldId="367"/>
            <ac:spMk id="3" creationId="{8E05E6D8-E086-4D16-890D-4147E4A6B78F}"/>
          </ac:spMkLst>
        </pc:spChg>
        <pc:picChg chg="add mod">
          <ac:chgData name="Jamie Webb-Fryer" userId="ba7c1b63bcfb9db4" providerId="LiveId" clId="{1DD058B9-6ECB-428E-94D4-D0C46DC0167C}" dt="2020-01-23T07:59:40.745" v="134" actId="14100"/>
          <ac:picMkLst>
            <pc:docMk/>
            <pc:sldMk cId="1834536" sldId="367"/>
            <ac:picMk id="5" creationId="{62A29420-7818-4137-BEC3-886CD52CF3DE}"/>
          </ac:picMkLst>
        </pc:picChg>
      </pc:sldChg>
      <pc:sldChg chg="addSp modSp del">
        <pc:chgData name="Jamie Webb-Fryer" userId="ba7c1b63bcfb9db4" providerId="LiveId" clId="{1DD058B9-6ECB-428E-94D4-D0C46DC0167C}" dt="2020-01-23T08:08:21.189" v="154" actId="47"/>
        <pc:sldMkLst>
          <pc:docMk/>
          <pc:sldMk cId="797102536" sldId="368"/>
        </pc:sldMkLst>
        <pc:spChg chg="mod">
          <ac:chgData name="Jamie Webb-Fryer" userId="ba7c1b63bcfb9db4" providerId="LiveId" clId="{1DD058B9-6ECB-428E-94D4-D0C46DC0167C}" dt="2020-01-23T08:01:02.917" v="137" actId="14100"/>
          <ac:spMkLst>
            <pc:docMk/>
            <pc:sldMk cId="797102536" sldId="368"/>
            <ac:spMk id="3" creationId="{8E05E6D8-E086-4D16-890D-4147E4A6B78F}"/>
          </ac:spMkLst>
        </pc:spChg>
        <pc:picChg chg="add mod">
          <ac:chgData name="Jamie Webb-Fryer" userId="ba7c1b63bcfb9db4" providerId="LiveId" clId="{1DD058B9-6ECB-428E-94D4-D0C46DC0167C}" dt="2020-01-23T08:01:06.023" v="138" actId="1076"/>
          <ac:picMkLst>
            <pc:docMk/>
            <pc:sldMk cId="797102536" sldId="368"/>
            <ac:picMk id="6146" creationId="{E1793F4F-DA8D-4795-8785-2E738AD8AE64}"/>
          </ac:picMkLst>
        </pc:picChg>
      </pc:sldChg>
      <pc:sldChg chg="addSp modSp add del">
        <pc:chgData name="Jamie Webb-Fryer" userId="ba7c1b63bcfb9db4" providerId="LiveId" clId="{1DD058B9-6ECB-428E-94D4-D0C46DC0167C}" dt="2020-01-23T08:08:21.629" v="156" actId="47"/>
        <pc:sldMkLst>
          <pc:docMk/>
          <pc:sldMk cId="3182209387" sldId="369"/>
        </pc:sldMkLst>
        <pc:spChg chg="mod">
          <ac:chgData name="Jamie Webb-Fryer" userId="ba7c1b63bcfb9db4" providerId="LiveId" clId="{1DD058B9-6ECB-428E-94D4-D0C46DC0167C}" dt="2020-01-23T08:03:10.172" v="143" actId="20577"/>
          <ac:spMkLst>
            <pc:docMk/>
            <pc:sldMk cId="3182209387" sldId="369"/>
            <ac:spMk id="3" creationId="{8E05E6D8-E086-4D16-890D-4147E4A6B78F}"/>
          </ac:spMkLst>
        </pc:spChg>
        <pc:picChg chg="add mod">
          <ac:chgData name="Jamie Webb-Fryer" userId="ba7c1b63bcfb9db4" providerId="LiveId" clId="{1DD058B9-6ECB-428E-94D4-D0C46DC0167C}" dt="2020-01-23T08:04:31.260" v="147" actId="14100"/>
          <ac:picMkLst>
            <pc:docMk/>
            <pc:sldMk cId="3182209387" sldId="369"/>
            <ac:picMk id="7170" creationId="{5C42EB6C-BF3A-4D5A-967C-B30779BC926D}"/>
          </ac:picMkLst>
        </pc:picChg>
      </pc:sldChg>
      <pc:sldChg chg="addSp modSp add del">
        <pc:chgData name="Jamie Webb-Fryer" userId="ba7c1b63bcfb9db4" providerId="LiveId" clId="{1DD058B9-6ECB-428E-94D4-D0C46DC0167C}" dt="2020-01-23T08:08:21.822" v="157" actId="47"/>
        <pc:sldMkLst>
          <pc:docMk/>
          <pc:sldMk cId="2185548136" sldId="370"/>
        </pc:sldMkLst>
        <pc:spChg chg="mod">
          <ac:chgData name="Jamie Webb-Fryer" userId="ba7c1b63bcfb9db4" providerId="LiveId" clId="{1DD058B9-6ECB-428E-94D4-D0C46DC0167C}" dt="2020-01-23T08:03:15.724" v="144" actId="20577"/>
          <ac:spMkLst>
            <pc:docMk/>
            <pc:sldMk cId="2185548136" sldId="370"/>
            <ac:spMk id="3" creationId="{8E05E6D8-E086-4D16-890D-4147E4A6B78F}"/>
          </ac:spMkLst>
        </pc:spChg>
        <pc:picChg chg="add mod">
          <ac:chgData name="Jamie Webb-Fryer" userId="ba7c1b63bcfb9db4" providerId="LiveId" clId="{1DD058B9-6ECB-428E-94D4-D0C46DC0167C}" dt="2020-01-23T08:06:41.350" v="150" actId="14100"/>
          <ac:picMkLst>
            <pc:docMk/>
            <pc:sldMk cId="2185548136" sldId="370"/>
            <ac:picMk id="8194" creationId="{9A97E928-6739-40C2-8178-455819B60DA2}"/>
          </ac:picMkLst>
        </pc:picChg>
      </pc:sldChg>
      <pc:sldChg chg="del">
        <pc:chgData name="Jamie Webb-Fryer" userId="ba7c1b63bcfb9db4" providerId="LiveId" clId="{1DD058B9-6ECB-428E-94D4-D0C46DC0167C}" dt="2020-01-23T08:08:19.860" v="151" actId="47"/>
        <pc:sldMkLst>
          <pc:docMk/>
          <pc:sldMk cId="2367356886" sldId="371"/>
        </pc:sldMkLst>
      </pc:sldChg>
    </pc:docChg>
  </pc:docChgLst>
  <pc:docChgLst>
    <pc:chgData name="Jamie Webb-Fryer" userId="ba7c1b63bcfb9db4" providerId="Windows Live" clId="Web-{04848915-F93B-4AEE-80BF-1787B25DAC24}"/>
    <pc:docChg chg="modSld">
      <pc:chgData name="Jamie Webb-Fryer" userId="ba7c1b63bcfb9db4" providerId="Windows Live" clId="Web-{04848915-F93B-4AEE-80BF-1787B25DAC24}" dt="2020-01-20T07:08:12.449" v="6" actId="20577"/>
      <pc:docMkLst>
        <pc:docMk/>
      </pc:docMkLst>
      <pc:sldChg chg="modSp">
        <pc:chgData name="Jamie Webb-Fryer" userId="ba7c1b63bcfb9db4" providerId="Windows Live" clId="Web-{04848915-F93B-4AEE-80BF-1787B25DAC24}" dt="2020-01-20T07:08:12.449" v="6" actId="20577"/>
        <pc:sldMkLst>
          <pc:docMk/>
          <pc:sldMk cId="2484268484" sldId="353"/>
        </pc:sldMkLst>
        <pc:spChg chg="mod">
          <ac:chgData name="Jamie Webb-Fryer" userId="ba7c1b63bcfb9db4" providerId="Windows Live" clId="Web-{04848915-F93B-4AEE-80BF-1787B25DAC24}" dt="2020-01-20T07:08:12.449" v="6" actId="20577"/>
          <ac:spMkLst>
            <pc:docMk/>
            <pc:sldMk cId="2484268484" sldId="353"/>
            <ac:spMk id="3" creationId="{8E05E6D8-E086-4D16-890D-4147E4A6B78F}"/>
          </ac:spMkLst>
        </pc:spChg>
      </pc:sldChg>
    </pc:docChg>
  </pc:docChgLst>
  <pc:docChgLst>
    <pc:chgData name="Jamie Webb-Fryer" userId="ba7c1b63bcfb9db4" providerId="LiveId" clId="{C97E490A-BA8E-4F4D-8E0A-EE1C24F03538}"/>
    <pc:docChg chg="modSld">
      <pc:chgData name="Jamie Webb-Fryer" userId="ba7c1b63bcfb9db4" providerId="LiveId" clId="{C97E490A-BA8E-4F4D-8E0A-EE1C24F03538}" dt="2020-02-21T21:00:37.396" v="0"/>
      <pc:docMkLst>
        <pc:docMk/>
      </pc:docMkLst>
      <pc:sldChg chg="modSp">
        <pc:chgData name="Jamie Webb-Fryer" userId="ba7c1b63bcfb9db4" providerId="LiveId" clId="{C97E490A-BA8E-4F4D-8E0A-EE1C24F03538}" dt="2020-02-21T21:00:37.396" v="0"/>
        <pc:sldMkLst>
          <pc:docMk/>
          <pc:sldMk cId="0" sldId="256"/>
        </pc:sldMkLst>
        <pc:spChg chg="mod">
          <ac:chgData name="Jamie Webb-Fryer" userId="ba7c1b63bcfb9db4" providerId="LiveId" clId="{C97E490A-BA8E-4F4D-8E0A-EE1C24F03538}" dt="2020-02-21T21:00:37.396" v="0"/>
          <ac:spMkLst>
            <pc:docMk/>
            <pc:sldMk cId="0" sldId="256"/>
            <ac:spMk id="2054" creationId="{00000000-0000-0000-0000-000000000000}"/>
          </ac:spMkLst>
        </pc:spChg>
      </pc:sldChg>
    </pc:docChg>
  </pc:docChgLst>
  <pc:docChgLst>
    <pc:chgData name="Jamie Webb-Fryer" userId="ba7c1b63bcfb9db4" providerId="LiveId" clId="{CCED6D95-6704-4189-8825-4F5A84F406B1}"/>
    <pc:docChg chg="modSld">
      <pc:chgData name="Jamie Webb-Fryer" userId="ba7c1b63bcfb9db4" providerId="LiveId" clId="{CCED6D95-6704-4189-8825-4F5A84F406B1}" dt="2020-04-26T15:05:22.187" v="0"/>
      <pc:docMkLst>
        <pc:docMk/>
      </pc:docMkLst>
      <pc:sldChg chg="modSp">
        <pc:chgData name="Jamie Webb-Fryer" userId="ba7c1b63bcfb9db4" providerId="LiveId" clId="{CCED6D95-6704-4189-8825-4F5A84F406B1}" dt="2020-04-26T15:05:22.187" v="0"/>
        <pc:sldMkLst>
          <pc:docMk/>
          <pc:sldMk cId="0" sldId="256"/>
        </pc:sldMkLst>
        <pc:spChg chg="mod">
          <ac:chgData name="Jamie Webb-Fryer" userId="ba7c1b63bcfb9db4" providerId="LiveId" clId="{CCED6D95-6704-4189-8825-4F5A84F406B1}" dt="2020-04-26T15:05:22.187" v="0"/>
          <ac:spMkLst>
            <pc:docMk/>
            <pc:sldMk cId="0" sldId="256"/>
            <ac:spMk id="2054" creationId="{00000000-0000-0000-0000-000000000000}"/>
          </ac:spMkLst>
        </pc:spChg>
      </pc:sldChg>
    </pc:docChg>
  </pc:docChgLst>
  <pc:docChgLst>
    <pc:chgData name="Jamie Webb-Fryer" userId="ba7c1b63bcfb9db4" providerId="LiveId" clId="{E0894B4A-9CF2-4C5C-A218-FC6CCB685E04}"/>
    <pc:docChg chg="custSel modSld">
      <pc:chgData name="Jamie Webb-Fryer" userId="ba7c1b63bcfb9db4" providerId="LiveId" clId="{E0894B4A-9CF2-4C5C-A218-FC6CCB685E04}" dt="2020-02-19T19:35:56.476" v="541" actId="14100"/>
      <pc:docMkLst>
        <pc:docMk/>
      </pc:docMkLst>
      <pc:sldChg chg="modSp">
        <pc:chgData name="Jamie Webb-Fryer" userId="ba7c1b63bcfb9db4" providerId="LiveId" clId="{E0894B4A-9CF2-4C5C-A218-FC6CCB685E04}" dt="2020-02-19T18:56:57.750" v="8" actId="14100"/>
        <pc:sldMkLst>
          <pc:docMk/>
          <pc:sldMk cId="3662700317" sldId="377"/>
        </pc:sldMkLst>
        <pc:spChg chg="mod">
          <ac:chgData name="Jamie Webb-Fryer" userId="ba7c1b63bcfb9db4" providerId="LiveId" clId="{E0894B4A-9CF2-4C5C-A218-FC6CCB685E04}" dt="2020-02-19T18:56:57.750" v="8" actId="14100"/>
          <ac:spMkLst>
            <pc:docMk/>
            <pc:sldMk cId="3662700317" sldId="377"/>
            <ac:spMk id="3" creationId="{8E05E6D8-E086-4D16-890D-4147E4A6B78F}"/>
          </ac:spMkLst>
        </pc:spChg>
      </pc:sldChg>
      <pc:sldChg chg="modSp">
        <pc:chgData name="Jamie Webb-Fryer" userId="ba7c1b63bcfb9db4" providerId="LiveId" clId="{E0894B4A-9CF2-4C5C-A218-FC6CCB685E04}" dt="2020-02-19T18:57:21.131" v="12" actId="5793"/>
        <pc:sldMkLst>
          <pc:docMk/>
          <pc:sldMk cId="281047120" sldId="378"/>
        </pc:sldMkLst>
        <pc:spChg chg="mod">
          <ac:chgData name="Jamie Webb-Fryer" userId="ba7c1b63bcfb9db4" providerId="LiveId" clId="{E0894B4A-9CF2-4C5C-A218-FC6CCB685E04}" dt="2020-02-19T18:57:21.131" v="12" actId="5793"/>
          <ac:spMkLst>
            <pc:docMk/>
            <pc:sldMk cId="281047120" sldId="378"/>
            <ac:spMk id="3" creationId="{8E05E6D8-E086-4D16-890D-4147E4A6B78F}"/>
          </ac:spMkLst>
        </pc:spChg>
      </pc:sldChg>
      <pc:sldChg chg="addSp modSp">
        <pc:chgData name="Jamie Webb-Fryer" userId="ba7c1b63bcfb9db4" providerId="LiveId" clId="{E0894B4A-9CF2-4C5C-A218-FC6CCB685E04}" dt="2020-02-19T19:35:56.476" v="541" actId="14100"/>
        <pc:sldMkLst>
          <pc:docMk/>
          <pc:sldMk cId="2930785232" sldId="379"/>
        </pc:sldMkLst>
        <pc:spChg chg="mod">
          <ac:chgData name="Jamie Webb-Fryer" userId="ba7c1b63bcfb9db4" providerId="LiveId" clId="{E0894B4A-9CF2-4C5C-A218-FC6CCB685E04}" dt="2020-02-19T19:35:54.176" v="540" actId="14100"/>
          <ac:spMkLst>
            <pc:docMk/>
            <pc:sldMk cId="2930785232" sldId="379"/>
            <ac:spMk id="3" creationId="{8E05E6D8-E086-4D16-890D-4147E4A6B78F}"/>
          </ac:spMkLst>
        </pc:spChg>
        <pc:picChg chg="add mod">
          <ac:chgData name="Jamie Webb-Fryer" userId="ba7c1b63bcfb9db4" providerId="LiveId" clId="{E0894B4A-9CF2-4C5C-A218-FC6CCB685E04}" dt="2020-02-19T19:35:56.476" v="541" actId="14100"/>
          <ac:picMkLst>
            <pc:docMk/>
            <pc:sldMk cId="2930785232" sldId="379"/>
            <ac:picMk id="1026" creationId="{DC2B844B-074E-40EF-8049-7D858F91D503}"/>
          </ac:picMkLst>
        </pc:picChg>
      </pc:sldChg>
    </pc:docChg>
  </pc:docChgLst>
  <pc:docChgLst>
    <pc:chgData name="Jamie Webb-Fryer" userId="ba7c1b63bcfb9db4" providerId="LiveId" clId="{E95DDE98-99C7-427B-BDEE-801EA1FC3771}"/>
    <pc:docChg chg="undo custSel addSld delSld modSld sldOrd">
      <pc:chgData name="Jamie Webb-Fryer" userId="ba7c1b63bcfb9db4" providerId="LiveId" clId="{E95DDE98-99C7-427B-BDEE-801EA1FC3771}" dt="2020-01-19T13:29:53.022" v="624" actId="113"/>
      <pc:docMkLst>
        <pc:docMk/>
      </pc:docMkLst>
      <pc:sldChg chg="modSp">
        <pc:chgData name="Jamie Webb-Fryer" userId="ba7c1b63bcfb9db4" providerId="LiveId" clId="{E95DDE98-99C7-427B-BDEE-801EA1FC3771}" dt="2020-01-17T18:13:46.667" v="19"/>
        <pc:sldMkLst>
          <pc:docMk/>
          <pc:sldMk cId="0" sldId="256"/>
        </pc:sldMkLst>
        <pc:spChg chg="mod">
          <ac:chgData name="Jamie Webb-Fryer" userId="ba7c1b63bcfb9db4" providerId="LiveId" clId="{E95DDE98-99C7-427B-BDEE-801EA1FC3771}" dt="2020-01-17T18:13:46.667" v="19"/>
          <ac:spMkLst>
            <pc:docMk/>
            <pc:sldMk cId="0" sldId="256"/>
            <ac:spMk id="2053" creationId="{00000000-0000-0000-0000-000000000000}"/>
          </ac:spMkLst>
        </pc:spChg>
        <pc:spChg chg="mod">
          <ac:chgData name="Jamie Webb-Fryer" userId="ba7c1b63bcfb9db4" providerId="LiveId" clId="{E95DDE98-99C7-427B-BDEE-801EA1FC3771}" dt="2020-01-17T18:13:34.492" v="18" actId="20577"/>
          <ac:spMkLst>
            <pc:docMk/>
            <pc:sldMk cId="0" sldId="256"/>
            <ac:spMk id="2054" creationId="{00000000-0000-0000-0000-000000000000}"/>
          </ac:spMkLst>
        </pc:spChg>
      </pc:sldChg>
      <pc:sldChg chg="modSp">
        <pc:chgData name="Jamie Webb-Fryer" userId="ba7c1b63bcfb9db4" providerId="LiveId" clId="{E95DDE98-99C7-427B-BDEE-801EA1FC3771}" dt="2020-01-17T20:08:00.554" v="221" actId="123"/>
        <pc:sldMkLst>
          <pc:docMk/>
          <pc:sldMk cId="2010869661" sldId="275"/>
        </pc:sldMkLst>
        <pc:spChg chg="mod">
          <ac:chgData name="Jamie Webb-Fryer" userId="ba7c1b63bcfb9db4" providerId="LiveId" clId="{E95DDE98-99C7-427B-BDEE-801EA1FC3771}" dt="2020-01-17T20:08:00.554" v="221" actId="123"/>
          <ac:spMkLst>
            <pc:docMk/>
            <pc:sldMk cId="2010869661" sldId="275"/>
            <ac:spMk id="2" creationId="{00000000-0000-0000-0000-000000000000}"/>
          </ac:spMkLst>
        </pc:spChg>
      </pc:sldChg>
      <pc:sldChg chg="del">
        <pc:chgData name="Jamie Webb-Fryer" userId="ba7c1b63bcfb9db4" providerId="LiveId" clId="{E95DDE98-99C7-427B-BDEE-801EA1FC3771}" dt="2020-01-17T18:12:43.176" v="4" actId="47"/>
        <pc:sldMkLst>
          <pc:docMk/>
          <pc:sldMk cId="0" sldId="339"/>
        </pc:sldMkLst>
      </pc:sldChg>
      <pc:sldChg chg="del">
        <pc:chgData name="Jamie Webb-Fryer" userId="ba7c1b63bcfb9db4" providerId="LiveId" clId="{E95DDE98-99C7-427B-BDEE-801EA1FC3771}" dt="2020-01-17T18:12:43.470" v="6" actId="47"/>
        <pc:sldMkLst>
          <pc:docMk/>
          <pc:sldMk cId="0" sldId="340"/>
        </pc:sldMkLst>
      </pc:sldChg>
      <pc:sldChg chg="del">
        <pc:chgData name="Jamie Webb-Fryer" userId="ba7c1b63bcfb9db4" providerId="LiveId" clId="{E95DDE98-99C7-427B-BDEE-801EA1FC3771}" dt="2020-01-17T18:12:43.825" v="9" actId="47"/>
        <pc:sldMkLst>
          <pc:docMk/>
          <pc:sldMk cId="2700869875" sldId="341"/>
        </pc:sldMkLst>
      </pc:sldChg>
      <pc:sldChg chg="del">
        <pc:chgData name="Jamie Webb-Fryer" userId="ba7c1b63bcfb9db4" providerId="LiveId" clId="{E95DDE98-99C7-427B-BDEE-801EA1FC3771}" dt="2020-01-17T18:12:44.007" v="10" actId="47"/>
        <pc:sldMkLst>
          <pc:docMk/>
          <pc:sldMk cId="1934358202" sldId="342"/>
        </pc:sldMkLst>
      </pc:sldChg>
      <pc:sldChg chg="addSp delSp modSp">
        <pc:chgData name="Jamie Webb-Fryer" userId="ba7c1b63bcfb9db4" providerId="LiveId" clId="{E95DDE98-99C7-427B-BDEE-801EA1FC3771}" dt="2020-01-17T20:12:55.174" v="488" actId="14100"/>
        <pc:sldMkLst>
          <pc:docMk/>
          <pc:sldMk cId="631777304" sldId="343"/>
        </pc:sldMkLst>
        <pc:spChg chg="add del mod">
          <ac:chgData name="Jamie Webb-Fryer" userId="ba7c1b63bcfb9db4" providerId="LiveId" clId="{E95DDE98-99C7-427B-BDEE-801EA1FC3771}" dt="2020-01-17T20:12:55.174" v="488" actId="14100"/>
          <ac:spMkLst>
            <pc:docMk/>
            <pc:sldMk cId="631777304" sldId="343"/>
            <ac:spMk id="3" creationId="{8E05E6D8-E086-4D16-890D-4147E4A6B78F}"/>
          </ac:spMkLst>
        </pc:spChg>
        <pc:picChg chg="add del mod">
          <ac:chgData name="Jamie Webb-Fryer" userId="ba7c1b63bcfb9db4" providerId="LiveId" clId="{E95DDE98-99C7-427B-BDEE-801EA1FC3771}" dt="2020-01-17T20:08:26.301" v="223"/>
          <ac:picMkLst>
            <pc:docMk/>
            <pc:sldMk cId="631777304" sldId="343"/>
            <ac:picMk id="4" creationId="{C0AC550E-C113-4A89-88F9-227545DE5549}"/>
          </ac:picMkLst>
        </pc:picChg>
        <pc:picChg chg="del">
          <ac:chgData name="Jamie Webb-Fryer" userId="ba7c1b63bcfb9db4" providerId="LiveId" clId="{E95DDE98-99C7-427B-BDEE-801EA1FC3771}" dt="2020-01-17T18:12:32.368" v="2" actId="478"/>
          <ac:picMkLst>
            <pc:docMk/>
            <pc:sldMk cId="631777304" sldId="343"/>
            <ac:picMk id="1026" creationId="{1D65EB2A-E7DD-4BED-878F-F0DA09765709}"/>
          </ac:picMkLst>
        </pc:picChg>
        <pc:picChg chg="add del mod">
          <ac:chgData name="Jamie Webb-Fryer" userId="ba7c1b63bcfb9db4" providerId="LiveId" clId="{E95DDE98-99C7-427B-BDEE-801EA1FC3771}" dt="2020-01-17T18:48:30.340" v="185" actId="478"/>
          <ac:picMkLst>
            <pc:docMk/>
            <pc:sldMk cId="631777304" sldId="343"/>
            <ac:picMk id="1026" creationId="{49B62AFE-9F4C-4912-A092-20A36DBADA10}"/>
          </ac:picMkLst>
        </pc:picChg>
        <pc:picChg chg="add mod">
          <ac:chgData name="Jamie Webb-Fryer" userId="ba7c1b63bcfb9db4" providerId="LiveId" clId="{E95DDE98-99C7-427B-BDEE-801EA1FC3771}" dt="2020-01-17T20:08:32.835" v="225" actId="14100"/>
          <ac:picMkLst>
            <pc:docMk/>
            <pc:sldMk cId="631777304" sldId="343"/>
            <ac:picMk id="1028" creationId="{1AE98A53-F729-4DDC-956C-2FD22CDEAEBA}"/>
          </ac:picMkLst>
        </pc:picChg>
      </pc:sldChg>
      <pc:sldChg chg="addSp modSp">
        <pc:chgData name="Jamie Webb-Fryer" userId="ba7c1b63bcfb9db4" providerId="LiveId" clId="{E95DDE98-99C7-427B-BDEE-801EA1FC3771}" dt="2020-01-17T18:39:06.849" v="163" actId="14100"/>
        <pc:sldMkLst>
          <pc:docMk/>
          <pc:sldMk cId="2432559233" sldId="344"/>
        </pc:sldMkLst>
        <pc:spChg chg="mod">
          <ac:chgData name="Jamie Webb-Fryer" userId="ba7c1b63bcfb9db4" providerId="LiveId" clId="{E95DDE98-99C7-427B-BDEE-801EA1FC3771}" dt="2020-01-17T18:15:41.144" v="22" actId="20577"/>
          <ac:spMkLst>
            <pc:docMk/>
            <pc:sldMk cId="2432559233" sldId="344"/>
            <ac:spMk id="2" creationId="{C0613AEF-0CB6-4EFD-82EC-ABA2CF22B50E}"/>
          </ac:spMkLst>
        </pc:spChg>
        <pc:spChg chg="mod">
          <ac:chgData name="Jamie Webb-Fryer" userId="ba7c1b63bcfb9db4" providerId="LiveId" clId="{E95DDE98-99C7-427B-BDEE-801EA1FC3771}" dt="2020-01-17T18:15:51.271" v="23"/>
          <ac:spMkLst>
            <pc:docMk/>
            <pc:sldMk cId="2432559233" sldId="344"/>
            <ac:spMk id="3" creationId="{8E05E6D8-E086-4D16-890D-4147E4A6B78F}"/>
          </ac:spMkLst>
        </pc:spChg>
        <pc:picChg chg="add mod">
          <ac:chgData name="Jamie Webb-Fryer" userId="ba7c1b63bcfb9db4" providerId="LiveId" clId="{E95DDE98-99C7-427B-BDEE-801EA1FC3771}" dt="2020-01-17T18:39:06.849" v="163" actId="14100"/>
          <ac:picMkLst>
            <pc:docMk/>
            <pc:sldMk cId="2432559233" sldId="344"/>
            <ac:picMk id="5" creationId="{616EE4A8-F700-4E2B-9CB8-236794BC01B6}"/>
          </ac:picMkLst>
        </pc:picChg>
      </pc:sldChg>
      <pc:sldChg chg="del">
        <pc:chgData name="Jamie Webb-Fryer" userId="ba7c1b63bcfb9db4" providerId="LiveId" clId="{E95DDE98-99C7-427B-BDEE-801EA1FC3771}" dt="2020-01-17T18:12:43.521" v="7" actId="47"/>
        <pc:sldMkLst>
          <pc:docMk/>
          <pc:sldMk cId="3077450153" sldId="344"/>
        </pc:sldMkLst>
      </pc:sldChg>
      <pc:sldChg chg="add del">
        <pc:chgData name="Jamie Webb-Fryer" userId="ba7c1b63bcfb9db4" providerId="LiveId" clId="{E95DDE98-99C7-427B-BDEE-801EA1FC3771}" dt="2020-01-17T18:16:01.020" v="25" actId="47"/>
        <pc:sldMkLst>
          <pc:docMk/>
          <pc:sldMk cId="3773222892" sldId="345"/>
        </pc:sldMkLst>
      </pc:sldChg>
      <pc:sldChg chg="del">
        <pc:chgData name="Jamie Webb-Fryer" userId="ba7c1b63bcfb9db4" providerId="LiveId" clId="{E95DDE98-99C7-427B-BDEE-801EA1FC3771}" dt="2020-01-17T18:12:43.683" v="8" actId="47"/>
        <pc:sldMkLst>
          <pc:docMk/>
          <pc:sldMk cId="822262116" sldId="346"/>
        </pc:sldMkLst>
      </pc:sldChg>
      <pc:sldChg chg="addSp modSp">
        <pc:chgData name="Jamie Webb-Fryer" userId="ba7c1b63bcfb9db4" providerId="LiveId" clId="{E95DDE98-99C7-427B-BDEE-801EA1FC3771}" dt="2020-01-19T13:26:02.509" v="494" actId="1076"/>
        <pc:sldMkLst>
          <pc:docMk/>
          <pc:sldMk cId="2211870021" sldId="346"/>
        </pc:sldMkLst>
        <pc:spChg chg="mod">
          <ac:chgData name="Jamie Webb-Fryer" userId="ba7c1b63bcfb9db4" providerId="LiveId" clId="{E95DDE98-99C7-427B-BDEE-801EA1FC3771}" dt="2020-01-17T18:16:36.501" v="29"/>
          <ac:spMkLst>
            <pc:docMk/>
            <pc:sldMk cId="2211870021" sldId="346"/>
            <ac:spMk id="2" creationId="{C0613AEF-0CB6-4EFD-82EC-ABA2CF22B50E}"/>
          </ac:spMkLst>
        </pc:spChg>
        <pc:spChg chg="mod">
          <ac:chgData name="Jamie Webb-Fryer" userId="ba7c1b63bcfb9db4" providerId="LiveId" clId="{E95DDE98-99C7-427B-BDEE-801EA1FC3771}" dt="2020-01-17T18:34:35.556" v="140" actId="20577"/>
          <ac:spMkLst>
            <pc:docMk/>
            <pc:sldMk cId="2211870021" sldId="346"/>
            <ac:spMk id="3" creationId="{8E05E6D8-E086-4D16-890D-4147E4A6B78F}"/>
          </ac:spMkLst>
        </pc:spChg>
        <pc:picChg chg="add mod">
          <ac:chgData name="Jamie Webb-Fryer" userId="ba7c1b63bcfb9db4" providerId="LiveId" clId="{E95DDE98-99C7-427B-BDEE-801EA1FC3771}" dt="2020-01-19T13:26:02.509" v="494" actId="1076"/>
          <ac:picMkLst>
            <pc:docMk/>
            <pc:sldMk cId="2211870021" sldId="346"/>
            <ac:picMk id="5" creationId="{E035210E-A152-44A3-8327-78D49C5003AC}"/>
          </ac:picMkLst>
        </pc:picChg>
      </pc:sldChg>
      <pc:sldChg chg="del">
        <pc:chgData name="Jamie Webb-Fryer" userId="ba7c1b63bcfb9db4" providerId="LiveId" clId="{E95DDE98-99C7-427B-BDEE-801EA1FC3771}" dt="2020-01-17T18:12:43.415" v="5" actId="47"/>
        <pc:sldMkLst>
          <pc:docMk/>
          <pc:sldMk cId="609988587" sldId="347"/>
        </pc:sldMkLst>
      </pc:sldChg>
      <pc:sldChg chg="addSp modSp">
        <pc:chgData name="Jamie Webb-Fryer" userId="ba7c1b63bcfb9db4" providerId="LiveId" clId="{E95DDE98-99C7-427B-BDEE-801EA1FC3771}" dt="2020-01-17T18:41:56.018" v="172" actId="1076"/>
        <pc:sldMkLst>
          <pc:docMk/>
          <pc:sldMk cId="1729132648" sldId="347"/>
        </pc:sldMkLst>
        <pc:spChg chg="mod">
          <ac:chgData name="Jamie Webb-Fryer" userId="ba7c1b63bcfb9db4" providerId="LiveId" clId="{E95DDE98-99C7-427B-BDEE-801EA1FC3771}" dt="2020-01-17T18:18:04.944" v="55" actId="20577"/>
          <ac:spMkLst>
            <pc:docMk/>
            <pc:sldMk cId="1729132648" sldId="347"/>
            <ac:spMk id="2" creationId="{C0613AEF-0CB6-4EFD-82EC-ABA2CF22B50E}"/>
          </ac:spMkLst>
        </pc:spChg>
        <pc:spChg chg="mod">
          <ac:chgData name="Jamie Webb-Fryer" userId="ba7c1b63bcfb9db4" providerId="LiveId" clId="{E95DDE98-99C7-427B-BDEE-801EA1FC3771}" dt="2020-01-17T18:18:15.105" v="56"/>
          <ac:spMkLst>
            <pc:docMk/>
            <pc:sldMk cId="1729132648" sldId="347"/>
            <ac:spMk id="3" creationId="{8E05E6D8-E086-4D16-890D-4147E4A6B78F}"/>
          </ac:spMkLst>
        </pc:spChg>
        <pc:picChg chg="add mod">
          <ac:chgData name="Jamie Webb-Fryer" userId="ba7c1b63bcfb9db4" providerId="LiveId" clId="{E95DDE98-99C7-427B-BDEE-801EA1FC3771}" dt="2020-01-17T18:41:56.018" v="172" actId="1076"/>
          <ac:picMkLst>
            <pc:docMk/>
            <pc:sldMk cId="1729132648" sldId="347"/>
            <ac:picMk id="2050" creationId="{4D2C9AAF-D649-4851-A43A-33CA8A7833A6}"/>
          </ac:picMkLst>
        </pc:picChg>
      </pc:sldChg>
      <pc:sldChg chg="addSp modSp">
        <pc:chgData name="Jamie Webb-Fryer" userId="ba7c1b63bcfb9db4" providerId="LiveId" clId="{E95DDE98-99C7-427B-BDEE-801EA1FC3771}" dt="2020-01-17T18:50:21.595" v="192" actId="14100"/>
        <pc:sldMkLst>
          <pc:docMk/>
          <pc:sldMk cId="464407246" sldId="348"/>
        </pc:sldMkLst>
        <pc:spChg chg="mod">
          <ac:chgData name="Jamie Webb-Fryer" userId="ba7c1b63bcfb9db4" providerId="LiveId" clId="{E95DDE98-99C7-427B-BDEE-801EA1FC3771}" dt="2020-01-17T18:18:44.394" v="70" actId="20577"/>
          <ac:spMkLst>
            <pc:docMk/>
            <pc:sldMk cId="464407246" sldId="348"/>
            <ac:spMk id="2" creationId="{C0613AEF-0CB6-4EFD-82EC-ABA2CF22B50E}"/>
          </ac:spMkLst>
        </pc:spChg>
        <pc:spChg chg="mod">
          <ac:chgData name="Jamie Webb-Fryer" userId="ba7c1b63bcfb9db4" providerId="LiveId" clId="{E95DDE98-99C7-427B-BDEE-801EA1FC3771}" dt="2020-01-17T18:18:36.860" v="57"/>
          <ac:spMkLst>
            <pc:docMk/>
            <pc:sldMk cId="464407246" sldId="348"/>
            <ac:spMk id="3" creationId="{8E05E6D8-E086-4D16-890D-4147E4A6B78F}"/>
          </ac:spMkLst>
        </pc:spChg>
        <pc:picChg chg="add mod">
          <ac:chgData name="Jamie Webb-Fryer" userId="ba7c1b63bcfb9db4" providerId="LiveId" clId="{E95DDE98-99C7-427B-BDEE-801EA1FC3771}" dt="2020-01-17T18:50:21.595" v="192" actId="14100"/>
          <ac:picMkLst>
            <pc:docMk/>
            <pc:sldMk cId="464407246" sldId="348"/>
            <ac:picMk id="6146" creationId="{0910F309-A6F7-4D72-9AB4-A6B575C36DE6}"/>
          </ac:picMkLst>
        </pc:picChg>
      </pc:sldChg>
      <pc:sldChg chg="del">
        <pc:chgData name="Jamie Webb-Fryer" userId="ba7c1b63bcfb9db4" providerId="LiveId" clId="{E95DDE98-99C7-427B-BDEE-801EA1FC3771}" dt="2020-01-17T18:12:44.840" v="11" actId="47"/>
        <pc:sldMkLst>
          <pc:docMk/>
          <pc:sldMk cId="3480167800" sldId="348"/>
        </pc:sldMkLst>
      </pc:sldChg>
      <pc:sldChg chg="del">
        <pc:chgData name="Jamie Webb-Fryer" userId="ba7c1b63bcfb9db4" providerId="LiveId" clId="{E95DDE98-99C7-427B-BDEE-801EA1FC3771}" dt="2020-01-17T18:12:45.373" v="12" actId="47"/>
        <pc:sldMkLst>
          <pc:docMk/>
          <pc:sldMk cId="787693281" sldId="349"/>
        </pc:sldMkLst>
      </pc:sldChg>
      <pc:sldChg chg="addSp modSp">
        <pc:chgData name="Jamie Webb-Fryer" userId="ba7c1b63bcfb9db4" providerId="LiveId" clId="{E95DDE98-99C7-427B-BDEE-801EA1FC3771}" dt="2020-01-19T13:29:23.455" v="610" actId="20577"/>
        <pc:sldMkLst>
          <pc:docMk/>
          <pc:sldMk cId="3094087515" sldId="349"/>
        </pc:sldMkLst>
        <pc:spChg chg="mod">
          <ac:chgData name="Jamie Webb-Fryer" userId="ba7c1b63bcfb9db4" providerId="LiveId" clId="{E95DDE98-99C7-427B-BDEE-801EA1FC3771}" dt="2020-01-17T18:21:06.836" v="130" actId="14100"/>
          <ac:spMkLst>
            <pc:docMk/>
            <pc:sldMk cId="3094087515" sldId="349"/>
            <ac:spMk id="2" creationId="{C0613AEF-0CB6-4EFD-82EC-ABA2CF22B50E}"/>
          </ac:spMkLst>
        </pc:spChg>
        <pc:spChg chg="mod">
          <ac:chgData name="Jamie Webb-Fryer" userId="ba7c1b63bcfb9db4" providerId="LiveId" clId="{E95DDE98-99C7-427B-BDEE-801EA1FC3771}" dt="2020-01-19T13:29:23.455" v="610" actId="20577"/>
          <ac:spMkLst>
            <pc:docMk/>
            <pc:sldMk cId="3094087515" sldId="349"/>
            <ac:spMk id="3" creationId="{8E05E6D8-E086-4D16-890D-4147E4A6B78F}"/>
          </ac:spMkLst>
        </pc:spChg>
        <pc:picChg chg="add mod">
          <ac:chgData name="Jamie Webb-Fryer" userId="ba7c1b63bcfb9db4" providerId="LiveId" clId="{E95DDE98-99C7-427B-BDEE-801EA1FC3771}" dt="2020-01-19T13:28:41.376" v="572" actId="14100"/>
          <ac:picMkLst>
            <pc:docMk/>
            <pc:sldMk cId="3094087515" sldId="349"/>
            <ac:picMk id="3074" creationId="{E9F5DB18-15A1-42DD-87AD-756183EAD650}"/>
          </ac:picMkLst>
        </pc:picChg>
      </pc:sldChg>
      <pc:sldChg chg="addSp modSp">
        <pc:chgData name="Jamie Webb-Fryer" userId="ba7c1b63bcfb9db4" providerId="LiveId" clId="{E95DDE98-99C7-427B-BDEE-801EA1FC3771}" dt="2020-01-17T18:51:28.830" v="197" actId="20577"/>
        <pc:sldMkLst>
          <pc:docMk/>
          <pc:sldMk cId="816244988" sldId="350"/>
        </pc:sldMkLst>
        <pc:spChg chg="mod">
          <ac:chgData name="Jamie Webb-Fryer" userId="ba7c1b63bcfb9db4" providerId="LiveId" clId="{E95DDE98-99C7-427B-BDEE-801EA1FC3771}" dt="2020-01-17T18:20:59.497" v="128" actId="14100"/>
          <ac:spMkLst>
            <pc:docMk/>
            <pc:sldMk cId="816244988" sldId="350"/>
            <ac:spMk id="2" creationId="{C0613AEF-0CB6-4EFD-82EC-ABA2CF22B50E}"/>
          </ac:spMkLst>
        </pc:spChg>
        <pc:spChg chg="mod">
          <ac:chgData name="Jamie Webb-Fryer" userId="ba7c1b63bcfb9db4" providerId="LiveId" clId="{E95DDE98-99C7-427B-BDEE-801EA1FC3771}" dt="2020-01-17T18:51:28.830" v="197" actId="20577"/>
          <ac:spMkLst>
            <pc:docMk/>
            <pc:sldMk cId="816244988" sldId="350"/>
            <ac:spMk id="3" creationId="{8E05E6D8-E086-4D16-890D-4147E4A6B78F}"/>
          </ac:spMkLst>
        </pc:spChg>
        <pc:picChg chg="add mod">
          <ac:chgData name="Jamie Webb-Fryer" userId="ba7c1b63bcfb9db4" providerId="LiveId" clId="{E95DDE98-99C7-427B-BDEE-801EA1FC3771}" dt="2020-01-17T18:45:08.152" v="184" actId="14100"/>
          <ac:picMkLst>
            <pc:docMk/>
            <pc:sldMk cId="816244988" sldId="350"/>
            <ac:picMk id="4098" creationId="{88E5F444-B2D4-4A2D-A1E2-62FC65D56C3D}"/>
          </ac:picMkLst>
        </pc:picChg>
      </pc:sldChg>
      <pc:sldChg chg="modSp">
        <pc:chgData name="Jamie Webb-Fryer" userId="ba7c1b63bcfb9db4" providerId="LiveId" clId="{E95DDE98-99C7-427B-BDEE-801EA1FC3771}" dt="2020-01-17T18:21:25.622" v="138" actId="20577"/>
        <pc:sldMkLst>
          <pc:docMk/>
          <pc:sldMk cId="3648043736" sldId="351"/>
        </pc:sldMkLst>
        <pc:spChg chg="mod">
          <ac:chgData name="Jamie Webb-Fryer" userId="ba7c1b63bcfb9db4" providerId="LiveId" clId="{E95DDE98-99C7-427B-BDEE-801EA1FC3771}" dt="2020-01-17T18:21:25.622" v="138" actId="20577"/>
          <ac:spMkLst>
            <pc:docMk/>
            <pc:sldMk cId="3648043736" sldId="351"/>
            <ac:spMk id="2" creationId="{C0613AEF-0CB6-4EFD-82EC-ABA2CF22B50E}"/>
          </ac:spMkLst>
        </pc:spChg>
        <pc:spChg chg="mod">
          <ac:chgData name="Jamie Webb-Fryer" userId="ba7c1b63bcfb9db4" providerId="LiveId" clId="{E95DDE98-99C7-427B-BDEE-801EA1FC3771}" dt="2020-01-17T18:21:22.500" v="131" actId="20577"/>
          <ac:spMkLst>
            <pc:docMk/>
            <pc:sldMk cId="3648043736" sldId="351"/>
            <ac:spMk id="3" creationId="{8E05E6D8-E086-4D16-890D-4147E4A6B78F}"/>
          </ac:spMkLst>
        </pc:spChg>
      </pc:sldChg>
      <pc:sldChg chg="modSp">
        <pc:chgData name="Jamie Webb-Fryer" userId="ba7c1b63bcfb9db4" providerId="LiveId" clId="{E95DDE98-99C7-427B-BDEE-801EA1FC3771}" dt="2020-01-17T18:35:58.034" v="149"/>
        <pc:sldMkLst>
          <pc:docMk/>
          <pc:sldMk cId="3928153324" sldId="352"/>
        </pc:sldMkLst>
        <pc:spChg chg="mod">
          <ac:chgData name="Jamie Webb-Fryer" userId="ba7c1b63bcfb9db4" providerId="LiveId" clId="{E95DDE98-99C7-427B-BDEE-801EA1FC3771}" dt="2020-01-17T18:35:58.034" v="149"/>
          <ac:spMkLst>
            <pc:docMk/>
            <pc:sldMk cId="3928153324" sldId="352"/>
            <ac:spMk id="3" creationId="{8E05E6D8-E086-4D16-890D-4147E4A6B78F}"/>
          </ac:spMkLst>
        </pc:spChg>
      </pc:sldChg>
      <pc:sldChg chg="addSp delSp modSp">
        <pc:chgData name="Jamie Webb-Fryer" userId="ba7c1b63bcfb9db4" providerId="LiveId" clId="{E95DDE98-99C7-427B-BDEE-801EA1FC3771}" dt="2020-01-17T18:40:43.988" v="169" actId="14100"/>
        <pc:sldMkLst>
          <pc:docMk/>
          <pc:sldMk cId="2484268484" sldId="353"/>
        </pc:sldMkLst>
        <pc:spChg chg="mod">
          <ac:chgData name="Jamie Webb-Fryer" userId="ba7c1b63bcfb9db4" providerId="LiveId" clId="{E95DDE98-99C7-427B-BDEE-801EA1FC3771}" dt="2020-01-17T18:36:04.684" v="152" actId="20577"/>
          <ac:spMkLst>
            <pc:docMk/>
            <pc:sldMk cId="2484268484" sldId="353"/>
            <ac:spMk id="3" creationId="{8E05E6D8-E086-4D16-890D-4147E4A6B78F}"/>
          </ac:spMkLst>
        </pc:spChg>
        <pc:picChg chg="del">
          <ac:chgData name="Jamie Webb-Fryer" userId="ba7c1b63bcfb9db4" providerId="LiveId" clId="{E95DDE98-99C7-427B-BDEE-801EA1FC3771}" dt="2020-01-17T18:35:49.859" v="146" actId="478"/>
          <ac:picMkLst>
            <pc:docMk/>
            <pc:sldMk cId="2484268484" sldId="353"/>
            <ac:picMk id="5" creationId="{E035210E-A152-44A3-8327-78D49C5003AC}"/>
          </ac:picMkLst>
        </pc:picChg>
        <pc:picChg chg="add mod">
          <ac:chgData name="Jamie Webb-Fryer" userId="ba7c1b63bcfb9db4" providerId="LiveId" clId="{E95DDE98-99C7-427B-BDEE-801EA1FC3771}" dt="2020-01-17T18:40:43.988" v="169" actId="14100"/>
          <ac:picMkLst>
            <pc:docMk/>
            <pc:sldMk cId="2484268484" sldId="353"/>
            <ac:picMk id="6" creationId="{6CF51F4F-B048-47F1-AACC-DD1785588BDF}"/>
          </ac:picMkLst>
        </pc:picChg>
      </pc:sldChg>
      <pc:sldChg chg="delSp modSp add">
        <pc:chgData name="Jamie Webb-Fryer" userId="ba7c1b63bcfb9db4" providerId="LiveId" clId="{E95DDE98-99C7-427B-BDEE-801EA1FC3771}" dt="2020-01-19T13:29:53.022" v="624" actId="113"/>
        <pc:sldMkLst>
          <pc:docMk/>
          <pc:sldMk cId="3918401378" sldId="354"/>
        </pc:sldMkLst>
        <pc:spChg chg="mod">
          <ac:chgData name="Jamie Webb-Fryer" userId="ba7c1b63bcfb9db4" providerId="LiveId" clId="{E95DDE98-99C7-427B-BDEE-801EA1FC3771}" dt="2020-01-19T13:29:53.022" v="624" actId="113"/>
          <ac:spMkLst>
            <pc:docMk/>
            <pc:sldMk cId="3918401378" sldId="354"/>
            <ac:spMk id="3" creationId="{8E05E6D8-E086-4D16-890D-4147E4A6B78F}"/>
          </ac:spMkLst>
        </pc:spChg>
        <pc:picChg chg="del">
          <ac:chgData name="Jamie Webb-Fryer" userId="ba7c1b63bcfb9db4" providerId="LiveId" clId="{E95DDE98-99C7-427B-BDEE-801EA1FC3771}" dt="2020-01-17T18:43:34.950" v="179" actId="478"/>
          <ac:picMkLst>
            <pc:docMk/>
            <pc:sldMk cId="3918401378" sldId="354"/>
            <ac:picMk id="3074" creationId="{E9F5DB18-15A1-42DD-87AD-756183EAD650}"/>
          </ac:picMkLst>
        </pc:picChg>
      </pc:sldChg>
      <pc:sldChg chg="delSp modSp ord">
        <pc:chgData name="Jamie Webb-Fryer" userId="ba7c1b63bcfb9db4" providerId="LiveId" clId="{E95DDE98-99C7-427B-BDEE-801EA1FC3771}" dt="2020-01-17T18:51:25.281" v="196" actId="20577"/>
        <pc:sldMkLst>
          <pc:docMk/>
          <pc:sldMk cId="1338697101" sldId="355"/>
        </pc:sldMkLst>
        <pc:spChg chg="mod">
          <ac:chgData name="Jamie Webb-Fryer" userId="ba7c1b63bcfb9db4" providerId="LiveId" clId="{E95DDE98-99C7-427B-BDEE-801EA1FC3771}" dt="2020-01-17T18:51:25.281" v="196" actId="20577"/>
          <ac:spMkLst>
            <pc:docMk/>
            <pc:sldMk cId="1338697101" sldId="355"/>
            <ac:spMk id="3" creationId="{8E05E6D8-E086-4D16-890D-4147E4A6B78F}"/>
          </ac:spMkLst>
        </pc:spChg>
        <pc:picChg chg="del">
          <ac:chgData name="Jamie Webb-Fryer" userId="ba7c1b63bcfb9db4" providerId="LiveId" clId="{E95DDE98-99C7-427B-BDEE-801EA1FC3771}" dt="2020-01-17T18:51:14.148" v="193" actId="478"/>
          <ac:picMkLst>
            <pc:docMk/>
            <pc:sldMk cId="1338697101" sldId="355"/>
            <ac:picMk id="4098" creationId="{88E5F444-B2D4-4A2D-A1E2-62FC65D56C3D}"/>
          </ac:picMkLst>
        </pc:picChg>
      </pc:sldChg>
    </pc:docChg>
  </pc:docChgLst>
  <pc:docChgLst>
    <pc:chgData name="Jamie Webb-Fryer" userId="ba7c1b63bcfb9db4" providerId="LiveId" clId="{DED4A589-2250-4F91-8D65-43FF4BA49A3D}"/>
    <pc:docChg chg="undo custSel addSld delSld modSld modMainMaster">
      <pc:chgData name="Jamie Webb-Fryer" userId="ba7c1b63bcfb9db4" providerId="LiveId" clId="{DED4A589-2250-4F91-8D65-43FF4BA49A3D}" dt="2020-01-20T20:23:47.982" v="1827" actId="20577"/>
      <pc:docMkLst>
        <pc:docMk/>
      </pc:docMkLst>
      <pc:sldChg chg="del">
        <pc:chgData name="Jamie Webb-Fryer" userId="ba7c1b63bcfb9db4" providerId="LiveId" clId="{DED4A589-2250-4F91-8D65-43FF4BA49A3D}" dt="2020-01-19T13:32:16.221" v="6" actId="47"/>
        <pc:sldMkLst>
          <pc:docMk/>
          <pc:sldMk cId="0" sldId="267"/>
        </pc:sldMkLst>
      </pc:sldChg>
      <pc:sldChg chg="modSp">
        <pc:chgData name="Jamie Webb-Fryer" userId="ba7c1b63bcfb9db4" providerId="LiveId" clId="{DED4A589-2250-4F91-8D65-43FF4BA49A3D}" dt="2020-01-19T17:23:28.790" v="1482" actId="313"/>
        <pc:sldMkLst>
          <pc:docMk/>
          <pc:sldMk cId="2010869661" sldId="275"/>
        </pc:sldMkLst>
        <pc:spChg chg="mod">
          <ac:chgData name="Jamie Webb-Fryer" userId="ba7c1b63bcfb9db4" providerId="LiveId" clId="{DED4A589-2250-4F91-8D65-43FF4BA49A3D}" dt="2020-01-19T17:23:28.790" v="1482" actId="313"/>
          <ac:spMkLst>
            <pc:docMk/>
            <pc:sldMk cId="2010869661" sldId="275"/>
            <ac:spMk id="2" creationId="{00000000-0000-0000-0000-000000000000}"/>
          </ac:spMkLst>
        </pc:spChg>
      </pc:sldChg>
      <pc:sldChg chg="modSp">
        <pc:chgData name="Jamie Webb-Fryer" userId="ba7c1b63bcfb9db4" providerId="LiveId" clId="{DED4A589-2250-4F91-8D65-43FF4BA49A3D}" dt="2020-01-19T16:21:26.842" v="355" actId="14100"/>
        <pc:sldMkLst>
          <pc:docMk/>
          <pc:sldMk cId="631777304" sldId="343"/>
        </pc:sldMkLst>
        <pc:spChg chg="mod">
          <ac:chgData name="Jamie Webb-Fryer" userId="ba7c1b63bcfb9db4" providerId="LiveId" clId="{DED4A589-2250-4F91-8D65-43FF4BA49A3D}" dt="2020-01-19T16:21:23.535" v="354" actId="14100"/>
          <ac:spMkLst>
            <pc:docMk/>
            <pc:sldMk cId="631777304" sldId="343"/>
            <ac:spMk id="3" creationId="{8E05E6D8-E086-4D16-890D-4147E4A6B78F}"/>
          </ac:spMkLst>
        </pc:spChg>
        <pc:picChg chg="mod">
          <ac:chgData name="Jamie Webb-Fryer" userId="ba7c1b63bcfb9db4" providerId="LiveId" clId="{DED4A589-2250-4F91-8D65-43FF4BA49A3D}" dt="2020-01-19T16:21:26.842" v="355" actId="14100"/>
          <ac:picMkLst>
            <pc:docMk/>
            <pc:sldMk cId="631777304" sldId="343"/>
            <ac:picMk id="1028" creationId="{1AE98A53-F729-4DDC-956C-2FD22CDEAEBA}"/>
          </ac:picMkLst>
        </pc:picChg>
      </pc:sldChg>
      <pc:sldChg chg="modSp">
        <pc:chgData name="Jamie Webb-Fryer" userId="ba7c1b63bcfb9db4" providerId="LiveId" clId="{DED4A589-2250-4F91-8D65-43FF4BA49A3D}" dt="2020-01-19T16:18:58.603" v="297" actId="14100"/>
        <pc:sldMkLst>
          <pc:docMk/>
          <pc:sldMk cId="2432559233" sldId="344"/>
        </pc:sldMkLst>
        <pc:spChg chg="mod">
          <ac:chgData name="Jamie Webb-Fryer" userId="ba7c1b63bcfb9db4" providerId="LiveId" clId="{DED4A589-2250-4F91-8D65-43FF4BA49A3D}" dt="2020-01-19T16:18:51.876" v="295" actId="14100"/>
          <ac:spMkLst>
            <pc:docMk/>
            <pc:sldMk cId="2432559233" sldId="344"/>
            <ac:spMk id="3" creationId="{8E05E6D8-E086-4D16-890D-4147E4A6B78F}"/>
          </ac:spMkLst>
        </pc:spChg>
        <pc:picChg chg="mod">
          <ac:chgData name="Jamie Webb-Fryer" userId="ba7c1b63bcfb9db4" providerId="LiveId" clId="{DED4A589-2250-4F91-8D65-43FF4BA49A3D}" dt="2020-01-19T16:18:58.603" v="297" actId="14100"/>
          <ac:picMkLst>
            <pc:docMk/>
            <pc:sldMk cId="2432559233" sldId="344"/>
            <ac:picMk id="5" creationId="{616EE4A8-F700-4E2B-9CB8-236794BC01B6}"/>
          </ac:picMkLst>
        </pc:picChg>
      </pc:sldChg>
      <pc:sldChg chg="modSp">
        <pc:chgData name="Jamie Webb-Fryer" userId="ba7c1b63bcfb9db4" providerId="LiveId" clId="{DED4A589-2250-4F91-8D65-43FF4BA49A3D}" dt="2020-01-19T16:28:16.910" v="516" actId="20577"/>
        <pc:sldMkLst>
          <pc:docMk/>
          <pc:sldMk cId="2211870021" sldId="346"/>
        </pc:sldMkLst>
        <pc:spChg chg="mod">
          <ac:chgData name="Jamie Webb-Fryer" userId="ba7c1b63bcfb9db4" providerId="LiveId" clId="{DED4A589-2250-4F91-8D65-43FF4BA49A3D}" dt="2020-01-19T16:28:16.910" v="516" actId="20577"/>
          <ac:spMkLst>
            <pc:docMk/>
            <pc:sldMk cId="2211870021" sldId="346"/>
            <ac:spMk id="3" creationId="{8E05E6D8-E086-4D16-890D-4147E4A6B78F}"/>
          </ac:spMkLst>
        </pc:spChg>
        <pc:picChg chg="mod modCrop">
          <ac:chgData name="Jamie Webb-Fryer" userId="ba7c1b63bcfb9db4" providerId="LiveId" clId="{DED4A589-2250-4F91-8D65-43FF4BA49A3D}" dt="2020-01-19T16:27:50.776" v="502" actId="14100"/>
          <ac:picMkLst>
            <pc:docMk/>
            <pc:sldMk cId="2211870021" sldId="346"/>
            <ac:picMk id="5" creationId="{E035210E-A152-44A3-8327-78D49C5003AC}"/>
          </ac:picMkLst>
        </pc:picChg>
      </pc:sldChg>
      <pc:sldChg chg="modSp">
        <pc:chgData name="Jamie Webb-Fryer" userId="ba7c1b63bcfb9db4" providerId="LiveId" clId="{DED4A589-2250-4F91-8D65-43FF4BA49A3D}" dt="2020-01-19T17:41:16.724" v="1813" actId="1076"/>
        <pc:sldMkLst>
          <pc:docMk/>
          <pc:sldMk cId="1729132648" sldId="347"/>
        </pc:sldMkLst>
        <pc:spChg chg="mod">
          <ac:chgData name="Jamie Webb-Fryer" userId="ba7c1b63bcfb9db4" providerId="LiveId" clId="{DED4A589-2250-4F91-8D65-43FF4BA49A3D}" dt="2020-01-19T17:41:16.724" v="1813" actId="1076"/>
          <ac:spMkLst>
            <pc:docMk/>
            <pc:sldMk cId="1729132648" sldId="347"/>
            <ac:spMk id="3" creationId="{8E05E6D8-E086-4D16-890D-4147E4A6B78F}"/>
          </ac:spMkLst>
        </pc:spChg>
        <pc:picChg chg="mod">
          <ac:chgData name="Jamie Webb-Fryer" userId="ba7c1b63bcfb9db4" providerId="LiveId" clId="{DED4A589-2250-4F91-8D65-43FF4BA49A3D}" dt="2020-01-19T17:32:13.924" v="1585" actId="14100"/>
          <ac:picMkLst>
            <pc:docMk/>
            <pc:sldMk cId="1729132648" sldId="347"/>
            <ac:picMk id="2050" creationId="{4D2C9AAF-D649-4851-A43A-33CA8A7833A6}"/>
          </ac:picMkLst>
        </pc:picChg>
      </pc:sldChg>
      <pc:sldChg chg="modSp">
        <pc:chgData name="Jamie Webb-Fryer" userId="ba7c1b63bcfb9db4" providerId="LiveId" clId="{DED4A589-2250-4F91-8D65-43FF4BA49A3D}" dt="2020-01-19T17:40:18.046" v="1812" actId="20577"/>
        <pc:sldMkLst>
          <pc:docMk/>
          <pc:sldMk cId="464407246" sldId="348"/>
        </pc:sldMkLst>
        <pc:spChg chg="mod">
          <ac:chgData name="Jamie Webb-Fryer" userId="ba7c1b63bcfb9db4" providerId="LiveId" clId="{DED4A589-2250-4F91-8D65-43FF4BA49A3D}" dt="2020-01-19T17:40:18.046" v="1812" actId="20577"/>
          <ac:spMkLst>
            <pc:docMk/>
            <pc:sldMk cId="464407246" sldId="348"/>
            <ac:spMk id="3" creationId="{8E05E6D8-E086-4D16-890D-4147E4A6B78F}"/>
          </ac:spMkLst>
        </pc:spChg>
        <pc:picChg chg="mod">
          <ac:chgData name="Jamie Webb-Fryer" userId="ba7c1b63bcfb9db4" providerId="LiveId" clId="{DED4A589-2250-4F91-8D65-43FF4BA49A3D}" dt="2020-01-19T17:35:47.579" v="1683" actId="14100"/>
          <ac:picMkLst>
            <pc:docMk/>
            <pc:sldMk cId="464407246" sldId="348"/>
            <ac:picMk id="6146" creationId="{0910F309-A6F7-4D72-9AB4-A6B575C36DE6}"/>
          </ac:picMkLst>
        </pc:picChg>
      </pc:sldChg>
      <pc:sldChg chg="del">
        <pc:chgData name="Jamie Webb-Fryer" userId="ba7c1b63bcfb9db4" providerId="LiveId" clId="{DED4A589-2250-4F91-8D65-43FF4BA49A3D}" dt="2020-01-19T13:32:14.431" v="1" actId="47"/>
        <pc:sldMkLst>
          <pc:docMk/>
          <pc:sldMk cId="3094087515" sldId="349"/>
        </pc:sldMkLst>
      </pc:sldChg>
      <pc:sldChg chg="del">
        <pc:chgData name="Jamie Webb-Fryer" userId="ba7c1b63bcfb9db4" providerId="LiveId" clId="{DED4A589-2250-4F91-8D65-43FF4BA49A3D}" dt="2020-01-19T13:32:15.736" v="4" actId="47"/>
        <pc:sldMkLst>
          <pc:docMk/>
          <pc:sldMk cId="816244988" sldId="350"/>
        </pc:sldMkLst>
      </pc:sldChg>
      <pc:sldChg chg="del">
        <pc:chgData name="Jamie Webb-Fryer" userId="ba7c1b63bcfb9db4" providerId="LiveId" clId="{DED4A589-2250-4F91-8D65-43FF4BA49A3D}" dt="2020-01-19T13:32:15.927" v="5" actId="47"/>
        <pc:sldMkLst>
          <pc:docMk/>
          <pc:sldMk cId="3648043736" sldId="351"/>
        </pc:sldMkLst>
      </pc:sldChg>
      <pc:sldChg chg="modSp">
        <pc:chgData name="Jamie Webb-Fryer" userId="ba7c1b63bcfb9db4" providerId="LiveId" clId="{DED4A589-2250-4F91-8D65-43FF4BA49A3D}" dt="2020-01-19T17:39:24.363" v="1777" actId="123"/>
        <pc:sldMkLst>
          <pc:docMk/>
          <pc:sldMk cId="3928153324" sldId="352"/>
        </pc:sldMkLst>
        <pc:spChg chg="mod">
          <ac:chgData name="Jamie Webb-Fryer" userId="ba7c1b63bcfb9db4" providerId="LiveId" clId="{DED4A589-2250-4F91-8D65-43FF4BA49A3D}" dt="2020-01-19T17:39:24.363" v="1777" actId="123"/>
          <ac:spMkLst>
            <pc:docMk/>
            <pc:sldMk cId="3928153324" sldId="352"/>
            <ac:spMk id="3" creationId="{8E05E6D8-E086-4D16-890D-4147E4A6B78F}"/>
          </ac:spMkLst>
        </pc:spChg>
      </pc:sldChg>
      <pc:sldChg chg="addSp delSp modSp">
        <pc:chgData name="Jamie Webb-Fryer" userId="ba7c1b63bcfb9db4" providerId="LiveId" clId="{DED4A589-2250-4F91-8D65-43FF4BA49A3D}" dt="2020-01-19T17:27:11.944" v="1534" actId="14100"/>
        <pc:sldMkLst>
          <pc:docMk/>
          <pc:sldMk cId="2484268484" sldId="353"/>
        </pc:sldMkLst>
        <pc:spChg chg="mod">
          <ac:chgData name="Jamie Webb-Fryer" userId="ba7c1b63bcfb9db4" providerId="LiveId" clId="{DED4A589-2250-4F91-8D65-43FF4BA49A3D}" dt="2020-01-19T17:27:11.944" v="1534" actId="14100"/>
          <ac:spMkLst>
            <pc:docMk/>
            <pc:sldMk cId="2484268484" sldId="353"/>
            <ac:spMk id="3" creationId="{8E05E6D8-E086-4D16-890D-4147E4A6B78F}"/>
          </ac:spMkLst>
        </pc:spChg>
        <pc:spChg chg="add del mod">
          <ac:chgData name="Jamie Webb-Fryer" userId="ba7c1b63bcfb9db4" providerId="LiveId" clId="{DED4A589-2250-4F91-8D65-43FF4BA49A3D}" dt="2020-01-19T16:41:46.689" v="1094" actId="478"/>
          <ac:spMkLst>
            <pc:docMk/>
            <pc:sldMk cId="2484268484" sldId="353"/>
            <ac:spMk id="4" creationId="{4567F42A-24A4-439E-BB34-96B172386E34}"/>
          </ac:spMkLst>
        </pc:spChg>
        <pc:picChg chg="mod">
          <ac:chgData name="Jamie Webb-Fryer" userId="ba7c1b63bcfb9db4" providerId="LiveId" clId="{DED4A589-2250-4F91-8D65-43FF4BA49A3D}" dt="2020-01-19T17:27:07.879" v="1533" actId="14100"/>
          <ac:picMkLst>
            <pc:docMk/>
            <pc:sldMk cId="2484268484" sldId="353"/>
            <ac:picMk id="6" creationId="{6CF51F4F-B048-47F1-AACC-DD1785588BDF}"/>
          </ac:picMkLst>
        </pc:picChg>
      </pc:sldChg>
      <pc:sldChg chg="del">
        <pc:chgData name="Jamie Webb-Fryer" userId="ba7c1b63bcfb9db4" providerId="LiveId" clId="{DED4A589-2250-4F91-8D65-43FF4BA49A3D}" dt="2020-01-19T13:32:15.119" v="2" actId="47"/>
        <pc:sldMkLst>
          <pc:docMk/>
          <pc:sldMk cId="3918401378" sldId="354"/>
        </pc:sldMkLst>
      </pc:sldChg>
      <pc:sldChg chg="del">
        <pc:chgData name="Jamie Webb-Fryer" userId="ba7c1b63bcfb9db4" providerId="LiveId" clId="{DED4A589-2250-4F91-8D65-43FF4BA49A3D}" dt="2020-01-19T13:32:15.582" v="3" actId="47"/>
        <pc:sldMkLst>
          <pc:docMk/>
          <pc:sldMk cId="1338697101" sldId="355"/>
        </pc:sldMkLst>
      </pc:sldChg>
      <pc:sldChg chg="del">
        <pc:chgData name="Jamie Webb-Fryer" userId="ba7c1b63bcfb9db4" providerId="LiveId" clId="{DED4A589-2250-4F91-8D65-43FF4BA49A3D}" dt="2020-01-19T13:32:14.229" v="0" actId="47"/>
        <pc:sldMkLst>
          <pc:docMk/>
          <pc:sldMk cId="1186334292" sldId="356"/>
        </pc:sldMkLst>
      </pc:sldChg>
      <pc:sldChg chg="add del">
        <pc:chgData name="Jamie Webb-Fryer" userId="ba7c1b63bcfb9db4" providerId="LiveId" clId="{DED4A589-2250-4F91-8D65-43FF4BA49A3D}" dt="2020-01-19T13:32:18.973" v="8" actId="47"/>
        <pc:sldMkLst>
          <pc:docMk/>
          <pc:sldMk cId="2217512987" sldId="357"/>
        </pc:sldMkLst>
      </pc:sldChg>
      <pc:sldChg chg="delSp modSp">
        <pc:chgData name="Jamie Webb-Fryer" userId="ba7c1b63bcfb9db4" providerId="LiveId" clId="{DED4A589-2250-4F91-8D65-43FF4BA49A3D}" dt="2020-01-19T16:44:16.489" v="1130" actId="20577"/>
        <pc:sldMkLst>
          <pc:docMk/>
          <pc:sldMk cId="1261878096" sldId="358"/>
        </pc:sldMkLst>
        <pc:spChg chg="mod">
          <ac:chgData name="Jamie Webb-Fryer" userId="ba7c1b63bcfb9db4" providerId="LiveId" clId="{DED4A589-2250-4F91-8D65-43FF4BA49A3D}" dt="2020-01-19T16:44:16.489" v="1130" actId="20577"/>
          <ac:spMkLst>
            <pc:docMk/>
            <pc:sldMk cId="1261878096" sldId="358"/>
            <ac:spMk id="3" creationId="{8E05E6D8-E086-4D16-890D-4147E4A6B78F}"/>
          </ac:spMkLst>
        </pc:spChg>
        <pc:picChg chg="del">
          <ac:chgData name="Jamie Webb-Fryer" userId="ba7c1b63bcfb9db4" providerId="LiveId" clId="{DED4A589-2250-4F91-8D65-43FF4BA49A3D}" dt="2020-01-19T13:34:47.899" v="76" actId="478"/>
          <ac:picMkLst>
            <pc:docMk/>
            <pc:sldMk cId="1261878096" sldId="358"/>
            <ac:picMk id="5" creationId="{E035210E-A152-44A3-8327-78D49C5003AC}"/>
          </ac:picMkLst>
        </pc:picChg>
      </pc:sldChg>
      <pc:sldChg chg="delSp modSp add">
        <pc:chgData name="Jamie Webb-Fryer" userId="ba7c1b63bcfb9db4" providerId="LiveId" clId="{DED4A589-2250-4F91-8D65-43FF4BA49A3D}" dt="2020-01-20T20:23:47.982" v="1827" actId="20577"/>
        <pc:sldMkLst>
          <pc:docMk/>
          <pc:sldMk cId="2431512809" sldId="359"/>
        </pc:sldMkLst>
        <pc:spChg chg="mod">
          <ac:chgData name="Jamie Webb-Fryer" userId="ba7c1b63bcfb9db4" providerId="LiveId" clId="{DED4A589-2250-4F91-8D65-43FF4BA49A3D}" dt="2020-01-20T20:23:47.982" v="1827" actId="20577"/>
          <ac:spMkLst>
            <pc:docMk/>
            <pc:sldMk cId="2431512809" sldId="359"/>
            <ac:spMk id="2" creationId="{38414F43-8DE7-4D71-8538-0534EA96760E}"/>
          </ac:spMkLst>
        </pc:spChg>
        <pc:spChg chg="mod">
          <ac:chgData name="Jamie Webb-Fryer" userId="ba7c1b63bcfb9db4" providerId="LiveId" clId="{DED4A589-2250-4F91-8D65-43FF4BA49A3D}" dt="2020-01-19T16:24:31.760" v="360" actId="14100"/>
          <ac:spMkLst>
            <pc:docMk/>
            <pc:sldMk cId="2431512809" sldId="359"/>
            <ac:spMk id="3" creationId="{B1FB0D7C-1ABF-427E-BDA2-F85C85CFCE37}"/>
          </ac:spMkLst>
        </pc:spChg>
        <pc:spChg chg="del">
          <ac:chgData name="Jamie Webb-Fryer" userId="ba7c1b63bcfb9db4" providerId="LiveId" clId="{DED4A589-2250-4F91-8D65-43FF4BA49A3D}" dt="2020-01-19T16:13:13.667" v="187" actId="478"/>
          <ac:spMkLst>
            <pc:docMk/>
            <pc:sldMk cId="2431512809" sldId="359"/>
            <ac:spMk id="4" creationId="{C194797A-6F70-4B03-A5E2-3BC53B871089}"/>
          </ac:spMkLst>
        </pc:spChg>
      </pc:sldChg>
      <pc:sldChg chg="modSp">
        <pc:chgData name="Jamie Webb-Fryer" userId="ba7c1b63bcfb9db4" providerId="LiveId" clId="{DED4A589-2250-4F91-8D65-43FF4BA49A3D}" dt="2020-01-19T17:39:19.016" v="1776" actId="123"/>
        <pc:sldMkLst>
          <pc:docMk/>
          <pc:sldMk cId="2569380680" sldId="360"/>
        </pc:sldMkLst>
        <pc:spChg chg="mod">
          <ac:chgData name="Jamie Webb-Fryer" userId="ba7c1b63bcfb9db4" providerId="LiveId" clId="{DED4A589-2250-4F91-8D65-43FF4BA49A3D}" dt="2020-01-19T17:39:19.016" v="1776" actId="123"/>
          <ac:spMkLst>
            <pc:docMk/>
            <pc:sldMk cId="2569380680" sldId="360"/>
            <ac:spMk id="3" creationId="{8E05E6D8-E086-4D16-890D-4147E4A6B78F}"/>
          </ac:spMkLst>
        </pc:spChg>
      </pc:sldChg>
      <pc:sldMasterChg chg="modSp">
        <pc:chgData name="Jamie Webb-Fryer" userId="ba7c1b63bcfb9db4" providerId="LiveId" clId="{DED4A589-2250-4F91-8D65-43FF4BA49A3D}" dt="2020-01-20T20:23:19.009" v="1815" actId="113"/>
        <pc:sldMasterMkLst>
          <pc:docMk/>
          <pc:sldMasterMk cId="0" sldId="2147483651"/>
        </pc:sldMasterMkLst>
        <pc:spChg chg="mod">
          <ac:chgData name="Jamie Webb-Fryer" userId="ba7c1b63bcfb9db4" providerId="LiveId" clId="{DED4A589-2250-4F91-8D65-43FF4BA49A3D}" dt="2020-01-20T20:23:19.009" v="1815" actId="113"/>
          <ac:spMkLst>
            <pc:docMk/>
            <pc:sldMasterMk cId="0" sldId="2147483651"/>
            <ac:spMk id="1029" creationId="{00000000-0000-0000-0000-000000000000}"/>
          </ac:spMkLst>
        </pc:spChg>
      </pc:sldMasterChg>
    </pc:docChg>
  </pc:docChgLst>
  <pc:docChgLst>
    <pc:chgData name="Jamie Webb-Fryer" userId="ba7c1b63bcfb9db4" providerId="LiveId" clId="{519866FE-EB74-45A1-8719-C1E78DAAD4CD}"/>
    <pc:docChg chg="custSel addSld delSld modSld">
      <pc:chgData name="Jamie Webb-Fryer" userId="ba7c1b63bcfb9db4" providerId="LiveId" clId="{519866FE-EB74-45A1-8719-C1E78DAAD4CD}" dt="2020-04-26T11:26:39.055" v="118" actId="14100"/>
      <pc:docMkLst>
        <pc:docMk/>
      </pc:docMkLst>
      <pc:sldChg chg="modSp mod">
        <pc:chgData name="Jamie Webb-Fryer" userId="ba7c1b63bcfb9db4" providerId="LiveId" clId="{519866FE-EB74-45A1-8719-C1E78DAAD4CD}" dt="2020-04-26T10:59:53.704" v="13" actId="20577"/>
        <pc:sldMkLst>
          <pc:docMk/>
          <pc:sldMk cId="0" sldId="256"/>
        </pc:sldMkLst>
        <pc:spChg chg="mod">
          <ac:chgData name="Jamie Webb-Fryer" userId="ba7c1b63bcfb9db4" providerId="LiveId" clId="{519866FE-EB74-45A1-8719-C1E78DAAD4CD}" dt="2020-04-26T10:59:53.704" v="13" actId="20577"/>
          <ac:spMkLst>
            <pc:docMk/>
            <pc:sldMk cId="0" sldId="256"/>
            <ac:spMk id="2053" creationId="{00000000-0000-0000-0000-000000000000}"/>
          </ac:spMkLst>
        </pc:spChg>
      </pc:sldChg>
      <pc:sldChg chg="addSp delSp modSp add mod">
        <pc:chgData name="Jamie Webb-Fryer" userId="ba7c1b63bcfb9db4" providerId="LiveId" clId="{519866FE-EB74-45A1-8719-C1E78DAAD4CD}" dt="2020-04-26T11:05:42.345" v="54" actId="14100"/>
        <pc:sldMkLst>
          <pc:docMk/>
          <pc:sldMk cId="2982689712" sldId="269"/>
        </pc:sldMkLst>
        <pc:spChg chg="del">
          <ac:chgData name="Jamie Webb-Fryer" userId="ba7c1b63bcfb9db4" providerId="LiveId" clId="{519866FE-EB74-45A1-8719-C1E78DAAD4CD}" dt="2020-04-26T11:05:20.791" v="46" actId="478"/>
          <ac:spMkLst>
            <pc:docMk/>
            <pc:sldMk cId="2982689712" sldId="269"/>
            <ac:spMk id="3" creationId="{00000000-0000-0000-0000-000000000000}"/>
          </ac:spMkLst>
        </pc:spChg>
        <pc:spChg chg="mod">
          <ac:chgData name="Jamie Webb-Fryer" userId="ba7c1b63bcfb9db4" providerId="LiveId" clId="{519866FE-EB74-45A1-8719-C1E78DAAD4CD}" dt="2020-04-26T11:05:39.543" v="53" actId="123"/>
          <ac:spMkLst>
            <pc:docMk/>
            <pc:sldMk cId="2982689712" sldId="269"/>
            <ac:spMk id="3075" creationId="{00000000-0000-0000-0000-000000000000}"/>
          </ac:spMkLst>
        </pc:spChg>
        <pc:picChg chg="del">
          <ac:chgData name="Jamie Webb-Fryer" userId="ba7c1b63bcfb9db4" providerId="LiveId" clId="{519866FE-EB74-45A1-8719-C1E78DAAD4CD}" dt="2020-04-26T11:05:16.680" v="45" actId="478"/>
          <ac:picMkLst>
            <pc:docMk/>
            <pc:sldMk cId="2982689712" sldId="269"/>
            <ac:picMk id="2" creationId="{00000000-0000-0000-0000-000000000000}"/>
          </ac:picMkLst>
        </pc:picChg>
        <pc:picChg chg="add mod">
          <ac:chgData name="Jamie Webb-Fryer" userId="ba7c1b63bcfb9db4" providerId="LiveId" clId="{519866FE-EB74-45A1-8719-C1E78DAAD4CD}" dt="2020-04-26T11:05:42.345" v="54" actId="14100"/>
          <ac:picMkLst>
            <pc:docMk/>
            <pc:sldMk cId="2982689712" sldId="269"/>
            <ac:picMk id="1026" creationId="{03A8BD04-803A-4BD0-AA7E-3DFC33622372}"/>
          </ac:picMkLst>
        </pc:picChg>
      </pc:sldChg>
      <pc:sldChg chg="add">
        <pc:chgData name="Jamie Webb-Fryer" userId="ba7c1b63bcfb9db4" providerId="LiveId" clId="{519866FE-EB74-45A1-8719-C1E78DAAD4CD}" dt="2020-04-26T11:00:22.048" v="14"/>
        <pc:sldMkLst>
          <pc:docMk/>
          <pc:sldMk cId="380788577" sldId="270"/>
        </pc:sldMkLst>
      </pc:sldChg>
      <pc:sldChg chg="addSp delSp modSp add mod">
        <pc:chgData name="Jamie Webb-Fryer" userId="ba7c1b63bcfb9db4" providerId="LiveId" clId="{519866FE-EB74-45A1-8719-C1E78DAAD4CD}" dt="2020-04-26T11:10:05.741" v="71" actId="14100"/>
        <pc:sldMkLst>
          <pc:docMk/>
          <pc:sldMk cId="2389803559" sldId="271"/>
        </pc:sldMkLst>
        <pc:spChg chg="mod">
          <ac:chgData name="Jamie Webb-Fryer" userId="ba7c1b63bcfb9db4" providerId="LiveId" clId="{519866FE-EB74-45A1-8719-C1E78DAAD4CD}" dt="2020-04-26T11:02:27.968" v="44" actId="1076"/>
          <ac:spMkLst>
            <pc:docMk/>
            <pc:sldMk cId="2389803559" sldId="271"/>
            <ac:spMk id="5123" creationId="{00000000-0000-0000-0000-000000000000}"/>
          </ac:spMkLst>
        </pc:spChg>
        <pc:picChg chg="del">
          <ac:chgData name="Jamie Webb-Fryer" userId="ba7c1b63bcfb9db4" providerId="LiveId" clId="{519866FE-EB74-45A1-8719-C1E78DAAD4CD}" dt="2020-04-26T11:00:48.465" v="16" actId="478"/>
          <ac:picMkLst>
            <pc:docMk/>
            <pc:sldMk cId="2389803559" sldId="271"/>
            <ac:picMk id="2" creationId="{00000000-0000-0000-0000-000000000000}"/>
          </ac:picMkLst>
        </pc:picChg>
        <pc:picChg chg="del">
          <ac:chgData name="Jamie Webb-Fryer" userId="ba7c1b63bcfb9db4" providerId="LiveId" clId="{519866FE-EB74-45A1-8719-C1E78DAAD4CD}" dt="2020-04-26T11:00:49.169" v="17" actId="478"/>
          <ac:picMkLst>
            <pc:docMk/>
            <pc:sldMk cId="2389803559" sldId="271"/>
            <ac:picMk id="3" creationId="{00000000-0000-0000-0000-000000000000}"/>
          </ac:picMkLst>
        </pc:picChg>
        <pc:picChg chg="del">
          <ac:chgData name="Jamie Webb-Fryer" userId="ba7c1b63bcfb9db4" providerId="LiveId" clId="{519866FE-EB74-45A1-8719-C1E78DAAD4CD}" dt="2020-04-26T11:00:49.737" v="18" actId="478"/>
          <ac:picMkLst>
            <pc:docMk/>
            <pc:sldMk cId="2389803559" sldId="271"/>
            <ac:picMk id="4" creationId="{00000000-0000-0000-0000-000000000000}"/>
          </ac:picMkLst>
        </pc:picChg>
        <pc:picChg chg="add mod">
          <ac:chgData name="Jamie Webb-Fryer" userId="ba7c1b63bcfb9db4" providerId="LiveId" clId="{519866FE-EB74-45A1-8719-C1E78DAAD4CD}" dt="2020-04-26T11:09:57.031" v="68" actId="1076"/>
          <ac:picMkLst>
            <pc:docMk/>
            <pc:sldMk cId="2389803559" sldId="271"/>
            <ac:picMk id="2050" creationId="{AB408B05-AC4B-4C5D-9DC0-522A1BD49A5F}"/>
          </ac:picMkLst>
        </pc:picChg>
        <pc:picChg chg="add mod">
          <ac:chgData name="Jamie Webb-Fryer" userId="ba7c1b63bcfb9db4" providerId="LiveId" clId="{519866FE-EB74-45A1-8719-C1E78DAAD4CD}" dt="2020-04-26T11:08:40.131" v="62" actId="14100"/>
          <ac:picMkLst>
            <pc:docMk/>
            <pc:sldMk cId="2389803559" sldId="271"/>
            <ac:picMk id="2052" creationId="{5C4F0C7C-E2B6-4B0C-8BB8-58AA94BA3478}"/>
          </ac:picMkLst>
        </pc:picChg>
        <pc:picChg chg="add mod">
          <ac:chgData name="Jamie Webb-Fryer" userId="ba7c1b63bcfb9db4" providerId="LiveId" clId="{519866FE-EB74-45A1-8719-C1E78DAAD4CD}" dt="2020-04-26T11:10:05.741" v="71" actId="14100"/>
          <ac:picMkLst>
            <pc:docMk/>
            <pc:sldMk cId="2389803559" sldId="271"/>
            <ac:picMk id="2054" creationId="{11B6AAC9-C086-4348-8DD2-994978D45D36}"/>
          </ac:picMkLst>
        </pc:picChg>
      </pc:sldChg>
      <pc:sldChg chg="addSp delSp modSp add mod">
        <pc:chgData name="Jamie Webb-Fryer" userId="ba7c1b63bcfb9db4" providerId="LiveId" clId="{519866FE-EB74-45A1-8719-C1E78DAAD4CD}" dt="2020-04-26T11:15:10.929" v="89" actId="1076"/>
        <pc:sldMkLst>
          <pc:docMk/>
          <pc:sldMk cId="2918839055" sldId="272"/>
        </pc:sldMkLst>
        <pc:spChg chg="mod">
          <ac:chgData name="Jamie Webb-Fryer" userId="ba7c1b63bcfb9db4" providerId="LiveId" clId="{519866FE-EB74-45A1-8719-C1E78DAAD4CD}" dt="2020-04-26T11:02:21.853" v="43" actId="1076"/>
          <ac:spMkLst>
            <pc:docMk/>
            <pc:sldMk cId="2918839055" sldId="272"/>
            <ac:spMk id="5123" creationId="{00000000-0000-0000-0000-000000000000}"/>
          </ac:spMkLst>
        </pc:spChg>
        <pc:picChg chg="del">
          <ac:chgData name="Jamie Webb-Fryer" userId="ba7c1b63bcfb9db4" providerId="LiveId" clId="{519866FE-EB74-45A1-8719-C1E78DAAD4CD}" dt="2020-04-26T11:01:06.605" v="21" actId="478"/>
          <ac:picMkLst>
            <pc:docMk/>
            <pc:sldMk cId="2918839055" sldId="272"/>
            <ac:picMk id="2" creationId="{00000000-0000-0000-0000-000000000000}"/>
          </ac:picMkLst>
        </pc:picChg>
        <pc:picChg chg="del">
          <ac:chgData name="Jamie Webb-Fryer" userId="ba7c1b63bcfb9db4" providerId="LiveId" clId="{519866FE-EB74-45A1-8719-C1E78DAAD4CD}" dt="2020-04-26T11:01:07.307" v="22" actId="478"/>
          <ac:picMkLst>
            <pc:docMk/>
            <pc:sldMk cId="2918839055" sldId="272"/>
            <ac:picMk id="3" creationId="{00000000-0000-0000-0000-000000000000}"/>
          </ac:picMkLst>
        </pc:picChg>
        <pc:picChg chg="del">
          <ac:chgData name="Jamie Webb-Fryer" userId="ba7c1b63bcfb9db4" providerId="LiveId" clId="{519866FE-EB74-45A1-8719-C1E78DAAD4CD}" dt="2020-04-26T11:01:08.127" v="23" actId="478"/>
          <ac:picMkLst>
            <pc:docMk/>
            <pc:sldMk cId="2918839055" sldId="272"/>
            <ac:picMk id="4" creationId="{00000000-0000-0000-0000-000000000000}"/>
          </ac:picMkLst>
        </pc:picChg>
        <pc:picChg chg="add mod">
          <ac:chgData name="Jamie Webb-Fryer" userId="ba7c1b63bcfb9db4" providerId="LiveId" clId="{519866FE-EB74-45A1-8719-C1E78DAAD4CD}" dt="2020-04-26T11:12:45.852" v="83" actId="14100"/>
          <ac:picMkLst>
            <pc:docMk/>
            <pc:sldMk cId="2918839055" sldId="272"/>
            <ac:picMk id="3074" creationId="{6FC35778-D75D-4B84-B511-3B2D47AEA2ED}"/>
          </ac:picMkLst>
        </pc:picChg>
        <pc:picChg chg="add mod">
          <ac:chgData name="Jamie Webb-Fryer" userId="ba7c1b63bcfb9db4" providerId="LiveId" clId="{519866FE-EB74-45A1-8719-C1E78DAAD4CD}" dt="2020-04-26T11:15:10.929" v="89" actId="1076"/>
          <ac:picMkLst>
            <pc:docMk/>
            <pc:sldMk cId="2918839055" sldId="272"/>
            <ac:picMk id="3076" creationId="{273AE1A4-F547-4C0E-98EE-86027E91FE1D}"/>
          </ac:picMkLst>
        </pc:picChg>
        <pc:picChg chg="add mod">
          <ac:chgData name="Jamie Webb-Fryer" userId="ba7c1b63bcfb9db4" providerId="LiveId" clId="{519866FE-EB74-45A1-8719-C1E78DAAD4CD}" dt="2020-04-26T11:15:08.392" v="88" actId="14100"/>
          <ac:picMkLst>
            <pc:docMk/>
            <pc:sldMk cId="2918839055" sldId="272"/>
            <ac:picMk id="3078" creationId="{73BDE333-9525-45E5-A3EB-D6977D5D856F}"/>
          </ac:picMkLst>
        </pc:picChg>
      </pc:sldChg>
      <pc:sldChg chg="addSp delSp modSp add mod">
        <pc:chgData name="Jamie Webb-Fryer" userId="ba7c1b63bcfb9db4" providerId="LiveId" clId="{519866FE-EB74-45A1-8719-C1E78DAAD4CD}" dt="2020-04-26T11:19:08.425" v="103" actId="14100"/>
        <pc:sldMkLst>
          <pc:docMk/>
          <pc:sldMk cId="956122813" sldId="273"/>
        </pc:sldMkLst>
        <pc:spChg chg="mod">
          <ac:chgData name="Jamie Webb-Fryer" userId="ba7c1b63bcfb9db4" providerId="LiveId" clId="{519866FE-EB74-45A1-8719-C1E78DAAD4CD}" dt="2020-04-26T11:02:05.411" v="42" actId="14100"/>
          <ac:spMkLst>
            <pc:docMk/>
            <pc:sldMk cId="956122813" sldId="273"/>
            <ac:spMk id="5123" creationId="{00000000-0000-0000-0000-000000000000}"/>
          </ac:spMkLst>
        </pc:spChg>
        <pc:picChg chg="del">
          <ac:chgData name="Jamie Webb-Fryer" userId="ba7c1b63bcfb9db4" providerId="LiveId" clId="{519866FE-EB74-45A1-8719-C1E78DAAD4CD}" dt="2020-04-26T11:01:11.286" v="24" actId="478"/>
          <ac:picMkLst>
            <pc:docMk/>
            <pc:sldMk cId="956122813" sldId="273"/>
            <ac:picMk id="2" creationId="{00000000-0000-0000-0000-000000000000}"/>
          </ac:picMkLst>
        </pc:picChg>
        <pc:picChg chg="del">
          <ac:chgData name="Jamie Webb-Fryer" userId="ba7c1b63bcfb9db4" providerId="LiveId" clId="{519866FE-EB74-45A1-8719-C1E78DAAD4CD}" dt="2020-04-26T11:01:11.798" v="25" actId="478"/>
          <ac:picMkLst>
            <pc:docMk/>
            <pc:sldMk cId="956122813" sldId="273"/>
            <ac:picMk id="3" creationId="{00000000-0000-0000-0000-000000000000}"/>
          </ac:picMkLst>
        </pc:picChg>
        <pc:picChg chg="del">
          <ac:chgData name="Jamie Webb-Fryer" userId="ba7c1b63bcfb9db4" providerId="LiveId" clId="{519866FE-EB74-45A1-8719-C1E78DAAD4CD}" dt="2020-04-26T11:01:14.939" v="26" actId="478"/>
          <ac:picMkLst>
            <pc:docMk/>
            <pc:sldMk cId="956122813" sldId="273"/>
            <ac:picMk id="4" creationId="{00000000-0000-0000-0000-000000000000}"/>
          </ac:picMkLst>
        </pc:picChg>
        <pc:picChg chg="add mod">
          <ac:chgData name="Jamie Webb-Fryer" userId="ba7c1b63bcfb9db4" providerId="LiveId" clId="{519866FE-EB74-45A1-8719-C1E78DAAD4CD}" dt="2020-04-26T11:17:09.332" v="94" actId="1076"/>
          <ac:picMkLst>
            <pc:docMk/>
            <pc:sldMk cId="956122813" sldId="273"/>
            <ac:picMk id="4098" creationId="{7E89D96F-8566-41A5-B536-07D766CF7CEF}"/>
          </ac:picMkLst>
        </pc:picChg>
        <pc:picChg chg="add mod">
          <ac:chgData name="Jamie Webb-Fryer" userId="ba7c1b63bcfb9db4" providerId="LiveId" clId="{519866FE-EB74-45A1-8719-C1E78DAAD4CD}" dt="2020-04-26T11:18:11.481" v="98" actId="14100"/>
          <ac:picMkLst>
            <pc:docMk/>
            <pc:sldMk cId="956122813" sldId="273"/>
            <ac:picMk id="4100" creationId="{A06DF2A4-8A66-4630-BA96-44674B20AEBA}"/>
          </ac:picMkLst>
        </pc:picChg>
        <pc:picChg chg="add mod">
          <ac:chgData name="Jamie Webb-Fryer" userId="ba7c1b63bcfb9db4" providerId="LiveId" clId="{519866FE-EB74-45A1-8719-C1E78DAAD4CD}" dt="2020-04-26T11:19:08.425" v="103" actId="14100"/>
          <ac:picMkLst>
            <pc:docMk/>
            <pc:sldMk cId="956122813" sldId="273"/>
            <ac:picMk id="4102" creationId="{E8AC8371-5884-4BAA-8D4D-2A4670168036}"/>
          </ac:picMkLst>
        </pc:picChg>
      </pc:sldChg>
      <pc:sldChg chg="addSp delSp modSp add mod">
        <pc:chgData name="Jamie Webb-Fryer" userId="ba7c1b63bcfb9db4" providerId="LiveId" clId="{519866FE-EB74-45A1-8719-C1E78DAAD4CD}" dt="2020-04-26T11:22:41.483" v="111" actId="14100"/>
        <pc:sldMkLst>
          <pc:docMk/>
          <pc:sldMk cId="4294077842" sldId="274"/>
        </pc:sldMkLst>
        <pc:spChg chg="mod">
          <ac:chgData name="Jamie Webb-Fryer" userId="ba7c1b63bcfb9db4" providerId="LiveId" clId="{519866FE-EB74-45A1-8719-C1E78DAAD4CD}" dt="2020-04-26T11:19:36.325" v="104" actId="313"/>
          <ac:spMkLst>
            <pc:docMk/>
            <pc:sldMk cId="4294077842" sldId="274"/>
            <ac:spMk id="5123" creationId="{00000000-0000-0000-0000-000000000000}"/>
          </ac:spMkLst>
        </pc:spChg>
        <pc:picChg chg="add mod">
          <ac:chgData name="Jamie Webb-Fryer" userId="ba7c1b63bcfb9db4" providerId="LiveId" clId="{519866FE-EB74-45A1-8719-C1E78DAAD4CD}" dt="2020-04-26T11:20:31.633" v="108" actId="1076"/>
          <ac:picMkLst>
            <pc:docMk/>
            <pc:sldMk cId="4294077842" sldId="274"/>
            <ac:picMk id="2" creationId="{A6F70A09-5EF7-427C-A74C-43D622DAF884}"/>
          </ac:picMkLst>
        </pc:picChg>
        <pc:picChg chg="del">
          <ac:chgData name="Jamie Webb-Fryer" userId="ba7c1b63bcfb9db4" providerId="LiveId" clId="{519866FE-EB74-45A1-8719-C1E78DAAD4CD}" dt="2020-04-26T11:01:28.948" v="31" actId="478"/>
          <ac:picMkLst>
            <pc:docMk/>
            <pc:sldMk cId="4294077842" sldId="274"/>
            <ac:picMk id="5" creationId="{00000000-0000-0000-0000-000000000000}"/>
          </ac:picMkLst>
        </pc:picChg>
        <pc:picChg chg="del">
          <ac:chgData name="Jamie Webb-Fryer" userId="ba7c1b63bcfb9db4" providerId="LiveId" clId="{519866FE-EB74-45A1-8719-C1E78DAAD4CD}" dt="2020-04-26T11:01:27.873" v="30" actId="478"/>
          <ac:picMkLst>
            <pc:docMk/>
            <pc:sldMk cId="4294077842" sldId="274"/>
            <ac:picMk id="6" creationId="{00000000-0000-0000-0000-000000000000}"/>
          </ac:picMkLst>
        </pc:picChg>
        <pc:picChg chg="del">
          <ac:chgData name="Jamie Webb-Fryer" userId="ba7c1b63bcfb9db4" providerId="LiveId" clId="{519866FE-EB74-45A1-8719-C1E78DAAD4CD}" dt="2020-04-26T11:01:27.326" v="29" actId="478"/>
          <ac:picMkLst>
            <pc:docMk/>
            <pc:sldMk cId="4294077842" sldId="274"/>
            <ac:picMk id="7" creationId="{00000000-0000-0000-0000-000000000000}"/>
          </ac:picMkLst>
        </pc:picChg>
        <pc:picChg chg="add mod">
          <ac:chgData name="Jamie Webb-Fryer" userId="ba7c1b63bcfb9db4" providerId="LiveId" clId="{519866FE-EB74-45A1-8719-C1E78DAAD4CD}" dt="2020-04-26T11:22:41.483" v="111" actId="14100"/>
          <ac:picMkLst>
            <pc:docMk/>
            <pc:sldMk cId="4294077842" sldId="274"/>
            <ac:picMk id="5124" creationId="{5FE991AB-7BC2-4DBA-887C-BBC29B1D5ED7}"/>
          </ac:picMkLst>
        </pc:picChg>
      </pc:sldChg>
      <pc:sldChg chg="addSp delSp modSp add mod">
        <pc:chgData name="Jamie Webb-Fryer" userId="ba7c1b63bcfb9db4" providerId="LiveId" clId="{519866FE-EB74-45A1-8719-C1E78DAAD4CD}" dt="2020-04-26T11:26:39.055" v="118" actId="14100"/>
        <pc:sldMkLst>
          <pc:docMk/>
          <pc:sldMk cId="1444917649" sldId="275"/>
        </pc:sldMkLst>
        <pc:spChg chg="mod">
          <ac:chgData name="Jamie Webb-Fryer" userId="ba7c1b63bcfb9db4" providerId="LiveId" clId="{519866FE-EB74-45A1-8719-C1E78DAAD4CD}" dt="2020-04-26T11:01:51.463" v="40" actId="20577"/>
          <ac:spMkLst>
            <pc:docMk/>
            <pc:sldMk cId="1444917649" sldId="275"/>
            <ac:spMk id="5123" creationId="{00000000-0000-0000-0000-000000000000}"/>
          </ac:spMkLst>
        </pc:spChg>
        <pc:picChg chg="del">
          <ac:chgData name="Jamie Webb-Fryer" userId="ba7c1b63bcfb9db4" providerId="LiveId" clId="{519866FE-EB74-45A1-8719-C1E78DAAD4CD}" dt="2020-04-26T11:01:31.933" v="33" actId="478"/>
          <ac:picMkLst>
            <pc:docMk/>
            <pc:sldMk cId="1444917649" sldId="275"/>
            <ac:picMk id="2" creationId="{00000000-0000-0000-0000-000000000000}"/>
          </ac:picMkLst>
        </pc:picChg>
        <pc:picChg chg="del">
          <ac:chgData name="Jamie Webb-Fryer" userId="ba7c1b63bcfb9db4" providerId="LiveId" clId="{519866FE-EB74-45A1-8719-C1E78DAAD4CD}" dt="2020-04-26T11:01:31.229" v="32" actId="478"/>
          <ac:picMkLst>
            <pc:docMk/>
            <pc:sldMk cId="1444917649" sldId="275"/>
            <ac:picMk id="3" creationId="{00000000-0000-0000-0000-000000000000}"/>
          </ac:picMkLst>
        </pc:picChg>
        <pc:picChg chg="add mod">
          <ac:chgData name="Jamie Webb-Fryer" userId="ba7c1b63bcfb9db4" providerId="LiveId" clId="{519866FE-EB74-45A1-8719-C1E78DAAD4CD}" dt="2020-04-26T11:24:41.513" v="114" actId="1076"/>
          <ac:picMkLst>
            <pc:docMk/>
            <pc:sldMk cId="1444917649" sldId="275"/>
            <ac:picMk id="6146" creationId="{379D70C4-4535-4184-BD2A-DC133892B70A}"/>
          </ac:picMkLst>
        </pc:picChg>
        <pc:picChg chg="add mod">
          <ac:chgData name="Jamie Webb-Fryer" userId="ba7c1b63bcfb9db4" providerId="LiveId" clId="{519866FE-EB74-45A1-8719-C1E78DAAD4CD}" dt="2020-04-26T11:26:39.055" v="118" actId="14100"/>
          <ac:picMkLst>
            <pc:docMk/>
            <pc:sldMk cId="1444917649" sldId="275"/>
            <ac:picMk id="6148" creationId="{659F3653-5EE0-4260-9514-7F651F77B1AE}"/>
          </ac:picMkLst>
        </pc:picChg>
      </pc:sldChg>
      <pc:sldChg chg="del">
        <pc:chgData name="Jamie Webb-Fryer" userId="ba7c1b63bcfb9db4" providerId="LiveId" clId="{519866FE-EB74-45A1-8719-C1E78DAAD4CD}" dt="2020-04-26T11:00:26.526" v="15" actId="2696"/>
        <pc:sldMkLst>
          <pc:docMk/>
          <pc:sldMk cId="543591831" sldId="373"/>
        </pc:sldMkLst>
      </pc:sldChg>
      <pc:sldChg chg="del">
        <pc:chgData name="Jamie Webb-Fryer" userId="ba7c1b63bcfb9db4" providerId="LiveId" clId="{519866FE-EB74-45A1-8719-C1E78DAAD4CD}" dt="2020-04-26T10:59:42.860" v="0" actId="47"/>
        <pc:sldMkLst>
          <pc:docMk/>
          <pc:sldMk cId="2913470696" sldId="374"/>
        </pc:sldMkLst>
      </pc:sldChg>
      <pc:sldChg chg="del">
        <pc:chgData name="Jamie Webb-Fryer" userId="ba7c1b63bcfb9db4" providerId="LiveId" clId="{519866FE-EB74-45A1-8719-C1E78DAAD4CD}" dt="2020-04-26T10:59:43.766" v="2" actId="47"/>
        <pc:sldMkLst>
          <pc:docMk/>
          <pc:sldMk cId="2681511098" sldId="375"/>
        </pc:sldMkLst>
      </pc:sldChg>
      <pc:sldChg chg="del">
        <pc:chgData name="Jamie Webb-Fryer" userId="ba7c1b63bcfb9db4" providerId="LiveId" clId="{519866FE-EB74-45A1-8719-C1E78DAAD4CD}" dt="2020-04-26T10:59:43.376" v="1" actId="47"/>
        <pc:sldMkLst>
          <pc:docMk/>
          <pc:sldMk cId="1908584120" sldId="376"/>
        </pc:sldMkLst>
      </pc:sldChg>
      <pc:sldMasterChg chg="delSldLayout">
        <pc:chgData name="Jamie Webb-Fryer" userId="ba7c1b63bcfb9db4" providerId="LiveId" clId="{519866FE-EB74-45A1-8719-C1E78DAAD4CD}" dt="2020-04-26T11:00:26.526" v="15" actId="2696"/>
        <pc:sldMasterMkLst>
          <pc:docMk/>
          <pc:sldMasterMk cId="0" sldId="2147483651"/>
        </pc:sldMasterMkLst>
        <pc:sldLayoutChg chg="del">
          <pc:chgData name="Jamie Webb-Fryer" userId="ba7c1b63bcfb9db4" providerId="LiveId" clId="{519866FE-EB74-45A1-8719-C1E78DAAD4CD}" dt="2020-04-26T11:00:26.526" v="15" actId="2696"/>
          <pc:sldLayoutMkLst>
            <pc:docMk/>
            <pc:sldMasterMk cId="0" sldId="2147483651"/>
            <pc:sldLayoutMk cId="2013336599" sldId="2147483653"/>
          </pc:sldLayoutMkLst>
        </pc:sldLayoutChg>
      </pc:sldMasterChg>
    </pc:docChg>
  </pc:docChgLst>
  <pc:docChgLst>
    <pc:chgData name="Jamie Webb-Fryer" userId="ba7c1b63bcfb9db4" providerId="LiveId" clId="{05876A9B-1481-4144-9F80-6DFE0DB7A17E}"/>
    <pc:docChg chg="custSel addSld modSld">
      <pc:chgData name="Jamie Webb-Fryer" userId="ba7c1b63bcfb9db4" providerId="LiveId" clId="{05876A9B-1481-4144-9F80-6DFE0DB7A17E}" dt="2020-04-07T08:32:05.417" v="626" actId="313"/>
      <pc:docMkLst>
        <pc:docMk/>
      </pc:docMkLst>
      <pc:sldChg chg="modSp mod">
        <pc:chgData name="Jamie Webb-Fryer" userId="ba7c1b63bcfb9db4" providerId="LiveId" clId="{05876A9B-1481-4144-9F80-6DFE0DB7A17E}" dt="2020-04-07T08:28:33.238" v="622" actId="20577"/>
        <pc:sldMkLst>
          <pc:docMk/>
          <pc:sldMk cId="0" sldId="256"/>
        </pc:sldMkLst>
        <pc:spChg chg="mod">
          <ac:chgData name="Jamie Webb-Fryer" userId="ba7c1b63bcfb9db4" providerId="LiveId" clId="{05876A9B-1481-4144-9F80-6DFE0DB7A17E}" dt="2020-04-07T08:28:33.238" v="622" actId="20577"/>
          <ac:spMkLst>
            <pc:docMk/>
            <pc:sldMk cId="0" sldId="256"/>
            <ac:spMk id="2053" creationId="{00000000-0000-0000-0000-000000000000}"/>
          </ac:spMkLst>
        </pc:spChg>
      </pc:sldChg>
      <pc:sldChg chg="addSp modSp mod">
        <pc:chgData name="Jamie Webb-Fryer" userId="ba7c1b63bcfb9db4" providerId="LiveId" clId="{05876A9B-1481-4144-9F80-6DFE0DB7A17E}" dt="2020-04-04T15:49:16.985" v="547" actId="14100"/>
        <pc:sldMkLst>
          <pc:docMk/>
          <pc:sldMk cId="543591831" sldId="373"/>
        </pc:sldMkLst>
        <pc:spChg chg="mod">
          <ac:chgData name="Jamie Webb-Fryer" userId="ba7c1b63bcfb9db4" providerId="LiveId" clId="{05876A9B-1481-4144-9F80-6DFE0DB7A17E}" dt="2020-04-04T15:46:06.653" v="542" actId="313"/>
          <ac:spMkLst>
            <pc:docMk/>
            <pc:sldMk cId="543591831" sldId="373"/>
            <ac:spMk id="3" creationId="{E06E6CF8-8F85-4885-9A03-5DEE538700DA}"/>
          </ac:spMkLst>
        </pc:spChg>
        <pc:picChg chg="add mod">
          <ac:chgData name="Jamie Webb-Fryer" userId="ba7c1b63bcfb9db4" providerId="LiveId" clId="{05876A9B-1481-4144-9F80-6DFE0DB7A17E}" dt="2020-04-04T15:49:16.985" v="547" actId="14100"/>
          <ac:picMkLst>
            <pc:docMk/>
            <pc:sldMk cId="543591831" sldId="373"/>
            <ac:picMk id="1026" creationId="{5AC5BEF7-A606-42CC-BD2C-968380E21044}"/>
          </ac:picMkLst>
        </pc:picChg>
      </pc:sldChg>
      <pc:sldChg chg="addSp modSp add mod">
        <pc:chgData name="Jamie Webb-Fryer" userId="ba7c1b63bcfb9db4" providerId="LiveId" clId="{05876A9B-1481-4144-9F80-6DFE0DB7A17E}" dt="2020-04-04T15:52:36.963" v="559" actId="14100"/>
        <pc:sldMkLst>
          <pc:docMk/>
          <pc:sldMk cId="2913470696" sldId="374"/>
        </pc:sldMkLst>
        <pc:spChg chg="mod">
          <ac:chgData name="Jamie Webb-Fryer" userId="ba7c1b63bcfb9db4" providerId="LiveId" clId="{05876A9B-1481-4144-9F80-6DFE0DB7A17E}" dt="2020-03-27T20:19:07.707" v="10" actId="313"/>
          <ac:spMkLst>
            <pc:docMk/>
            <pc:sldMk cId="2913470696" sldId="374"/>
            <ac:spMk id="2" creationId="{8699EF26-06D6-41A3-B023-C5F467E351A5}"/>
          </ac:spMkLst>
        </pc:spChg>
        <pc:spChg chg="mod">
          <ac:chgData name="Jamie Webb-Fryer" userId="ba7c1b63bcfb9db4" providerId="LiveId" clId="{05876A9B-1481-4144-9F80-6DFE0DB7A17E}" dt="2020-04-04T15:52:26.725" v="554" actId="1076"/>
          <ac:spMkLst>
            <pc:docMk/>
            <pc:sldMk cId="2913470696" sldId="374"/>
            <ac:spMk id="3" creationId="{A19DB883-9371-46AE-A1A2-81A4A96031E1}"/>
          </ac:spMkLst>
        </pc:spChg>
        <pc:picChg chg="add mod">
          <ac:chgData name="Jamie Webb-Fryer" userId="ba7c1b63bcfb9db4" providerId="LiveId" clId="{05876A9B-1481-4144-9F80-6DFE0DB7A17E}" dt="2020-04-04T15:52:36.963" v="559" actId="14100"/>
          <ac:picMkLst>
            <pc:docMk/>
            <pc:sldMk cId="2913470696" sldId="374"/>
            <ac:picMk id="3074" creationId="{4A5B9A6E-117F-4943-9310-AA6D7FA16333}"/>
          </ac:picMkLst>
        </pc:picChg>
      </pc:sldChg>
      <pc:sldChg chg="addSp modSp mod">
        <pc:chgData name="Jamie Webb-Fryer" userId="ba7c1b63bcfb9db4" providerId="LiveId" clId="{05876A9B-1481-4144-9F80-6DFE0DB7A17E}" dt="2020-04-04T15:56:52.993" v="563" actId="14100"/>
        <pc:sldMkLst>
          <pc:docMk/>
          <pc:sldMk cId="2681511098" sldId="375"/>
        </pc:sldMkLst>
        <pc:spChg chg="mod">
          <ac:chgData name="Jamie Webb-Fryer" userId="ba7c1b63bcfb9db4" providerId="LiveId" clId="{05876A9B-1481-4144-9F80-6DFE0DB7A17E}" dt="2020-04-04T15:45:09.580" v="529" actId="1076"/>
          <ac:spMkLst>
            <pc:docMk/>
            <pc:sldMk cId="2681511098" sldId="375"/>
            <ac:spMk id="3" creationId="{A19DB883-9371-46AE-A1A2-81A4A96031E1}"/>
          </ac:spMkLst>
        </pc:spChg>
        <pc:picChg chg="add mod">
          <ac:chgData name="Jamie Webb-Fryer" userId="ba7c1b63bcfb9db4" providerId="LiveId" clId="{05876A9B-1481-4144-9F80-6DFE0DB7A17E}" dt="2020-04-04T15:56:52.993" v="563" actId="14100"/>
          <ac:picMkLst>
            <pc:docMk/>
            <pc:sldMk cId="2681511098" sldId="375"/>
            <ac:picMk id="4098" creationId="{465DEA72-AEF5-4A34-8C3A-94CAF1532754}"/>
          </ac:picMkLst>
        </pc:picChg>
      </pc:sldChg>
      <pc:sldChg chg="addSp modSp mod">
        <pc:chgData name="Jamie Webb-Fryer" userId="ba7c1b63bcfb9db4" providerId="LiveId" clId="{05876A9B-1481-4144-9F80-6DFE0DB7A17E}" dt="2020-04-07T08:32:05.417" v="626" actId="313"/>
        <pc:sldMkLst>
          <pc:docMk/>
          <pc:sldMk cId="1908584120" sldId="376"/>
        </pc:sldMkLst>
        <pc:spChg chg="mod">
          <ac:chgData name="Jamie Webb-Fryer" userId="ba7c1b63bcfb9db4" providerId="LiveId" clId="{05876A9B-1481-4144-9F80-6DFE0DB7A17E}" dt="2020-04-07T08:32:05.417" v="626" actId="313"/>
          <ac:spMkLst>
            <pc:docMk/>
            <pc:sldMk cId="1908584120" sldId="376"/>
            <ac:spMk id="3" creationId="{A19DB883-9371-46AE-A1A2-81A4A96031E1}"/>
          </ac:spMkLst>
        </pc:spChg>
        <pc:picChg chg="add mod">
          <ac:chgData name="Jamie Webb-Fryer" userId="ba7c1b63bcfb9db4" providerId="LiveId" clId="{05876A9B-1481-4144-9F80-6DFE0DB7A17E}" dt="2020-04-04T15:51:27.629" v="553" actId="14100"/>
          <ac:picMkLst>
            <pc:docMk/>
            <pc:sldMk cId="1908584120" sldId="376"/>
            <ac:picMk id="2050" creationId="{50D4BB33-4134-4F95-83D0-68030D327300}"/>
          </ac:picMkLst>
        </pc:picChg>
      </pc:sldChg>
    </pc:docChg>
  </pc:docChgLst>
  <pc:docChgLst>
    <pc:chgData name="Jamie Webb-Fryer" userId="ba7c1b63bcfb9db4" providerId="LiveId" clId="{D48D47CA-693A-4365-9B7E-1D819A27BD1F}"/>
    <pc:docChg chg="undo redo custSel modSld">
      <pc:chgData name="Jamie Webb-Fryer" userId="ba7c1b63bcfb9db4" providerId="LiveId" clId="{D48D47CA-693A-4365-9B7E-1D819A27BD1F}" dt="2020-01-30T12:14:20.605" v="2809" actId="20577"/>
      <pc:docMkLst>
        <pc:docMk/>
      </pc:docMkLst>
      <pc:sldChg chg="modSp">
        <pc:chgData name="Jamie Webb-Fryer" userId="ba7c1b63bcfb9db4" providerId="LiveId" clId="{D48D47CA-693A-4365-9B7E-1D819A27BD1F}" dt="2020-01-27T20:40:52.007" v="1217" actId="123"/>
        <pc:sldMkLst>
          <pc:docMk/>
          <pc:sldMk cId="631777304" sldId="343"/>
        </pc:sldMkLst>
        <pc:spChg chg="mod">
          <ac:chgData name="Jamie Webb-Fryer" userId="ba7c1b63bcfb9db4" providerId="LiveId" clId="{D48D47CA-693A-4365-9B7E-1D819A27BD1F}" dt="2020-01-27T20:40:52.007" v="1217" actId="123"/>
          <ac:spMkLst>
            <pc:docMk/>
            <pc:sldMk cId="631777304" sldId="343"/>
            <ac:spMk id="3" creationId="{8E05E6D8-E086-4D16-890D-4147E4A6B78F}"/>
          </ac:spMkLst>
        </pc:spChg>
      </pc:sldChg>
      <pc:sldChg chg="modSp">
        <pc:chgData name="Jamie Webb-Fryer" userId="ba7c1b63bcfb9db4" providerId="LiveId" clId="{D48D47CA-693A-4365-9B7E-1D819A27BD1F}" dt="2020-01-30T12:10:27.953" v="2735" actId="20577"/>
        <pc:sldMkLst>
          <pc:docMk/>
          <pc:sldMk cId="2431512809" sldId="359"/>
        </pc:sldMkLst>
        <pc:spChg chg="mod">
          <ac:chgData name="Jamie Webb-Fryer" userId="ba7c1b63bcfb9db4" providerId="LiveId" clId="{D48D47CA-693A-4365-9B7E-1D819A27BD1F}" dt="2020-01-30T12:10:27.953" v="2735" actId="20577"/>
          <ac:spMkLst>
            <pc:docMk/>
            <pc:sldMk cId="2431512809" sldId="359"/>
            <ac:spMk id="4" creationId="{1C30F48D-C485-4671-9CFD-84A89214D729}"/>
          </ac:spMkLst>
        </pc:spChg>
      </pc:sldChg>
      <pc:sldChg chg="addSp modSp">
        <pc:chgData name="Jamie Webb-Fryer" userId="ba7c1b63bcfb9db4" providerId="LiveId" clId="{D48D47CA-693A-4365-9B7E-1D819A27BD1F}" dt="2020-01-27T20:35:55.483" v="1055" actId="14100"/>
        <pc:sldMkLst>
          <pc:docMk/>
          <pc:sldMk cId="3086474162" sldId="360"/>
        </pc:sldMkLst>
        <pc:spChg chg="mod">
          <ac:chgData name="Jamie Webb-Fryer" userId="ba7c1b63bcfb9db4" providerId="LiveId" clId="{D48D47CA-693A-4365-9B7E-1D819A27BD1F}" dt="2020-01-27T20:35:55.483" v="1055" actId="14100"/>
          <ac:spMkLst>
            <pc:docMk/>
            <pc:sldMk cId="3086474162" sldId="360"/>
            <ac:spMk id="3" creationId="{8E05E6D8-E086-4D16-890D-4147E4A6B78F}"/>
          </ac:spMkLst>
        </pc:spChg>
        <pc:picChg chg="add mod">
          <ac:chgData name="Jamie Webb-Fryer" userId="ba7c1b63bcfb9db4" providerId="LiveId" clId="{D48D47CA-693A-4365-9B7E-1D819A27BD1F}" dt="2020-01-27T20:32:18.348" v="1015" actId="14100"/>
          <ac:picMkLst>
            <pc:docMk/>
            <pc:sldMk cId="3086474162" sldId="360"/>
            <ac:picMk id="4" creationId="{895FA007-EAE5-44BA-90A4-EC9B161223FE}"/>
          </ac:picMkLst>
        </pc:picChg>
      </pc:sldChg>
      <pc:sldChg chg="delSp modSp">
        <pc:chgData name="Jamie Webb-Fryer" userId="ba7c1b63bcfb9db4" providerId="LiveId" clId="{D48D47CA-693A-4365-9B7E-1D819A27BD1F}" dt="2020-01-30T12:12:26.320" v="2771" actId="20577"/>
        <pc:sldMkLst>
          <pc:docMk/>
          <pc:sldMk cId="3105249107" sldId="361"/>
        </pc:sldMkLst>
        <pc:spChg chg="mod">
          <ac:chgData name="Jamie Webb-Fryer" userId="ba7c1b63bcfb9db4" providerId="LiveId" clId="{D48D47CA-693A-4365-9B7E-1D819A27BD1F}" dt="2020-01-27T20:37:10.555" v="1130" actId="1076"/>
          <ac:spMkLst>
            <pc:docMk/>
            <pc:sldMk cId="3105249107" sldId="361"/>
            <ac:spMk id="2" creationId="{C0613AEF-0CB6-4EFD-82EC-ABA2CF22B50E}"/>
          </ac:spMkLst>
        </pc:spChg>
        <pc:spChg chg="mod">
          <ac:chgData name="Jamie Webb-Fryer" userId="ba7c1b63bcfb9db4" providerId="LiveId" clId="{D48D47CA-693A-4365-9B7E-1D819A27BD1F}" dt="2020-01-30T12:12:26.320" v="2771" actId="20577"/>
          <ac:spMkLst>
            <pc:docMk/>
            <pc:sldMk cId="3105249107" sldId="361"/>
            <ac:spMk id="3" creationId="{8E05E6D8-E086-4D16-890D-4147E4A6B78F}"/>
          </ac:spMkLst>
        </pc:spChg>
        <pc:picChg chg="del mod">
          <ac:chgData name="Jamie Webb-Fryer" userId="ba7c1b63bcfb9db4" providerId="LiveId" clId="{D48D47CA-693A-4365-9B7E-1D819A27BD1F}" dt="2020-01-27T20:32:04.550" v="1011"/>
          <ac:picMkLst>
            <pc:docMk/>
            <pc:sldMk cId="3105249107" sldId="361"/>
            <ac:picMk id="2050" creationId="{8A171C51-86BE-4120-8FC4-B7FCBAFB1E41}"/>
          </ac:picMkLst>
        </pc:picChg>
      </pc:sldChg>
      <pc:sldChg chg="delSp modSp">
        <pc:chgData name="Jamie Webb-Fryer" userId="ba7c1b63bcfb9db4" providerId="LiveId" clId="{D48D47CA-693A-4365-9B7E-1D819A27BD1F}" dt="2020-01-27T19:53:31.563" v="247" actId="20577"/>
        <pc:sldMkLst>
          <pc:docMk/>
          <pc:sldMk cId="2601862620" sldId="364"/>
        </pc:sldMkLst>
        <pc:spChg chg="mod">
          <ac:chgData name="Jamie Webb-Fryer" userId="ba7c1b63bcfb9db4" providerId="LiveId" clId="{D48D47CA-693A-4365-9B7E-1D819A27BD1F}" dt="2020-01-27T19:53:31.563" v="247" actId="20577"/>
          <ac:spMkLst>
            <pc:docMk/>
            <pc:sldMk cId="2601862620" sldId="364"/>
            <ac:spMk id="3" creationId="{8E05E6D8-E086-4D16-890D-4147E4A6B78F}"/>
          </ac:spMkLst>
        </pc:spChg>
        <pc:picChg chg="del mod">
          <ac:chgData name="Jamie Webb-Fryer" userId="ba7c1b63bcfb9db4" providerId="LiveId" clId="{D48D47CA-693A-4365-9B7E-1D819A27BD1F}" dt="2020-01-27T19:52:26.363" v="202"/>
          <ac:picMkLst>
            <pc:docMk/>
            <pc:sldMk cId="2601862620" sldId="364"/>
            <ac:picMk id="6" creationId="{4B53E4A0-1DCF-4FB1-BE84-0E6EE9E639F9}"/>
          </ac:picMkLst>
        </pc:picChg>
      </pc:sldChg>
      <pc:sldChg chg="modSp">
        <pc:chgData name="Jamie Webb-Fryer" userId="ba7c1b63bcfb9db4" providerId="LiveId" clId="{D48D47CA-693A-4365-9B7E-1D819A27BD1F}" dt="2020-01-30T12:12:55.855" v="2776" actId="20577"/>
        <pc:sldMkLst>
          <pc:docMk/>
          <pc:sldMk cId="4176439400" sldId="365"/>
        </pc:sldMkLst>
        <pc:spChg chg="mod">
          <ac:chgData name="Jamie Webb-Fryer" userId="ba7c1b63bcfb9db4" providerId="LiveId" clId="{D48D47CA-693A-4365-9B7E-1D819A27BD1F}" dt="2020-01-30T12:12:55.855" v="2776" actId="20577"/>
          <ac:spMkLst>
            <pc:docMk/>
            <pc:sldMk cId="4176439400" sldId="365"/>
            <ac:spMk id="3" creationId="{8E05E6D8-E086-4D16-890D-4147E4A6B78F}"/>
          </ac:spMkLst>
        </pc:spChg>
        <pc:picChg chg="mod">
          <ac:chgData name="Jamie Webb-Fryer" userId="ba7c1b63bcfb9db4" providerId="LiveId" clId="{D48D47CA-693A-4365-9B7E-1D819A27BD1F}" dt="2020-01-27T20:45:45.716" v="1322" actId="1076"/>
          <ac:picMkLst>
            <pc:docMk/>
            <pc:sldMk cId="4176439400" sldId="365"/>
            <ac:picMk id="4098" creationId="{ACF29BDD-1382-43C4-9D07-287C61985C47}"/>
          </ac:picMkLst>
        </pc:picChg>
      </pc:sldChg>
      <pc:sldChg chg="modSp">
        <pc:chgData name="Jamie Webb-Fryer" userId="ba7c1b63bcfb9db4" providerId="LiveId" clId="{D48D47CA-693A-4365-9B7E-1D819A27BD1F}" dt="2020-01-28T20:05:30.873" v="2649" actId="1076"/>
        <pc:sldMkLst>
          <pc:docMk/>
          <pc:sldMk cId="2910320592" sldId="366"/>
        </pc:sldMkLst>
        <pc:spChg chg="mod">
          <ac:chgData name="Jamie Webb-Fryer" userId="ba7c1b63bcfb9db4" providerId="LiveId" clId="{D48D47CA-693A-4365-9B7E-1D819A27BD1F}" dt="2020-01-28T20:05:28.887" v="2648" actId="123"/>
          <ac:spMkLst>
            <pc:docMk/>
            <pc:sldMk cId="2910320592" sldId="366"/>
            <ac:spMk id="3" creationId="{8E05E6D8-E086-4D16-890D-4147E4A6B78F}"/>
          </ac:spMkLst>
        </pc:spChg>
        <pc:picChg chg="mod">
          <ac:chgData name="Jamie Webb-Fryer" userId="ba7c1b63bcfb9db4" providerId="LiveId" clId="{D48D47CA-693A-4365-9B7E-1D819A27BD1F}" dt="2020-01-28T20:05:30.873" v="2649" actId="1076"/>
          <ac:picMkLst>
            <pc:docMk/>
            <pc:sldMk cId="2910320592" sldId="366"/>
            <ac:picMk id="5122" creationId="{9AC3D512-3276-4144-BB2E-A159BE318E5A}"/>
          </ac:picMkLst>
        </pc:picChg>
      </pc:sldChg>
      <pc:sldChg chg="modSp">
        <pc:chgData name="Jamie Webb-Fryer" userId="ba7c1b63bcfb9db4" providerId="LiveId" clId="{D48D47CA-693A-4365-9B7E-1D819A27BD1F}" dt="2020-01-30T12:09:57.937" v="2726" actId="20577"/>
        <pc:sldMkLst>
          <pc:docMk/>
          <pc:sldMk cId="543591831" sldId="373"/>
        </pc:sldMkLst>
        <pc:spChg chg="mod">
          <ac:chgData name="Jamie Webb-Fryer" userId="ba7c1b63bcfb9db4" providerId="LiveId" clId="{D48D47CA-693A-4365-9B7E-1D819A27BD1F}" dt="2020-01-30T12:09:57.937" v="2726" actId="20577"/>
          <ac:spMkLst>
            <pc:docMk/>
            <pc:sldMk cId="543591831" sldId="373"/>
            <ac:spMk id="6" creationId="{19CC953A-CE55-4E03-8031-16DB6CEBFC3F}"/>
          </ac:spMkLst>
        </pc:spChg>
      </pc:sldChg>
      <pc:sldChg chg="addSp delSp modSp">
        <pc:chgData name="Jamie Webb-Fryer" userId="ba7c1b63bcfb9db4" providerId="LiveId" clId="{D48D47CA-693A-4365-9B7E-1D819A27BD1F}" dt="2020-01-27T19:55:33.317" v="272" actId="14100"/>
        <pc:sldMkLst>
          <pc:docMk/>
          <pc:sldMk cId="2414244637" sldId="375"/>
        </pc:sldMkLst>
        <pc:spChg chg="mod">
          <ac:chgData name="Jamie Webb-Fryer" userId="ba7c1b63bcfb9db4" providerId="LiveId" clId="{D48D47CA-693A-4365-9B7E-1D819A27BD1F}" dt="2020-01-27T19:55:22.271" v="267" actId="14100"/>
          <ac:spMkLst>
            <pc:docMk/>
            <pc:sldMk cId="2414244637" sldId="375"/>
            <ac:spMk id="3" creationId="{8E05E6D8-E086-4D16-890D-4147E4A6B78F}"/>
          </ac:spMkLst>
        </pc:spChg>
        <pc:picChg chg="add mod">
          <ac:chgData name="Jamie Webb-Fryer" userId="ba7c1b63bcfb9db4" providerId="LiveId" clId="{D48D47CA-693A-4365-9B7E-1D819A27BD1F}" dt="2020-01-27T19:55:33.317" v="272" actId="14100"/>
          <ac:picMkLst>
            <pc:docMk/>
            <pc:sldMk cId="2414244637" sldId="375"/>
            <ac:picMk id="5" creationId="{099E6C11-B47E-45A6-BCA3-ADBC1407EB00}"/>
          </ac:picMkLst>
        </pc:picChg>
        <pc:picChg chg="del">
          <ac:chgData name="Jamie Webb-Fryer" userId="ba7c1b63bcfb9db4" providerId="LiveId" clId="{D48D47CA-693A-4365-9B7E-1D819A27BD1F}" dt="2020-01-27T19:51:24.828" v="188" actId="478"/>
          <ac:picMkLst>
            <pc:docMk/>
            <pc:sldMk cId="2414244637" sldId="375"/>
            <ac:picMk id="6" creationId="{4B53E4A0-1DCF-4FB1-BE84-0E6EE9E639F9}"/>
          </ac:picMkLst>
        </pc:picChg>
      </pc:sldChg>
      <pc:sldChg chg="delSp modSp">
        <pc:chgData name="Jamie Webb-Fryer" userId="ba7c1b63bcfb9db4" providerId="LiveId" clId="{D48D47CA-693A-4365-9B7E-1D819A27BD1F}" dt="2020-01-30T12:12:01.138" v="2753" actId="20577"/>
        <pc:sldMkLst>
          <pc:docMk/>
          <pc:sldMk cId="4178870839" sldId="376"/>
        </pc:sldMkLst>
        <pc:spChg chg="mod">
          <ac:chgData name="Jamie Webb-Fryer" userId="ba7c1b63bcfb9db4" providerId="LiveId" clId="{D48D47CA-693A-4365-9B7E-1D819A27BD1F}" dt="2020-01-30T12:12:01.138" v="2753" actId="20577"/>
          <ac:spMkLst>
            <pc:docMk/>
            <pc:sldMk cId="4178870839" sldId="376"/>
            <ac:spMk id="3" creationId="{8E05E6D8-E086-4D16-890D-4147E4A6B78F}"/>
          </ac:spMkLst>
        </pc:spChg>
        <pc:picChg chg="del">
          <ac:chgData name="Jamie Webb-Fryer" userId="ba7c1b63bcfb9db4" providerId="LiveId" clId="{D48D47CA-693A-4365-9B7E-1D819A27BD1F}" dt="2020-01-27T19:51:21.362" v="187" actId="478"/>
          <ac:picMkLst>
            <pc:docMk/>
            <pc:sldMk cId="4178870839" sldId="376"/>
            <ac:picMk id="6" creationId="{4B53E4A0-1DCF-4FB1-BE84-0E6EE9E639F9}"/>
          </ac:picMkLst>
        </pc:picChg>
      </pc:sldChg>
      <pc:sldChg chg="addSp delSp modSp">
        <pc:chgData name="Jamie Webb-Fryer" userId="ba7c1b63bcfb9db4" providerId="LiveId" clId="{D48D47CA-693A-4365-9B7E-1D819A27BD1F}" dt="2020-01-28T20:03:41.027" v="2609" actId="1076"/>
        <pc:sldMkLst>
          <pc:docMk/>
          <pc:sldMk cId="3662700317" sldId="377"/>
        </pc:sldMkLst>
        <pc:spChg chg="mod">
          <ac:chgData name="Jamie Webb-Fryer" userId="ba7c1b63bcfb9db4" providerId="LiveId" clId="{D48D47CA-693A-4365-9B7E-1D819A27BD1F}" dt="2020-01-28T20:03:41.027" v="2609" actId="1076"/>
          <ac:spMkLst>
            <pc:docMk/>
            <pc:sldMk cId="3662700317" sldId="377"/>
            <ac:spMk id="3" creationId="{8E05E6D8-E086-4D16-890D-4147E4A6B78F}"/>
          </ac:spMkLst>
        </pc:spChg>
        <pc:picChg chg="add mod">
          <ac:chgData name="Jamie Webb-Fryer" userId="ba7c1b63bcfb9db4" providerId="LiveId" clId="{D48D47CA-693A-4365-9B7E-1D819A27BD1F}" dt="2020-01-28T20:03:35.691" v="2608" actId="1076"/>
          <ac:picMkLst>
            <pc:docMk/>
            <pc:sldMk cId="3662700317" sldId="377"/>
            <ac:picMk id="1026" creationId="{54A9B6A0-11E9-4C1F-9DD8-60BEBAE943D2}"/>
          </ac:picMkLst>
        </pc:picChg>
        <pc:picChg chg="del">
          <ac:chgData name="Jamie Webb-Fryer" userId="ba7c1b63bcfb9db4" providerId="LiveId" clId="{D48D47CA-693A-4365-9B7E-1D819A27BD1F}" dt="2020-01-27T20:39:06.582" v="1148" actId="478"/>
          <ac:picMkLst>
            <pc:docMk/>
            <pc:sldMk cId="3662700317" sldId="377"/>
            <ac:picMk id="4098" creationId="{ACF29BDD-1382-43C4-9D07-287C61985C47}"/>
          </ac:picMkLst>
        </pc:picChg>
      </pc:sldChg>
      <pc:sldChg chg="delSp modSp">
        <pc:chgData name="Jamie Webb-Fryer" userId="ba7c1b63bcfb9db4" providerId="LiveId" clId="{D48D47CA-693A-4365-9B7E-1D819A27BD1F}" dt="2020-01-30T12:14:20.605" v="2809" actId="20577"/>
        <pc:sldMkLst>
          <pc:docMk/>
          <pc:sldMk cId="281047120" sldId="378"/>
        </pc:sldMkLst>
        <pc:spChg chg="mod">
          <ac:chgData name="Jamie Webb-Fryer" userId="ba7c1b63bcfb9db4" providerId="LiveId" clId="{D48D47CA-693A-4365-9B7E-1D819A27BD1F}" dt="2020-01-30T12:14:20.605" v="2809" actId="20577"/>
          <ac:spMkLst>
            <pc:docMk/>
            <pc:sldMk cId="281047120" sldId="378"/>
            <ac:spMk id="3" creationId="{8E05E6D8-E086-4D16-890D-4147E4A6B78F}"/>
          </ac:spMkLst>
        </pc:spChg>
        <pc:picChg chg="del">
          <ac:chgData name="Jamie Webb-Fryer" userId="ba7c1b63bcfb9db4" providerId="LiveId" clId="{D48D47CA-693A-4365-9B7E-1D819A27BD1F}" dt="2020-01-27T20:48:47.998" v="1334" actId="478"/>
          <ac:picMkLst>
            <pc:docMk/>
            <pc:sldMk cId="281047120" sldId="378"/>
            <ac:picMk id="5122" creationId="{9AC3D512-3276-4144-BB2E-A159BE318E5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5/5/20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dirty="0"/>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dirty="0"/>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59929"/>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b="1" dirty="0">
                <a:solidFill>
                  <a:schemeClr val="bg1"/>
                </a:solidFill>
              </a:rPr>
              <a:t>Level 3 Hospitality and Catering </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9</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762000" y="3581400"/>
            <a:ext cx="7848600" cy="2514600"/>
          </a:xfrm>
        </p:spPr>
        <p:txBody>
          <a:bodyPr anchor="t"/>
          <a:lstStyle/>
          <a:p>
            <a:pPr eaLnBrk="1" hangingPunct="1"/>
            <a:br>
              <a:rPr lang="en-GB" dirty="0">
                <a:ea typeface="ＭＳ Ｐゴシック" pitchFamily="-105" charset="-128"/>
                <a:cs typeface="ＭＳ Ｐゴシック" pitchFamily="-105" charset="-128"/>
              </a:rPr>
            </a:br>
            <a:r>
              <a:rPr lang="en-GB" dirty="0">
                <a:ea typeface="ＭＳ Ｐゴシック" pitchFamily="-105" charset="-128"/>
                <a:cs typeface="ＭＳ Ｐゴシック" pitchFamily="-105" charset="-128"/>
              </a:rPr>
              <a:t>Allergens</a:t>
            </a:r>
          </a:p>
        </p:txBody>
      </p:sp>
      <p:sp>
        <p:nvSpPr>
          <p:cNvPr id="2054" name="TextBox 9"/>
          <p:cNvSpPr txBox="1">
            <a:spLocks noChangeArrowheads="1"/>
          </p:cNvSpPr>
          <p:nvPr/>
        </p:nvSpPr>
        <p:spPr bwMode="auto">
          <a:xfrm>
            <a:off x="762000" y="2209800"/>
            <a:ext cx="7696200" cy="830997"/>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309: Produce and present advanced desserts and dough products using standardised recipes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ea typeface="ＭＳ Ｐゴシック" pitchFamily="-105" charset="-128"/>
                <a:cs typeface="ＭＳ Ｐゴシック" pitchFamily="-105" charset="-128"/>
              </a:rPr>
              <a:t>Introduction</a:t>
            </a:r>
          </a:p>
        </p:txBody>
      </p:sp>
      <p:sp>
        <p:nvSpPr>
          <p:cNvPr id="3075" name="Content Placeholder 2"/>
          <p:cNvSpPr>
            <a:spLocks noGrp="1"/>
          </p:cNvSpPr>
          <p:nvPr>
            <p:ph sz="quarter" idx="10"/>
          </p:nvPr>
        </p:nvSpPr>
        <p:spPr>
          <a:xfrm>
            <a:off x="457200" y="1371600"/>
            <a:ext cx="4402832" cy="4756150"/>
          </a:xfrm>
        </p:spPr>
        <p:txBody>
          <a:bodyPr/>
          <a:lstStyle/>
          <a:p>
            <a:r>
              <a:rPr lang="en-GB" dirty="0"/>
              <a:t>Food allergens can be life threatening and the only way people can manage a food allergy is to avoid the foods that make them ill. </a:t>
            </a:r>
          </a:p>
          <a:p>
            <a:r>
              <a:rPr lang="en-GB" dirty="0"/>
              <a:t>Food allergens cannot be removed by cooking. That is why it’s essential to practise good kitchen hygiene, as well as careful separation, storage and labelling of ingredients when preparing food. </a:t>
            </a:r>
          </a:p>
          <a:p>
            <a:pPr algn="just"/>
            <a:endParaRPr lang="en-GB" dirty="0"/>
          </a:p>
        </p:txBody>
      </p:sp>
      <p:pic>
        <p:nvPicPr>
          <p:cNvPr id="3" name="Picture 2">
            <a:extLst>
              <a:ext uri="{FF2B5EF4-FFF2-40B4-BE49-F238E27FC236}">
                <a16:creationId xmlns:a16="http://schemas.microsoft.com/office/drawing/2014/main" id="{B0AA7803-FAFC-DD4F-BAE0-759A865332E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835256" y="1220788"/>
            <a:ext cx="4265612" cy="4265612"/>
          </a:xfrm>
          <a:prstGeom prst="rect">
            <a:avLst/>
          </a:prstGeom>
        </p:spPr>
      </p:pic>
    </p:spTree>
    <p:extLst>
      <p:ext uri="{BB962C8B-B14F-4D97-AF65-F5344CB8AC3E}">
        <p14:creationId xmlns:p14="http://schemas.microsoft.com/office/powerpoint/2010/main" val="2982689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allergens</a:t>
            </a:r>
          </a:p>
        </p:txBody>
      </p:sp>
      <p:sp>
        <p:nvSpPr>
          <p:cNvPr id="3" name="Content Placeholder 2"/>
          <p:cNvSpPr>
            <a:spLocks noGrp="1"/>
          </p:cNvSpPr>
          <p:nvPr>
            <p:ph sz="quarter" idx="10"/>
          </p:nvPr>
        </p:nvSpPr>
        <p:spPr/>
        <p:txBody>
          <a:bodyPr/>
          <a:lstStyle/>
          <a:p>
            <a:r>
              <a:rPr lang="en-US" dirty="0">
                <a:ea typeface="ＭＳ Ｐゴシック" pitchFamily="-105" charset="-128"/>
                <a:cs typeface="ＭＳ Ｐゴシック" pitchFamily="-105" charset="-128"/>
              </a:rPr>
              <a:t>Within the European Union food suppliers, restaurants and individuals who sell food have an obligation to highlight any of the 14 prescribed allergens to consumers. The 14 allergens are:</a:t>
            </a:r>
          </a:p>
          <a:p>
            <a:pPr marL="216000" lvl="1" indent="-216000">
              <a:lnSpc>
                <a:spcPts val="2000"/>
              </a:lnSpc>
              <a:spcBef>
                <a:spcPts val="0"/>
              </a:spcBef>
              <a:spcAft>
                <a:spcPts val="0"/>
              </a:spcAft>
            </a:pPr>
            <a:r>
              <a:rPr lang="en-US" dirty="0"/>
              <a:t>cereals containing gluten		</a:t>
            </a:r>
          </a:p>
          <a:p>
            <a:pPr marL="216000" lvl="1" indent="-216000">
              <a:lnSpc>
                <a:spcPts val="2000"/>
              </a:lnSpc>
              <a:spcBef>
                <a:spcPts val="0"/>
              </a:spcBef>
              <a:spcAft>
                <a:spcPts val="0"/>
              </a:spcAft>
            </a:pPr>
            <a:r>
              <a:rPr lang="en-US" dirty="0"/>
              <a:t>crustaceans</a:t>
            </a:r>
          </a:p>
          <a:p>
            <a:pPr marL="216000" lvl="1" indent="-216000">
              <a:lnSpc>
                <a:spcPts val="2000"/>
              </a:lnSpc>
              <a:spcBef>
                <a:spcPts val="0"/>
              </a:spcBef>
              <a:spcAft>
                <a:spcPts val="0"/>
              </a:spcAft>
            </a:pPr>
            <a:r>
              <a:rPr lang="en-US" dirty="0"/>
              <a:t>eggs</a:t>
            </a:r>
          </a:p>
          <a:p>
            <a:pPr marL="216000" lvl="1" indent="-216000">
              <a:lnSpc>
                <a:spcPts val="2000"/>
              </a:lnSpc>
              <a:spcBef>
                <a:spcPts val="0"/>
              </a:spcBef>
              <a:spcAft>
                <a:spcPts val="0"/>
              </a:spcAft>
            </a:pPr>
            <a:r>
              <a:rPr lang="en-US" dirty="0"/>
              <a:t>fish</a:t>
            </a:r>
          </a:p>
          <a:p>
            <a:pPr marL="216000" lvl="1" indent="-216000">
              <a:lnSpc>
                <a:spcPts val="2000"/>
              </a:lnSpc>
              <a:spcBef>
                <a:spcPts val="0"/>
              </a:spcBef>
              <a:spcAft>
                <a:spcPts val="0"/>
              </a:spcAft>
            </a:pPr>
            <a:r>
              <a:rPr lang="en-US" dirty="0"/>
              <a:t>peanuts</a:t>
            </a:r>
          </a:p>
          <a:p>
            <a:pPr marL="216000" lvl="1" indent="-216000">
              <a:lnSpc>
                <a:spcPts val="2000"/>
              </a:lnSpc>
              <a:spcBef>
                <a:spcPts val="0"/>
              </a:spcBef>
              <a:spcAft>
                <a:spcPts val="0"/>
              </a:spcAft>
            </a:pPr>
            <a:r>
              <a:rPr lang="en-US" dirty="0"/>
              <a:t>soybeans</a:t>
            </a:r>
          </a:p>
          <a:p>
            <a:pPr marL="216000" lvl="1" indent="-216000">
              <a:lnSpc>
                <a:spcPts val="2000"/>
              </a:lnSpc>
              <a:spcBef>
                <a:spcPts val="0"/>
              </a:spcBef>
              <a:spcAft>
                <a:spcPts val="0"/>
              </a:spcAft>
            </a:pPr>
            <a:r>
              <a:rPr lang="en-US" dirty="0"/>
              <a:t>milk</a:t>
            </a:r>
          </a:p>
          <a:p>
            <a:pPr marL="216000" lvl="1" indent="-216000">
              <a:lnSpc>
                <a:spcPts val="2000"/>
              </a:lnSpc>
              <a:spcBef>
                <a:spcPts val="0"/>
              </a:spcBef>
              <a:spcAft>
                <a:spcPts val="0"/>
              </a:spcAft>
            </a:pPr>
            <a:r>
              <a:rPr lang="en-US" dirty="0"/>
              <a:t>nuts</a:t>
            </a:r>
          </a:p>
          <a:p>
            <a:pPr marL="216000" lvl="1" indent="-216000">
              <a:lnSpc>
                <a:spcPts val="2000"/>
              </a:lnSpc>
              <a:spcBef>
                <a:spcPts val="0"/>
              </a:spcBef>
              <a:spcAft>
                <a:spcPts val="0"/>
              </a:spcAft>
            </a:pPr>
            <a:r>
              <a:rPr lang="en-US" dirty="0"/>
              <a:t>celery</a:t>
            </a:r>
          </a:p>
          <a:p>
            <a:pPr marL="216000" lvl="1" indent="-216000">
              <a:lnSpc>
                <a:spcPts val="2000"/>
              </a:lnSpc>
              <a:spcBef>
                <a:spcPts val="0"/>
              </a:spcBef>
              <a:spcAft>
                <a:spcPts val="0"/>
              </a:spcAft>
            </a:pPr>
            <a:r>
              <a:rPr lang="en-US" dirty="0" err="1"/>
              <a:t>seasame</a:t>
            </a:r>
            <a:endParaRPr lang="en-US" dirty="0"/>
          </a:p>
          <a:p>
            <a:pPr marL="216000" lvl="1" indent="-216000">
              <a:lnSpc>
                <a:spcPts val="2000"/>
              </a:lnSpc>
              <a:spcBef>
                <a:spcPts val="0"/>
              </a:spcBef>
              <a:spcAft>
                <a:spcPts val="0"/>
              </a:spcAft>
            </a:pPr>
            <a:r>
              <a:rPr lang="en-US" dirty="0" err="1"/>
              <a:t>sulphur</a:t>
            </a:r>
            <a:r>
              <a:rPr lang="en-US" dirty="0"/>
              <a:t> dioxide</a:t>
            </a:r>
          </a:p>
          <a:p>
            <a:pPr marL="216000" lvl="1" indent="-216000">
              <a:lnSpc>
                <a:spcPts val="2000"/>
              </a:lnSpc>
              <a:spcBef>
                <a:spcPts val="0"/>
              </a:spcBef>
              <a:spcAft>
                <a:spcPts val="0"/>
              </a:spcAft>
            </a:pPr>
            <a:r>
              <a:rPr lang="en-US" dirty="0"/>
              <a:t>lupin</a:t>
            </a:r>
          </a:p>
          <a:p>
            <a:pPr marL="216000" lvl="1" indent="-216000">
              <a:lnSpc>
                <a:spcPts val="2000"/>
              </a:lnSpc>
              <a:spcBef>
                <a:spcPts val="0"/>
              </a:spcBef>
              <a:spcAft>
                <a:spcPts val="0"/>
              </a:spcAft>
            </a:pPr>
            <a:r>
              <a:rPr lang="en-US" dirty="0" err="1"/>
              <a:t>Molluscs</a:t>
            </a:r>
            <a:r>
              <a:rPr lang="en-US" dirty="0"/>
              <a:t>.</a:t>
            </a:r>
          </a:p>
          <a:p>
            <a:endParaRPr lang="en-US" dirty="0"/>
          </a:p>
        </p:txBody>
      </p:sp>
    </p:spTree>
    <p:extLst>
      <p:ext uri="{BB962C8B-B14F-4D97-AF65-F5344CB8AC3E}">
        <p14:creationId xmlns:p14="http://schemas.microsoft.com/office/powerpoint/2010/main" val="380788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ea typeface="ＭＳ Ｐゴシック" pitchFamily="-105" charset="-128"/>
                <a:cs typeface="ＭＳ Ｐゴシック" pitchFamily="-105" charset="-128"/>
              </a:rPr>
              <a:t>Types of allergen</a:t>
            </a:r>
          </a:p>
        </p:txBody>
      </p:sp>
      <p:sp>
        <p:nvSpPr>
          <p:cNvPr id="5123" name="Content Placeholder 2"/>
          <p:cNvSpPr>
            <a:spLocks noGrp="1"/>
          </p:cNvSpPr>
          <p:nvPr>
            <p:ph sz="quarter" idx="10"/>
          </p:nvPr>
        </p:nvSpPr>
        <p:spPr>
          <a:xfrm>
            <a:off x="179512" y="1412776"/>
            <a:ext cx="5815580" cy="1224136"/>
          </a:xfrm>
        </p:spPr>
        <p:txBody>
          <a:bodyPr/>
          <a:lstStyle/>
          <a:p>
            <a:pPr>
              <a:lnSpc>
                <a:spcPts val="1500"/>
              </a:lnSpc>
              <a:spcBef>
                <a:spcPts val="0"/>
              </a:spcBef>
              <a:spcAft>
                <a:spcPts val="0"/>
              </a:spcAft>
              <a:defRPr/>
            </a:pPr>
            <a:r>
              <a:rPr lang="en-US" sz="1800" b="1" dirty="0"/>
              <a:t>Cereals containing gluten</a:t>
            </a:r>
          </a:p>
          <a:p>
            <a:pPr>
              <a:lnSpc>
                <a:spcPts val="1500"/>
              </a:lnSpc>
              <a:spcBef>
                <a:spcPts val="0"/>
              </a:spcBef>
              <a:spcAft>
                <a:spcPts val="0"/>
              </a:spcAft>
              <a:defRPr/>
            </a:pPr>
            <a:endParaRPr lang="en-US" sz="1800" b="1" dirty="0"/>
          </a:p>
          <a:p>
            <a:pPr>
              <a:lnSpc>
                <a:spcPts val="2000"/>
              </a:lnSpc>
              <a:spcBef>
                <a:spcPts val="0"/>
              </a:spcBef>
              <a:spcAft>
                <a:spcPts val="0"/>
              </a:spcAft>
            </a:pPr>
            <a:r>
              <a:rPr lang="en-US" sz="1800" dirty="0"/>
              <a:t>Wheat, rye, barley and oats is often found in foods containing flour, such as batter, breadcrumbs, breads, cakes, couscous, some meat products, pasta, pastry, sauces, soups and fried foods which are dusted in flour. </a:t>
            </a:r>
          </a:p>
          <a:p>
            <a:pPr>
              <a:lnSpc>
                <a:spcPts val="2000"/>
              </a:lnSpc>
              <a:spcBef>
                <a:spcPts val="0"/>
              </a:spcBef>
              <a:spcAft>
                <a:spcPts val="0"/>
              </a:spcAft>
            </a:pPr>
            <a:endParaRPr lang="en-US" sz="1800" b="1" dirty="0"/>
          </a:p>
          <a:p>
            <a:pPr>
              <a:lnSpc>
                <a:spcPts val="1500"/>
              </a:lnSpc>
              <a:spcBef>
                <a:spcPts val="0"/>
              </a:spcBef>
              <a:spcAft>
                <a:spcPts val="0"/>
              </a:spcAft>
            </a:pPr>
            <a:r>
              <a:rPr lang="en-US" sz="1800" b="1" dirty="0"/>
              <a:t>Crustaceans</a:t>
            </a:r>
          </a:p>
          <a:p>
            <a:pPr>
              <a:lnSpc>
                <a:spcPts val="1500"/>
              </a:lnSpc>
              <a:spcBef>
                <a:spcPts val="0"/>
              </a:spcBef>
              <a:spcAft>
                <a:spcPts val="0"/>
              </a:spcAft>
            </a:pPr>
            <a:endParaRPr lang="en-US" sz="1800" dirty="0"/>
          </a:p>
          <a:p>
            <a:pPr>
              <a:lnSpc>
                <a:spcPts val="2000"/>
              </a:lnSpc>
              <a:spcBef>
                <a:spcPts val="0"/>
              </a:spcBef>
              <a:spcAft>
                <a:spcPts val="0"/>
              </a:spcAft>
            </a:pPr>
            <a:r>
              <a:rPr lang="en-US" sz="1800" dirty="0"/>
              <a:t>Crabs, lobster, prawns and scampi are crustaceans. Shrimp paste, often used in Thai and south-east Asian curries or salads, is an ingredient to look out for. </a:t>
            </a:r>
          </a:p>
          <a:p>
            <a:pPr>
              <a:lnSpc>
                <a:spcPts val="2000"/>
              </a:lnSpc>
              <a:spcBef>
                <a:spcPts val="0"/>
              </a:spcBef>
              <a:spcAft>
                <a:spcPts val="0"/>
              </a:spcAft>
            </a:pPr>
            <a:endParaRPr lang="en-US" sz="1800" dirty="0"/>
          </a:p>
          <a:p>
            <a:pPr>
              <a:lnSpc>
                <a:spcPts val="1500"/>
              </a:lnSpc>
              <a:spcBef>
                <a:spcPts val="0"/>
              </a:spcBef>
              <a:spcAft>
                <a:spcPts val="0"/>
              </a:spcAft>
            </a:pPr>
            <a:r>
              <a:rPr lang="en-US" sz="1800" b="1" dirty="0"/>
              <a:t>Eggs</a:t>
            </a:r>
          </a:p>
          <a:p>
            <a:pPr>
              <a:lnSpc>
                <a:spcPts val="1500"/>
              </a:lnSpc>
              <a:spcBef>
                <a:spcPts val="0"/>
              </a:spcBef>
              <a:spcAft>
                <a:spcPts val="0"/>
              </a:spcAft>
            </a:pPr>
            <a:endParaRPr lang="en-US" sz="1800" dirty="0"/>
          </a:p>
          <a:p>
            <a:pPr>
              <a:spcBef>
                <a:spcPts val="0"/>
              </a:spcBef>
              <a:spcAft>
                <a:spcPts val="0"/>
              </a:spcAft>
            </a:pPr>
            <a:r>
              <a:rPr lang="en-US" sz="1800" dirty="0"/>
              <a:t>Eggs are often found in cakes, some meat products, mayonnaise, mousses, pasta, quiche, sauces and pastries or foods brushed or glazed with egg. </a:t>
            </a:r>
          </a:p>
          <a:p>
            <a:pPr algn="just">
              <a:lnSpc>
                <a:spcPts val="2000"/>
              </a:lnSpc>
              <a:spcBef>
                <a:spcPts val="0"/>
              </a:spcBef>
              <a:spcAft>
                <a:spcPts val="0"/>
              </a:spcAft>
            </a:pPr>
            <a:endParaRPr lang="en-US" sz="1600" dirty="0"/>
          </a:p>
          <a:p>
            <a:pPr>
              <a:lnSpc>
                <a:spcPts val="2000"/>
              </a:lnSpc>
              <a:spcBef>
                <a:spcPts val="0"/>
              </a:spcBef>
              <a:spcAft>
                <a:spcPts val="0"/>
              </a:spcAft>
            </a:pPr>
            <a:endParaRPr lang="en-US" sz="1600" dirty="0"/>
          </a:p>
        </p:txBody>
      </p:sp>
      <p:pic>
        <p:nvPicPr>
          <p:cNvPr id="3" name="Picture 2">
            <a:extLst>
              <a:ext uri="{FF2B5EF4-FFF2-40B4-BE49-F238E27FC236}">
                <a16:creationId xmlns:a16="http://schemas.microsoft.com/office/drawing/2014/main" id="{DA12680B-27D5-FA40-8717-869EB078E60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516216" y="4492340"/>
            <a:ext cx="1662832" cy="1662832"/>
          </a:xfrm>
          <a:prstGeom prst="rect">
            <a:avLst/>
          </a:prstGeom>
        </p:spPr>
      </p:pic>
      <p:pic>
        <p:nvPicPr>
          <p:cNvPr id="5" name="Picture 4">
            <a:extLst>
              <a:ext uri="{FF2B5EF4-FFF2-40B4-BE49-F238E27FC236}">
                <a16:creationId xmlns:a16="http://schemas.microsoft.com/office/drawing/2014/main" id="{9844B9CE-1017-974F-BDDE-59ECE2B2257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01802" y="2828900"/>
            <a:ext cx="2491659" cy="1662833"/>
          </a:xfrm>
          <a:prstGeom prst="rect">
            <a:avLst/>
          </a:prstGeom>
        </p:spPr>
      </p:pic>
      <p:pic>
        <p:nvPicPr>
          <p:cNvPr id="7" name="Picture 6">
            <a:extLst>
              <a:ext uri="{FF2B5EF4-FFF2-40B4-BE49-F238E27FC236}">
                <a16:creationId xmlns:a16="http://schemas.microsoft.com/office/drawing/2014/main" id="{7A3C7F94-01D1-4145-921E-EF49BA9A26A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099897" y="1029494"/>
            <a:ext cx="2495467" cy="1662833"/>
          </a:xfrm>
          <a:prstGeom prst="rect">
            <a:avLst/>
          </a:prstGeom>
        </p:spPr>
      </p:pic>
    </p:spTree>
    <p:extLst>
      <p:ext uri="{BB962C8B-B14F-4D97-AF65-F5344CB8AC3E}">
        <p14:creationId xmlns:p14="http://schemas.microsoft.com/office/powerpoint/2010/main" val="2389803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ea typeface="ＭＳ Ｐゴシック" pitchFamily="-105" charset="-128"/>
                <a:cs typeface="ＭＳ Ｐゴシック" pitchFamily="-105" charset="-128"/>
              </a:rPr>
              <a:t>Types of allergen</a:t>
            </a:r>
          </a:p>
        </p:txBody>
      </p:sp>
      <p:sp>
        <p:nvSpPr>
          <p:cNvPr id="5123" name="Content Placeholder 2"/>
          <p:cNvSpPr>
            <a:spLocks noGrp="1"/>
          </p:cNvSpPr>
          <p:nvPr>
            <p:ph sz="quarter" idx="10"/>
          </p:nvPr>
        </p:nvSpPr>
        <p:spPr>
          <a:xfrm>
            <a:off x="188831" y="1371087"/>
            <a:ext cx="6285122" cy="4686877"/>
          </a:xfrm>
        </p:spPr>
        <p:txBody>
          <a:bodyPr/>
          <a:lstStyle/>
          <a:p>
            <a:pPr>
              <a:lnSpc>
                <a:spcPct val="100000"/>
              </a:lnSpc>
              <a:spcBef>
                <a:spcPts val="0"/>
              </a:spcBef>
              <a:spcAft>
                <a:spcPts val="0"/>
              </a:spcAft>
              <a:defRPr/>
            </a:pPr>
            <a:endParaRPr lang="en-US" sz="1800" b="1" dirty="0"/>
          </a:p>
          <a:p>
            <a:pPr>
              <a:lnSpc>
                <a:spcPct val="100000"/>
              </a:lnSpc>
              <a:spcBef>
                <a:spcPts val="0"/>
              </a:spcBef>
              <a:spcAft>
                <a:spcPts val="0"/>
              </a:spcAft>
              <a:defRPr/>
            </a:pPr>
            <a:r>
              <a:rPr lang="en-US" sz="1800" b="1" dirty="0"/>
              <a:t>Fish</a:t>
            </a:r>
          </a:p>
          <a:p>
            <a:pPr>
              <a:lnSpc>
                <a:spcPct val="100000"/>
              </a:lnSpc>
              <a:spcBef>
                <a:spcPts val="0"/>
              </a:spcBef>
              <a:spcAft>
                <a:spcPts val="0"/>
              </a:spcAft>
            </a:pPr>
            <a:r>
              <a:rPr lang="en-US" sz="1800" dirty="0"/>
              <a:t>You will find this in some fish sauces, pizzas, relishes, salad dressings, stock cubes and Worcestershire sauce. </a:t>
            </a:r>
          </a:p>
          <a:p>
            <a:pPr>
              <a:lnSpc>
                <a:spcPct val="100000"/>
              </a:lnSpc>
              <a:spcBef>
                <a:spcPts val="0"/>
              </a:spcBef>
              <a:spcAft>
                <a:spcPts val="0"/>
              </a:spcAft>
            </a:pPr>
            <a:endParaRPr lang="en-US" sz="1800" dirty="0"/>
          </a:p>
          <a:p>
            <a:pPr>
              <a:lnSpc>
                <a:spcPct val="100000"/>
              </a:lnSpc>
              <a:spcBef>
                <a:spcPts val="0"/>
              </a:spcBef>
              <a:spcAft>
                <a:spcPts val="0"/>
              </a:spcAft>
            </a:pPr>
            <a:r>
              <a:rPr lang="en-US" sz="1800" b="1" dirty="0"/>
              <a:t>Peanuts</a:t>
            </a:r>
          </a:p>
          <a:p>
            <a:pPr>
              <a:lnSpc>
                <a:spcPct val="100000"/>
              </a:lnSpc>
              <a:spcBef>
                <a:spcPts val="0"/>
              </a:spcBef>
              <a:spcAft>
                <a:spcPts val="0"/>
              </a:spcAft>
            </a:pPr>
            <a:r>
              <a:rPr lang="en-US" sz="1800" dirty="0"/>
              <a:t>Peanuts grow underground, which is why it’s sometimes called a groundnut. Peanuts are often used as an ingredient in biscuits, cakes, curries, desserts, sauces such as satay sauce, as well as in oils and flours.</a:t>
            </a:r>
          </a:p>
          <a:p>
            <a:pPr>
              <a:lnSpc>
                <a:spcPct val="100000"/>
              </a:lnSpc>
              <a:spcBef>
                <a:spcPts val="0"/>
              </a:spcBef>
              <a:spcAft>
                <a:spcPts val="0"/>
              </a:spcAft>
            </a:pPr>
            <a:endParaRPr lang="en-US" sz="1800" dirty="0"/>
          </a:p>
          <a:p>
            <a:pPr>
              <a:lnSpc>
                <a:spcPct val="100000"/>
              </a:lnSpc>
              <a:spcBef>
                <a:spcPts val="0"/>
              </a:spcBef>
              <a:spcAft>
                <a:spcPts val="0"/>
              </a:spcAft>
            </a:pPr>
            <a:r>
              <a:rPr lang="en-US" sz="1800" b="1" dirty="0"/>
              <a:t>Soybeans</a:t>
            </a:r>
          </a:p>
          <a:p>
            <a:pPr>
              <a:lnSpc>
                <a:spcPct val="100000"/>
              </a:lnSpc>
              <a:spcBef>
                <a:spcPts val="0"/>
              </a:spcBef>
              <a:spcAft>
                <a:spcPts val="0"/>
              </a:spcAft>
            </a:pPr>
            <a:r>
              <a:rPr lang="en-US" sz="1800" dirty="0"/>
              <a:t>Often found in bean curd, miso paste, textured soya protein, soya flour or tofu. It can also be found in desserts, ice cream, milk, meat products, sauces and vegetarian products. </a:t>
            </a:r>
          </a:p>
          <a:p>
            <a:pPr>
              <a:lnSpc>
                <a:spcPts val="2000"/>
              </a:lnSpc>
              <a:spcBef>
                <a:spcPts val="0"/>
              </a:spcBef>
              <a:spcAft>
                <a:spcPts val="0"/>
              </a:spcAft>
            </a:pPr>
            <a:endParaRPr lang="en-US" sz="1600" dirty="0"/>
          </a:p>
          <a:p>
            <a:pPr>
              <a:lnSpc>
                <a:spcPts val="2000"/>
              </a:lnSpc>
              <a:spcBef>
                <a:spcPts val="0"/>
              </a:spcBef>
              <a:spcAft>
                <a:spcPts val="0"/>
              </a:spcAft>
            </a:pPr>
            <a:endParaRPr lang="en-US" sz="1600" dirty="0"/>
          </a:p>
        </p:txBody>
      </p:sp>
      <p:pic>
        <p:nvPicPr>
          <p:cNvPr id="5" name="Picture 4">
            <a:extLst>
              <a:ext uri="{FF2B5EF4-FFF2-40B4-BE49-F238E27FC236}">
                <a16:creationId xmlns:a16="http://schemas.microsoft.com/office/drawing/2014/main" id="{EAC3D08F-C891-074B-BB9B-CA03320A4FA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64634" y="2632290"/>
            <a:ext cx="2679366" cy="1987196"/>
          </a:xfrm>
          <a:prstGeom prst="rect">
            <a:avLst/>
          </a:prstGeom>
        </p:spPr>
      </p:pic>
    </p:spTree>
    <p:extLst>
      <p:ext uri="{BB962C8B-B14F-4D97-AF65-F5344CB8AC3E}">
        <p14:creationId xmlns:p14="http://schemas.microsoft.com/office/powerpoint/2010/main" val="2918839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ea typeface="ＭＳ Ｐゴシック" pitchFamily="-105" charset="-128"/>
                <a:cs typeface="ＭＳ Ｐゴシック" pitchFamily="-105" charset="-128"/>
              </a:rPr>
              <a:t>Types of allergen</a:t>
            </a:r>
          </a:p>
        </p:txBody>
      </p:sp>
      <p:sp>
        <p:nvSpPr>
          <p:cNvPr id="5123" name="Content Placeholder 2"/>
          <p:cNvSpPr>
            <a:spLocks noGrp="1"/>
          </p:cNvSpPr>
          <p:nvPr>
            <p:ph sz="quarter" idx="10"/>
          </p:nvPr>
        </p:nvSpPr>
        <p:spPr>
          <a:xfrm>
            <a:off x="457200" y="1302327"/>
            <a:ext cx="5987008" cy="4825423"/>
          </a:xfrm>
        </p:spPr>
        <p:txBody>
          <a:bodyPr/>
          <a:lstStyle/>
          <a:p>
            <a:pPr>
              <a:spcBef>
                <a:spcPts val="0"/>
              </a:spcBef>
              <a:spcAft>
                <a:spcPts val="0"/>
              </a:spcAft>
              <a:defRPr/>
            </a:pPr>
            <a:r>
              <a:rPr lang="en-US" sz="1800" b="1" dirty="0"/>
              <a:t>Milk</a:t>
            </a:r>
          </a:p>
          <a:p>
            <a:pPr>
              <a:spcBef>
                <a:spcPts val="0"/>
              </a:spcBef>
              <a:spcAft>
                <a:spcPts val="0"/>
              </a:spcAft>
            </a:pPr>
            <a:r>
              <a:rPr lang="en-US" sz="1800" dirty="0"/>
              <a:t>Milk is an ingredient in butter, cheese, cream, milk powders and yoghurt. It can also be found in foods brushed or glazed with milk, and in powdered soups and sauces. </a:t>
            </a:r>
          </a:p>
          <a:p>
            <a:pPr>
              <a:lnSpc>
                <a:spcPts val="2000"/>
              </a:lnSpc>
              <a:spcBef>
                <a:spcPts val="0"/>
              </a:spcBef>
              <a:spcAft>
                <a:spcPts val="0"/>
              </a:spcAft>
            </a:pPr>
            <a:endParaRPr lang="en-US" sz="1800" dirty="0"/>
          </a:p>
          <a:p>
            <a:pPr>
              <a:lnSpc>
                <a:spcPts val="2000"/>
              </a:lnSpc>
              <a:spcBef>
                <a:spcPts val="0"/>
              </a:spcBef>
              <a:spcAft>
                <a:spcPts val="0"/>
              </a:spcAft>
            </a:pPr>
            <a:r>
              <a:rPr lang="en-US" sz="1800" b="1" dirty="0"/>
              <a:t>Nuts</a:t>
            </a:r>
          </a:p>
          <a:p>
            <a:pPr>
              <a:spcBef>
                <a:spcPts val="0"/>
              </a:spcBef>
              <a:spcAft>
                <a:spcPts val="0"/>
              </a:spcAft>
            </a:pPr>
            <a:r>
              <a:rPr lang="en-US" sz="1800" dirty="0"/>
              <a:t>Nuts grow on trees such as cashew, almonds and hazelnuts. This ingredient can be found in breads, biscuits, crackers, desserts, nut powders (often used in Asian curries), stir-fried dishes, ice cream, marzipan (almond paste), nut oils and sauces. </a:t>
            </a:r>
          </a:p>
          <a:p>
            <a:pPr>
              <a:lnSpc>
                <a:spcPts val="2000"/>
              </a:lnSpc>
              <a:spcBef>
                <a:spcPts val="0"/>
              </a:spcBef>
              <a:spcAft>
                <a:spcPts val="0"/>
              </a:spcAft>
            </a:pPr>
            <a:endParaRPr lang="en-US" sz="1800" b="1" dirty="0"/>
          </a:p>
          <a:p>
            <a:pPr>
              <a:lnSpc>
                <a:spcPts val="2000"/>
              </a:lnSpc>
              <a:spcBef>
                <a:spcPts val="0"/>
              </a:spcBef>
              <a:spcAft>
                <a:spcPts val="0"/>
              </a:spcAft>
            </a:pPr>
            <a:r>
              <a:rPr lang="en-US" sz="1800" b="1" dirty="0"/>
              <a:t>Celery</a:t>
            </a:r>
          </a:p>
          <a:p>
            <a:pPr>
              <a:lnSpc>
                <a:spcPts val="2000"/>
              </a:lnSpc>
              <a:spcBef>
                <a:spcPts val="0"/>
              </a:spcBef>
              <a:spcAft>
                <a:spcPts val="0"/>
              </a:spcAft>
            </a:pPr>
            <a:r>
              <a:rPr lang="en-US" sz="1800" dirty="0"/>
              <a:t>This includes celery stalks, leaves, seeds and the root called celeriac. You can find celery in celery salt, salads, some meat products, soups, stocks and stock cubes. </a:t>
            </a:r>
          </a:p>
          <a:p>
            <a:pPr algn="just">
              <a:lnSpc>
                <a:spcPts val="2000"/>
              </a:lnSpc>
              <a:spcBef>
                <a:spcPts val="0"/>
              </a:spcBef>
              <a:spcAft>
                <a:spcPts val="0"/>
              </a:spcAft>
            </a:pPr>
            <a:endParaRPr lang="en-US" sz="1600" dirty="0"/>
          </a:p>
          <a:p>
            <a:pPr algn="just">
              <a:lnSpc>
                <a:spcPts val="2000"/>
              </a:lnSpc>
              <a:spcBef>
                <a:spcPts val="0"/>
              </a:spcBef>
              <a:spcAft>
                <a:spcPts val="0"/>
              </a:spcAft>
            </a:pPr>
            <a:endParaRPr lang="en-US" sz="1600" dirty="0"/>
          </a:p>
          <a:p>
            <a:pPr algn="just">
              <a:lnSpc>
                <a:spcPts val="2000"/>
              </a:lnSpc>
              <a:spcBef>
                <a:spcPts val="0"/>
              </a:spcBef>
              <a:spcAft>
                <a:spcPts val="0"/>
              </a:spcAft>
            </a:pPr>
            <a:endParaRPr lang="en-US" sz="1600" dirty="0"/>
          </a:p>
        </p:txBody>
      </p:sp>
      <p:pic>
        <p:nvPicPr>
          <p:cNvPr id="3" name="Picture 2">
            <a:extLst>
              <a:ext uri="{FF2B5EF4-FFF2-40B4-BE49-F238E27FC236}">
                <a16:creationId xmlns:a16="http://schemas.microsoft.com/office/drawing/2014/main" id="{064C1E26-8C8B-764D-9A1A-6CB1C517CE6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358440" y="3749397"/>
            <a:ext cx="2771800" cy="1861657"/>
          </a:xfrm>
          <a:prstGeom prst="rect">
            <a:avLst/>
          </a:prstGeom>
        </p:spPr>
      </p:pic>
    </p:spTree>
    <p:extLst>
      <p:ext uri="{BB962C8B-B14F-4D97-AF65-F5344CB8AC3E}">
        <p14:creationId xmlns:p14="http://schemas.microsoft.com/office/powerpoint/2010/main" val="956122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ea typeface="ＭＳ Ｐゴシック" pitchFamily="-105" charset="-128"/>
                <a:cs typeface="ＭＳ Ｐゴシック" pitchFamily="-105" charset="-128"/>
              </a:rPr>
              <a:t>Types of allergen</a:t>
            </a:r>
          </a:p>
        </p:txBody>
      </p:sp>
      <p:sp>
        <p:nvSpPr>
          <p:cNvPr id="5123" name="Content Placeholder 2"/>
          <p:cNvSpPr>
            <a:spLocks noGrp="1"/>
          </p:cNvSpPr>
          <p:nvPr>
            <p:ph sz="quarter" idx="10"/>
          </p:nvPr>
        </p:nvSpPr>
        <p:spPr>
          <a:xfrm>
            <a:off x="457200" y="1371600"/>
            <a:ext cx="5410944" cy="4756150"/>
          </a:xfrm>
        </p:spPr>
        <p:txBody>
          <a:bodyPr/>
          <a:lstStyle/>
          <a:p>
            <a:pPr>
              <a:spcBef>
                <a:spcPts val="0"/>
              </a:spcBef>
              <a:spcAft>
                <a:spcPts val="0"/>
              </a:spcAft>
              <a:defRPr/>
            </a:pPr>
            <a:r>
              <a:rPr lang="en-US" sz="1800" b="1" dirty="0"/>
              <a:t>Sesame</a:t>
            </a:r>
          </a:p>
          <a:p>
            <a:pPr>
              <a:spcBef>
                <a:spcPts val="0"/>
              </a:spcBef>
              <a:spcAft>
                <a:spcPts val="0"/>
              </a:spcAft>
              <a:defRPr/>
            </a:pPr>
            <a:r>
              <a:rPr lang="en-US" sz="1800" dirty="0"/>
              <a:t>These seeds can often be found in bread, sprinkled on hamburger buns, breadsticks, houmous, sesame oil and tahini. They are sometimes toasted and used in salads </a:t>
            </a:r>
          </a:p>
          <a:p>
            <a:pPr>
              <a:lnSpc>
                <a:spcPts val="2000"/>
              </a:lnSpc>
              <a:spcBef>
                <a:spcPts val="0"/>
              </a:spcBef>
              <a:spcAft>
                <a:spcPts val="0"/>
              </a:spcAft>
            </a:pPr>
            <a:endParaRPr lang="en-US" sz="1800" dirty="0"/>
          </a:p>
          <a:p>
            <a:pPr>
              <a:lnSpc>
                <a:spcPts val="2000"/>
              </a:lnSpc>
              <a:spcBef>
                <a:spcPts val="0"/>
              </a:spcBef>
              <a:spcAft>
                <a:spcPts val="0"/>
              </a:spcAft>
            </a:pPr>
            <a:r>
              <a:rPr lang="en-US" sz="1800" b="1" dirty="0" err="1"/>
              <a:t>Sulphites</a:t>
            </a:r>
            <a:endParaRPr lang="en-US" sz="1800" b="1" dirty="0"/>
          </a:p>
          <a:p>
            <a:pPr>
              <a:lnSpc>
                <a:spcPct val="100000"/>
              </a:lnSpc>
              <a:spcBef>
                <a:spcPts val="0"/>
              </a:spcBef>
              <a:spcAft>
                <a:spcPts val="0"/>
              </a:spcAft>
            </a:pPr>
            <a:r>
              <a:rPr lang="en-US" sz="1800" dirty="0"/>
              <a:t>This is an ingredient often used in dried fruit such as raisins, dried apricots and prunes. You might also nd it in meat products, soft drinks, vegetables as well as in wine and beer. It is also known as </a:t>
            </a:r>
            <a:r>
              <a:rPr lang="en-US" sz="1800" dirty="0" err="1"/>
              <a:t>sulphur</a:t>
            </a:r>
            <a:r>
              <a:rPr lang="en-US" sz="1800" dirty="0"/>
              <a:t> dioxide.</a:t>
            </a:r>
          </a:p>
          <a:p>
            <a:pPr algn="just">
              <a:lnSpc>
                <a:spcPct val="100000"/>
              </a:lnSpc>
              <a:spcBef>
                <a:spcPts val="0"/>
              </a:spcBef>
              <a:spcAft>
                <a:spcPts val="0"/>
              </a:spcAft>
            </a:pPr>
            <a:endParaRPr lang="en-US" sz="1800" dirty="0"/>
          </a:p>
          <a:p>
            <a:pPr algn="just">
              <a:lnSpc>
                <a:spcPts val="2000"/>
              </a:lnSpc>
              <a:spcBef>
                <a:spcPts val="0"/>
              </a:spcBef>
              <a:spcAft>
                <a:spcPts val="0"/>
              </a:spcAft>
            </a:pPr>
            <a:endParaRPr lang="en-US" sz="1600" dirty="0"/>
          </a:p>
          <a:p>
            <a:pPr algn="just">
              <a:lnSpc>
                <a:spcPts val="2000"/>
              </a:lnSpc>
              <a:spcBef>
                <a:spcPts val="0"/>
              </a:spcBef>
              <a:spcAft>
                <a:spcPts val="0"/>
              </a:spcAft>
            </a:pPr>
            <a:endParaRPr lang="en-US" sz="1600" dirty="0"/>
          </a:p>
          <a:p>
            <a:pPr algn="just">
              <a:lnSpc>
                <a:spcPts val="2000"/>
              </a:lnSpc>
              <a:spcBef>
                <a:spcPts val="0"/>
              </a:spcBef>
              <a:spcAft>
                <a:spcPts val="0"/>
              </a:spcAft>
            </a:pPr>
            <a:endParaRPr lang="en-US" sz="1600" dirty="0"/>
          </a:p>
        </p:txBody>
      </p:sp>
      <p:pic>
        <p:nvPicPr>
          <p:cNvPr id="4" name="Picture 3">
            <a:extLst>
              <a:ext uri="{FF2B5EF4-FFF2-40B4-BE49-F238E27FC236}">
                <a16:creationId xmlns:a16="http://schemas.microsoft.com/office/drawing/2014/main" id="{3216B965-B1D3-E14C-8522-572832A1B8D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084168" y="1581133"/>
            <a:ext cx="2771800" cy="1847867"/>
          </a:xfrm>
          <a:prstGeom prst="rect">
            <a:avLst/>
          </a:prstGeom>
        </p:spPr>
      </p:pic>
    </p:spTree>
    <p:extLst>
      <p:ext uri="{BB962C8B-B14F-4D97-AF65-F5344CB8AC3E}">
        <p14:creationId xmlns:p14="http://schemas.microsoft.com/office/powerpoint/2010/main" val="4294077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ea typeface="ＭＳ Ｐゴシック" pitchFamily="-105" charset="-128"/>
                <a:cs typeface="ＭＳ Ｐゴシック" pitchFamily="-105" charset="-128"/>
              </a:rPr>
              <a:t>Types of allergen</a:t>
            </a:r>
          </a:p>
        </p:txBody>
      </p:sp>
      <p:sp>
        <p:nvSpPr>
          <p:cNvPr id="5123" name="Content Placeholder 2"/>
          <p:cNvSpPr>
            <a:spLocks noGrp="1"/>
          </p:cNvSpPr>
          <p:nvPr>
            <p:ph sz="quarter" idx="10"/>
          </p:nvPr>
        </p:nvSpPr>
        <p:spPr>
          <a:xfrm>
            <a:off x="457200" y="1371600"/>
            <a:ext cx="4690864" cy="4756150"/>
          </a:xfrm>
        </p:spPr>
        <p:txBody>
          <a:bodyPr/>
          <a:lstStyle/>
          <a:p>
            <a:pPr>
              <a:lnSpc>
                <a:spcPts val="2000"/>
              </a:lnSpc>
              <a:spcBef>
                <a:spcPts val="0"/>
              </a:spcBef>
              <a:spcAft>
                <a:spcPts val="0"/>
              </a:spcAft>
            </a:pPr>
            <a:r>
              <a:rPr lang="en-US" sz="1800" b="1" dirty="0"/>
              <a:t>Lupin</a:t>
            </a:r>
          </a:p>
          <a:p>
            <a:r>
              <a:rPr lang="en-US" sz="1800" dirty="0"/>
              <a:t>Lupin is a flower, but it’s also found in flour. Lupin flour and seeds can be used in some types of bread, pastries and even in pasta and pastries. </a:t>
            </a:r>
            <a:endParaRPr lang="en-GB" sz="1800" b="1" dirty="0"/>
          </a:p>
          <a:p>
            <a:r>
              <a:rPr lang="en-GB" sz="1800" b="1" dirty="0"/>
              <a:t>Molluscs</a:t>
            </a:r>
          </a:p>
          <a:p>
            <a:r>
              <a:rPr lang="en-GB" sz="1800" dirty="0"/>
              <a:t>These include mussels, land snails, squid and whelks, but can also be commonly found in oyster sauce or as an ingredient in fish stews.</a:t>
            </a:r>
          </a:p>
        </p:txBody>
      </p:sp>
      <p:pic>
        <p:nvPicPr>
          <p:cNvPr id="3" name="Picture 2">
            <a:extLst>
              <a:ext uri="{FF2B5EF4-FFF2-40B4-BE49-F238E27FC236}">
                <a16:creationId xmlns:a16="http://schemas.microsoft.com/office/drawing/2014/main" id="{180A1764-98A7-EA44-B8DA-ABA18297ED1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184640" y="1423416"/>
            <a:ext cx="1187560" cy="2192418"/>
          </a:xfrm>
          <a:prstGeom prst="rect">
            <a:avLst/>
          </a:prstGeom>
        </p:spPr>
      </p:pic>
      <p:pic>
        <p:nvPicPr>
          <p:cNvPr id="5" name="Picture 4">
            <a:extLst>
              <a:ext uri="{FF2B5EF4-FFF2-40B4-BE49-F238E27FC236}">
                <a16:creationId xmlns:a16="http://schemas.microsoft.com/office/drawing/2014/main" id="{F05E0EEA-4F76-C248-A6DE-54AAF235B40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72200" y="1691702"/>
            <a:ext cx="2483768" cy="1655845"/>
          </a:xfrm>
          <a:prstGeom prst="rect">
            <a:avLst/>
          </a:prstGeom>
        </p:spPr>
      </p:pic>
      <p:pic>
        <p:nvPicPr>
          <p:cNvPr id="7" name="Picture 6">
            <a:extLst>
              <a:ext uri="{FF2B5EF4-FFF2-40B4-BE49-F238E27FC236}">
                <a16:creationId xmlns:a16="http://schemas.microsoft.com/office/drawing/2014/main" id="{94C6E92C-0188-FA46-A117-0606D755A26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813820" y="3613521"/>
            <a:ext cx="2456196" cy="2276872"/>
          </a:xfrm>
          <a:prstGeom prst="rect">
            <a:avLst/>
          </a:prstGeom>
        </p:spPr>
      </p:pic>
    </p:spTree>
    <p:extLst>
      <p:ext uri="{BB962C8B-B14F-4D97-AF65-F5344CB8AC3E}">
        <p14:creationId xmlns:p14="http://schemas.microsoft.com/office/powerpoint/2010/main" val="1444917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extLst>
      <p:ext uri="{BB962C8B-B14F-4D97-AF65-F5344CB8AC3E}">
        <p14:creationId xmlns:p14="http://schemas.microsoft.com/office/powerpoint/2010/main" val="39528559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2499</TotalTime>
  <Words>642</Words>
  <Application>Microsoft Macintosh PowerPoint</Application>
  <PresentationFormat>On-screen Show (4:3)</PresentationFormat>
  <Paragraphs>72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Lucida Grande</vt:lpstr>
      <vt:lpstr>Times New Roman</vt:lpstr>
      <vt:lpstr>Default Design</vt:lpstr>
      <vt:lpstr> Allergens</vt:lpstr>
      <vt:lpstr>Introduction</vt:lpstr>
      <vt:lpstr>Types of allergens</vt:lpstr>
      <vt:lpstr>Types of allergen</vt:lpstr>
      <vt:lpstr>Types of allergen</vt:lpstr>
      <vt:lpstr>Types of allergen</vt:lpstr>
      <vt:lpstr>Types of allergen</vt:lpstr>
      <vt:lpstr>Types of allergen</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107</cp:revision>
  <dcterms:created xsi:type="dcterms:W3CDTF">2013-05-28T00:38:54Z</dcterms:created>
  <dcterms:modified xsi:type="dcterms:W3CDTF">2020-05-05T08:39:03Z</dcterms:modified>
</cp:coreProperties>
</file>