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6"/>
  </p:notesMasterIdLst>
  <p:handoutMasterIdLst>
    <p:handoutMasterId r:id="rId17"/>
  </p:handoutMasterIdLst>
  <p:sldIdLst>
    <p:sldId id="256" r:id="rId2"/>
    <p:sldId id="285" r:id="rId3"/>
    <p:sldId id="373" r:id="rId4"/>
    <p:sldId id="269" r:id="rId5"/>
    <p:sldId id="374" r:id="rId6"/>
    <p:sldId id="274" r:id="rId7"/>
    <p:sldId id="376" r:id="rId8"/>
    <p:sldId id="377" r:id="rId9"/>
    <p:sldId id="378" r:id="rId10"/>
    <p:sldId id="381" r:id="rId11"/>
    <p:sldId id="379" r:id="rId12"/>
    <p:sldId id="380" r:id="rId13"/>
    <p:sldId id="280" r:id="rId14"/>
    <p:sldId id="372" r:id="rId15"/>
  </p:sldIdLst>
  <p:sldSz cx="9144000" cy="6858000" type="screen4x3"/>
  <p:notesSz cx="6858000" cy="9144000"/>
  <p:custDataLst>
    <p:tags r:id="rId18"/>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9465FD-D96D-4968-AE96-D882AF35FB19}" v="76" dt="2020-03-01T11:09:57.591"/>
    <p1510:client id="{6433E152-E9C5-4F69-9048-F43B5E44EE49}" v="5" dt="2020-04-07T12:33:06.4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4"/>
  </p:normalViewPr>
  <p:slideViewPr>
    <p:cSldViewPr showGuides="1">
      <p:cViewPr varScale="1">
        <p:scale>
          <a:sx n="104" d="100"/>
          <a:sy n="104" d="100"/>
        </p:scale>
        <p:origin x="1880"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ebb-Fryer" userId="ba7c1b63bcfb9db4" providerId="LiveId" clId="{E95DDE98-99C7-427B-BDEE-801EA1FC3771}"/>
    <pc:docChg chg="undo custSel addSld delSld modSld sldOrd">
      <pc:chgData name="Jamie Webb-Fryer" userId="ba7c1b63bcfb9db4" providerId="LiveId" clId="{E95DDE98-99C7-427B-BDEE-801EA1FC3771}" dt="2020-01-19T13:29:53.022" v="624" actId="113"/>
      <pc:docMkLst>
        <pc:docMk/>
      </pc:docMkLst>
      <pc:sldChg chg="modSp">
        <pc:chgData name="Jamie Webb-Fryer" userId="ba7c1b63bcfb9db4" providerId="LiveId" clId="{E95DDE98-99C7-427B-BDEE-801EA1FC3771}" dt="2020-01-17T18:13:46.667" v="19"/>
        <pc:sldMkLst>
          <pc:docMk/>
          <pc:sldMk cId="0" sldId="256"/>
        </pc:sldMkLst>
        <pc:spChg chg="mod">
          <ac:chgData name="Jamie Webb-Fryer" userId="ba7c1b63bcfb9db4" providerId="LiveId" clId="{E95DDE98-99C7-427B-BDEE-801EA1FC3771}" dt="2020-01-17T18:13:46.667" v="19"/>
          <ac:spMkLst>
            <pc:docMk/>
            <pc:sldMk cId="0" sldId="256"/>
            <ac:spMk id="2053" creationId="{00000000-0000-0000-0000-000000000000}"/>
          </ac:spMkLst>
        </pc:spChg>
        <pc:spChg chg="mod">
          <ac:chgData name="Jamie Webb-Fryer" userId="ba7c1b63bcfb9db4" providerId="LiveId" clId="{E95DDE98-99C7-427B-BDEE-801EA1FC3771}" dt="2020-01-17T18:13:34.492" v="18" actId="20577"/>
          <ac:spMkLst>
            <pc:docMk/>
            <pc:sldMk cId="0" sldId="256"/>
            <ac:spMk id="2054" creationId="{00000000-0000-0000-0000-000000000000}"/>
          </ac:spMkLst>
        </pc:spChg>
      </pc:sldChg>
      <pc:sldChg chg="modSp">
        <pc:chgData name="Jamie Webb-Fryer" userId="ba7c1b63bcfb9db4" providerId="LiveId" clId="{E95DDE98-99C7-427B-BDEE-801EA1FC3771}" dt="2020-01-17T20:08:00.554" v="221" actId="123"/>
        <pc:sldMkLst>
          <pc:docMk/>
          <pc:sldMk cId="2010869661" sldId="275"/>
        </pc:sldMkLst>
        <pc:spChg chg="mod">
          <ac:chgData name="Jamie Webb-Fryer" userId="ba7c1b63bcfb9db4" providerId="LiveId" clId="{E95DDE98-99C7-427B-BDEE-801EA1FC3771}" dt="2020-01-17T20:08:00.554" v="221" actId="123"/>
          <ac:spMkLst>
            <pc:docMk/>
            <pc:sldMk cId="2010869661" sldId="275"/>
            <ac:spMk id="2" creationId="{00000000-0000-0000-0000-000000000000}"/>
          </ac:spMkLst>
        </pc:spChg>
      </pc:sldChg>
      <pc:sldChg chg="del">
        <pc:chgData name="Jamie Webb-Fryer" userId="ba7c1b63bcfb9db4" providerId="LiveId" clId="{E95DDE98-99C7-427B-BDEE-801EA1FC3771}" dt="2020-01-17T18:12:43.176" v="4" actId="47"/>
        <pc:sldMkLst>
          <pc:docMk/>
          <pc:sldMk cId="0" sldId="339"/>
        </pc:sldMkLst>
      </pc:sldChg>
      <pc:sldChg chg="del">
        <pc:chgData name="Jamie Webb-Fryer" userId="ba7c1b63bcfb9db4" providerId="LiveId" clId="{E95DDE98-99C7-427B-BDEE-801EA1FC3771}" dt="2020-01-17T18:12:43.470" v="6" actId="47"/>
        <pc:sldMkLst>
          <pc:docMk/>
          <pc:sldMk cId="0" sldId="340"/>
        </pc:sldMkLst>
      </pc:sldChg>
      <pc:sldChg chg="del">
        <pc:chgData name="Jamie Webb-Fryer" userId="ba7c1b63bcfb9db4" providerId="LiveId" clId="{E95DDE98-99C7-427B-BDEE-801EA1FC3771}" dt="2020-01-17T18:12:43.825" v="9" actId="47"/>
        <pc:sldMkLst>
          <pc:docMk/>
          <pc:sldMk cId="2700869875" sldId="341"/>
        </pc:sldMkLst>
      </pc:sldChg>
      <pc:sldChg chg="del">
        <pc:chgData name="Jamie Webb-Fryer" userId="ba7c1b63bcfb9db4" providerId="LiveId" clId="{E95DDE98-99C7-427B-BDEE-801EA1FC3771}" dt="2020-01-17T18:12:44.007" v="10" actId="47"/>
        <pc:sldMkLst>
          <pc:docMk/>
          <pc:sldMk cId="1934358202" sldId="342"/>
        </pc:sldMkLst>
      </pc:sldChg>
      <pc:sldChg chg="addSp delSp modSp">
        <pc:chgData name="Jamie Webb-Fryer" userId="ba7c1b63bcfb9db4" providerId="LiveId" clId="{E95DDE98-99C7-427B-BDEE-801EA1FC3771}" dt="2020-01-17T20:12:55.174" v="488" actId="14100"/>
        <pc:sldMkLst>
          <pc:docMk/>
          <pc:sldMk cId="631777304" sldId="343"/>
        </pc:sldMkLst>
        <pc:spChg chg="add del mod">
          <ac:chgData name="Jamie Webb-Fryer" userId="ba7c1b63bcfb9db4" providerId="LiveId" clId="{E95DDE98-99C7-427B-BDEE-801EA1FC3771}" dt="2020-01-17T20:12:55.174" v="488" actId="14100"/>
          <ac:spMkLst>
            <pc:docMk/>
            <pc:sldMk cId="631777304" sldId="343"/>
            <ac:spMk id="3" creationId="{8E05E6D8-E086-4D16-890D-4147E4A6B78F}"/>
          </ac:spMkLst>
        </pc:spChg>
        <pc:picChg chg="add del mod">
          <ac:chgData name="Jamie Webb-Fryer" userId="ba7c1b63bcfb9db4" providerId="LiveId" clId="{E95DDE98-99C7-427B-BDEE-801EA1FC3771}" dt="2020-01-17T20:08:26.301" v="223"/>
          <ac:picMkLst>
            <pc:docMk/>
            <pc:sldMk cId="631777304" sldId="343"/>
            <ac:picMk id="4" creationId="{C0AC550E-C113-4A89-88F9-227545DE5549}"/>
          </ac:picMkLst>
        </pc:picChg>
        <pc:picChg chg="del">
          <ac:chgData name="Jamie Webb-Fryer" userId="ba7c1b63bcfb9db4" providerId="LiveId" clId="{E95DDE98-99C7-427B-BDEE-801EA1FC3771}" dt="2020-01-17T18:12:32.368" v="2" actId="478"/>
          <ac:picMkLst>
            <pc:docMk/>
            <pc:sldMk cId="631777304" sldId="343"/>
            <ac:picMk id="1026" creationId="{1D65EB2A-E7DD-4BED-878F-F0DA09765709}"/>
          </ac:picMkLst>
        </pc:picChg>
        <pc:picChg chg="add del mod">
          <ac:chgData name="Jamie Webb-Fryer" userId="ba7c1b63bcfb9db4" providerId="LiveId" clId="{E95DDE98-99C7-427B-BDEE-801EA1FC3771}" dt="2020-01-17T18:48:30.340" v="185" actId="478"/>
          <ac:picMkLst>
            <pc:docMk/>
            <pc:sldMk cId="631777304" sldId="343"/>
            <ac:picMk id="1026" creationId="{49B62AFE-9F4C-4912-A092-20A36DBADA10}"/>
          </ac:picMkLst>
        </pc:picChg>
        <pc:picChg chg="add mod">
          <ac:chgData name="Jamie Webb-Fryer" userId="ba7c1b63bcfb9db4" providerId="LiveId" clId="{E95DDE98-99C7-427B-BDEE-801EA1FC3771}" dt="2020-01-17T20:08:32.835" v="225" actId="14100"/>
          <ac:picMkLst>
            <pc:docMk/>
            <pc:sldMk cId="631777304" sldId="343"/>
            <ac:picMk id="1028" creationId="{1AE98A53-F729-4DDC-956C-2FD22CDEAEBA}"/>
          </ac:picMkLst>
        </pc:picChg>
      </pc:sldChg>
      <pc:sldChg chg="addSp modSp">
        <pc:chgData name="Jamie Webb-Fryer" userId="ba7c1b63bcfb9db4" providerId="LiveId" clId="{E95DDE98-99C7-427B-BDEE-801EA1FC3771}" dt="2020-01-17T18:39:06.849" v="163" actId="14100"/>
        <pc:sldMkLst>
          <pc:docMk/>
          <pc:sldMk cId="2432559233" sldId="344"/>
        </pc:sldMkLst>
        <pc:spChg chg="mod">
          <ac:chgData name="Jamie Webb-Fryer" userId="ba7c1b63bcfb9db4" providerId="LiveId" clId="{E95DDE98-99C7-427B-BDEE-801EA1FC3771}" dt="2020-01-17T18:15:41.144" v="22" actId="20577"/>
          <ac:spMkLst>
            <pc:docMk/>
            <pc:sldMk cId="2432559233" sldId="344"/>
            <ac:spMk id="2" creationId="{C0613AEF-0CB6-4EFD-82EC-ABA2CF22B50E}"/>
          </ac:spMkLst>
        </pc:spChg>
        <pc:spChg chg="mod">
          <ac:chgData name="Jamie Webb-Fryer" userId="ba7c1b63bcfb9db4" providerId="LiveId" clId="{E95DDE98-99C7-427B-BDEE-801EA1FC3771}" dt="2020-01-17T18:15:51.271" v="23"/>
          <ac:spMkLst>
            <pc:docMk/>
            <pc:sldMk cId="2432559233" sldId="344"/>
            <ac:spMk id="3" creationId="{8E05E6D8-E086-4D16-890D-4147E4A6B78F}"/>
          </ac:spMkLst>
        </pc:spChg>
        <pc:picChg chg="add mod">
          <ac:chgData name="Jamie Webb-Fryer" userId="ba7c1b63bcfb9db4" providerId="LiveId" clId="{E95DDE98-99C7-427B-BDEE-801EA1FC3771}" dt="2020-01-17T18:39:06.849" v="163" actId="14100"/>
          <ac:picMkLst>
            <pc:docMk/>
            <pc:sldMk cId="2432559233" sldId="344"/>
            <ac:picMk id="5" creationId="{616EE4A8-F700-4E2B-9CB8-236794BC01B6}"/>
          </ac:picMkLst>
        </pc:picChg>
      </pc:sldChg>
      <pc:sldChg chg="del">
        <pc:chgData name="Jamie Webb-Fryer" userId="ba7c1b63bcfb9db4" providerId="LiveId" clId="{E95DDE98-99C7-427B-BDEE-801EA1FC3771}" dt="2020-01-17T18:12:43.521" v="7" actId="47"/>
        <pc:sldMkLst>
          <pc:docMk/>
          <pc:sldMk cId="3077450153" sldId="344"/>
        </pc:sldMkLst>
      </pc:sldChg>
      <pc:sldChg chg="add del">
        <pc:chgData name="Jamie Webb-Fryer" userId="ba7c1b63bcfb9db4" providerId="LiveId" clId="{E95DDE98-99C7-427B-BDEE-801EA1FC3771}" dt="2020-01-17T18:16:01.020" v="25" actId="47"/>
        <pc:sldMkLst>
          <pc:docMk/>
          <pc:sldMk cId="3773222892" sldId="345"/>
        </pc:sldMkLst>
      </pc:sldChg>
      <pc:sldChg chg="del">
        <pc:chgData name="Jamie Webb-Fryer" userId="ba7c1b63bcfb9db4" providerId="LiveId" clId="{E95DDE98-99C7-427B-BDEE-801EA1FC3771}" dt="2020-01-17T18:12:43.683" v="8" actId="47"/>
        <pc:sldMkLst>
          <pc:docMk/>
          <pc:sldMk cId="822262116" sldId="346"/>
        </pc:sldMkLst>
      </pc:sldChg>
      <pc:sldChg chg="addSp modSp">
        <pc:chgData name="Jamie Webb-Fryer" userId="ba7c1b63bcfb9db4" providerId="LiveId" clId="{E95DDE98-99C7-427B-BDEE-801EA1FC3771}" dt="2020-01-19T13:26:02.509" v="494" actId="1076"/>
        <pc:sldMkLst>
          <pc:docMk/>
          <pc:sldMk cId="2211870021" sldId="346"/>
        </pc:sldMkLst>
        <pc:spChg chg="mod">
          <ac:chgData name="Jamie Webb-Fryer" userId="ba7c1b63bcfb9db4" providerId="LiveId" clId="{E95DDE98-99C7-427B-BDEE-801EA1FC3771}" dt="2020-01-17T18:16:36.501" v="29"/>
          <ac:spMkLst>
            <pc:docMk/>
            <pc:sldMk cId="2211870021" sldId="346"/>
            <ac:spMk id="2" creationId="{C0613AEF-0CB6-4EFD-82EC-ABA2CF22B50E}"/>
          </ac:spMkLst>
        </pc:spChg>
        <pc:spChg chg="mod">
          <ac:chgData name="Jamie Webb-Fryer" userId="ba7c1b63bcfb9db4" providerId="LiveId" clId="{E95DDE98-99C7-427B-BDEE-801EA1FC3771}" dt="2020-01-17T18:34:35.556" v="140" actId="20577"/>
          <ac:spMkLst>
            <pc:docMk/>
            <pc:sldMk cId="2211870021" sldId="346"/>
            <ac:spMk id="3" creationId="{8E05E6D8-E086-4D16-890D-4147E4A6B78F}"/>
          </ac:spMkLst>
        </pc:spChg>
        <pc:picChg chg="add mod">
          <ac:chgData name="Jamie Webb-Fryer" userId="ba7c1b63bcfb9db4" providerId="LiveId" clId="{E95DDE98-99C7-427B-BDEE-801EA1FC3771}" dt="2020-01-19T13:26:02.509" v="494" actId="1076"/>
          <ac:picMkLst>
            <pc:docMk/>
            <pc:sldMk cId="2211870021" sldId="346"/>
            <ac:picMk id="5" creationId="{E035210E-A152-44A3-8327-78D49C5003AC}"/>
          </ac:picMkLst>
        </pc:picChg>
      </pc:sldChg>
      <pc:sldChg chg="del">
        <pc:chgData name="Jamie Webb-Fryer" userId="ba7c1b63bcfb9db4" providerId="LiveId" clId="{E95DDE98-99C7-427B-BDEE-801EA1FC3771}" dt="2020-01-17T18:12:43.415" v="5" actId="47"/>
        <pc:sldMkLst>
          <pc:docMk/>
          <pc:sldMk cId="609988587" sldId="347"/>
        </pc:sldMkLst>
      </pc:sldChg>
      <pc:sldChg chg="addSp modSp">
        <pc:chgData name="Jamie Webb-Fryer" userId="ba7c1b63bcfb9db4" providerId="LiveId" clId="{E95DDE98-99C7-427B-BDEE-801EA1FC3771}" dt="2020-01-17T18:41:56.018" v="172" actId="1076"/>
        <pc:sldMkLst>
          <pc:docMk/>
          <pc:sldMk cId="1729132648" sldId="347"/>
        </pc:sldMkLst>
        <pc:spChg chg="mod">
          <ac:chgData name="Jamie Webb-Fryer" userId="ba7c1b63bcfb9db4" providerId="LiveId" clId="{E95DDE98-99C7-427B-BDEE-801EA1FC3771}" dt="2020-01-17T18:18:04.944" v="55" actId="20577"/>
          <ac:spMkLst>
            <pc:docMk/>
            <pc:sldMk cId="1729132648" sldId="347"/>
            <ac:spMk id="2" creationId="{C0613AEF-0CB6-4EFD-82EC-ABA2CF22B50E}"/>
          </ac:spMkLst>
        </pc:spChg>
        <pc:spChg chg="mod">
          <ac:chgData name="Jamie Webb-Fryer" userId="ba7c1b63bcfb9db4" providerId="LiveId" clId="{E95DDE98-99C7-427B-BDEE-801EA1FC3771}" dt="2020-01-17T18:18:15.105" v="56"/>
          <ac:spMkLst>
            <pc:docMk/>
            <pc:sldMk cId="1729132648" sldId="347"/>
            <ac:spMk id="3" creationId="{8E05E6D8-E086-4D16-890D-4147E4A6B78F}"/>
          </ac:spMkLst>
        </pc:spChg>
        <pc:picChg chg="add mod">
          <ac:chgData name="Jamie Webb-Fryer" userId="ba7c1b63bcfb9db4" providerId="LiveId" clId="{E95DDE98-99C7-427B-BDEE-801EA1FC3771}" dt="2020-01-17T18:41:56.018" v="172" actId="1076"/>
          <ac:picMkLst>
            <pc:docMk/>
            <pc:sldMk cId="1729132648" sldId="347"/>
            <ac:picMk id="2050" creationId="{4D2C9AAF-D649-4851-A43A-33CA8A7833A6}"/>
          </ac:picMkLst>
        </pc:picChg>
      </pc:sldChg>
      <pc:sldChg chg="addSp modSp">
        <pc:chgData name="Jamie Webb-Fryer" userId="ba7c1b63bcfb9db4" providerId="LiveId" clId="{E95DDE98-99C7-427B-BDEE-801EA1FC3771}" dt="2020-01-17T18:50:21.595" v="192" actId="14100"/>
        <pc:sldMkLst>
          <pc:docMk/>
          <pc:sldMk cId="464407246" sldId="348"/>
        </pc:sldMkLst>
        <pc:spChg chg="mod">
          <ac:chgData name="Jamie Webb-Fryer" userId="ba7c1b63bcfb9db4" providerId="LiveId" clId="{E95DDE98-99C7-427B-BDEE-801EA1FC3771}" dt="2020-01-17T18:18:44.394" v="70" actId="20577"/>
          <ac:spMkLst>
            <pc:docMk/>
            <pc:sldMk cId="464407246" sldId="348"/>
            <ac:spMk id="2" creationId="{C0613AEF-0CB6-4EFD-82EC-ABA2CF22B50E}"/>
          </ac:spMkLst>
        </pc:spChg>
        <pc:spChg chg="mod">
          <ac:chgData name="Jamie Webb-Fryer" userId="ba7c1b63bcfb9db4" providerId="LiveId" clId="{E95DDE98-99C7-427B-BDEE-801EA1FC3771}" dt="2020-01-17T18:18:36.860" v="57"/>
          <ac:spMkLst>
            <pc:docMk/>
            <pc:sldMk cId="464407246" sldId="348"/>
            <ac:spMk id="3" creationId="{8E05E6D8-E086-4D16-890D-4147E4A6B78F}"/>
          </ac:spMkLst>
        </pc:spChg>
        <pc:picChg chg="add mod">
          <ac:chgData name="Jamie Webb-Fryer" userId="ba7c1b63bcfb9db4" providerId="LiveId" clId="{E95DDE98-99C7-427B-BDEE-801EA1FC3771}" dt="2020-01-17T18:50:21.595" v="192" actId="14100"/>
          <ac:picMkLst>
            <pc:docMk/>
            <pc:sldMk cId="464407246" sldId="348"/>
            <ac:picMk id="6146" creationId="{0910F309-A6F7-4D72-9AB4-A6B575C36DE6}"/>
          </ac:picMkLst>
        </pc:picChg>
      </pc:sldChg>
      <pc:sldChg chg="del">
        <pc:chgData name="Jamie Webb-Fryer" userId="ba7c1b63bcfb9db4" providerId="LiveId" clId="{E95DDE98-99C7-427B-BDEE-801EA1FC3771}" dt="2020-01-17T18:12:44.840" v="11" actId="47"/>
        <pc:sldMkLst>
          <pc:docMk/>
          <pc:sldMk cId="3480167800" sldId="348"/>
        </pc:sldMkLst>
      </pc:sldChg>
      <pc:sldChg chg="del">
        <pc:chgData name="Jamie Webb-Fryer" userId="ba7c1b63bcfb9db4" providerId="LiveId" clId="{E95DDE98-99C7-427B-BDEE-801EA1FC3771}" dt="2020-01-17T18:12:45.373" v="12" actId="47"/>
        <pc:sldMkLst>
          <pc:docMk/>
          <pc:sldMk cId="787693281" sldId="349"/>
        </pc:sldMkLst>
      </pc:sldChg>
      <pc:sldChg chg="addSp modSp">
        <pc:chgData name="Jamie Webb-Fryer" userId="ba7c1b63bcfb9db4" providerId="LiveId" clId="{E95DDE98-99C7-427B-BDEE-801EA1FC3771}" dt="2020-01-19T13:29:23.455" v="610" actId="20577"/>
        <pc:sldMkLst>
          <pc:docMk/>
          <pc:sldMk cId="3094087515" sldId="349"/>
        </pc:sldMkLst>
        <pc:spChg chg="mod">
          <ac:chgData name="Jamie Webb-Fryer" userId="ba7c1b63bcfb9db4" providerId="LiveId" clId="{E95DDE98-99C7-427B-BDEE-801EA1FC3771}" dt="2020-01-17T18:21:06.836" v="130" actId="14100"/>
          <ac:spMkLst>
            <pc:docMk/>
            <pc:sldMk cId="3094087515" sldId="349"/>
            <ac:spMk id="2" creationId="{C0613AEF-0CB6-4EFD-82EC-ABA2CF22B50E}"/>
          </ac:spMkLst>
        </pc:spChg>
        <pc:spChg chg="mod">
          <ac:chgData name="Jamie Webb-Fryer" userId="ba7c1b63bcfb9db4" providerId="LiveId" clId="{E95DDE98-99C7-427B-BDEE-801EA1FC3771}" dt="2020-01-19T13:29:23.455" v="610" actId="20577"/>
          <ac:spMkLst>
            <pc:docMk/>
            <pc:sldMk cId="3094087515" sldId="349"/>
            <ac:spMk id="3" creationId="{8E05E6D8-E086-4D16-890D-4147E4A6B78F}"/>
          </ac:spMkLst>
        </pc:spChg>
        <pc:picChg chg="add mod">
          <ac:chgData name="Jamie Webb-Fryer" userId="ba7c1b63bcfb9db4" providerId="LiveId" clId="{E95DDE98-99C7-427B-BDEE-801EA1FC3771}" dt="2020-01-19T13:28:41.376" v="572" actId="14100"/>
          <ac:picMkLst>
            <pc:docMk/>
            <pc:sldMk cId="3094087515" sldId="349"/>
            <ac:picMk id="3074" creationId="{E9F5DB18-15A1-42DD-87AD-756183EAD650}"/>
          </ac:picMkLst>
        </pc:picChg>
      </pc:sldChg>
      <pc:sldChg chg="addSp modSp">
        <pc:chgData name="Jamie Webb-Fryer" userId="ba7c1b63bcfb9db4" providerId="LiveId" clId="{E95DDE98-99C7-427B-BDEE-801EA1FC3771}" dt="2020-01-17T18:51:28.830" v="197" actId="20577"/>
        <pc:sldMkLst>
          <pc:docMk/>
          <pc:sldMk cId="816244988" sldId="350"/>
        </pc:sldMkLst>
        <pc:spChg chg="mod">
          <ac:chgData name="Jamie Webb-Fryer" userId="ba7c1b63bcfb9db4" providerId="LiveId" clId="{E95DDE98-99C7-427B-BDEE-801EA1FC3771}" dt="2020-01-17T18:20:59.497" v="128" actId="14100"/>
          <ac:spMkLst>
            <pc:docMk/>
            <pc:sldMk cId="816244988" sldId="350"/>
            <ac:spMk id="2" creationId="{C0613AEF-0CB6-4EFD-82EC-ABA2CF22B50E}"/>
          </ac:spMkLst>
        </pc:spChg>
        <pc:spChg chg="mod">
          <ac:chgData name="Jamie Webb-Fryer" userId="ba7c1b63bcfb9db4" providerId="LiveId" clId="{E95DDE98-99C7-427B-BDEE-801EA1FC3771}" dt="2020-01-17T18:51:28.830" v="197" actId="20577"/>
          <ac:spMkLst>
            <pc:docMk/>
            <pc:sldMk cId="816244988" sldId="350"/>
            <ac:spMk id="3" creationId="{8E05E6D8-E086-4D16-890D-4147E4A6B78F}"/>
          </ac:spMkLst>
        </pc:spChg>
        <pc:picChg chg="add mod">
          <ac:chgData name="Jamie Webb-Fryer" userId="ba7c1b63bcfb9db4" providerId="LiveId" clId="{E95DDE98-99C7-427B-BDEE-801EA1FC3771}" dt="2020-01-17T18:45:08.152" v="184" actId="14100"/>
          <ac:picMkLst>
            <pc:docMk/>
            <pc:sldMk cId="816244988" sldId="350"/>
            <ac:picMk id="4098" creationId="{88E5F444-B2D4-4A2D-A1E2-62FC65D56C3D}"/>
          </ac:picMkLst>
        </pc:picChg>
      </pc:sldChg>
      <pc:sldChg chg="modSp">
        <pc:chgData name="Jamie Webb-Fryer" userId="ba7c1b63bcfb9db4" providerId="LiveId" clId="{E95DDE98-99C7-427B-BDEE-801EA1FC3771}" dt="2020-01-17T18:21:25.622" v="138" actId="20577"/>
        <pc:sldMkLst>
          <pc:docMk/>
          <pc:sldMk cId="3648043736" sldId="351"/>
        </pc:sldMkLst>
        <pc:spChg chg="mod">
          <ac:chgData name="Jamie Webb-Fryer" userId="ba7c1b63bcfb9db4" providerId="LiveId" clId="{E95DDE98-99C7-427B-BDEE-801EA1FC3771}" dt="2020-01-17T18:21:25.622" v="138" actId="20577"/>
          <ac:spMkLst>
            <pc:docMk/>
            <pc:sldMk cId="3648043736" sldId="351"/>
            <ac:spMk id="2" creationId="{C0613AEF-0CB6-4EFD-82EC-ABA2CF22B50E}"/>
          </ac:spMkLst>
        </pc:spChg>
        <pc:spChg chg="mod">
          <ac:chgData name="Jamie Webb-Fryer" userId="ba7c1b63bcfb9db4" providerId="LiveId" clId="{E95DDE98-99C7-427B-BDEE-801EA1FC3771}" dt="2020-01-17T18:21:22.500" v="131" actId="20577"/>
          <ac:spMkLst>
            <pc:docMk/>
            <pc:sldMk cId="3648043736" sldId="351"/>
            <ac:spMk id="3" creationId="{8E05E6D8-E086-4D16-890D-4147E4A6B78F}"/>
          </ac:spMkLst>
        </pc:spChg>
      </pc:sldChg>
      <pc:sldChg chg="modSp">
        <pc:chgData name="Jamie Webb-Fryer" userId="ba7c1b63bcfb9db4" providerId="LiveId" clId="{E95DDE98-99C7-427B-BDEE-801EA1FC3771}" dt="2020-01-17T18:35:58.034" v="149"/>
        <pc:sldMkLst>
          <pc:docMk/>
          <pc:sldMk cId="3928153324" sldId="352"/>
        </pc:sldMkLst>
        <pc:spChg chg="mod">
          <ac:chgData name="Jamie Webb-Fryer" userId="ba7c1b63bcfb9db4" providerId="LiveId" clId="{E95DDE98-99C7-427B-BDEE-801EA1FC3771}" dt="2020-01-17T18:35:58.034" v="149"/>
          <ac:spMkLst>
            <pc:docMk/>
            <pc:sldMk cId="3928153324" sldId="352"/>
            <ac:spMk id="3" creationId="{8E05E6D8-E086-4D16-890D-4147E4A6B78F}"/>
          </ac:spMkLst>
        </pc:spChg>
      </pc:sldChg>
      <pc:sldChg chg="addSp delSp modSp">
        <pc:chgData name="Jamie Webb-Fryer" userId="ba7c1b63bcfb9db4" providerId="LiveId" clId="{E95DDE98-99C7-427B-BDEE-801EA1FC3771}" dt="2020-01-17T18:40:43.988" v="169" actId="14100"/>
        <pc:sldMkLst>
          <pc:docMk/>
          <pc:sldMk cId="2484268484" sldId="353"/>
        </pc:sldMkLst>
        <pc:spChg chg="mod">
          <ac:chgData name="Jamie Webb-Fryer" userId="ba7c1b63bcfb9db4" providerId="LiveId" clId="{E95DDE98-99C7-427B-BDEE-801EA1FC3771}" dt="2020-01-17T18:36:04.684" v="152" actId="20577"/>
          <ac:spMkLst>
            <pc:docMk/>
            <pc:sldMk cId="2484268484" sldId="353"/>
            <ac:spMk id="3" creationId="{8E05E6D8-E086-4D16-890D-4147E4A6B78F}"/>
          </ac:spMkLst>
        </pc:spChg>
        <pc:picChg chg="del">
          <ac:chgData name="Jamie Webb-Fryer" userId="ba7c1b63bcfb9db4" providerId="LiveId" clId="{E95DDE98-99C7-427B-BDEE-801EA1FC3771}" dt="2020-01-17T18:35:49.859" v="146" actId="478"/>
          <ac:picMkLst>
            <pc:docMk/>
            <pc:sldMk cId="2484268484" sldId="353"/>
            <ac:picMk id="5" creationId="{E035210E-A152-44A3-8327-78D49C5003AC}"/>
          </ac:picMkLst>
        </pc:picChg>
        <pc:picChg chg="add mod">
          <ac:chgData name="Jamie Webb-Fryer" userId="ba7c1b63bcfb9db4" providerId="LiveId" clId="{E95DDE98-99C7-427B-BDEE-801EA1FC3771}" dt="2020-01-17T18:40:43.988" v="169" actId="14100"/>
          <ac:picMkLst>
            <pc:docMk/>
            <pc:sldMk cId="2484268484" sldId="353"/>
            <ac:picMk id="6" creationId="{6CF51F4F-B048-47F1-AACC-DD1785588BDF}"/>
          </ac:picMkLst>
        </pc:picChg>
      </pc:sldChg>
      <pc:sldChg chg="delSp modSp add">
        <pc:chgData name="Jamie Webb-Fryer" userId="ba7c1b63bcfb9db4" providerId="LiveId" clId="{E95DDE98-99C7-427B-BDEE-801EA1FC3771}" dt="2020-01-19T13:29:53.022" v="624" actId="113"/>
        <pc:sldMkLst>
          <pc:docMk/>
          <pc:sldMk cId="3918401378" sldId="354"/>
        </pc:sldMkLst>
        <pc:spChg chg="mod">
          <ac:chgData name="Jamie Webb-Fryer" userId="ba7c1b63bcfb9db4" providerId="LiveId" clId="{E95DDE98-99C7-427B-BDEE-801EA1FC3771}" dt="2020-01-19T13:29:53.022" v="624" actId="113"/>
          <ac:spMkLst>
            <pc:docMk/>
            <pc:sldMk cId="3918401378" sldId="354"/>
            <ac:spMk id="3" creationId="{8E05E6D8-E086-4D16-890D-4147E4A6B78F}"/>
          </ac:spMkLst>
        </pc:spChg>
        <pc:picChg chg="del">
          <ac:chgData name="Jamie Webb-Fryer" userId="ba7c1b63bcfb9db4" providerId="LiveId" clId="{E95DDE98-99C7-427B-BDEE-801EA1FC3771}" dt="2020-01-17T18:43:34.950" v="179" actId="478"/>
          <ac:picMkLst>
            <pc:docMk/>
            <pc:sldMk cId="3918401378" sldId="354"/>
            <ac:picMk id="3074" creationId="{E9F5DB18-15A1-42DD-87AD-756183EAD650}"/>
          </ac:picMkLst>
        </pc:picChg>
      </pc:sldChg>
      <pc:sldChg chg="delSp modSp ord">
        <pc:chgData name="Jamie Webb-Fryer" userId="ba7c1b63bcfb9db4" providerId="LiveId" clId="{E95DDE98-99C7-427B-BDEE-801EA1FC3771}" dt="2020-01-17T18:51:25.281" v="196" actId="20577"/>
        <pc:sldMkLst>
          <pc:docMk/>
          <pc:sldMk cId="1338697101" sldId="355"/>
        </pc:sldMkLst>
        <pc:spChg chg="mod">
          <ac:chgData name="Jamie Webb-Fryer" userId="ba7c1b63bcfb9db4" providerId="LiveId" clId="{E95DDE98-99C7-427B-BDEE-801EA1FC3771}" dt="2020-01-17T18:51:25.281" v="196" actId="20577"/>
          <ac:spMkLst>
            <pc:docMk/>
            <pc:sldMk cId="1338697101" sldId="355"/>
            <ac:spMk id="3" creationId="{8E05E6D8-E086-4D16-890D-4147E4A6B78F}"/>
          </ac:spMkLst>
        </pc:spChg>
        <pc:picChg chg="del">
          <ac:chgData name="Jamie Webb-Fryer" userId="ba7c1b63bcfb9db4" providerId="LiveId" clId="{E95DDE98-99C7-427B-BDEE-801EA1FC3771}" dt="2020-01-17T18:51:14.148" v="193" actId="478"/>
          <ac:picMkLst>
            <pc:docMk/>
            <pc:sldMk cId="1338697101" sldId="355"/>
            <ac:picMk id="4098" creationId="{88E5F444-B2D4-4A2D-A1E2-62FC65D56C3D}"/>
          </ac:picMkLst>
        </pc:picChg>
      </pc:sldChg>
    </pc:docChg>
  </pc:docChgLst>
  <pc:docChgLst>
    <pc:chgData name="Jamie Webb-Fryer" userId="ba7c1b63bcfb9db4" providerId="LiveId" clId="{C9B3234F-DBD1-49EA-9DC7-6DF1B3EA6C1D}"/>
    <pc:docChg chg="undo custSel addSld delSld modSld modMainMaster">
      <pc:chgData name="Jamie Webb-Fryer" userId="ba7c1b63bcfb9db4" providerId="LiveId" clId="{C9B3234F-DBD1-49EA-9DC7-6DF1B3EA6C1D}" dt="2020-01-12T15:42:31.204" v="1856" actId="20577"/>
      <pc:docMkLst>
        <pc:docMk/>
      </pc:docMkLst>
      <pc:sldChg chg="modSp">
        <pc:chgData name="Jamie Webb-Fryer" userId="ba7c1b63bcfb9db4" providerId="LiveId" clId="{C9B3234F-DBD1-49EA-9DC7-6DF1B3EA6C1D}" dt="2020-01-10T16:51:01.697" v="41"/>
        <pc:sldMkLst>
          <pc:docMk/>
          <pc:sldMk cId="0" sldId="256"/>
        </pc:sldMkLst>
        <pc:spChg chg="mod">
          <ac:chgData name="Jamie Webb-Fryer" userId="ba7c1b63bcfb9db4" providerId="LiveId" clId="{C9B3234F-DBD1-49EA-9DC7-6DF1B3EA6C1D}" dt="2020-01-10T16:51:01.697" v="41"/>
          <ac:spMkLst>
            <pc:docMk/>
            <pc:sldMk cId="0" sldId="256"/>
            <ac:spMk id="2053" creationId="{00000000-0000-0000-0000-000000000000}"/>
          </ac:spMkLst>
        </pc:spChg>
        <pc:spChg chg="mod">
          <ac:chgData name="Jamie Webb-Fryer" userId="ba7c1b63bcfb9db4" providerId="LiveId" clId="{C9B3234F-DBD1-49EA-9DC7-6DF1B3EA6C1D}" dt="2020-01-03T18:01:58.585" v="3"/>
          <ac:spMkLst>
            <pc:docMk/>
            <pc:sldMk cId="0" sldId="256"/>
            <ac:spMk id="2054" creationId="{00000000-0000-0000-0000-000000000000}"/>
          </ac:spMkLst>
        </pc:spChg>
      </pc:sldChg>
      <pc:sldChg chg="del">
        <pc:chgData name="Jamie Webb-Fryer" userId="ba7c1b63bcfb9db4" providerId="LiveId" clId="{C9B3234F-DBD1-49EA-9DC7-6DF1B3EA6C1D}" dt="2020-01-03T18:06:57.580" v="4" actId="47"/>
        <pc:sldMkLst>
          <pc:docMk/>
          <pc:sldMk cId="0" sldId="328"/>
        </pc:sldMkLst>
      </pc:sldChg>
      <pc:sldChg chg="del">
        <pc:chgData name="Jamie Webb-Fryer" userId="ba7c1b63bcfb9db4" providerId="LiveId" clId="{C9B3234F-DBD1-49EA-9DC7-6DF1B3EA6C1D}" dt="2020-01-03T18:06:58.751" v="6" actId="47"/>
        <pc:sldMkLst>
          <pc:docMk/>
          <pc:sldMk cId="0" sldId="330"/>
        </pc:sldMkLst>
      </pc:sldChg>
      <pc:sldChg chg="del">
        <pc:chgData name="Jamie Webb-Fryer" userId="ba7c1b63bcfb9db4" providerId="LiveId" clId="{C9B3234F-DBD1-49EA-9DC7-6DF1B3EA6C1D}" dt="2020-01-03T18:06:58.134" v="5" actId="47"/>
        <pc:sldMkLst>
          <pc:docMk/>
          <pc:sldMk cId="0" sldId="331"/>
        </pc:sldMkLst>
      </pc:sldChg>
      <pc:sldChg chg="del">
        <pc:chgData name="Jamie Webb-Fryer" userId="ba7c1b63bcfb9db4" providerId="LiveId" clId="{C9B3234F-DBD1-49EA-9DC7-6DF1B3EA6C1D}" dt="2020-01-03T18:07:00.820" v="7" actId="47"/>
        <pc:sldMkLst>
          <pc:docMk/>
          <pc:sldMk cId="0" sldId="332"/>
        </pc:sldMkLst>
      </pc:sldChg>
      <pc:sldChg chg="del">
        <pc:chgData name="Jamie Webb-Fryer" userId="ba7c1b63bcfb9db4" providerId="LiveId" clId="{C9B3234F-DBD1-49EA-9DC7-6DF1B3EA6C1D}" dt="2020-01-03T18:07:01.353" v="8" actId="47"/>
        <pc:sldMkLst>
          <pc:docMk/>
          <pc:sldMk cId="0" sldId="333"/>
        </pc:sldMkLst>
      </pc:sldChg>
      <pc:sldChg chg="del">
        <pc:chgData name="Jamie Webb-Fryer" userId="ba7c1b63bcfb9db4" providerId="LiveId" clId="{C9B3234F-DBD1-49EA-9DC7-6DF1B3EA6C1D}" dt="2020-01-03T18:07:02.302" v="9" actId="47"/>
        <pc:sldMkLst>
          <pc:docMk/>
          <pc:sldMk cId="0" sldId="334"/>
        </pc:sldMkLst>
      </pc:sldChg>
      <pc:sldChg chg="del">
        <pc:chgData name="Jamie Webb-Fryer" userId="ba7c1b63bcfb9db4" providerId="LiveId" clId="{C9B3234F-DBD1-49EA-9DC7-6DF1B3EA6C1D}" dt="2020-01-03T18:07:02.788" v="10" actId="47"/>
        <pc:sldMkLst>
          <pc:docMk/>
          <pc:sldMk cId="0" sldId="335"/>
        </pc:sldMkLst>
      </pc:sldChg>
      <pc:sldChg chg="del">
        <pc:chgData name="Jamie Webb-Fryer" userId="ba7c1b63bcfb9db4" providerId="LiveId" clId="{C9B3234F-DBD1-49EA-9DC7-6DF1B3EA6C1D}" dt="2020-01-03T18:07:03.274" v="11" actId="47"/>
        <pc:sldMkLst>
          <pc:docMk/>
          <pc:sldMk cId="0" sldId="336"/>
        </pc:sldMkLst>
      </pc:sldChg>
      <pc:sldChg chg="del">
        <pc:chgData name="Jamie Webb-Fryer" userId="ba7c1b63bcfb9db4" providerId="LiveId" clId="{C9B3234F-DBD1-49EA-9DC7-6DF1B3EA6C1D}" dt="2020-01-03T18:07:03.713" v="12" actId="47"/>
        <pc:sldMkLst>
          <pc:docMk/>
          <pc:sldMk cId="0" sldId="337"/>
        </pc:sldMkLst>
      </pc:sldChg>
      <pc:sldChg chg="del">
        <pc:chgData name="Jamie Webb-Fryer" userId="ba7c1b63bcfb9db4" providerId="LiveId" clId="{C9B3234F-DBD1-49EA-9DC7-6DF1B3EA6C1D}" dt="2020-01-03T18:07:04.130" v="13" actId="47"/>
        <pc:sldMkLst>
          <pc:docMk/>
          <pc:sldMk cId="0" sldId="338"/>
        </pc:sldMkLst>
      </pc:sldChg>
      <pc:sldChg chg="addSp modSp">
        <pc:chgData name="Jamie Webb-Fryer" userId="ba7c1b63bcfb9db4" providerId="LiveId" clId="{C9B3234F-DBD1-49EA-9DC7-6DF1B3EA6C1D}" dt="2020-01-12T15:42:26.148" v="1855" actId="20577"/>
        <pc:sldMkLst>
          <pc:docMk/>
          <pc:sldMk cId="0" sldId="339"/>
        </pc:sldMkLst>
        <pc:spChg chg="mod">
          <ac:chgData name="Jamie Webb-Fryer" userId="ba7c1b63bcfb9db4" providerId="LiveId" clId="{C9B3234F-DBD1-49EA-9DC7-6DF1B3EA6C1D}" dt="2020-01-12T15:42:26.148" v="1855" actId="20577"/>
          <ac:spMkLst>
            <pc:docMk/>
            <pc:sldMk cId="0" sldId="339"/>
            <ac:spMk id="2" creationId="{00000000-0000-0000-0000-000000000000}"/>
          </ac:spMkLst>
        </pc:spChg>
        <pc:spChg chg="mod">
          <ac:chgData name="Jamie Webb-Fryer" userId="ba7c1b63bcfb9db4" providerId="LiveId" clId="{C9B3234F-DBD1-49EA-9DC7-6DF1B3EA6C1D}" dt="2020-01-10T18:54:16.602" v="597" actId="20577"/>
          <ac:spMkLst>
            <pc:docMk/>
            <pc:sldMk cId="0" sldId="339"/>
            <ac:spMk id="3" creationId="{00000000-0000-0000-0000-000000000000}"/>
          </ac:spMkLst>
        </pc:spChg>
        <pc:picChg chg="add mod">
          <ac:chgData name="Jamie Webb-Fryer" userId="ba7c1b63bcfb9db4" providerId="LiveId" clId="{C9B3234F-DBD1-49EA-9DC7-6DF1B3EA6C1D}" dt="2020-01-10T18:52:48.462" v="592" actId="14100"/>
          <ac:picMkLst>
            <pc:docMk/>
            <pc:sldMk cId="0" sldId="339"/>
            <ac:picMk id="3074" creationId="{C2B061DF-9F78-4CC8-928C-D1F8CEA71816}"/>
          </ac:picMkLst>
        </pc:picChg>
      </pc:sldChg>
      <pc:sldChg chg="addSp modSp">
        <pc:chgData name="Jamie Webb-Fryer" userId="ba7c1b63bcfb9db4" providerId="LiveId" clId="{C9B3234F-DBD1-49EA-9DC7-6DF1B3EA6C1D}" dt="2020-01-10T18:50:41.812" v="566" actId="14100"/>
        <pc:sldMkLst>
          <pc:docMk/>
          <pc:sldMk cId="0" sldId="340"/>
        </pc:sldMkLst>
        <pc:spChg chg="mod">
          <ac:chgData name="Jamie Webb-Fryer" userId="ba7c1b63bcfb9db4" providerId="LiveId" clId="{C9B3234F-DBD1-49EA-9DC7-6DF1B3EA6C1D}" dt="2020-01-10T18:29:20.933" v="172" actId="20577"/>
          <ac:spMkLst>
            <pc:docMk/>
            <pc:sldMk cId="0" sldId="340"/>
            <ac:spMk id="2" creationId="{00000000-0000-0000-0000-000000000000}"/>
          </ac:spMkLst>
        </pc:spChg>
        <pc:spChg chg="mod">
          <ac:chgData name="Jamie Webb-Fryer" userId="ba7c1b63bcfb9db4" providerId="LiveId" clId="{C9B3234F-DBD1-49EA-9DC7-6DF1B3EA6C1D}" dt="2020-01-10T18:50:38.147" v="565" actId="14100"/>
          <ac:spMkLst>
            <pc:docMk/>
            <pc:sldMk cId="0" sldId="340"/>
            <ac:spMk id="3" creationId="{00000000-0000-0000-0000-000000000000}"/>
          </ac:spMkLst>
        </pc:spChg>
        <pc:picChg chg="add mod">
          <ac:chgData name="Jamie Webb-Fryer" userId="ba7c1b63bcfb9db4" providerId="LiveId" clId="{C9B3234F-DBD1-49EA-9DC7-6DF1B3EA6C1D}" dt="2020-01-10T18:50:41.812" v="566" actId="14100"/>
          <ac:picMkLst>
            <pc:docMk/>
            <pc:sldMk cId="0" sldId="340"/>
            <ac:picMk id="2050" creationId="{68FB3216-F598-4938-8D95-5AA874E54AF3}"/>
          </ac:picMkLst>
        </pc:picChg>
      </pc:sldChg>
      <pc:sldChg chg="addSp modSp">
        <pc:chgData name="Jamie Webb-Fryer" userId="ba7c1b63bcfb9db4" providerId="LiveId" clId="{C9B3234F-DBD1-49EA-9DC7-6DF1B3EA6C1D}" dt="2020-01-11T10:19:41.597" v="1854" actId="14100"/>
        <pc:sldMkLst>
          <pc:docMk/>
          <pc:sldMk cId="2700869875" sldId="341"/>
        </pc:sldMkLst>
        <pc:spChg chg="mod">
          <ac:chgData name="Jamie Webb-Fryer" userId="ba7c1b63bcfb9db4" providerId="LiveId" clId="{C9B3234F-DBD1-49EA-9DC7-6DF1B3EA6C1D}" dt="2020-01-10T16:52:03.620" v="50" actId="14100"/>
          <ac:spMkLst>
            <pc:docMk/>
            <pc:sldMk cId="2700869875" sldId="341"/>
            <ac:spMk id="2" creationId="{00000000-0000-0000-0000-000000000000}"/>
          </ac:spMkLst>
        </pc:spChg>
        <pc:spChg chg="mod">
          <ac:chgData name="Jamie Webb-Fryer" userId="ba7c1b63bcfb9db4" providerId="LiveId" clId="{C9B3234F-DBD1-49EA-9DC7-6DF1B3EA6C1D}" dt="2020-01-11T10:14:29.263" v="1841" actId="948"/>
          <ac:spMkLst>
            <pc:docMk/>
            <pc:sldMk cId="2700869875" sldId="341"/>
            <ac:spMk id="3" creationId="{00000000-0000-0000-0000-000000000000}"/>
          </ac:spMkLst>
        </pc:spChg>
        <pc:picChg chg="add mod">
          <ac:chgData name="Jamie Webb-Fryer" userId="ba7c1b63bcfb9db4" providerId="LiveId" clId="{C9B3234F-DBD1-49EA-9DC7-6DF1B3EA6C1D}" dt="2020-01-11T10:19:41.597" v="1854" actId="14100"/>
          <ac:picMkLst>
            <pc:docMk/>
            <pc:sldMk cId="2700869875" sldId="341"/>
            <ac:picMk id="6146" creationId="{F7A58705-4104-4A4E-8FE8-192D507FE598}"/>
          </ac:picMkLst>
        </pc:picChg>
        <pc:picChg chg="add mod">
          <ac:chgData name="Jamie Webb-Fryer" userId="ba7c1b63bcfb9db4" providerId="LiveId" clId="{C9B3234F-DBD1-49EA-9DC7-6DF1B3EA6C1D}" dt="2020-01-11T10:17:16.523" v="1848" actId="14100"/>
          <ac:picMkLst>
            <pc:docMk/>
            <pc:sldMk cId="2700869875" sldId="341"/>
            <ac:picMk id="6148" creationId="{002F913C-7685-4C27-B06D-D9F1BDEAB1D5}"/>
          </ac:picMkLst>
        </pc:picChg>
        <pc:picChg chg="add mod">
          <ac:chgData name="Jamie Webb-Fryer" userId="ba7c1b63bcfb9db4" providerId="LiveId" clId="{C9B3234F-DBD1-49EA-9DC7-6DF1B3EA6C1D}" dt="2020-01-11T10:19:39.801" v="1853" actId="14100"/>
          <ac:picMkLst>
            <pc:docMk/>
            <pc:sldMk cId="2700869875" sldId="341"/>
            <ac:picMk id="6150" creationId="{CDBC3346-57CF-4D83-8A2E-53BF7D765914}"/>
          </ac:picMkLst>
        </pc:picChg>
      </pc:sldChg>
      <pc:sldChg chg="addSp modSp">
        <pc:chgData name="Jamie Webb-Fryer" userId="ba7c1b63bcfb9db4" providerId="LiveId" clId="{C9B3234F-DBD1-49EA-9DC7-6DF1B3EA6C1D}" dt="2020-01-11T09:59:17.715" v="1308" actId="14100"/>
        <pc:sldMkLst>
          <pc:docMk/>
          <pc:sldMk cId="1934358202" sldId="342"/>
        </pc:sldMkLst>
        <pc:spChg chg="mod">
          <ac:chgData name="Jamie Webb-Fryer" userId="ba7c1b63bcfb9db4" providerId="LiveId" clId="{C9B3234F-DBD1-49EA-9DC7-6DF1B3EA6C1D}" dt="2020-01-10T16:52:31.030" v="58" actId="20577"/>
          <ac:spMkLst>
            <pc:docMk/>
            <pc:sldMk cId="1934358202" sldId="342"/>
            <ac:spMk id="2" creationId="{00000000-0000-0000-0000-000000000000}"/>
          </ac:spMkLst>
        </pc:spChg>
        <pc:spChg chg="mod">
          <ac:chgData name="Jamie Webb-Fryer" userId="ba7c1b63bcfb9db4" providerId="LiveId" clId="{C9B3234F-DBD1-49EA-9DC7-6DF1B3EA6C1D}" dt="2020-01-11T09:59:06.520" v="1304" actId="14100"/>
          <ac:spMkLst>
            <pc:docMk/>
            <pc:sldMk cId="1934358202" sldId="342"/>
            <ac:spMk id="3" creationId="{00000000-0000-0000-0000-000000000000}"/>
          </ac:spMkLst>
        </pc:spChg>
        <pc:picChg chg="add mod">
          <ac:chgData name="Jamie Webb-Fryer" userId="ba7c1b63bcfb9db4" providerId="LiveId" clId="{C9B3234F-DBD1-49EA-9DC7-6DF1B3EA6C1D}" dt="2020-01-11T09:59:17.715" v="1308" actId="14100"/>
          <ac:picMkLst>
            <pc:docMk/>
            <pc:sldMk cId="1934358202" sldId="342"/>
            <ac:picMk id="5122" creationId="{369A347C-B8A9-49E9-8C9A-291F32208461}"/>
          </ac:picMkLst>
        </pc:picChg>
      </pc:sldChg>
      <pc:sldChg chg="addSp modSp add">
        <pc:chgData name="Jamie Webb-Fryer" userId="ba7c1b63bcfb9db4" providerId="LiveId" clId="{C9B3234F-DBD1-49EA-9DC7-6DF1B3EA6C1D}" dt="2020-01-10T18:41:53.217" v="475" actId="14100"/>
        <pc:sldMkLst>
          <pc:docMk/>
          <pc:sldMk cId="631777304" sldId="343"/>
        </pc:sldMkLst>
        <pc:spChg chg="mod">
          <ac:chgData name="Jamie Webb-Fryer" userId="ba7c1b63bcfb9db4" providerId="LiveId" clId="{C9B3234F-DBD1-49EA-9DC7-6DF1B3EA6C1D}" dt="2020-01-10T18:27:46.708" v="86" actId="20577"/>
          <ac:spMkLst>
            <pc:docMk/>
            <pc:sldMk cId="631777304" sldId="343"/>
            <ac:spMk id="2" creationId="{C0613AEF-0CB6-4EFD-82EC-ABA2CF22B50E}"/>
          </ac:spMkLst>
        </pc:spChg>
        <pc:spChg chg="mod">
          <ac:chgData name="Jamie Webb-Fryer" userId="ba7c1b63bcfb9db4" providerId="LiveId" clId="{C9B3234F-DBD1-49EA-9DC7-6DF1B3EA6C1D}" dt="2020-01-10T18:41:53.217" v="475" actId="14100"/>
          <ac:spMkLst>
            <pc:docMk/>
            <pc:sldMk cId="631777304" sldId="343"/>
            <ac:spMk id="3" creationId="{8E05E6D8-E086-4D16-890D-4147E4A6B78F}"/>
          </ac:spMkLst>
        </pc:spChg>
        <pc:picChg chg="add mod">
          <ac:chgData name="Jamie Webb-Fryer" userId="ba7c1b63bcfb9db4" providerId="LiveId" clId="{C9B3234F-DBD1-49EA-9DC7-6DF1B3EA6C1D}" dt="2020-01-10T18:41:49.327" v="474" actId="14100"/>
          <ac:picMkLst>
            <pc:docMk/>
            <pc:sldMk cId="631777304" sldId="343"/>
            <ac:picMk id="1026" creationId="{1D65EB2A-E7DD-4BED-878F-F0DA09765709}"/>
          </ac:picMkLst>
        </pc:picChg>
      </pc:sldChg>
      <pc:sldChg chg="del">
        <pc:chgData name="Jamie Webb-Fryer" userId="ba7c1b63bcfb9db4" providerId="LiveId" clId="{C9B3234F-DBD1-49EA-9DC7-6DF1B3EA6C1D}" dt="2020-01-10T18:01:39.410" v="59" actId="2696"/>
        <pc:sldMkLst>
          <pc:docMk/>
          <pc:sldMk cId="1429034078" sldId="343"/>
        </pc:sldMkLst>
      </pc:sldChg>
      <pc:sldChg chg="modSp">
        <pc:chgData name="Jamie Webb-Fryer" userId="ba7c1b63bcfb9db4" providerId="LiveId" clId="{C9B3234F-DBD1-49EA-9DC7-6DF1B3EA6C1D}" dt="2020-01-10T18:36:57.677" v="387" actId="20577"/>
        <pc:sldMkLst>
          <pc:docMk/>
          <pc:sldMk cId="3077450153" sldId="344"/>
        </pc:sldMkLst>
        <pc:spChg chg="mod">
          <ac:chgData name="Jamie Webb-Fryer" userId="ba7c1b63bcfb9db4" providerId="LiveId" clId="{C9B3234F-DBD1-49EA-9DC7-6DF1B3EA6C1D}" dt="2020-01-10T18:36:57.677" v="387" actId="20577"/>
          <ac:spMkLst>
            <pc:docMk/>
            <pc:sldMk cId="3077450153" sldId="344"/>
            <ac:spMk id="3" creationId="{00000000-0000-0000-0000-000000000000}"/>
          </ac:spMkLst>
        </pc:spChg>
      </pc:sldChg>
      <pc:sldChg chg="modSp del">
        <pc:chgData name="Jamie Webb-Fryer" userId="ba7c1b63bcfb9db4" providerId="LiveId" clId="{C9B3234F-DBD1-49EA-9DC7-6DF1B3EA6C1D}" dt="2020-01-10T18:35:45.298" v="287" actId="2696"/>
        <pc:sldMkLst>
          <pc:docMk/>
          <pc:sldMk cId="3238320749" sldId="345"/>
        </pc:sldMkLst>
        <pc:spChg chg="mod">
          <ac:chgData name="Jamie Webb-Fryer" userId="ba7c1b63bcfb9db4" providerId="LiveId" clId="{C9B3234F-DBD1-49EA-9DC7-6DF1B3EA6C1D}" dt="2020-01-10T18:35:12.228" v="284" actId="20577"/>
          <ac:spMkLst>
            <pc:docMk/>
            <pc:sldMk cId="3238320749" sldId="345"/>
            <ac:spMk id="3" creationId="{00000000-0000-0000-0000-000000000000}"/>
          </ac:spMkLst>
        </pc:spChg>
      </pc:sldChg>
      <pc:sldChg chg="modSp">
        <pc:chgData name="Jamie Webb-Fryer" userId="ba7c1b63bcfb9db4" providerId="LiveId" clId="{C9B3234F-DBD1-49EA-9DC7-6DF1B3EA6C1D}" dt="2020-01-10T18:38:57.982" v="468" actId="20577"/>
        <pc:sldMkLst>
          <pc:docMk/>
          <pc:sldMk cId="822262116" sldId="346"/>
        </pc:sldMkLst>
        <pc:spChg chg="mod">
          <ac:chgData name="Jamie Webb-Fryer" userId="ba7c1b63bcfb9db4" providerId="LiveId" clId="{C9B3234F-DBD1-49EA-9DC7-6DF1B3EA6C1D}" dt="2020-01-10T18:38:57.982" v="468" actId="20577"/>
          <ac:spMkLst>
            <pc:docMk/>
            <pc:sldMk cId="822262116" sldId="346"/>
            <ac:spMk id="3" creationId="{00000000-0000-0000-0000-000000000000}"/>
          </ac:spMkLst>
        </pc:spChg>
      </pc:sldChg>
      <pc:sldChg chg="addSp modSp">
        <pc:chgData name="Jamie Webb-Fryer" userId="ba7c1b63bcfb9db4" providerId="LiveId" clId="{C9B3234F-DBD1-49EA-9DC7-6DF1B3EA6C1D}" dt="2020-01-12T15:42:31.204" v="1856" actId="20577"/>
        <pc:sldMkLst>
          <pc:docMk/>
          <pc:sldMk cId="609988587" sldId="347"/>
        </pc:sldMkLst>
        <pc:spChg chg="mod">
          <ac:chgData name="Jamie Webb-Fryer" userId="ba7c1b63bcfb9db4" providerId="LiveId" clId="{C9B3234F-DBD1-49EA-9DC7-6DF1B3EA6C1D}" dt="2020-01-12T15:42:31.204" v="1856" actId="20577"/>
          <ac:spMkLst>
            <pc:docMk/>
            <pc:sldMk cId="609988587" sldId="347"/>
            <ac:spMk id="2" creationId="{00000000-0000-0000-0000-000000000000}"/>
          </ac:spMkLst>
        </pc:spChg>
        <pc:spChg chg="mod">
          <ac:chgData name="Jamie Webb-Fryer" userId="ba7c1b63bcfb9db4" providerId="LiveId" clId="{C9B3234F-DBD1-49EA-9DC7-6DF1B3EA6C1D}" dt="2020-01-11T09:42:04.664" v="819" actId="313"/>
          <ac:spMkLst>
            <pc:docMk/>
            <pc:sldMk cId="609988587" sldId="347"/>
            <ac:spMk id="3" creationId="{00000000-0000-0000-0000-000000000000}"/>
          </ac:spMkLst>
        </pc:spChg>
        <pc:picChg chg="add mod">
          <ac:chgData name="Jamie Webb-Fryer" userId="ba7c1b63bcfb9db4" providerId="LiveId" clId="{C9B3234F-DBD1-49EA-9DC7-6DF1B3EA6C1D}" dt="2020-01-10T18:55:56.062" v="606" actId="14100"/>
          <ac:picMkLst>
            <pc:docMk/>
            <pc:sldMk cId="609988587" sldId="347"/>
            <ac:picMk id="4098" creationId="{DB63F74B-188F-4884-B84E-8863C0251D76}"/>
          </ac:picMkLst>
        </pc:picChg>
      </pc:sldChg>
      <pc:sldChg chg="modSp">
        <pc:chgData name="Jamie Webb-Fryer" userId="ba7c1b63bcfb9db4" providerId="LiveId" clId="{C9B3234F-DBD1-49EA-9DC7-6DF1B3EA6C1D}" dt="2020-01-11T10:01:21.595" v="1355" actId="20577"/>
        <pc:sldMkLst>
          <pc:docMk/>
          <pc:sldMk cId="3480167800" sldId="348"/>
        </pc:sldMkLst>
        <pc:spChg chg="mod">
          <ac:chgData name="Jamie Webb-Fryer" userId="ba7c1b63bcfb9db4" providerId="LiveId" clId="{C9B3234F-DBD1-49EA-9DC7-6DF1B3EA6C1D}" dt="2020-01-11T10:01:21.595" v="1355" actId="20577"/>
          <ac:spMkLst>
            <pc:docMk/>
            <pc:sldMk cId="3480167800" sldId="348"/>
            <ac:spMk id="3" creationId="{00000000-0000-0000-0000-000000000000}"/>
          </ac:spMkLst>
        </pc:spChg>
      </pc:sldChg>
      <pc:sldChg chg="modSp">
        <pc:chgData name="Jamie Webb-Fryer" userId="ba7c1b63bcfb9db4" providerId="LiveId" clId="{C9B3234F-DBD1-49EA-9DC7-6DF1B3EA6C1D}" dt="2020-01-11T10:13:47.455" v="1840" actId="20577"/>
        <pc:sldMkLst>
          <pc:docMk/>
          <pc:sldMk cId="787693281" sldId="349"/>
        </pc:sldMkLst>
        <pc:spChg chg="mod">
          <ac:chgData name="Jamie Webb-Fryer" userId="ba7c1b63bcfb9db4" providerId="LiveId" clId="{C9B3234F-DBD1-49EA-9DC7-6DF1B3EA6C1D}" dt="2020-01-11T10:13:47.455" v="1840" actId="20577"/>
          <ac:spMkLst>
            <pc:docMk/>
            <pc:sldMk cId="787693281" sldId="349"/>
            <ac:spMk id="3" creationId="{00000000-0000-0000-0000-000000000000}"/>
          </ac:spMkLst>
        </pc:spChg>
      </pc:sldChg>
      <pc:sldMasterChg chg="modSp">
        <pc:chgData name="Jamie Webb-Fryer" userId="ba7c1b63bcfb9db4" providerId="LiveId" clId="{C9B3234F-DBD1-49EA-9DC7-6DF1B3EA6C1D}" dt="2020-01-03T18:32:59.921" v="40" actId="20577"/>
        <pc:sldMasterMkLst>
          <pc:docMk/>
          <pc:sldMasterMk cId="0" sldId="2147483651"/>
        </pc:sldMasterMkLst>
        <pc:spChg chg="mod">
          <ac:chgData name="Jamie Webb-Fryer" userId="ba7c1b63bcfb9db4" providerId="LiveId" clId="{C9B3234F-DBD1-49EA-9DC7-6DF1B3EA6C1D}" dt="2020-01-03T18:08:27.931" v="38" actId="20577"/>
          <ac:spMkLst>
            <pc:docMk/>
            <pc:sldMasterMk cId="0" sldId="2147483651"/>
            <ac:spMk id="1029" creationId="{00000000-0000-0000-0000-000000000000}"/>
          </ac:spMkLst>
        </pc:spChg>
        <pc:spChg chg="mod">
          <ac:chgData name="Jamie Webb-Fryer" userId="ba7c1b63bcfb9db4" providerId="LiveId" clId="{C9B3234F-DBD1-49EA-9DC7-6DF1B3EA6C1D}" dt="2020-01-03T18:32:59.921" v="40" actId="20577"/>
          <ac:spMkLst>
            <pc:docMk/>
            <pc:sldMasterMk cId="0" sldId="2147483651"/>
            <ac:spMk id="53259" creationId="{00000000-0000-0000-0000-000000000000}"/>
          </ac:spMkLst>
        </pc:spChg>
      </pc:sldMasterChg>
    </pc:docChg>
  </pc:docChgLst>
  <pc:docChgLst>
    <pc:chgData name="Jamie Webb-Fryer" userId="ba7c1b63bcfb9db4" providerId="LiveId" clId="{DED4A589-2250-4F91-8D65-43FF4BA49A3D}"/>
    <pc:docChg chg="undo custSel addSld delSld modSld modMainMaster">
      <pc:chgData name="Jamie Webb-Fryer" userId="ba7c1b63bcfb9db4" providerId="LiveId" clId="{DED4A589-2250-4F91-8D65-43FF4BA49A3D}" dt="2020-01-20T20:23:47.982" v="1827" actId="20577"/>
      <pc:docMkLst>
        <pc:docMk/>
      </pc:docMkLst>
      <pc:sldChg chg="del">
        <pc:chgData name="Jamie Webb-Fryer" userId="ba7c1b63bcfb9db4" providerId="LiveId" clId="{DED4A589-2250-4F91-8D65-43FF4BA49A3D}" dt="2020-01-19T13:32:16.221" v="6" actId="47"/>
        <pc:sldMkLst>
          <pc:docMk/>
          <pc:sldMk cId="0" sldId="267"/>
        </pc:sldMkLst>
      </pc:sldChg>
      <pc:sldChg chg="modSp">
        <pc:chgData name="Jamie Webb-Fryer" userId="ba7c1b63bcfb9db4" providerId="LiveId" clId="{DED4A589-2250-4F91-8D65-43FF4BA49A3D}" dt="2020-01-19T17:23:28.790" v="1482" actId="313"/>
        <pc:sldMkLst>
          <pc:docMk/>
          <pc:sldMk cId="2010869661" sldId="275"/>
        </pc:sldMkLst>
        <pc:spChg chg="mod">
          <ac:chgData name="Jamie Webb-Fryer" userId="ba7c1b63bcfb9db4" providerId="LiveId" clId="{DED4A589-2250-4F91-8D65-43FF4BA49A3D}" dt="2020-01-19T17:23:28.790" v="1482" actId="313"/>
          <ac:spMkLst>
            <pc:docMk/>
            <pc:sldMk cId="2010869661" sldId="275"/>
            <ac:spMk id="2" creationId="{00000000-0000-0000-0000-000000000000}"/>
          </ac:spMkLst>
        </pc:spChg>
      </pc:sldChg>
      <pc:sldChg chg="modSp">
        <pc:chgData name="Jamie Webb-Fryer" userId="ba7c1b63bcfb9db4" providerId="LiveId" clId="{DED4A589-2250-4F91-8D65-43FF4BA49A3D}" dt="2020-01-19T16:21:26.842" v="355" actId="14100"/>
        <pc:sldMkLst>
          <pc:docMk/>
          <pc:sldMk cId="631777304" sldId="343"/>
        </pc:sldMkLst>
        <pc:spChg chg="mod">
          <ac:chgData name="Jamie Webb-Fryer" userId="ba7c1b63bcfb9db4" providerId="LiveId" clId="{DED4A589-2250-4F91-8D65-43FF4BA49A3D}" dt="2020-01-19T16:21:23.535" v="354" actId="14100"/>
          <ac:spMkLst>
            <pc:docMk/>
            <pc:sldMk cId="631777304" sldId="343"/>
            <ac:spMk id="3" creationId="{8E05E6D8-E086-4D16-890D-4147E4A6B78F}"/>
          </ac:spMkLst>
        </pc:spChg>
        <pc:picChg chg="mod">
          <ac:chgData name="Jamie Webb-Fryer" userId="ba7c1b63bcfb9db4" providerId="LiveId" clId="{DED4A589-2250-4F91-8D65-43FF4BA49A3D}" dt="2020-01-19T16:21:26.842" v="355" actId="14100"/>
          <ac:picMkLst>
            <pc:docMk/>
            <pc:sldMk cId="631777304" sldId="343"/>
            <ac:picMk id="1028" creationId="{1AE98A53-F729-4DDC-956C-2FD22CDEAEBA}"/>
          </ac:picMkLst>
        </pc:picChg>
      </pc:sldChg>
      <pc:sldChg chg="modSp">
        <pc:chgData name="Jamie Webb-Fryer" userId="ba7c1b63bcfb9db4" providerId="LiveId" clId="{DED4A589-2250-4F91-8D65-43FF4BA49A3D}" dt="2020-01-19T16:18:58.603" v="297" actId="14100"/>
        <pc:sldMkLst>
          <pc:docMk/>
          <pc:sldMk cId="2432559233" sldId="344"/>
        </pc:sldMkLst>
        <pc:spChg chg="mod">
          <ac:chgData name="Jamie Webb-Fryer" userId="ba7c1b63bcfb9db4" providerId="LiveId" clId="{DED4A589-2250-4F91-8D65-43FF4BA49A3D}" dt="2020-01-19T16:18:51.876" v="295" actId="14100"/>
          <ac:spMkLst>
            <pc:docMk/>
            <pc:sldMk cId="2432559233" sldId="344"/>
            <ac:spMk id="3" creationId="{8E05E6D8-E086-4D16-890D-4147E4A6B78F}"/>
          </ac:spMkLst>
        </pc:spChg>
        <pc:picChg chg="mod">
          <ac:chgData name="Jamie Webb-Fryer" userId="ba7c1b63bcfb9db4" providerId="LiveId" clId="{DED4A589-2250-4F91-8D65-43FF4BA49A3D}" dt="2020-01-19T16:18:58.603" v="297" actId="14100"/>
          <ac:picMkLst>
            <pc:docMk/>
            <pc:sldMk cId="2432559233" sldId="344"/>
            <ac:picMk id="5" creationId="{616EE4A8-F700-4E2B-9CB8-236794BC01B6}"/>
          </ac:picMkLst>
        </pc:picChg>
      </pc:sldChg>
      <pc:sldChg chg="modSp">
        <pc:chgData name="Jamie Webb-Fryer" userId="ba7c1b63bcfb9db4" providerId="LiveId" clId="{DED4A589-2250-4F91-8D65-43FF4BA49A3D}" dt="2020-01-19T16:28:16.910" v="516" actId="20577"/>
        <pc:sldMkLst>
          <pc:docMk/>
          <pc:sldMk cId="2211870021" sldId="346"/>
        </pc:sldMkLst>
        <pc:spChg chg="mod">
          <ac:chgData name="Jamie Webb-Fryer" userId="ba7c1b63bcfb9db4" providerId="LiveId" clId="{DED4A589-2250-4F91-8D65-43FF4BA49A3D}" dt="2020-01-19T16:28:16.910" v="516" actId="20577"/>
          <ac:spMkLst>
            <pc:docMk/>
            <pc:sldMk cId="2211870021" sldId="346"/>
            <ac:spMk id="3" creationId="{8E05E6D8-E086-4D16-890D-4147E4A6B78F}"/>
          </ac:spMkLst>
        </pc:spChg>
        <pc:picChg chg="mod modCrop">
          <ac:chgData name="Jamie Webb-Fryer" userId="ba7c1b63bcfb9db4" providerId="LiveId" clId="{DED4A589-2250-4F91-8D65-43FF4BA49A3D}" dt="2020-01-19T16:27:50.776" v="502" actId="14100"/>
          <ac:picMkLst>
            <pc:docMk/>
            <pc:sldMk cId="2211870021" sldId="346"/>
            <ac:picMk id="5" creationId="{E035210E-A152-44A3-8327-78D49C5003AC}"/>
          </ac:picMkLst>
        </pc:picChg>
      </pc:sldChg>
      <pc:sldChg chg="modSp">
        <pc:chgData name="Jamie Webb-Fryer" userId="ba7c1b63bcfb9db4" providerId="LiveId" clId="{DED4A589-2250-4F91-8D65-43FF4BA49A3D}" dt="2020-01-19T17:41:16.724" v="1813" actId="1076"/>
        <pc:sldMkLst>
          <pc:docMk/>
          <pc:sldMk cId="1729132648" sldId="347"/>
        </pc:sldMkLst>
        <pc:spChg chg="mod">
          <ac:chgData name="Jamie Webb-Fryer" userId="ba7c1b63bcfb9db4" providerId="LiveId" clId="{DED4A589-2250-4F91-8D65-43FF4BA49A3D}" dt="2020-01-19T17:41:16.724" v="1813" actId="1076"/>
          <ac:spMkLst>
            <pc:docMk/>
            <pc:sldMk cId="1729132648" sldId="347"/>
            <ac:spMk id="3" creationId="{8E05E6D8-E086-4D16-890D-4147E4A6B78F}"/>
          </ac:spMkLst>
        </pc:spChg>
        <pc:picChg chg="mod">
          <ac:chgData name="Jamie Webb-Fryer" userId="ba7c1b63bcfb9db4" providerId="LiveId" clId="{DED4A589-2250-4F91-8D65-43FF4BA49A3D}" dt="2020-01-19T17:32:13.924" v="1585" actId="14100"/>
          <ac:picMkLst>
            <pc:docMk/>
            <pc:sldMk cId="1729132648" sldId="347"/>
            <ac:picMk id="2050" creationId="{4D2C9AAF-D649-4851-A43A-33CA8A7833A6}"/>
          </ac:picMkLst>
        </pc:picChg>
      </pc:sldChg>
      <pc:sldChg chg="modSp">
        <pc:chgData name="Jamie Webb-Fryer" userId="ba7c1b63bcfb9db4" providerId="LiveId" clId="{DED4A589-2250-4F91-8D65-43FF4BA49A3D}" dt="2020-01-19T17:40:18.046" v="1812" actId="20577"/>
        <pc:sldMkLst>
          <pc:docMk/>
          <pc:sldMk cId="464407246" sldId="348"/>
        </pc:sldMkLst>
        <pc:spChg chg="mod">
          <ac:chgData name="Jamie Webb-Fryer" userId="ba7c1b63bcfb9db4" providerId="LiveId" clId="{DED4A589-2250-4F91-8D65-43FF4BA49A3D}" dt="2020-01-19T17:40:18.046" v="1812" actId="20577"/>
          <ac:spMkLst>
            <pc:docMk/>
            <pc:sldMk cId="464407246" sldId="348"/>
            <ac:spMk id="3" creationId="{8E05E6D8-E086-4D16-890D-4147E4A6B78F}"/>
          </ac:spMkLst>
        </pc:spChg>
        <pc:picChg chg="mod">
          <ac:chgData name="Jamie Webb-Fryer" userId="ba7c1b63bcfb9db4" providerId="LiveId" clId="{DED4A589-2250-4F91-8D65-43FF4BA49A3D}" dt="2020-01-19T17:35:47.579" v="1683" actId="14100"/>
          <ac:picMkLst>
            <pc:docMk/>
            <pc:sldMk cId="464407246" sldId="348"/>
            <ac:picMk id="6146" creationId="{0910F309-A6F7-4D72-9AB4-A6B575C36DE6}"/>
          </ac:picMkLst>
        </pc:picChg>
      </pc:sldChg>
      <pc:sldChg chg="del">
        <pc:chgData name="Jamie Webb-Fryer" userId="ba7c1b63bcfb9db4" providerId="LiveId" clId="{DED4A589-2250-4F91-8D65-43FF4BA49A3D}" dt="2020-01-19T13:32:14.431" v="1" actId="47"/>
        <pc:sldMkLst>
          <pc:docMk/>
          <pc:sldMk cId="3094087515" sldId="349"/>
        </pc:sldMkLst>
      </pc:sldChg>
      <pc:sldChg chg="del">
        <pc:chgData name="Jamie Webb-Fryer" userId="ba7c1b63bcfb9db4" providerId="LiveId" clId="{DED4A589-2250-4F91-8D65-43FF4BA49A3D}" dt="2020-01-19T13:32:15.736" v="4" actId="47"/>
        <pc:sldMkLst>
          <pc:docMk/>
          <pc:sldMk cId="816244988" sldId="350"/>
        </pc:sldMkLst>
      </pc:sldChg>
      <pc:sldChg chg="del">
        <pc:chgData name="Jamie Webb-Fryer" userId="ba7c1b63bcfb9db4" providerId="LiveId" clId="{DED4A589-2250-4F91-8D65-43FF4BA49A3D}" dt="2020-01-19T13:32:15.927" v="5" actId="47"/>
        <pc:sldMkLst>
          <pc:docMk/>
          <pc:sldMk cId="3648043736" sldId="351"/>
        </pc:sldMkLst>
      </pc:sldChg>
      <pc:sldChg chg="modSp">
        <pc:chgData name="Jamie Webb-Fryer" userId="ba7c1b63bcfb9db4" providerId="LiveId" clId="{DED4A589-2250-4F91-8D65-43FF4BA49A3D}" dt="2020-01-19T17:39:24.363" v="1777" actId="123"/>
        <pc:sldMkLst>
          <pc:docMk/>
          <pc:sldMk cId="3928153324" sldId="352"/>
        </pc:sldMkLst>
        <pc:spChg chg="mod">
          <ac:chgData name="Jamie Webb-Fryer" userId="ba7c1b63bcfb9db4" providerId="LiveId" clId="{DED4A589-2250-4F91-8D65-43FF4BA49A3D}" dt="2020-01-19T17:39:24.363" v="1777" actId="123"/>
          <ac:spMkLst>
            <pc:docMk/>
            <pc:sldMk cId="3928153324" sldId="352"/>
            <ac:spMk id="3" creationId="{8E05E6D8-E086-4D16-890D-4147E4A6B78F}"/>
          </ac:spMkLst>
        </pc:spChg>
      </pc:sldChg>
      <pc:sldChg chg="addSp delSp modSp">
        <pc:chgData name="Jamie Webb-Fryer" userId="ba7c1b63bcfb9db4" providerId="LiveId" clId="{DED4A589-2250-4F91-8D65-43FF4BA49A3D}" dt="2020-01-19T17:27:11.944" v="1534" actId="14100"/>
        <pc:sldMkLst>
          <pc:docMk/>
          <pc:sldMk cId="2484268484" sldId="353"/>
        </pc:sldMkLst>
        <pc:spChg chg="mod">
          <ac:chgData name="Jamie Webb-Fryer" userId="ba7c1b63bcfb9db4" providerId="LiveId" clId="{DED4A589-2250-4F91-8D65-43FF4BA49A3D}" dt="2020-01-19T17:27:11.944" v="1534" actId="14100"/>
          <ac:spMkLst>
            <pc:docMk/>
            <pc:sldMk cId="2484268484" sldId="353"/>
            <ac:spMk id="3" creationId="{8E05E6D8-E086-4D16-890D-4147E4A6B78F}"/>
          </ac:spMkLst>
        </pc:spChg>
        <pc:spChg chg="add del mod">
          <ac:chgData name="Jamie Webb-Fryer" userId="ba7c1b63bcfb9db4" providerId="LiveId" clId="{DED4A589-2250-4F91-8D65-43FF4BA49A3D}" dt="2020-01-19T16:41:46.689" v="1094" actId="478"/>
          <ac:spMkLst>
            <pc:docMk/>
            <pc:sldMk cId="2484268484" sldId="353"/>
            <ac:spMk id="4" creationId="{4567F42A-24A4-439E-BB34-96B172386E34}"/>
          </ac:spMkLst>
        </pc:spChg>
        <pc:picChg chg="mod">
          <ac:chgData name="Jamie Webb-Fryer" userId="ba7c1b63bcfb9db4" providerId="LiveId" clId="{DED4A589-2250-4F91-8D65-43FF4BA49A3D}" dt="2020-01-19T17:27:07.879" v="1533" actId="14100"/>
          <ac:picMkLst>
            <pc:docMk/>
            <pc:sldMk cId="2484268484" sldId="353"/>
            <ac:picMk id="6" creationId="{6CF51F4F-B048-47F1-AACC-DD1785588BDF}"/>
          </ac:picMkLst>
        </pc:picChg>
      </pc:sldChg>
      <pc:sldChg chg="del">
        <pc:chgData name="Jamie Webb-Fryer" userId="ba7c1b63bcfb9db4" providerId="LiveId" clId="{DED4A589-2250-4F91-8D65-43FF4BA49A3D}" dt="2020-01-19T13:32:15.119" v="2" actId="47"/>
        <pc:sldMkLst>
          <pc:docMk/>
          <pc:sldMk cId="3918401378" sldId="354"/>
        </pc:sldMkLst>
      </pc:sldChg>
      <pc:sldChg chg="del">
        <pc:chgData name="Jamie Webb-Fryer" userId="ba7c1b63bcfb9db4" providerId="LiveId" clId="{DED4A589-2250-4F91-8D65-43FF4BA49A3D}" dt="2020-01-19T13:32:15.582" v="3" actId="47"/>
        <pc:sldMkLst>
          <pc:docMk/>
          <pc:sldMk cId="1338697101" sldId="355"/>
        </pc:sldMkLst>
      </pc:sldChg>
      <pc:sldChg chg="del">
        <pc:chgData name="Jamie Webb-Fryer" userId="ba7c1b63bcfb9db4" providerId="LiveId" clId="{DED4A589-2250-4F91-8D65-43FF4BA49A3D}" dt="2020-01-19T13:32:14.229" v="0" actId="47"/>
        <pc:sldMkLst>
          <pc:docMk/>
          <pc:sldMk cId="1186334292" sldId="356"/>
        </pc:sldMkLst>
      </pc:sldChg>
      <pc:sldChg chg="add del">
        <pc:chgData name="Jamie Webb-Fryer" userId="ba7c1b63bcfb9db4" providerId="LiveId" clId="{DED4A589-2250-4F91-8D65-43FF4BA49A3D}" dt="2020-01-19T13:32:18.973" v="8" actId="47"/>
        <pc:sldMkLst>
          <pc:docMk/>
          <pc:sldMk cId="2217512987" sldId="357"/>
        </pc:sldMkLst>
      </pc:sldChg>
      <pc:sldChg chg="delSp modSp">
        <pc:chgData name="Jamie Webb-Fryer" userId="ba7c1b63bcfb9db4" providerId="LiveId" clId="{DED4A589-2250-4F91-8D65-43FF4BA49A3D}" dt="2020-01-19T16:44:16.489" v="1130" actId="20577"/>
        <pc:sldMkLst>
          <pc:docMk/>
          <pc:sldMk cId="1261878096" sldId="358"/>
        </pc:sldMkLst>
        <pc:spChg chg="mod">
          <ac:chgData name="Jamie Webb-Fryer" userId="ba7c1b63bcfb9db4" providerId="LiveId" clId="{DED4A589-2250-4F91-8D65-43FF4BA49A3D}" dt="2020-01-19T16:44:16.489" v="1130" actId="20577"/>
          <ac:spMkLst>
            <pc:docMk/>
            <pc:sldMk cId="1261878096" sldId="358"/>
            <ac:spMk id="3" creationId="{8E05E6D8-E086-4D16-890D-4147E4A6B78F}"/>
          </ac:spMkLst>
        </pc:spChg>
        <pc:picChg chg="del">
          <ac:chgData name="Jamie Webb-Fryer" userId="ba7c1b63bcfb9db4" providerId="LiveId" clId="{DED4A589-2250-4F91-8D65-43FF4BA49A3D}" dt="2020-01-19T13:34:47.899" v="76" actId="478"/>
          <ac:picMkLst>
            <pc:docMk/>
            <pc:sldMk cId="1261878096" sldId="358"/>
            <ac:picMk id="5" creationId="{E035210E-A152-44A3-8327-78D49C5003AC}"/>
          </ac:picMkLst>
        </pc:picChg>
      </pc:sldChg>
      <pc:sldChg chg="delSp modSp add">
        <pc:chgData name="Jamie Webb-Fryer" userId="ba7c1b63bcfb9db4" providerId="LiveId" clId="{DED4A589-2250-4F91-8D65-43FF4BA49A3D}" dt="2020-01-20T20:23:47.982" v="1827" actId="20577"/>
        <pc:sldMkLst>
          <pc:docMk/>
          <pc:sldMk cId="2431512809" sldId="359"/>
        </pc:sldMkLst>
        <pc:spChg chg="mod">
          <ac:chgData name="Jamie Webb-Fryer" userId="ba7c1b63bcfb9db4" providerId="LiveId" clId="{DED4A589-2250-4F91-8D65-43FF4BA49A3D}" dt="2020-01-20T20:23:47.982" v="1827" actId="20577"/>
          <ac:spMkLst>
            <pc:docMk/>
            <pc:sldMk cId="2431512809" sldId="359"/>
            <ac:spMk id="2" creationId="{38414F43-8DE7-4D71-8538-0534EA96760E}"/>
          </ac:spMkLst>
        </pc:spChg>
        <pc:spChg chg="mod">
          <ac:chgData name="Jamie Webb-Fryer" userId="ba7c1b63bcfb9db4" providerId="LiveId" clId="{DED4A589-2250-4F91-8D65-43FF4BA49A3D}" dt="2020-01-19T16:24:31.760" v="360" actId="14100"/>
          <ac:spMkLst>
            <pc:docMk/>
            <pc:sldMk cId="2431512809" sldId="359"/>
            <ac:spMk id="3" creationId="{B1FB0D7C-1ABF-427E-BDA2-F85C85CFCE37}"/>
          </ac:spMkLst>
        </pc:spChg>
        <pc:spChg chg="del">
          <ac:chgData name="Jamie Webb-Fryer" userId="ba7c1b63bcfb9db4" providerId="LiveId" clId="{DED4A589-2250-4F91-8D65-43FF4BA49A3D}" dt="2020-01-19T16:13:13.667" v="187" actId="478"/>
          <ac:spMkLst>
            <pc:docMk/>
            <pc:sldMk cId="2431512809" sldId="359"/>
            <ac:spMk id="4" creationId="{C194797A-6F70-4B03-A5E2-3BC53B871089}"/>
          </ac:spMkLst>
        </pc:spChg>
      </pc:sldChg>
      <pc:sldChg chg="modSp">
        <pc:chgData name="Jamie Webb-Fryer" userId="ba7c1b63bcfb9db4" providerId="LiveId" clId="{DED4A589-2250-4F91-8D65-43FF4BA49A3D}" dt="2020-01-19T17:39:19.016" v="1776" actId="123"/>
        <pc:sldMkLst>
          <pc:docMk/>
          <pc:sldMk cId="2569380680" sldId="360"/>
        </pc:sldMkLst>
        <pc:spChg chg="mod">
          <ac:chgData name="Jamie Webb-Fryer" userId="ba7c1b63bcfb9db4" providerId="LiveId" clId="{DED4A589-2250-4F91-8D65-43FF4BA49A3D}" dt="2020-01-19T17:39:19.016" v="1776" actId="123"/>
          <ac:spMkLst>
            <pc:docMk/>
            <pc:sldMk cId="2569380680" sldId="360"/>
            <ac:spMk id="3" creationId="{8E05E6D8-E086-4D16-890D-4147E4A6B78F}"/>
          </ac:spMkLst>
        </pc:spChg>
      </pc:sldChg>
      <pc:sldMasterChg chg="modSp">
        <pc:chgData name="Jamie Webb-Fryer" userId="ba7c1b63bcfb9db4" providerId="LiveId" clId="{DED4A589-2250-4F91-8D65-43FF4BA49A3D}" dt="2020-01-20T20:23:19.009" v="1815" actId="113"/>
        <pc:sldMasterMkLst>
          <pc:docMk/>
          <pc:sldMasterMk cId="0" sldId="2147483651"/>
        </pc:sldMasterMkLst>
        <pc:spChg chg="mod">
          <ac:chgData name="Jamie Webb-Fryer" userId="ba7c1b63bcfb9db4" providerId="LiveId" clId="{DED4A589-2250-4F91-8D65-43FF4BA49A3D}" dt="2020-01-20T20:23:19.009" v="1815" actId="113"/>
          <ac:spMkLst>
            <pc:docMk/>
            <pc:sldMasterMk cId="0" sldId="2147483651"/>
            <ac:spMk id="1029" creationId="{00000000-0000-0000-0000-000000000000}"/>
          </ac:spMkLst>
        </pc:spChg>
      </pc:sldMasterChg>
    </pc:docChg>
  </pc:docChgLst>
  <pc:docChgLst>
    <pc:chgData name="Jamie Webb-Fryer" userId="ba7c1b63bcfb9db4" providerId="Windows Live" clId="Web-{04848915-F93B-4AEE-80BF-1787B25DAC24}"/>
    <pc:docChg chg="modSld">
      <pc:chgData name="Jamie Webb-Fryer" userId="ba7c1b63bcfb9db4" providerId="Windows Live" clId="Web-{04848915-F93B-4AEE-80BF-1787B25DAC24}" dt="2020-01-20T07:08:12.449" v="6" actId="20577"/>
      <pc:docMkLst>
        <pc:docMk/>
      </pc:docMkLst>
      <pc:sldChg chg="modSp">
        <pc:chgData name="Jamie Webb-Fryer" userId="ba7c1b63bcfb9db4" providerId="Windows Live" clId="Web-{04848915-F93B-4AEE-80BF-1787B25DAC24}" dt="2020-01-20T07:08:12.449" v="6" actId="20577"/>
        <pc:sldMkLst>
          <pc:docMk/>
          <pc:sldMk cId="2484268484" sldId="353"/>
        </pc:sldMkLst>
        <pc:spChg chg="mod">
          <ac:chgData name="Jamie Webb-Fryer" userId="ba7c1b63bcfb9db4" providerId="Windows Live" clId="Web-{04848915-F93B-4AEE-80BF-1787B25DAC24}" dt="2020-01-20T07:08:12.449" v="6" actId="20577"/>
          <ac:spMkLst>
            <pc:docMk/>
            <pc:sldMk cId="2484268484" sldId="353"/>
            <ac:spMk id="3" creationId="{8E05E6D8-E086-4D16-890D-4147E4A6B78F}"/>
          </ac:spMkLst>
        </pc:spChg>
      </pc:sldChg>
    </pc:docChg>
  </pc:docChgLst>
  <pc:docChgLst>
    <pc:chgData name="Jamie Webb-Fryer" userId="ba7c1b63bcfb9db4" providerId="Windows Live" clId="Web-{6433E152-E9C5-4F69-9048-F43B5E44EE49}"/>
    <pc:docChg chg="modSld">
      <pc:chgData name="Jamie Webb-Fryer" userId="ba7c1b63bcfb9db4" providerId="Windows Live" clId="Web-{6433E152-E9C5-4F69-9048-F43B5E44EE49}" dt="2020-04-07T12:33:06.457" v="3" actId="20577"/>
      <pc:docMkLst>
        <pc:docMk/>
      </pc:docMkLst>
      <pc:sldChg chg="modSp">
        <pc:chgData name="Jamie Webb-Fryer" userId="ba7c1b63bcfb9db4" providerId="Windows Live" clId="Web-{6433E152-E9C5-4F69-9048-F43B5E44EE49}" dt="2020-04-07T12:33:06.457" v="3" actId="20577"/>
        <pc:sldMkLst>
          <pc:docMk/>
          <pc:sldMk cId="2958509210" sldId="377"/>
        </pc:sldMkLst>
        <pc:spChg chg="mod">
          <ac:chgData name="Jamie Webb-Fryer" userId="ba7c1b63bcfb9db4" providerId="Windows Live" clId="Web-{6433E152-E9C5-4F69-9048-F43B5E44EE49}" dt="2020-04-07T12:33:06.457" v="3" actId="20577"/>
          <ac:spMkLst>
            <pc:docMk/>
            <pc:sldMk cId="2958509210" sldId="377"/>
            <ac:spMk id="3" creationId="{A920A5D0-07D7-4182-941B-535152A64E3B}"/>
          </ac:spMkLst>
        </pc:spChg>
      </pc:sldChg>
    </pc:docChg>
  </pc:docChgLst>
  <pc:docChgLst>
    <pc:chgData name="Jamie Webb-Fryer" userId="ba7c1b63bcfb9db4" providerId="LiveId" clId="{E0894B4A-9CF2-4C5C-A218-FC6CCB685E04}"/>
    <pc:docChg chg="custSel modSld">
      <pc:chgData name="Jamie Webb-Fryer" userId="ba7c1b63bcfb9db4" providerId="LiveId" clId="{E0894B4A-9CF2-4C5C-A218-FC6CCB685E04}" dt="2020-02-19T19:35:56.476" v="541" actId="14100"/>
      <pc:docMkLst>
        <pc:docMk/>
      </pc:docMkLst>
      <pc:sldChg chg="modSp">
        <pc:chgData name="Jamie Webb-Fryer" userId="ba7c1b63bcfb9db4" providerId="LiveId" clId="{E0894B4A-9CF2-4C5C-A218-FC6CCB685E04}" dt="2020-02-19T18:56:57.750" v="8" actId="14100"/>
        <pc:sldMkLst>
          <pc:docMk/>
          <pc:sldMk cId="3662700317" sldId="377"/>
        </pc:sldMkLst>
        <pc:spChg chg="mod">
          <ac:chgData name="Jamie Webb-Fryer" userId="ba7c1b63bcfb9db4" providerId="LiveId" clId="{E0894B4A-9CF2-4C5C-A218-FC6CCB685E04}" dt="2020-02-19T18:56:57.750" v="8" actId="14100"/>
          <ac:spMkLst>
            <pc:docMk/>
            <pc:sldMk cId="3662700317" sldId="377"/>
            <ac:spMk id="3" creationId="{8E05E6D8-E086-4D16-890D-4147E4A6B78F}"/>
          </ac:spMkLst>
        </pc:spChg>
      </pc:sldChg>
      <pc:sldChg chg="modSp">
        <pc:chgData name="Jamie Webb-Fryer" userId="ba7c1b63bcfb9db4" providerId="LiveId" clId="{E0894B4A-9CF2-4C5C-A218-FC6CCB685E04}" dt="2020-02-19T18:57:21.131" v="12" actId="5793"/>
        <pc:sldMkLst>
          <pc:docMk/>
          <pc:sldMk cId="281047120" sldId="378"/>
        </pc:sldMkLst>
        <pc:spChg chg="mod">
          <ac:chgData name="Jamie Webb-Fryer" userId="ba7c1b63bcfb9db4" providerId="LiveId" clId="{E0894B4A-9CF2-4C5C-A218-FC6CCB685E04}" dt="2020-02-19T18:57:21.131" v="12" actId="5793"/>
          <ac:spMkLst>
            <pc:docMk/>
            <pc:sldMk cId="281047120" sldId="378"/>
            <ac:spMk id="3" creationId="{8E05E6D8-E086-4D16-890D-4147E4A6B78F}"/>
          </ac:spMkLst>
        </pc:spChg>
      </pc:sldChg>
      <pc:sldChg chg="addSp modSp">
        <pc:chgData name="Jamie Webb-Fryer" userId="ba7c1b63bcfb9db4" providerId="LiveId" clId="{E0894B4A-9CF2-4C5C-A218-FC6CCB685E04}" dt="2020-02-19T19:35:56.476" v="541" actId="14100"/>
        <pc:sldMkLst>
          <pc:docMk/>
          <pc:sldMk cId="2930785232" sldId="379"/>
        </pc:sldMkLst>
        <pc:spChg chg="mod">
          <ac:chgData name="Jamie Webb-Fryer" userId="ba7c1b63bcfb9db4" providerId="LiveId" clId="{E0894B4A-9CF2-4C5C-A218-FC6CCB685E04}" dt="2020-02-19T19:35:54.176" v="540" actId="14100"/>
          <ac:spMkLst>
            <pc:docMk/>
            <pc:sldMk cId="2930785232" sldId="379"/>
            <ac:spMk id="3" creationId="{8E05E6D8-E086-4D16-890D-4147E4A6B78F}"/>
          </ac:spMkLst>
        </pc:spChg>
        <pc:picChg chg="add mod">
          <ac:chgData name="Jamie Webb-Fryer" userId="ba7c1b63bcfb9db4" providerId="LiveId" clId="{E0894B4A-9CF2-4C5C-A218-FC6CCB685E04}" dt="2020-02-19T19:35:56.476" v="541" actId="14100"/>
          <ac:picMkLst>
            <pc:docMk/>
            <pc:sldMk cId="2930785232" sldId="379"/>
            <ac:picMk id="1026" creationId="{DC2B844B-074E-40EF-8049-7D858F91D503}"/>
          </ac:picMkLst>
        </pc:picChg>
      </pc:sldChg>
    </pc:docChg>
  </pc:docChgLst>
  <pc:docChgLst>
    <pc:chgData name="Jamie Webb-Fryer" userId="ba7c1b63bcfb9db4" providerId="LiveId" clId="{619465FD-D96D-4968-AE96-D882AF35FB19}"/>
    <pc:docChg chg="custSel addSld delSld modSld">
      <pc:chgData name="Jamie Webb-Fryer" userId="ba7c1b63bcfb9db4" providerId="LiveId" clId="{619465FD-D96D-4968-AE96-D882AF35FB19}" dt="2020-03-01T11:10:40.198" v="1152" actId="20577"/>
      <pc:docMkLst>
        <pc:docMk/>
      </pc:docMkLst>
      <pc:sldChg chg="modSp mod">
        <pc:chgData name="Jamie Webb-Fryer" userId="ba7c1b63bcfb9db4" providerId="LiveId" clId="{619465FD-D96D-4968-AE96-D882AF35FB19}" dt="2020-02-22T10:45:09.233" v="109" actId="20577"/>
        <pc:sldMkLst>
          <pc:docMk/>
          <pc:sldMk cId="0" sldId="256"/>
        </pc:sldMkLst>
        <pc:spChg chg="mod">
          <ac:chgData name="Jamie Webb-Fryer" userId="ba7c1b63bcfb9db4" providerId="LiveId" clId="{619465FD-D96D-4968-AE96-D882AF35FB19}" dt="2020-02-22T10:45:09.233" v="109" actId="20577"/>
          <ac:spMkLst>
            <pc:docMk/>
            <pc:sldMk cId="0" sldId="256"/>
            <ac:spMk id="2053" creationId="{00000000-0000-0000-0000-000000000000}"/>
          </ac:spMkLst>
        </pc:spChg>
      </pc:sldChg>
      <pc:sldChg chg="addSp delSp modSp mod">
        <pc:chgData name="Jamie Webb-Fryer" userId="ba7c1b63bcfb9db4" providerId="LiveId" clId="{619465FD-D96D-4968-AE96-D882AF35FB19}" dt="2020-03-01T10:27:31.215" v="1122" actId="1076"/>
        <pc:sldMkLst>
          <pc:docMk/>
          <pc:sldMk cId="1741678433" sldId="269"/>
        </pc:sldMkLst>
        <pc:spChg chg="mod">
          <ac:chgData name="Jamie Webb-Fryer" userId="ba7c1b63bcfb9db4" providerId="LiveId" clId="{619465FD-D96D-4968-AE96-D882AF35FB19}" dt="2020-03-01T09:36:46.251" v="294" actId="20577"/>
          <ac:spMkLst>
            <pc:docMk/>
            <pc:sldMk cId="1741678433" sldId="269"/>
            <ac:spMk id="2" creationId="{00000000-0000-0000-0000-000000000000}"/>
          </ac:spMkLst>
        </pc:spChg>
        <pc:spChg chg="mod">
          <ac:chgData name="Jamie Webb-Fryer" userId="ba7c1b63bcfb9db4" providerId="LiveId" clId="{619465FD-D96D-4968-AE96-D882AF35FB19}" dt="2020-03-01T09:37:53.272" v="303" actId="123"/>
          <ac:spMkLst>
            <pc:docMk/>
            <pc:sldMk cId="1741678433" sldId="269"/>
            <ac:spMk id="3" creationId="{00000000-0000-0000-0000-000000000000}"/>
          </ac:spMkLst>
        </pc:spChg>
        <pc:picChg chg="add mod">
          <ac:chgData name="Jamie Webb-Fryer" userId="ba7c1b63bcfb9db4" providerId="LiveId" clId="{619465FD-D96D-4968-AE96-D882AF35FB19}" dt="2020-03-01T10:27:31.215" v="1122" actId="1076"/>
          <ac:picMkLst>
            <pc:docMk/>
            <pc:sldMk cId="1741678433" sldId="269"/>
            <ac:picMk id="4" creationId="{3D8C558E-0D37-4A9A-92A8-577EED314E2B}"/>
          </ac:picMkLst>
        </pc:picChg>
        <pc:picChg chg="del mod">
          <ac:chgData name="Jamie Webb-Fryer" userId="ba7c1b63bcfb9db4" providerId="LiveId" clId="{619465FD-D96D-4968-AE96-D882AF35FB19}" dt="2020-03-01T09:40:29.747" v="568" actId="478"/>
          <ac:picMkLst>
            <pc:docMk/>
            <pc:sldMk cId="1741678433" sldId="269"/>
            <ac:picMk id="5122" creationId="{00000000-0000-0000-0000-000000000000}"/>
          </ac:picMkLst>
        </pc:picChg>
      </pc:sldChg>
      <pc:sldChg chg="delSp modSp mod">
        <pc:chgData name="Jamie Webb-Fryer" userId="ba7c1b63bcfb9db4" providerId="LiveId" clId="{619465FD-D96D-4968-AE96-D882AF35FB19}" dt="2020-03-01T09:42:38.032" v="661" actId="20577"/>
        <pc:sldMkLst>
          <pc:docMk/>
          <pc:sldMk cId="2769804904" sldId="274"/>
        </pc:sldMkLst>
        <pc:spChg chg="mod">
          <ac:chgData name="Jamie Webb-Fryer" userId="ba7c1b63bcfb9db4" providerId="LiveId" clId="{619465FD-D96D-4968-AE96-D882AF35FB19}" dt="2020-03-01T09:38:34.366" v="338" actId="20577"/>
          <ac:spMkLst>
            <pc:docMk/>
            <pc:sldMk cId="2769804904" sldId="274"/>
            <ac:spMk id="2" creationId="{00000000-0000-0000-0000-000000000000}"/>
          </ac:spMkLst>
        </pc:spChg>
        <pc:spChg chg="mod">
          <ac:chgData name="Jamie Webb-Fryer" userId="ba7c1b63bcfb9db4" providerId="LiveId" clId="{619465FD-D96D-4968-AE96-D882AF35FB19}" dt="2020-03-01T09:42:38.032" v="661" actId="20577"/>
          <ac:spMkLst>
            <pc:docMk/>
            <pc:sldMk cId="2769804904" sldId="274"/>
            <ac:spMk id="3" creationId="{00000000-0000-0000-0000-000000000000}"/>
          </ac:spMkLst>
        </pc:spChg>
        <pc:picChg chg="del">
          <ac:chgData name="Jamie Webb-Fryer" userId="ba7c1b63bcfb9db4" providerId="LiveId" clId="{619465FD-D96D-4968-AE96-D882AF35FB19}" dt="2020-03-01T09:40:32.509" v="569" actId="478"/>
          <ac:picMkLst>
            <pc:docMk/>
            <pc:sldMk cId="2769804904" sldId="274"/>
            <ac:picMk id="6146" creationId="{00000000-0000-0000-0000-000000000000}"/>
          </ac:picMkLst>
        </pc:picChg>
      </pc:sldChg>
      <pc:sldChg chg="modSp add mod">
        <pc:chgData name="Jamie Webb-Fryer" userId="ba7c1b63bcfb9db4" providerId="LiveId" clId="{619465FD-D96D-4968-AE96-D882AF35FB19}" dt="2020-03-01T11:10:40.198" v="1152" actId="20577"/>
        <pc:sldMkLst>
          <pc:docMk/>
          <pc:sldMk cId="1872582336" sldId="280"/>
        </pc:sldMkLst>
        <pc:spChg chg="mod">
          <ac:chgData name="Jamie Webb-Fryer" userId="ba7c1b63bcfb9db4" providerId="LiveId" clId="{619465FD-D96D-4968-AE96-D882AF35FB19}" dt="2020-03-01T11:10:07.111" v="1132" actId="20577"/>
          <ac:spMkLst>
            <pc:docMk/>
            <pc:sldMk cId="1872582336" sldId="280"/>
            <ac:spMk id="2" creationId="{00000000-0000-0000-0000-000000000000}"/>
          </ac:spMkLst>
        </pc:spChg>
        <pc:spChg chg="mod">
          <ac:chgData name="Jamie Webb-Fryer" userId="ba7c1b63bcfb9db4" providerId="LiveId" clId="{619465FD-D96D-4968-AE96-D882AF35FB19}" dt="2020-03-01T11:10:40.198" v="1152" actId="20577"/>
          <ac:spMkLst>
            <pc:docMk/>
            <pc:sldMk cId="1872582336" sldId="280"/>
            <ac:spMk id="3" creationId="{00000000-0000-0000-0000-000000000000}"/>
          </ac:spMkLst>
        </pc:spChg>
      </pc:sldChg>
      <pc:sldChg chg="modSp mod">
        <pc:chgData name="Jamie Webb-Fryer" userId="ba7c1b63bcfb9db4" providerId="LiveId" clId="{619465FD-D96D-4968-AE96-D882AF35FB19}" dt="2020-03-01T09:32:29.081" v="285"/>
        <pc:sldMkLst>
          <pc:docMk/>
          <pc:sldMk cId="1336415677" sldId="285"/>
        </pc:sldMkLst>
        <pc:spChg chg="mod">
          <ac:chgData name="Jamie Webb-Fryer" userId="ba7c1b63bcfb9db4" providerId="LiveId" clId="{619465FD-D96D-4968-AE96-D882AF35FB19}" dt="2020-03-01T09:29:46.847" v="170" actId="20577"/>
          <ac:spMkLst>
            <pc:docMk/>
            <pc:sldMk cId="1336415677" sldId="285"/>
            <ac:spMk id="2" creationId="{00000000-0000-0000-0000-000000000000}"/>
          </ac:spMkLst>
        </pc:spChg>
        <pc:spChg chg="mod">
          <ac:chgData name="Jamie Webb-Fryer" userId="ba7c1b63bcfb9db4" providerId="LiveId" clId="{619465FD-D96D-4968-AE96-D882AF35FB19}" dt="2020-03-01T09:29:58.544" v="176" actId="123"/>
          <ac:spMkLst>
            <pc:docMk/>
            <pc:sldMk cId="1336415677" sldId="285"/>
            <ac:spMk id="3" creationId="{00000000-0000-0000-0000-000000000000}"/>
          </ac:spMkLst>
        </pc:spChg>
        <pc:graphicFrameChg chg="mod">
          <ac:chgData name="Jamie Webb-Fryer" userId="ba7c1b63bcfb9db4" providerId="LiveId" clId="{619465FD-D96D-4968-AE96-D882AF35FB19}" dt="2020-03-01T09:32:29.081" v="285"/>
          <ac:graphicFrameMkLst>
            <pc:docMk/>
            <pc:sldMk cId="1336415677" sldId="285"/>
            <ac:graphicFrameMk id="4" creationId="{00000000-0000-0000-0000-000000000000}"/>
          </ac:graphicFrameMkLst>
        </pc:graphicFrameChg>
      </pc:sldChg>
      <pc:sldChg chg="addSp delSp modSp mod">
        <pc:chgData name="Jamie Webb-Fryer" userId="ba7c1b63bcfb9db4" providerId="LiveId" clId="{619465FD-D96D-4968-AE96-D882AF35FB19}" dt="2020-03-01T09:32:11.897" v="279" actId="1076"/>
        <pc:sldMkLst>
          <pc:docMk/>
          <pc:sldMk cId="543591831" sldId="373"/>
        </pc:sldMkLst>
        <pc:spChg chg="del">
          <ac:chgData name="Jamie Webb-Fryer" userId="ba7c1b63bcfb9db4" providerId="LiveId" clId="{619465FD-D96D-4968-AE96-D882AF35FB19}" dt="2020-03-01T09:28:30.035" v="110" actId="478"/>
          <ac:spMkLst>
            <pc:docMk/>
            <pc:sldMk cId="543591831" sldId="373"/>
            <ac:spMk id="3" creationId="{E06E6CF8-8F85-4885-9A03-5DEE538700DA}"/>
          </ac:spMkLst>
        </pc:spChg>
        <pc:spChg chg="add mod">
          <ac:chgData name="Jamie Webb-Fryer" userId="ba7c1b63bcfb9db4" providerId="LiveId" clId="{619465FD-D96D-4968-AE96-D882AF35FB19}" dt="2020-03-01T09:32:11.897" v="279" actId="1076"/>
          <ac:spMkLst>
            <pc:docMk/>
            <pc:sldMk cId="543591831" sldId="373"/>
            <ac:spMk id="4" creationId="{B5A86383-72BB-42B3-A7C1-DD768F58504D}"/>
          </ac:spMkLst>
        </pc:spChg>
      </pc:sldChg>
      <pc:sldChg chg="addSp delSp modSp add mod">
        <pc:chgData name="Jamie Webb-Fryer" userId="ba7c1b63bcfb9db4" providerId="LiveId" clId="{619465FD-D96D-4968-AE96-D882AF35FB19}" dt="2020-03-01T10:25:18.136" v="1117" actId="14100"/>
        <pc:sldMkLst>
          <pc:docMk/>
          <pc:sldMk cId="2807051817" sldId="374"/>
        </pc:sldMkLst>
        <pc:spChg chg="mod">
          <ac:chgData name="Jamie Webb-Fryer" userId="ba7c1b63bcfb9db4" providerId="LiveId" clId="{619465FD-D96D-4968-AE96-D882AF35FB19}" dt="2020-02-22T09:30:33.205" v="69" actId="20577"/>
          <ac:spMkLst>
            <pc:docMk/>
            <pc:sldMk cId="2807051817" sldId="374"/>
            <ac:spMk id="2" creationId="{B5C318FB-D7F3-443B-8CFA-8DF18B6AB7BC}"/>
          </ac:spMkLst>
        </pc:spChg>
        <pc:spChg chg="del mod">
          <ac:chgData name="Jamie Webb-Fryer" userId="ba7c1b63bcfb9db4" providerId="LiveId" clId="{619465FD-D96D-4968-AE96-D882AF35FB19}" dt="2020-03-01T09:46:10.018" v="665" actId="478"/>
          <ac:spMkLst>
            <pc:docMk/>
            <pc:sldMk cId="2807051817" sldId="374"/>
            <ac:spMk id="3" creationId="{A920A5D0-07D7-4182-941B-535152A64E3B}"/>
          </ac:spMkLst>
        </pc:spChg>
        <pc:spChg chg="del">
          <ac:chgData name="Jamie Webb-Fryer" userId="ba7c1b63bcfb9db4" providerId="LiveId" clId="{619465FD-D96D-4968-AE96-D882AF35FB19}" dt="2020-02-22T09:28:58.935" v="1" actId="478"/>
          <ac:spMkLst>
            <pc:docMk/>
            <pc:sldMk cId="2807051817" sldId="374"/>
            <ac:spMk id="4" creationId="{93BA3DE1-E638-450A-8824-17F15FE16574}"/>
          </ac:spMkLst>
        </pc:spChg>
        <pc:spChg chg="add mod">
          <ac:chgData name="Jamie Webb-Fryer" userId="ba7c1b63bcfb9db4" providerId="LiveId" clId="{619465FD-D96D-4968-AE96-D882AF35FB19}" dt="2020-03-01T09:51:04.275" v="761" actId="20577"/>
          <ac:spMkLst>
            <pc:docMk/>
            <pc:sldMk cId="2807051817" sldId="374"/>
            <ac:spMk id="6" creationId="{CE87B678-A412-4490-A068-254C5B23922A}"/>
          </ac:spMkLst>
        </pc:spChg>
        <pc:spChg chg="add del mod">
          <ac:chgData name="Jamie Webb-Fryer" userId="ba7c1b63bcfb9db4" providerId="LiveId" clId="{619465FD-D96D-4968-AE96-D882AF35FB19}" dt="2020-03-01T09:46:12.953" v="666" actId="478"/>
          <ac:spMkLst>
            <pc:docMk/>
            <pc:sldMk cId="2807051817" sldId="374"/>
            <ac:spMk id="7" creationId="{EC9797F0-34B3-4763-9CD3-DE2B7B2DCE81}"/>
          </ac:spMkLst>
        </pc:spChg>
        <pc:picChg chg="add mod">
          <ac:chgData name="Jamie Webb-Fryer" userId="ba7c1b63bcfb9db4" providerId="LiveId" clId="{619465FD-D96D-4968-AE96-D882AF35FB19}" dt="2020-03-01T10:25:18.136" v="1117" actId="14100"/>
          <ac:picMkLst>
            <pc:docMk/>
            <pc:sldMk cId="2807051817" sldId="374"/>
            <ac:picMk id="4098" creationId="{FCC45B71-4502-4A2A-90A2-3C1871EB066D}"/>
          </ac:picMkLst>
        </pc:picChg>
      </pc:sldChg>
      <pc:sldChg chg="modSp del mod">
        <pc:chgData name="Jamie Webb-Fryer" userId="ba7c1b63bcfb9db4" providerId="LiveId" clId="{619465FD-D96D-4968-AE96-D882AF35FB19}" dt="2020-03-01T09:42:44.550" v="662" actId="47"/>
        <pc:sldMkLst>
          <pc:docMk/>
          <pc:sldMk cId="2312070991" sldId="375"/>
        </pc:sldMkLst>
        <pc:spChg chg="mod">
          <ac:chgData name="Jamie Webb-Fryer" userId="ba7c1b63bcfb9db4" providerId="LiveId" clId="{619465FD-D96D-4968-AE96-D882AF35FB19}" dt="2020-03-01T09:38:10.947" v="305" actId="20577"/>
          <ac:spMkLst>
            <pc:docMk/>
            <pc:sldMk cId="2312070991" sldId="375"/>
            <ac:spMk id="3" creationId="{A920A5D0-07D7-4182-941B-535152A64E3B}"/>
          </ac:spMkLst>
        </pc:spChg>
      </pc:sldChg>
      <pc:sldChg chg="modSp mod">
        <pc:chgData name="Jamie Webb-Fryer" userId="ba7c1b63bcfb9db4" providerId="LiveId" clId="{619465FD-D96D-4968-AE96-D882AF35FB19}" dt="2020-03-01T09:51:41.742" v="772"/>
        <pc:sldMkLst>
          <pc:docMk/>
          <pc:sldMk cId="4268492710" sldId="376"/>
        </pc:sldMkLst>
        <pc:spChg chg="mod">
          <ac:chgData name="Jamie Webb-Fryer" userId="ba7c1b63bcfb9db4" providerId="LiveId" clId="{619465FD-D96D-4968-AE96-D882AF35FB19}" dt="2020-03-01T09:51:41.742" v="772"/>
          <ac:spMkLst>
            <pc:docMk/>
            <pc:sldMk cId="4268492710" sldId="376"/>
            <ac:spMk id="3" creationId="{A920A5D0-07D7-4182-941B-535152A64E3B}"/>
          </ac:spMkLst>
        </pc:spChg>
      </pc:sldChg>
      <pc:sldChg chg="modSp mod">
        <pc:chgData name="Jamie Webb-Fryer" userId="ba7c1b63bcfb9db4" providerId="LiveId" clId="{619465FD-D96D-4968-AE96-D882AF35FB19}" dt="2020-03-01T09:52:30.513" v="780" actId="123"/>
        <pc:sldMkLst>
          <pc:docMk/>
          <pc:sldMk cId="2958509210" sldId="377"/>
        </pc:sldMkLst>
        <pc:spChg chg="mod">
          <ac:chgData name="Jamie Webb-Fryer" userId="ba7c1b63bcfb9db4" providerId="LiveId" clId="{619465FD-D96D-4968-AE96-D882AF35FB19}" dt="2020-03-01T09:52:30.513" v="780" actId="123"/>
          <ac:spMkLst>
            <pc:docMk/>
            <pc:sldMk cId="2958509210" sldId="377"/>
            <ac:spMk id="3" creationId="{A920A5D0-07D7-4182-941B-535152A64E3B}"/>
          </ac:spMkLst>
        </pc:spChg>
      </pc:sldChg>
      <pc:sldChg chg="addSp modSp mod">
        <pc:chgData name="Jamie Webb-Fryer" userId="ba7c1b63bcfb9db4" providerId="LiveId" clId="{619465FD-D96D-4968-AE96-D882AF35FB19}" dt="2020-03-01T10:23:38.824" v="1113" actId="14100"/>
        <pc:sldMkLst>
          <pc:docMk/>
          <pc:sldMk cId="2433698267" sldId="378"/>
        </pc:sldMkLst>
        <pc:spChg chg="mod">
          <ac:chgData name="Jamie Webb-Fryer" userId="ba7c1b63bcfb9db4" providerId="LiveId" clId="{619465FD-D96D-4968-AE96-D882AF35FB19}" dt="2020-03-01T09:59:49.010" v="920" actId="14100"/>
          <ac:spMkLst>
            <pc:docMk/>
            <pc:sldMk cId="2433698267" sldId="378"/>
            <ac:spMk id="3" creationId="{A920A5D0-07D7-4182-941B-535152A64E3B}"/>
          </ac:spMkLst>
        </pc:spChg>
        <pc:picChg chg="add mod">
          <ac:chgData name="Jamie Webb-Fryer" userId="ba7c1b63bcfb9db4" providerId="LiveId" clId="{619465FD-D96D-4968-AE96-D882AF35FB19}" dt="2020-03-01T10:23:38.824" v="1113" actId="14100"/>
          <ac:picMkLst>
            <pc:docMk/>
            <pc:sldMk cId="2433698267" sldId="378"/>
            <ac:picMk id="3074" creationId="{4AF62BFB-D5C9-40FA-8030-F82C8DA2434E}"/>
          </ac:picMkLst>
        </pc:picChg>
      </pc:sldChg>
      <pc:sldChg chg="addSp modSp mod">
        <pc:chgData name="Jamie Webb-Fryer" userId="ba7c1b63bcfb9db4" providerId="LiveId" clId="{619465FD-D96D-4968-AE96-D882AF35FB19}" dt="2020-03-01T10:19:54.826" v="1105" actId="14100"/>
        <pc:sldMkLst>
          <pc:docMk/>
          <pc:sldMk cId="2049913600" sldId="379"/>
        </pc:sldMkLst>
        <pc:spChg chg="mod">
          <ac:chgData name="Jamie Webb-Fryer" userId="ba7c1b63bcfb9db4" providerId="LiveId" clId="{619465FD-D96D-4968-AE96-D882AF35FB19}" dt="2020-03-01T10:03:46.079" v="1030" actId="14100"/>
          <ac:spMkLst>
            <pc:docMk/>
            <pc:sldMk cId="2049913600" sldId="379"/>
            <ac:spMk id="3" creationId="{A920A5D0-07D7-4182-941B-535152A64E3B}"/>
          </ac:spMkLst>
        </pc:spChg>
        <pc:picChg chg="add mod">
          <ac:chgData name="Jamie Webb-Fryer" userId="ba7c1b63bcfb9db4" providerId="LiveId" clId="{619465FD-D96D-4968-AE96-D882AF35FB19}" dt="2020-03-01T10:19:54.826" v="1105" actId="14100"/>
          <ac:picMkLst>
            <pc:docMk/>
            <pc:sldMk cId="2049913600" sldId="379"/>
            <ac:picMk id="1026" creationId="{2D1DF413-AB30-4370-8A12-36C5E9B73FF1}"/>
          </ac:picMkLst>
        </pc:picChg>
      </pc:sldChg>
      <pc:sldChg chg="addSp delSp modSp mod">
        <pc:chgData name="Jamie Webb-Fryer" userId="ba7c1b63bcfb9db4" providerId="LiveId" clId="{619465FD-D96D-4968-AE96-D882AF35FB19}" dt="2020-03-01T10:17:27.716" v="1101" actId="14100"/>
        <pc:sldMkLst>
          <pc:docMk/>
          <pc:sldMk cId="1509836895" sldId="380"/>
        </pc:sldMkLst>
        <pc:spChg chg="mod">
          <ac:chgData name="Jamie Webb-Fryer" userId="ba7c1b63bcfb9db4" providerId="LiveId" clId="{619465FD-D96D-4968-AE96-D882AF35FB19}" dt="2020-03-01T10:12:51.613" v="1093" actId="1076"/>
          <ac:spMkLst>
            <pc:docMk/>
            <pc:sldMk cId="1509836895" sldId="380"/>
            <ac:spMk id="3" creationId="{A920A5D0-07D7-4182-941B-535152A64E3B}"/>
          </ac:spMkLst>
        </pc:spChg>
        <pc:spChg chg="add del">
          <ac:chgData name="Jamie Webb-Fryer" userId="ba7c1b63bcfb9db4" providerId="LiveId" clId="{619465FD-D96D-4968-AE96-D882AF35FB19}" dt="2020-03-01T10:15:40.839" v="1095" actId="478"/>
          <ac:spMkLst>
            <pc:docMk/>
            <pc:sldMk cId="1509836895" sldId="380"/>
            <ac:spMk id="4" creationId="{E774A53F-7E4B-4EB7-B983-9A409DD48C79}"/>
          </ac:spMkLst>
        </pc:spChg>
        <pc:picChg chg="add mod">
          <ac:chgData name="Jamie Webb-Fryer" userId="ba7c1b63bcfb9db4" providerId="LiveId" clId="{619465FD-D96D-4968-AE96-D882AF35FB19}" dt="2020-03-01T10:17:27.716" v="1101" actId="14100"/>
          <ac:picMkLst>
            <pc:docMk/>
            <pc:sldMk cId="1509836895" sldId="380"/>
            <ac:picMk id="7" creationId="{D65CAAEE-3236-467F-9C33-8A63F8634923}"/>
          </ac:picMkLst>
        </pc:picChg>
      </pc:sldChg>
      <pc:sldChg chg="addSp modSp mod">
        <pc:chgData name="Jamie Webb-Fryer" userId="ba7c1b63bcfb9db4" providerId="LiveId" clId="{619465FD-D96D-4968-AE96-D882AF35FB19}" dt="2020-03-01T10:21:07.085" v="1109" actId="14100"/>
        <pc:sldMkLst>
          <pc:docMk/>
          <pc:sldMk cId="2416005587" sldId="381"/>
        </pc:sldMkLst>
        <pc:spChg chg="mod">
          <ac:chgData name="Jamie Webb-Fryer" userId="ba7c1b63bcfb9db4" providerId="LiveId" clId="{619465FD-D96D-4968-AE96-D882AF35FB19}" dt="2020-03-01T09:59:55.626" v="921" actId="1076"/>
          <ac:spMkLst>
            <pc:docMk/>
            <pc:sldMk cId="2416005587" sldId="381"/>
            <ac:spMk id="3" creationId="{A920A5D0-07D7-4182-941B-535152A64E3B}"/>
          </ac:spMkLst>
        </pc:spChg>
        <pc:picChg chg="add mod">
          <ac:chgData name="Jamie Webb-Fryer" userId="ba7c1b63bcfb9db4" providerId="LiveId" clId="{619465FD-D96D-4968-AE96-D882AF35FB19}" dt="2020-03-01T10:21:07.085" v="1109" actId="14100"/>
          <ac:picMkLst>
            <pc:docMk/>
            <pc:sldMk cId="2416005587" sldId="381"/>
            <ac:picMk id="2050" creationId="{BB5416E8-907F-4489-B917-A03C1F14380D}"/>
          </ac:picMkLst>
        </pc:picChg>
      </pc:sldChg>
    </pc:docChg>
  </pc:docChgLst>
  <pc:docChgLst>
    <pc:chgData name="Jamie Webb-Fryer" userId="ba7c1b63bcfb9db4" providerId="LiveId" clId="{1DD058B9-6ECB-428E-94D4-D0C46DC0167C}"/>
    <pc:docChg chg="custSel addSld delSld modSld">
      <pc:chgData name="Jamie Webb-Fryer" userId="ba7c1b63bcfb9db4" providerId="LiveId" clId="{1DD058B9-6ECB-428E-94D4-D0C46DC0167C}" dt="2020-01-23T08:08:22.076" v="158" actId="47"/>
      <pc:docMkLst>
        <pc:docMk/>
      </pc:docMkLst>
      <pc:sldChg chg="modSp">
        <pc:chgData name="Jamie Webb-Fryer" userId="ba7c1b63bcfb9db4" providerId="LiveId" clId="{1DD058B9-6ECB-428E-94D4-D0C46DC0167C}" dt="2020-01-22T20:19:07.752" v="81"/>
        <pc:sldMkLst>
          <pc:docMk/>
          <pc:sldMk cId="0" sldId="256"/>
        </pc:sldMkLst>
        <pc:spChg chg="mod">
          <ac:chgData name="Jamie Webb-Fryer" userId="ba7c1b63bcfb9db4" providerId="LiveId" clId="{1DD058B9-6ECB-428E-94D4-D0C46DC0167C}" dt="2020-01-22T20:18:56.330" v="80"/>
          <ac:spMkLst>
            <pc:docMk/>
            <pc:sldMk cId="0" sldId="256"/>
            <ac:spMk id="2053" creationId="{00000000-0000-0000-0000-000000000000}"/>
          </ac:spMkLst>
        </pc:spChg>
        <pc:spChg chg="mod">
          <ac:chgData name="Jamie Webb-Fryer" userId="ba7c1b63bcfb9db4" providerId="LiveId" clId="{1DD058B9-6ECB-428E-94D4-D0C46DC0167C}" dt="2020-01-22T20:19:07.752" v="81"/>
          <ac:spMkLst>
            <pc:docMk/>
            <pc:sldMk cId="0" sldId="256"/>
            <ac:spMk id="2054" creationId="{00000000-0000-0000-0000-000000000000}"/>
          </ac:spMkLst>
        </pc:spChg>
      </pc:sldChg>
      <pc:sldChg chg="del">
        <pc:chgData name="Jamie Webb-Fryer" userId="ba7c1b63bcfb9db4" providerId="LiveId" clId="{1DD058B9-6ECB-428E-94D4-D0C46DC0167C}" dt="2020-01-22T20:10:22.216" v="10" actId="47"/>
        <pc:sldMkLst>
          <pc:docMk/>
          <pc:sldMk cId="2010869661" sldId="275"/>
        </pc:sldMkLst>
      </pc:sldChg>
      <pc:sldChg chg="addSp delSp modSp">
        <pc:chgData name="Jamie Webb-Fryer" userId="ba7c1b63bcfb9db4" providerId="LiveId" clId="{1DD058B9-6ECB-428E-94D4-D0C46DC0167C}" dt="2020-01-23T07:14:02.956" v="91"/>
        <pc:sldMkLst>
          <pc:docMk/>
          <pc:sldMk cId="631777304" sldId="343"/>
        </pc:sldMkLst>
        <pc:spChg chg="mod">
          <ac:chgData name="Jamie Webb-Fryer" userId="ba7c1b63bcfb9db4" providerId="LiveId" clId="{1DD058B9-6ECB-428E-94D4-D0C46DC0167C}" dt="2020-01-22T20:11:13.003" v="30" actId="20577"/>
          <ac:spMkLst>
            <pc:docMk/>
            <pc:sldMk cId="631777304" sldId="343"/>
            <ac:spMk id="2" creationId="{C0613AEF-0CB6-4EFD-82EC-ABA2CF22B50E}"/>
          </ac:spMkLst>
        </pc:spChg>
        <pc:spChg chg="mod">
          <ac:chgData name="Jamie Webb-Fryer" userId="ba7c1b63bcfb9db4" providerId="LiveId" clId="{1DD058B9-6ECB-428E-94D4-D0C46DC0167C}" dt="2020-01-23T07:13:43.761" v="88" actId="20577"/>
          <ac:spMkLst>
            <pc:docMk/>
            <pc:sldMk cId="631777304" sldId="343"/>
            <ac:spMk id="3" creationId="{8E05E6D8-E086-4D16-890D-4147E4A6B78F}"/>
          </ac:spMkLst>
        </pc:spChg>
        <pc:picChg chg="add">
          <ac:chgData name="Jamie Webb-Fryer" userId="ba7c1b63bcfb9db4" providerId="LiveId" clId="{1DD058B9-6ECB-428E-94D4-D0C46DC0167C}" dt="2020-01-23T07:14:02.956" v="91"/>
          <ac:picMkLst>
            <pc:docMk/>
            <pc:sldMk cId="631777304" sldId="343"/>
            <ac:picMk id="4" creationId="{B79191DE-C14C-48A5-A369-C0127DE06CFC}"/>
          </ac:picMkLst>
        </pc:picChg>
        <pc:picChg chg="del">
          <ac:chgData name="Jamie Webb-Fryer" userId="ba7c1b63bcfb9db4" providerId="LiveId" clId="{1DD058B9-6ECB-428E-94D4-D0C46DC0167C}" dt="2020-01-22T20:10:18.075" v="2" actId="478"/>
          <ac:picMkLst>
            <pc:docMk/>
            <pc:sldMk cId="631777304" sldId="343"/>
            <ac:picMk id="1028" creationId="{1AE98A53-F729-4DDC-956C-2FD22CDEAEBA}"/>
          </ac:picMkLst>
        </pc:picChg>
      </pc:sldChg>
      <pc:sldChg chg="del">
        <pc:chgData name="Jamie Webb-Fryer" userId="ba7c1b63bcfb9db4" providerId="LiveId" clId="{1DD058B9-6ECB-428E-94D4-D0C46DC0167C}" dt="2020-01-22T20:10:20.433" v="3" actId="47"/>
        <pc:sldMkLst>
          <pc:docMk/>
          <pc:sldMk cId="2432559233" sldId="344"/>
        </pc:sldMkLst>
      </pc:sldChg>
      <pc:sldChg chg="del">
        <pc:chgData name="Jamie Webb-Fryer" userId="ba7c1b63bcfb9db4" providerId="LiveId" clId="{1DD058B9-6ECB-428E-94D4-D0C46DC0167C}" dt="2020-01-22T20:10:20.638" v="4" actId="47"/>
        <pc:sldMkLst>
          <pc:docMk/>
          <pc:sldMk cId="2211870021" sldId="346"/>
        </pc:sldMkLst>
      </pc:sldChg>
      <pc:sldChg chg="del">
        <pc:chgData name="Jamie Webb-Fryer" userId="ba7c1b63bcfb9db4" providerId="LiveId" clId="{1DD058B9-6ECB-428E-94D4-D0C46DC0167C}" dt="2020-01-22T20:10:21.900" v="9" actId="47"/>
        <pc:sldMkLst>
          <pc:docMk/>
          <pc:sldMk cId="1729132648" sldId="347"/>
        </pc:sldMkLst>
      </pc:sldChg>
      <pc:sldChg chg="del">
        <pc:chgData name="Jamie Webb-Fryer" userId="ba7c1b63bcfb9db4" providerId="LiveId" clId="{1DD058B9-6ECB-428E-94D4-D0C46DC0167C}" dt="2020-01-22T20:10:22.647" v="11" actId="47"/>
        <pc:sldMkLst>
          <pc:docMk/>
          <pc:sldMk cId="464407246" sldId="348"/>
        </pc:sldMkLst>
      </pc:sldChg>
      <pc:sldChg chg="del">
        <pc:chgData name="Jamie Webb-Fryer" userId="ba7c1b63bcfb9db4" providerId="LiveId" clId="{1DD058B9-6ECB-428E-94D4-D0C46DC0167C}" dt="2020-01-22T20:10:21.124" v="7" actId="47"/>
        <pc:sldMkLst>
          <pc:docMk/>
          <pc:sldMk cId="3928153324" sldId="352"/>
        </pc:sldMkLst>
      </pc:sldChg>
      <pc:sldChg chg="del">
        <pc:chgData name="Jamie Webb-Fryer" userId="ba7c1b63bcfb9db4" providerId="LiveId" clId="{1DD058B9-6ECB-428E-94D4-D0C46DC0167C}" dt="2020-01-22T20:10:20.933" v="6" actId="47"/>
        <pc:sldMkLst>
          <pc:docMk/>
          <pc:sldMk cId="2484268484" sldId="353"/>
        </pc:sldMkLst>
      </pc:sldChg>
      <pc:sldChg chg="del">
        <pc:chgData name="Jamie Webb-Fryer" userId="ba7c1b63bcfb9db4" providerId="LiveId" clId="{1DD058B9-6ECB-428E-94D4-D0C46DC0167C}" dt="2020-01-23T08:08:22.076" v="158" actId="47"/>
        <pc:sldMkLst>
          <pc:docMk/>
          <pc:sldMk cId="2217512987" sldId="357"/>
        </pc:sldMkLst>
      </pc:sldChg>
      <pc:sldChg chg="del">
        <pc:chgData name="Jamie Webb-Fryer" userId="ba7c1b63bcfb9db4" providerId="LiveId" clId="{1DD058B9-6ECB-428E-94D4-D0C46DC0167C}" dt="2020-01-22T20:10:20.731" v="5" actId="47"/>
        <pc:sldMkLst>
          <pc:docMk/>
          <pc:sldMk cId="1261878096" sldId="358"/>
        </pc:sldMkLst>
      </pc:sldChg>
      <pc:sldChg chg="addSp delSp modSp">
        <pc:chgData name="Jamie Webb-Fryer" userId="ba7c1b63bcfb9db4" providerId="LiveId" clId="{1DD058B9-6ECB-428E-94D4-D0C46DC0167C}" dt="2020-01-23T07:27:27.197" v="104"/>
        <pc:sldMkLst>
          <pc:docMk/>
          <pc:sldMk cId="2431512809" sldId="359"/>
        </pc:sldMkLst>
        <pc:spChg chg="del mod">
          <ac:chgData name="Jamie Webb-Fryer" userId="ba7c1b63bcfb9db4" providerId="LiveId" clId="{1DD058B9-6ECB-428E-94D4-D0C46DC0167C}" dt="2020-01-23T07:12:53.451" v="82"/>
          <ac:spMkLst>
            <pc:docMk/>
            <pc:sldMk cId="2431512809" sldId="359"/>
            <ac:spMk id="3" creationId="{B1FB0D7C-1ABF-427E-BDA2-F85C85CFCE37}"/>
          </ac:spMkLst>
        </pc:spChg>
        <pc:spChg chg="add del mod">
          <ac:chgData name="Jamie Webb-Fryer" userId="ba7c1b63bcfb9db4" providerId="LiveId" clId="{1DD058B9-6ECB-428E-94D4-D0C46DC0167C}" dt="2020-01-23T07:14:52.086" v="92"/>
          <ac:spMkLst>
            <pc:docMk/>
            <pc:sldMk cId="2431512809" sldId="359"/>
            <ac:spMk id="7" creationId="{B92DE291-D95C-48BD-A766-8215E2A76FC7}"/>
          </ac:spMkLst>
        </pc:spChg>
        <pc:picChg chg="add del mod">
          <ac:chgData name="Jamie Webb-Fryer" userId="ba7c1b63bcfb9db4" providerId="LiveId" clId="{1DD058B9-6ECB-428E-94D4-D0C46DC0167C}" dt="2020-01-23T07:14:00.094" v="90"/>
          <ac:picMkLst>
            <pc:docMk/>
            <pc:sldMk cId="2431512809" sldId="359"/>
            <ac:picMk id="6" creationId="{D53E1874-5BD6-42C9-9C2A-F0C7611F6CB1}"/>
          </ac:picMkLst>
        </pc:picChg>
        <pc:picChg chg="add mod">
          <ac:chgData name="Jamie Webb-Fryer" userId="ba7c1b63bcfb9db4" providerId="LiveId" clId="{1DD058B9-6ECB-428E-94D4-D0C46DC0167C}" dt="2020-01-23T07:15:07.287" v="98" actId="14100"/>
          <ac:picMkLst>
            <pc:docMk/>
            <pc:sldMk cId="2431512809" sldId="359"/>
            <ac:picMk id="1026" creationId="{B828A48C-1E67-4FB0-ABAC-ED14800A461A}"/>
          </ac:picMkLst>
        </pc:picChg>
        <pc:picChg chg="add del">
          <ac:chgData name="Jamie Webb-Fryer" userId="ba7c1b63bcfb9db4" providerId="LiveId" clId="{1DD058B9-6ECB-428E-94D4-D0C46DC0167C}" dt="2020-01-23T07:27:27.197" v="104"/>
          <ac:picMkLst>
            <pc:docMk/>
            <pc:sldMk cId="2431512809" sldId="359"/>
            <ac:picMk id="1028" creationId="{7B95BCB8-F1A8-4FAD-BE91-AFFCDEC40F86}"/>
          </ac:picMkLst>
        </pc:picChg>
      </pc:sldChg>
      <pc:sldChg chg="del">
        <pc:chgData name="Jamie Webb-Fryer" userId="ba7c1b63bcfb9db4" providerId="LiveId" clId="{1DD058B9-6ECB-428E-94D4-D0C46DC0167C}" dt="2020-01-22T20:10:21.281" v="8" actId="47"/>
        <pc:sldMkLst>
          <pc:docMk/>
          <pc:sldMk cId="2569380680" sldId="360"/>
        </pc:sldMkLst>
      </pc:sldChg>
      <pc:sldChg chg="modSp">
        <pc:chgData name="Jamie Webb-Fryer" userId="ba7c1b63bcfb9db4" providerId="LiveId" clId="{1DD058B9-6ECB-428E-94D4-D0C46DC0167C}" dt="2020-01-22T20:17:12.518" v="70" actId="20577"/>
        <pc:sldMkLst>
          <pc:docMk/>
          <pc:sldMk cId="3086474162" sldId="360"/>
        </pc:sldMkLst>
        <pc:spChg chg="mod">
          <ac:chgData name="Jamie Webb-Fryer" userId="ba7c1b63bcfb9db4" providerId="LiveId" clId="{1DD058B9-6ECB-428E-94D4-D0C46DC0167C}" dt="2020-01-22T20:14:28.117" v="40" actId="20577"/>
          <ac:spMkLst>
            <pc:docMk/>
            <pc:sldMk cId="3086474162" sldId="360"/>
            <ac:spMk id="2" creationId="{C0613AEF-0CB6-4EFD-82EC-ABA2CF22B50E}"/>
          </ac:spMkLst>
        </pc:spChg>
        <pc:spChg chg="mod">
          <ac:chgData name="Jamie Webb-Fryer" userId="ba7c1b63bcfb9db4" providerId="LiveId" clId="{1DD058B9-6ECB-428E-94D4-D0C46DC0167C}" dt="2020-01-22T20:17:12.518" v="70" actId="20577"/>
          <ac:spMkLst>
            <pc:docMk/>
            <pc:sldMk cId="3086474162" sldId="360"/>
            <ac:spMk id="3" creationId="{8E05E6D8-E086-4D16-890D-4147E4A6B78F}"/>
          </ac:spMkLst>
        </pc:spChg>
      </pc:sldChg>
      <pc:sldChg chg="addSp modSp">
        <pc:chgData name="Jamie Webb-Fryer" userId="ba7c1b63bcfb9db4" providerId="LiveId" clId="{1DD058B9-6ECB-428E-94D4-D0C46DC0167C}" dt="2020-01-23T07:31:44.040" v="113" actId="14100"/>
        <pc:sldMkLst>
          <pc:docMk/>
          <pc:sldMk cId="3105249107" sldId="361"/>
        </pc:sldMkLst>
        <pc:spChg chg="mod">
          <ac:chgData name="Jamie Webb-Fryer" userId="ba7c1b63bcfb9db4" providerId="LiveId" clId="{1DD058B9-6ECB-428E-94D4-D0C46DC0167C}" dt="2020-01-22T20:15:22.144" v="49"/>
          <ac:spMkLst>
            <pc:docMk/>
            <pc:sldMk cId="3105249107" sldId="361"/>
            <ac:spMk id="2" creationId="{C0613AEF-0CB6-4EFD-82EC-ABA2CF22B50E}"/>
          </ac:spMkLst>
        </pc:spChg>
        <pc:spChg chg="mod">
          <ac:chgData name="Jamie Webb-Fryer" userId="ba7c1b63bcfb9db4" providerId="LiveId" clId="{1DD058B9-6ECB-428E-94D4-D0C46DC0167C}" dt="2020-01-23T07:30:04.351" v="107" actId="20577"/>
          <ac:spMkLst>
            <pc:docMk/>
            <pc:sldMk cId="3105249107" sldId="361"/>
            <ac:spMk id="3" creationId="{8E05E6D8-E086-4D16-890D-4147E4A6B78F}"/>
          </ac:spMkLst>
        </pc:spChg>
        <pc:picChg chg="add mod">
          <ac:chgData name="Jamie Webb-Fryer" userId="ba7c1b63bcfb9db4" providerId="LiveId" clId="{1DD058B9-6ECB-428E-94D4-D0C46DC0167C}" dt="2020-01-23T07:31:44.040" v="113" actId="14100"/>
          <ac:picMkLst>
            <pc:docMk/>
            <pc:sldMk cId="3105249107" sldId="361"/>
            <ac:picMk id="2050" creationId="{8A171C51-86BE-4120-8FC4-B7FCBAFB1E41}"/>
          </ac:picMkLst>
        </pc:picChg>
      </pc:sldChg>
      <pc:sldChg chg="addSp modSp del">
        <pc:chgData name="Jamie Webb-Fryer" userId="ba7c1b63bcfb9db4" providerId="LiveId" clId="{1DD058B9-6ECB-428E-94D4-D0C46DC0167C}" dt="2020-01-23T08:08:20.557" v="152" actId="47"/>
        <pc:sldMkLst>
          <pc:docMk/>
          <pc:sldMk cId="524640620" sldId="362"/>
        </pc:sldMkLst>
        <pc:spChg chg="mod">
          <ac:chgData name="Jamie Webb-Fryer" userId="ba7c1b63bcfb9db4" providerId="LiveId" clId="{1DD058B9-6ECB-428E-94D4-D0C46DC0167C}" dt="2020-01-22T20:16:23.431" v="56" actId="20577"/>
          <ac:spMkLst>
            <pc:docMk/>
            <pc:sldMk cId="524640620" sldId="362"/>
            <ac:spMk id="2" creationId="{C0613AEF-0CB6-4EFD-82EC-ABA2CF22B50E}"/>
          </ac:spMkLst>
        </pc:spChg>
        <pc:spChg chg="mod">
          <ac:chgData name="Jamie Webb-Fryer" userId="ba7c1b63bcfb9db4" providerId="LiveId" clId="{1DD058B9-6ECB-428E-94D4-D0C46DC0167C}" dt="2020-01-23T07:36:19.089" v="122" actId="20577"/>
          <ac:spMkLst>
            <pc:docMk/>
            <pc:sldMk cId="524640620" sldId="362"/>
            <ac:spMk id="3" creationId="{8E05E6D8-E086-4D16-890D-4147E4A6B78F}"/>
          </ac:spMkLst>
        </pc:spChg>
        <pc:picChg chg="add mod">
          <ac:chgData name="Jamie Webb-Fryer" userId="ba7c1b63bcfb9db4" providerId="LiveId" clId="{1DD058B9-6ECB-428E-94D4-D0C46DC0167C}" dt="2020-01-23T08:00:06.812" v="135" actId="14100"/>
          <ac:picMkLst>
            <pc:docMk/>
            <pc:sldMk cId="524640620" sldId="362"/>
            <ac:picMk id="5" creationId="{CEE881C9-1AC3-4473-9334-00F624E65203}"/>
          </ac:picMkLst>
        </pc:picChg>
      </pc:sldChg>
      <pc:sldChg chg="modSp del">
        <pc:chgData name="Jamie Webb-Fryer" userId="ba7c1b63bcfb9db4" providerId="LiveId" clId="{1DD058B9-6ECB-428E-94D4-D0C46DC0167C}" dt="2020-01-23T08:08:21.407" v="155" actId="47"/>
        <pc:sldMkLst>
          <pc:docMk/>
          <pc:sldMk cId="1886445195" sldId="363"/>
        </pc:sldMkLst>
        <pc:spChg chg="mod">
          <ac:chgData name="Jamie Webb-Fryer" userId="ba7c1b63bcfb9db4" providerId="LiveId" clId="{1DD058B9-6ECB-428E-94D4-D0C46DC0167C}" dt="2020-01-22T20:18:13.421" v="78" actId="20577"/>
          <ac:spMkLst>
            <pc:docMk/>
            <pc:sldMk cId="1886445195" sldId="363"/>
            <ac:spMk id="2" creationId="{C0613AEF-0CB6-4EFD-82EC-ABA2CF22B50E}"/>
          </ac:spMkLst>
        </pc:spChg>
        <pc:spChg chg="mod">
          <ac:chgData name="Jamie Webb-Fryer" userId="ba7c1b63bcfb9db4" providerId="LiveId" clId="{1DD058B9-6ECB-428E-94D4-D0C46DC0167C}" dt="2020-01-23T08:03:02.103" v="141" actId="20577"/>
          <ac:spMkLst>
            <pc:docMk/>
            <pc:sldMk cId="1886445195" sldId="363"/>
            <ac:spMk id="3" creationId="{8E05E6D8-E086-4D16-890D-4147E4A6B78F}"/>
          </ac:spMkLst>
        </pc:spChg>
      </pc:sldChg>
      <pc:sldChg chg="addSp delSp modSp">
        <pc:chgData name="Jamie Webb-Fryer" userId="ba7c1b63bcfb9db4" providerId="LiveId" clId="{1DD058B9-6ECB-428E-94D4-D0C46DC0167C}" dt="2020-01-23T07:27:31.223" v="106" actId="1076"/>
        <pc:sldMkLst>
          <pc:docMk/>
          <pc:sldMk cId="2601862620" sldId="364"/>
        </pc:sldMkLst>
        <pc:spChg chg="mod">
          <ac:chgData name="Jamie Webb-Fryer" userId="ba7c1b63bcfb9db4" providerId="LiveId" clId="{1DD058B9-6ECB-428E-94D4-D0C46DC0167C}" dt="2020-01-23T07:13:47.004" v="89" actId="20577"/>
          <ac:spMkLst>
            <pc:docMk/>
            <pc:sldMk cId="2601862620" sldId="364"/>
            <ac:spMk id="3" creationId="{8E05E6D8-E086-4D16-890D-4147E4A6B78F}"/>
          </ac:spMkLst>
        </pc:spChg>
        <pc:spChg chg="add del">
          <ac:chgData name="Jamie Webb-Fryer" userId="ba7c1b63bcfb9db4" providerId="LiveId" clId="{1DD058B9-6ECB-428E-94D4-D0C46DC0167C}" dt="2020-01-23T07:26:40.883" v="100" actId="478"/>
          <ac:spMkLst>
            <pc:docMk/>
            <pc:sldMk cId="2601862620" sldId="364"/>
            <ac:spMk id="4" creationId="{A4271C55-B27A-4C45-B223-12E0E25CB733}"/>
          </ac:spMkLst>
        </pc:spChg>
        <pc:spChg chg="add del">
          <ac:chgData name="Jamie Webb-Fryer" userId="ba7c1b63bcfb9db4" providerId="LiveId" clId="{1DD058B9-6ECB-428E-94D4-D0C46DC0167C}" dt="2020-01-23T07:26:52.433" v="102" actId="478"/>
          <ac:spMkLst>
            <pc:docMk/>
            <pc:sldMk cId="2601862620" sldId="364"/>
            <ac:spMk id="5" creationId="{D3F5811B-EBF7-4948-82EF-DB99E41888C5}"/>
          </ac:spMkLst>
        </pc:spChg>
        <pc:picChg chg="add mod">
          <ac:chgData name="Jamie Webb-Fryer" userId="ba7c1b63bcfb9db4" providerId="LiveId" clId="{1DD058B9-6ECB-428E-94D4-D0C46DC0167C}" dt="2020-01-23T07:27:31.223" v="106" actId="1076"/>
          <ac:picMkLst>
            <pc:docMk/>
            <pc:sldMk cId="2601862620" sldId="364"/>
            <ac:picMk id="6" creationId="{4B53E4A0-1DCF-4FB1-BE84-0E6EE9E639F9}"/>
          </ac:picMkLst>
        </pc:picChg>
      </pc:sldChg>
      <pc:sldChg chg="addSp modSp">
        <pc:chgData name="Jamie Webb-Fryer" userId="ba7c1b63bcfb9db4" providerId="LiveId" clId="{1DD058B9-6ECB-428E-94D4-D0C46DC0167C}" dt="2020-01-23T07:33:33.876" v="117" actId="1076"/>
        <pc:sldMkLst>
          <pc:docMk/>
          <pc:sldMk cId="4176439400" sldId="365"/>
        </pc:sldMkLst>
        <pc:spChg chg="mod">
          <ac:chgData name="Jamie Webb-Fryer" userId="ba7c1b63bcfb9db4" providerId="LiveId" clId="{1DD058B9-6ECB-428E-94D4-D0C46DC0167C}" dt="2020-01-23T07:33:30.756" v="116" actId="1076"/>
          <ac:spMkLst>
            <pc:docMk/>
            <pc:sldMk cId="4176439400" sldId="365"/>
            <ac:spMk id="3" creationId="{8E05E6D8-E086-4D16-890D-4147E4A6B78F}"/>
          </ac:spMkLst>
        </pc:spChg>
        <pc:picChg chg="add mod">
          <ac:chgData name="Jamie Webb-Fryer" userId="ba7c1b63bcfb9db4" providerId="LiveId" clId="{1DD058B9-6ECB-428E-94D4-D0C46DC0167C}" dt="2020-01-23T07:33:33.876" v="117" actId="1076"/>
          <ac:picMkLst>
            <pc:docMk/>
            <pc:sldMk cId="4176439400" sldId="365"/>
            <ac:picMk id="4098" creationId="{ACF29BDD-1382-43C4-9D07-287C61985C47}"/>
          </ac:picMkLst>
        </pc:picChg>
      </pc:sldChg>
      <pc:sldChg chg="addSp modSp">
        <pc:chgData name="Jamie Webb-Fryer" userId="ba7c1b63bcfb9db4" providerId="LiveId" clId="{1DD058B9-6ECB-428E-94D4-D0C46DC0167C}" dt="2020-01-23T07:35:27.280" v="121" actId="14100"/>
        <pc:sldMkLst>
          <pc:docMk/>
          <pc:sldMk cId="2910320592" sldId="366"/>
        </pc:sldMkLst>
        <pc:spChg chg="mod">
          <ac:chgData name="Jamie Webb-Fryer" userId="ba7c1b63bcfb9db4" providerId="LiveId" clId="{1DD058B9-6ECB-428E-94D4-D0C46DC0167C}" dt="2020-01-23T07:35:20.855" v="119" actId="14100"/>
          <ac:spMkLst>
            <pc:docMk/>
            <pc:sldMk cId="2910320592" sldId="366"/>
            <ac:spMk id="3" creationId="{8E05E6D8-E086-4D16-890D-4147E4A6B78F}"/>
          </ac:spMkLst>
        </pc:spChg>
        <pc:picChg chg="add mod">
          <ac:chgData name="Jamie Webb-Fryer" userId="ba7c1b63bcfb9db4" providerId="LiveId" clId="{1DD058B9-6ECB-428E-94D4-D0C46DC0167C}" dt="2020-01-23T07:35:27.280" v="121" actId="14100"/>
          <ac:picMkLst>
            <pc:docMk/>
            <pc:sldMk cId="2910320592" sldId="366"/>
            <ac:picMk id="5122" creationId="{9AC3D512-3276-4144-BB2E-A159BE318E5A}"/>
          </ac:picMkLst>
        </pc:picChg>
      </pc:sldChg>
      <pc:sldChg chg="addSp modSp del">
        <pc:chgData name="Jamie Webb-Fryer" userId="ba7c1b63bcfb9db4" providerId="LiveId" clId="{1DD058B9-6ECB-428E-94D4-D0C46DC0167C}" dt="2020-01-23T08:08:20.957" v="153" actId="47"/>
        <pc:sldMkLst>
          <pc:docMk/>
          <pc:sldMk cId="1834536" sldId="367"/>
        </pc:sldMkLst>
        <pc:spChg chg="mod">
          <ac:chgData name="Jamie Webb-Fryer" userId="ba7c1b63bcfb9db4" providerId="LiveId" clId="{1DD058B9-6ECB-428E-94D4-D0C46DC0167C}" dt="2020-01-23T07:36:24.516" v="124" actId="20577"/>
          <ac:spMkLst>
            <pc:docMk/>
            <pc:sldMk cId="1834536" sldId="367"/>
            <ac:spMk id="3" creationId="{8E05E6D8-E086-4D16-890D-4147E4A6B78F}"/>
          </ac:spMkLst>
        </pc:spChg>
        <pc:picChg chg="add mod">
          <ac:chgData name="Jamie Webb-Fryer" userId="ba7c1b63bcfb9db4" providerId="LiveId" clId="{1DD058B9-6ECB-428E-94D4-D0C46DC0167C}" dt="2020-01-23T07:59:40.745" v="134" actId="14100"/>
          <ac:picMkLst>
            <pc:docMk/>
            <pc:sldMk cId="1834536" sldId="367"/>
            <ac:picMk id="5" creationId="{62A29420-7818-4137-BEC3-886CD52CF3DE}"/>
          </ac:picMkLst>
        </pc:picChg>
      </pc:sldChg>
      <pc:sldChg chg="addSp modSp del">
        <pc:chgData name="Jamie Webb-Fryer" userId="ba7c1b63bcfb9db4" providerId="LiveId" clId="{1DD058B9-6ECB-428E-94D4-D0C46DC0167C}" dt="2020-01-23T08:08:21.189" v="154" actId="47"/>
        <pc:sldMkLst>
          <pc:docMk/>
          <pc:sldMk cId="797102536" sldId="368"/>
        </pc:sldMkLst>
        <pc:spChg chg="mod">
          <ac:chgData name="Jamie Webb-Fryer" userId="ba7c1b63bcfb9db4" providerId="LiveId" clId="{1DD058B9-6ECB-428E-94D4-D0C46DC0167C}" dt="2020-01-23T08:01:02.917" v="137" actId="14100"/>
          <ac:spMkLst>
            <pc:docMk/>
            <pc:sldMk cId="797102536" sldId="368"/>
            <ac:spMk id="3" creationId="{8E05E6D8-E086-4D16-890D-4147E4A6B78F}"/>
          </ac:spMkLst>
        </pc:spChg>
        <pc:picChg chg="add mod">
          <ac:chgData name="Jamie Webb-Fryer" userId="ba7c1b63bcfb9db4" providerId="LiveId" clId="{1DD058B9-6ECB-428E-94D4-D0C46DC0167C}" dt="2020-01-23T08:01:06.023" v="138" actId="1076"/>
          <ac:picMkLst>
            <pc:docMk/>
            <pc:sldMk cId="797102536" sldId="368"/>
            <ac:picMk id="6146" creationId="{E1793F4F-DA8D-4795-8785-2E738AD8AE64}"/>
          </ac:picMkLst>
        </pc:picChg>
      </pc:sldChg>
      <pc:sldChg chg="addSp modSp add del">
        <pc:chgData name="Jamie Webb-Fryer" userId="ba7c1b63bcfb9db4" providerId="LiveId" clId="{1DD058B9-6ECB-428E-94D4-D0C46DC0167C}" dt="2020-01-23T08:08:21.629" v="156" actId="47"/>
        <pc:sldMkLst>
          <pc:docMk/>
          <pc:sldMk cId="3182209387" sldId="369"/>
        </pc:sldMkLst>
        <pc:spChg chg="mod">
          <ac:chgData name="Jamie Webb-Fryer" userId="ba7c1b63bcfb9db4" providerId="LiveId" clId="{1DD058B9-6ECB-428E-94D4-D0C46DC0167C}" dt="2020-01-23T08:03:10.172" v="143" actId="20577"/>
          <ac:spMkLst>
            <pc:docMk/>
            <pc:sldMk cId="3182209387" sldId="369"/>
            <ac:spMk id="3" creationId="{8E05E6D8-E086-4D16-890D-4147E4A6B78F}"/>
          </ac:spMkLst>
        </pc:spChg>
        <pc:picChg chg="add mod">
          <ac:chgData name="Jamie Webb-Fryer" userId="ba7c1b63bcfb9db4" providerId="LiveId" clId="{1DD058B9-6ECB-428E-94D4-D0C46DC0167C}" dt="2020-01-23T08:04:31.260" v="147" actId="14100"/>
          <ac:picMkLst>
            <pc:docMk/>
            <pc:sldMk cId="3182209387" sldId="369"/>
            <ac:picMk id="7170" creationId="{5C42EB6C-BF3A-4D5A-967C-B30779BC926D}"/>
          </ac:picMkLst>
        </pc:picChg>
      </pc:sldChg>
      <pc:sldChg chg="addSp modSp add del">
        <pc:chgData name="Jamie Webb-Fryer" userId="ba7c1b63bcfb9db4" providerId="LiveId" clId="{1DD058B9-6ECB-428E-94D4-D0C46DC0167C}" dt="2020-01-23T08:08:21.822" v="157" actId="47"/>
        <pc:sldMkLst>
          <pc:docMk/>
          <pc:sldMk cId="2185548136" sldId="370"/>
        </pc:sldMkLst>
        <pc:spChg chg="mod">
          <ac:chgData name="Jamie Webb-Fryer" userId="ba7c1b63bcfb9db4" providerId="LiveId" clId="{1DD058B9-6ECB-428E-94D4-D0C46DC0167C}" dt="2020-01-23T08:03:15.724" v="144" actId="20577"/>
          <ac:spMkLst>
            <pc:docMk/>
            <pc:sldMk cId="2185548136" sldId="370"/>
            <ac:spMk id="3" creationId="{8E05E6D8-E086-4D16-890D-4147E4A6B78F}"/>
          </ac:spMkLst>
        </pc:spChg>
        <pc:picChg chg="add mod">
          <ac:chgData name="Jamie Webb-Fryer" userId="ba7c1b63bcfb9db4" providerId="LiveId" clId="{1DD058B9-6ECB-428E-94D4-D0C46DC0167C}" dt="2020-01-23T08:06:41.350" v="150" actId="14100"/>
          <ac:picMkLst>
            <pc:docMk/>
            <pc:sldMk cId="2185548136" sldId="370"/>
            <ac:picMk id="8194" creationId="{9A97E928-6739-40C2-8178-455819B60DA2}"/>
          </ac:picMkLst>
        </pc:picChg>
      </pc:sldChg>
      <pc:sldChg chg="del">
        <pc:chgData name="Jamie Webb-Fryer" userId="ba7c1b63bcfb9db4" providerId="LiveId" clId="{1DD058B9-6ECB-428E-94D4-D0C46DC0167C}" dt="2020-01-23T08:08:19.860" v="151" actId="47"/>
        <pc:sldMkLst>
          <pc:docMk/>
          <pc:sldMk cId="2367356886" sldId="371"/>
        </pc:sldMkLst>
      </pc:sldChg>
    </pc:docChg>
  </pc:docChgLst>
  <pc:docChgLst>
    <pc:chgData name="Jamie Webb-Fryer" userId="ba7c1b63bcfb9db4" providerId="LiveId" clId="{D48D47CA-693A-4365-9B7E-1D819A27BD1F}"/>
    <pc:docChg chg="undo redo custSel modSld">
      <pc:chgData name="Jamie Webb-Fryer" userId="ba7c1b63bcfb9db4" providerId="LiveId" clId="{D48D47CA-693A-4365-9B7E-1D819A27BD1F}" dt="2020-01-30T12:14:20.605" v="2809" actId="20577"/>
      <pc:docMkLst>
        <pc:docMk/>
      </pc:docMkLst>
      <pc:sldChg chg="modSp">
        <pc:chgData name="Jamie Webb-Fryer" userId="ba7c1b63bcfb9db4" providerId="LiveId" clId="{D48D47CA-693A-4365-9B7E-1D819A27BD1F}" dt="2020-01-27T20:40:52.007" v="1217" actId="123"/>
        <pc:sldMkLst>
          <pc:docMk/>
          <pc:sldMk cId="631777304" sldId="343"/>
        </pc:sldMkLst>
        <pc:spChg chg="mod">
          <ac:chgData name="Jamie Webb-Fryer" userId="ba7c1b63bcfb9db4" providerId="LiveId" clId="{D48D47CA-693A-4365-9B7E-1D819A27BD1F}" dt="2020-01-27T20:40:52.007" v="1217" actId="123"/>
          <ac:spMkLst>
            <pc:docMk/>
            <pc:sldMk cId="631777304" sldId="343"/>
            <ac:spMk id="3" creationId="{8E05E6D8-E086-4D16-890D-4147E4A6B78F}"/>
          </ac:spMkLst>
        </pc:spChg>
      </pc:sldChg>
      <pc:sldChg chg="modSp">
        <pc:chgData name="Jamie Webb-Fryer" userId="ba7c1b63bcfb9db4" providerId="LiveId" clId="{D48D47CA-693A-4365-9B7E-1D819A27BD1F}" dt="2020-01-30T12:10:27.953" v="2735" actId="20577"/>
        <pc:sldMkLst>
          <pc:docMk/>
          <pc:sldMk cId="2431512809" sldId="359"/>
        </pc:sldMkLst>
        <pc:spChg chg="mod">
          <ac:chgData name="Jamie Webb-Fryer" userId="ba7c1b63bcfb9db4" providerId="LiveId" clId="{D48D47CA-693A-4365-9B7E-1D819A27BD1F}" dt="2020-01-30T12:10:27.953" v="2735" actId="20577"/>
          <ac:spMkLst>
            <pc:docMk/>
            <pc:sldMk cId="2431512809" sldId="359"/>
            <ac:spMk id="4" creationId="{1C30F48D-C485-4671-9CFD-84A89214D729}"/>
          </ac:spMkLst>
        </pc:spChg>
      </pc:sldChg>
      <pc:sldChg chg="addSp modSp">
        <pc:chgData name="Jamie Webb-Fryer" userId="ba7c1b63bcfb9db4" providerId="LiveId" clId="{D48D47CA-693A-4365-9B7E-1D819A27BD1F}" dt="2020-01-27T20:35:55.483" v="1055" actId="14100"/>
        <pc:sldMkLst>
          <pc:docMk/>
          <pc:sldMk cId="3086474162" sldId="360"/>
        </pc:sldMkLst>
        <pc:spChg chg="mod">
          <ac:chgData name="Jamie Webb-Fryer" userId="ba7c1b63bcfb9db4" providerId="LiveId" clId="{D48D47CA-693A-4365-9B7E-1D819A27BD1F}" dt="2020-01-27T20:35:55.483" v="1055" actId="14100"/>
          <ac:spMkLst>
            <pc:docMk/>
            <pc:sldMk cId="3086474162" sldId="360"/>
            <ac:spMk id="3" creationId="{8E05E6D8-E086-4D16-890D-4147E4A6B78F}"/>
          </ac:spMkLst>
        </pc:spChg>
        <pc:picChg chg="add mod">
          <ac:chgData name="Jamie Webb-Fryer" userId="ba7c1b63bcfb9db4" providerId="LiveId" clId="{D48D47CA-693A-4365-9B7E-1D819A27BD1F}" dt="2020-01-27T20:32:18.348" v="1015" actId="14100"/>
          <ac:picMkLst>
            <pc:docMk/>
            <pc:sldMk cId="3086474162" sldId="360"/>
            <ac:picMk id="4" creationId="{895FA007-EAE5-44BA-90A4-EC9B161223FE}"/>
          </ac:picMkLst>
        </pc:picChg>
      </pc:sldChg>
      <pc:sldChg chg="delSp modSp">
        <pc:chgData name="Jamie Webb-Fryer" userId="ba7c1b63bcfb9db4" providerId="LiveId" clId="{D48D47CA-693A-4365-9B7E-1D819A27BD1F}" dt="2020-01-30T12:12:26.320" v="2771" actId="20577"/>
        <pc:sldMkLst>
          <pc:docMk/>
          <pc:sldMk cId="3105249107" sldId="361"/>
        </pc:sldMkLst>
        <pc:spChg chg="mod">
          <ac:chgData name="Jamie Webb-Fryer" userId="ba7c1b63bcfb9db4" providerId="LiveId" clId="{D48D47CA-693A-4365-9B7E-1D819A27BD1F}" dt="2020-01-27T20:37:10.555" v="1130" actId="1076"/>
          <ac:spMkLst>
            <pc:docMk/>
            <pc:sldMk cId="3105249107" sldId="361"/>
            <ac:spMk id="2" creationId="{C0613AEF-0CB6-4EFD-82EC-ABA2CF22B50E}"/>
          </ac:spMkLst>
        </pc:spChg>
        <pc:spChg chg="mod">
          <ac:chgData name="Jamie Webb-Fryer" userId="ba7c1b63bcfb9db4" providerId="LiveId" clId="{D48D47CA-693A-4365-9B7E-1D819A27BD1F}" dt="2020-01-30T12:12:26.320" v="2771" actId="20577"/>
          <ac:spMkLst>
            <pc:docMk/>
            <pc:sldMk cId="3105249107" sldId="361"/>
            <ac:spMk id="3" creationId="{8E05E6D8-E086-4D16-890D-4147E4A6B78F}"/>
          </ac:spMkLst>
        </pc:spChg>
        <pc:picChg chg="del mod">
          <ac:chgData name="Jamie Webb-Fryer" userId="ba7c1b63bcfb9db4" providerId="LiveId" clId="{D48D47CA-693A-4365-9B7E-1D819A27BD1F}" dt="2020-01-27T20:32:04.550" v="1011"/>
          <ac:picMkLst>
            <pc:docMk/>
            <pc:sldMk cId="3105249107" sldId="361"/>
            <ac:picMk id="2050" creationId="{8A171C51-86BE-4120-8FC4-B7FCBAFB1E41}"/>
          </ac:picMkLst>
        </pc:picChg>
      </pc:sldChg>
      <pc:sldChg chg="delSp modSp">
        <pc:chgData name="Jamie Webb-Fryer" userId="ba7c1b63bcfb9db4" providerId="LiveId" clId="{D48D47CA-693A-4365-9B7E-1D819A27BD1F}" dt="2020-01-27T19:53:31.563" v="247" actId="20577"/>
        <pc:sldMkLst>
          <pc:docMk/>
          <pc:sldMk cId="2601862620" sldId="364"/>
        </pc:sldMkLst>
        <pc:spChg chg="mod">
          <ac:chgData name="Jamie Webb-Fryer" userId="ba7c1b63bcfb9db4" providerId="LiveId" clId="{D48D47CA-693A-4365-9B7E-1D819A27BD1F}" dt="2020-01-27T19:53:31.563" v="247" actId="20577"/>
          <ac:spMkLst>
            <pc:docMk/>
            <pc:sldMk cId="2601862620" sldId="364"/>
            <ac:spMk id="3" creationId="{8E05E6D8-E086-4D16-890D-4147E4A6B78F}"/>
          </ac:spMkLst>
        </pc:spChg>
        <pc:picChg chg="del mod">
          <ac:chgData name="Jamie Webb-Fryer" userId="ba7c1b63bcfb9db4" providerId="LiveId" clId="{D48D47CA-693A-4365-9B7E-1D819A27BD1F}" dt="2020-01-27T19:52:26.363" v="202"/>
          <ac:picMkLst>
            <pc:docMk/>
            <pc:sldMk cId="2601862620" sldId="364"/>
            <ac:picMk id="6" creationId="{4B53E4A0-1DCF-4FB1-BE84-0E6EE9E639F9}"/>
          </ac:picMkLst>
        </pc:picChg>
      </pc:sldChg>
      <pc:sldChg chg="modSp">
        <pc:chgData name="Jamie Webb-Fryer" userId="ba7c1b63bcfb9db4" providerId="LiveId" clId="{D48D47CA-693A-4365-9B7E-1D819A27BD1F}" dt="2020-01-30T12:12:55.855" v="2776" actId="20577"/>
        <pc:sldMkLst>
          <pc:docMk/>
          <pc:sldMk cId="4176439400" sldId="365"/>
        </pc:sldMkLst>
        <pc:spChg chg="mod">
          <ac:chgData name="Jamie Webb-Fryer" userId="ba7c1b63bcfb9db4" providerId="LiveId" clId="{D48D47CA-693A-4365-9B7E-1D819A27BD1F}" dt="2020-01-30T12:12:55.855" v="2776" actId="20577"/>
          <ac:spMkLst>
            <pc:docMk/>
            <pc:sldMk cId="4176439400" sldId="365"/>
            <ac:spMk id="3" creationId="{8E05E6D8-E086-4D16-890D-4147E4A6B78F}"/>
          </ac:spMkLst>
        </pc:spChg>
        <pc:picChg chg="mod">
          <ac:chgData name="Jamie Webb-Fryer" userId="ba7c1b63bcfb9db4" providerId="LiveId" clId="{D48D47CA-693A-4365-9B7E-1D819A27BD1F}" dt="2020-01-27T20:45:45.716" v="1322" actId="1076"/>
          <ac:picMkLst>
            <pc:docMk/>
            <pc:sldMk cId="4176439400" sldId="365"/>
            <ac:picMk id="4098" creationId="{ACF29BDD-1382-43C4-9D07-287C61985C47}"/>
          </ac:picMkLst>
        </pc:picChg>
      </pc:sldChg>
      <pc:sldChg chg="modSp">
        <pc:chgData name="Jamie Webb-Fryer" userId="ba7c1b63bcfb9db4" providerId="LiveId" clId="{D48D47CA-693A-4365-9B7E-1D819A27BD1F}" dt="2020-01-28T20:05:30.873" v="2649" actId="1076"/>
        <pc:sldMkLst>
          <pc:docMk/>
          <pc:sldMk cId="2910320592" sldId="366"/>
        </pc:sldMkLst>
        <pc:spChg chg="mod">
          <ac:chgData name="Jamie Webb-Fryer" userId="ba7c1b63bcfb9db4" providerId="LiveId" clId="{D48D47CA-693A-4365-9B7E-1D819A27BD1F}" dt="2020-01-28T20:05:28.887" v="2648" actId="123"/>
          <ac:spMkLst>
            <pc:docMk/>
            <pc:sldMk cId="2910320592" sldId="366"/>
            <ac:spMk id="3" creationId="{8E05E6D8-E086-4D16-890D-4147E4A6B78F}"/>
          </ac:spMkLst>
        </pc:spChg>
        <pc:picChg chg="mod">
          <ac:chgData name="Jamie Webb-Fryer" userId="ba7c1b63bcfb9db4" providerId="LiveId" clId="{D48D47CA-693A-4365-9B7E-1D819A27BD1F}" dt="2020-01-28T20:05:30.873" v="2649" actId="1076"/>
          <ac:picMkLst>
            <pc:docMk/>
            <pc:sldMk cId="2910320592" sldId="366"/>
            <ac:picMk id="5122" creationId="{9AC3D512-3276-4144-BB2E-A159BE318E5A}"/>
          </ac:picMkLst>
        </pc:picChg>
      </pc:sldChg>
      <pc:sldChg chg="modSp">
        <pc:chgData name="Jamie Webb-Fryer" userId="ba7c1b63bcfb9db4" providerId="LiveId" clId="{D48D47CA-693A-4365-9B7E-1D819A27BD1F}" dt="2020-01-30T12:09:57.937" v="2726" actId="20577"/>
        <pc:sldMkLst>
          <pc:docMk/>
          <pc:sldMk cId="543591831" sldId="373"/>
        </pc:sldMkLst>
        <pc:spChg chg="mod">
          <ac:chgData name="Jamie Webb-Fryer" userId="ba7c1b63bcfb9db4" providerId="LiveId" clId="{D48D47CA-693A-4365-9B7E-1D819A27BD1F}" dt="2020-01-30T12:09:57.937" v="2726" actId="20577"/>
          <ac:spMkLst>
            <pc:docMk/>
            <pc:sldMk cId="543591831" sldId="373"/>
            <ac:spMk id="6" creationId="{19CC953A-CE55-4E03-8031-16DB6CEBFC3F}"/>
          </ac:spMkLst>
        </pc:spChg>
      </pc:sldChg>
      <pc:sldChg chg="addSp delSp modSp">
        <pc:chgData name="Jamie Webb-Fryer" userId="ba7c1b63bcfb9db4" providerId="LiveId" clId="{D48D47CA-693A-4365-9B7E-1D819A27BD1F}" dt="2020-01-27T19:55:33.317" v="272" actId="14100"/>
        <pc:sldMkLst>
          <pc:docMk/>
          <pc:sldMk cId="2414244637" sldId="375"/>
        </pc:sldMkLst>
        <pc:spChg chg="mod">
          <ac:chgData name="Jamie Webb-Fryer" userId="ba7c1b63bcfb9db4" providerId="LiveId" clId="{D48D47CA-693A-4365-9B7E-1D819A27BD1F}" dt="2020-01-27T19:55:22.271" v="267" actId="14100"/>
          <ac:spMkLst>
            <pc:docMk/>
            <pc:sldMk cId="2414244637" sldId="375"/>
            <ac:spMk id="3" creationId="{8E05E6D8-E086-4D16-890D-4147E4A6B78F}"/>
          </ac:spMkLst>
        </pc:spChg>
        <pc:picChg chg="add mod">
          <ac:chgData name="Jamie Webb-Fryer" userId="ba7c1b63bcfb9db4" providerId="LiveId" clId="{D48D47CA-693A-4365-9B7E-1D819A27BD1F}" dt="2020-01-27T19:55:33.317" v="272" actId="14100"/>
          <ac:picMkLst>
            <pc:docMk/>
            <pc:sldMk cId="2414244637" sldId="375"/>
            <ac:picMk id="5" creationId="{099E6C11-B47E-45A6-BCA3-ADBC1407EB00}"/>
          </ac:picMkLst>
        </pc:picChg>
        <pc:picChg chg="del">
          <ac:chgData name="Jamie Webb-Fryer" userId="ba7c1b63bcfb9db4" providerId="LiveId" clId="{D48D47CA-693A-4365-9B7E-1D819A27BD1F}" dt="2020-01-27T19:51:24.828" v="188" actId="478"/>
          <ac:picMkLst>
            <pc:docMk/>
            <pc:sldMk cId="2414244637" sldId="375"/>
            <ac:picMk id="6" creationId="{4B53E4A0-1DCF-4FB1-BE84-0E6EE9E639F9}"/>
          </ac:picMkLst>
        </pc:picChg>
      </pc:sldChg>
      <pc:sldChg chg="delSp modSp">
        <pc:chgData name="Jamie Webb-Fryer" userId="ba7c1b63bcfb9db4" providerId="LiveId" clId="{D48D47CA-693A-4365-9B7E-1D819A27BD1F}" dt="2020-01-30T12:12:01.138" v="2753" actId="20577"/>
        <pc:sldMkLst>
          <pc:docMk/>
          <pc:sldMk cId="4178870839" sldId="376"/>
        </pc:sldMkLst>
        <pc:spChg chg="mod">
          <ac:chgData name="Jamie Webb-Fryer" userId="ba7c1b63bcfb9db4" providerId="LiveId" clId="{D48D47CA-693A-4365-9B7E-1D819A27BD1F}" dt="2020-01-30T12:12:01.138" v="2753" actId="20577"/>
          <ac:spMkLst>
            <pc:docMk/>
            <pc:sldMk cId="4178870839" sldId="376"/>
            <ac:spMk id="3" creationId="{8E05E6D8-E086-4D16-890D-4147E4A6B78F}"/>
          </ac:spMkLst>
        </pc:spChg>
        <pc:picChg chg="del">
          <ac:chgData name="Jamie Webb-Fryer" userId="ba7c1b63bcfb9db4" providerId="LiveId" clId="{D48D47CA-693A-4365-9B7E-1D819A27BD1F}" dt="2020-01-27T19:51:21.362" v="187" actId="478"/>
          <ac:picMkLst>
            <pc:docMk/>
            <pc:sldMk cId="4178870839" sldId="376"/>
            <ac:picMk id="6" creationId="{4B53E4A0-1DCF-4FB1-BE84-0E6EE9E639F9}"/>
          </ac:picMkLst>
        </pc:picChg>
      </pc:sldChg>
      <pc:sldChg chg="addSp delSp modSp">
        <pc:chgData name="Jamie Webb-Fryer" userId="ba7c1b63bcfb9db4" providerId="LiveId" clId="{D48D47CA-693A-4365-9B7E-1D819A27BD1F}" dt="2020-01-28T20:03:41.027" v="2609" actId="1076"/>
        <pc:sldMkLst>
          <pc:docMk/>
          <pc:sldMk cId="3662700317" sldId="377"/>
        </pc:sldMkLst>
        <pc:spChg chg="mod">
          <ac:chgData name="Jamie Webb-Fryer" userId="ba7c1b63bcfb9db4" providerId="LiveId" clId="{D48D47CA-693A-4365-9B7E-1D819A27BD1F}" dt="2020-01-28T20:03:41.027" v="2609" actId="1076"/>
          <ac:spMkLst>
            <pc:docMk/>
            <pc:sldMk cId="3662700317" sldId="377"/>
            <ac:spMk id="3" creationId="{8E05E6D8-E086-4D16-890D-4147E4A6B78F}"/>
          </ac:spMkLst>
        </pc:spChg>
        <pc:picChg chg="add mod">
          <ac:chgData name="Jamie Webb-Fryer" userId="ba7c1b63bcfb9db4" providerId="LiveId" clId="{D48D47CA-693A-4365-9B7E-1D819A27BD1F}" dt="2020-01-28T20:03:35.691" v="2608" actId="1076"/>
          <ac:picMkLst>
            <pc:docMk/>
            <pc:sldMk cId="3662700317" sldId="377"/>
            <ac:picMk id="1026" creationId="{54A9B6A0-11E9-4C1F-9DD8-60BEBAE943D2}"/>
          </ac:picMkLst>
        </pc:picChg>
        <pc:picChg chg="del">
          <ac:chgData name="Jamie Webb-Fryer" userId="ba7c1b63bcfb9db4" providerId="LiveId" clId="{D48D47CA-693A-4365-9B7E-1D819A27BD1F}" dt="2020-01-27T20:39:06.582" v="1148" actId="478"/>
          <ac:picMkLst>
            <pc:docMk/>
            <pc:sldMk cId="3662700317" sldId="377"/>
            <ac:picMk id="4098" creationId="{ACF29BDD-1382-43C4-9D07-287C61985C47}"/>
          </ac:picMkLst>
        </pc:picChg>
      </pc:sldChg>
      <pc:sldChg chg="delSp modSp">
        <pc:chgData name="Jamie Webb-Fryer" userId="ba7c1b63bcfb9db4" providerId="LiveId" clId="{D48D47CA-693A-4365-9B7E-1D819A27BD1F}" dt="2020-01-30T12:14:20.605" v="2809" actId="20577"/>
        <pc:sldMkLst>
          <pc:docMk/>
          <pc:sldMk cId="281047120" sldId="378"/>
        </pc:sldMkLst>
        <pc:spChg chg="mod">
          <ac:chgData name="Jamie Webb-Fryer" userId="ba7c1b63bcfb9db4" providerId="LiveId" clId="{D48D47CA-693A-4365-9B7E-1D819A27BD1F}" dt="2020-01-30T12:14:20.605" v="2809" actId="20577"/>
          <ac:spMkLst>
            <pc:docMk/>
            <pc:sldMk cId="281047120" sldId="378"/>
            <ac:spMk id="3" creationId="{8E05E6D8-E086-4D16-890D-4147E4A6B78F}"/>
          </ac:spMkLst>
        </pc:spChg>
        <pc:picChg chg="del">
          <ac:chgData name="Jamie Webb-Fryer" userId="ba7c1b63bcfb9db4" providerId="LiveId" clId="{D48D47CA-693A-4365-9B7E-1D819A27BD1F}" dt="2020-01-27T20:48:47.998" v="1334" actId="478"/>
          <ac:picMkLst>
            <pc:docMk/>
            <pc:sldMk cId="281047120" sldId="378"/>
            <ac:picMk id="5122" creationId="{9AC3D512-3276-4144-BB2E-A159BE318E5A}"/>
          </ac:picMkLst>
        </pc:picChg>
      </pc:sldChg>
    </pc:docChg>
  </pc:docChgLst>
  <pc:docChgLst>
    <pc:chgData name="Jamie Webb-Fryer" userId="ba7c1b63bcfb9db4" providerId="LiveId" clId="{084A07D6-37F1-4281-B733-CDF73729BB6A}"/>
    <pc:docChg chg="undo custSel modSld sldOrd">
      <pc:chgData name="Jamie Webb-Fryer" userId="ba7c1b63bcfb9db4" providerId="LiveId" clId="{084A07D6-37F1-4281-B733-CDF73729BB6A}" dt="2020-01-24T18:56:15.435" v="1361" actId="20577"/>
      <pc:docMkLst>
        <pc:docMk/>
      </pc:docMkLst>
      <pc:sldChg chg="modSp">
        <pc:chgData name="Jamie Webb-Fryer" userId="ba7c1b63bcfb9db4" providerId="LiveId" clId="{084A07D6-37F1-4281-B733-CDF73729BB6A}" dt="2020-01-23T08:10:40.535" v="9" actId="20577"/>
        <pc:sldMkLst>
          <pc:docMk/>
          <pc:sldMk cId="0" sldId="256"/>
        </pc:sldMkLst>
        <pc:spChg chg="mod">
          <ac:chgData name="Jamie Webb-Fryer" userId="ba7c1b63bcfb9db4" providerId="LiveId" clId="{084A07D6-37F1-4281-B733-CDF73729BB6A}" dt="2020-01-23T08:10:40.535" v="9" actId="20577"/>
          <ac:spMkLst>
            <pc:docMk/>
            <pc:sldMk cId="0" sldId="256"/>
            <ac:spMk id="2053" creationId="{00000000-0000-0000-0000-000000000000}"/>
          </ac:spMkLst>
        </pc:spChg>
      </pc:sldChg>
      <pc:sldChg chg="delSp modSp">
        <pc:chgData name="Jamie Webb-Fryer" userId="ba7c1b63bcfb9db4" providerId="LiveId" clId="{084A07D6-37F1-4281-B733-CDF73729BB6A}" dt="2020-01-24T18:48:29.301" v="1045" actId="20577"/>
        <pc:sldMkLst>
          <pc:docMk/>
          <pc:sldMk cId="631777304" sldId="343"/>
        </pc:sldMkLst>
        <pc:spChg chg="mod">
          <ac:chgData name="Jamie Webb-Fryer" userId="ba7c1b63bcfb9db4" providerId="LiveId" clId="{084A07D6-37F1-4281-B733-CDF73729BB6A}" dt="2020-01-24T18:48:29.301" v="1045" actId="20577"/>
          <ac:spMkLst>
            <pc:docMk/>
            <pc:sldMk cId="631777304" sldId="343"/>
            <ac:spMk id="3" creationId="{8E05E6D8-E086-4D16-890D-4147E4A6B78F}"/>
          </ac:spMkLst>
        </pc:spChg>
        <pc:picChg chg="del mod modCrop">
          <ac:chgData name="Jamie Webb-Fryer" userId="ba7c1b63bcfb9db4" providerId="LiveId" clId="{084A07D6-37F1-4281-B733-CDF73729BB6A}" dt="2020-01-24T18:37:17.557" v="804" actId="478"/>
          <ac:picMkLst>
            <pc:docMk/>
            <pc:sldMk cId="631777304" sldId="343"/>
            <ac:picMk id="4" creationId="{B79191DE-C14C-48A5-A369-C0127DE06CFC}"/>
          </ac:picMkLst>
        </pc:picChg>
      </pc:sldChg>
      <pc:sldChg chg="addSp delSp modSp">
        <pc:chgData name="Jamie Webb-Fryer" userId="ba7c1b63bcfb9db4" providerId="LiveId" clId="{084A07D6-37F1-4281-B733-CDF73729BB6A}" dt="2020-01-24T07:33:49.261" v="639" actId="1076"/>
        <pc:sldMkLst>
          <pc:docMk/>
          <pc:sldMk cId="2431512809" sldId="359"/>
        </pc:sldMkLst>
        <pc:spChg chg="mod">
          <ac:chgData name="Jamie Webb-Fryer" userId="ba7c1b63bcfb9db4" providerId="LiveId" clId="{084A07D6-37F1-4281-B733-CDF73729BB6A}" dt="2020-01-24T07:26:30.790" v="398" actId="20577"/>
          <ac:spMkLst>
            <pc:docMk/>
            <pc:sldMk cId="2431512809" sldId="359"/>
            <ac:spMk id="2" creationId="{38414F43-8DE7-4D71-8538-0534EA96760E}"/>
          </ac:spMkLst>
        </pc:spChg>
        <pc:spChg chg="add del mod">
          <ac:chgData name="Jamie Webb-Fryer" userId="ba7c1b63bcfb9db4" providerId="LiveId" clId="{084A07D6-37F1-4281-B733-CDF73729BB6A}" dt="2020-01-24T07:24:31.270" v="377" actId="478"/>
          <ac:spMkLst>
            <pc:docMk/>
            <pc:sldMk cId="2431512809" sldId="359"/>
            <ac:spMk id="3" creationId="{B2FD7A4D-22F3-4107-B754-5BC8B0389849}"/>
          </ac:spMkLst>
        </pc:spChg>
        <pc:spChg chg="add mod">
          <ac:chgData name="Jamie Webb-Fryer" userId="ba7c1b63bcfb9db4" providerId="LiveId" clId="{084A07D6-37F1-4281-B733-CDF73729BB6A}" dt="2020-01-24T07:33:49.261" v="639" actId="1076"/>
          <ac:spMkLst>
            <pc:docMk/>
            <pc:sldMk cId="2431512809" sldId="359"/>
            <ac:spMk id="4" creationId="{1C30F48D-C485-4671-9CFD-84A89214D729}"/>
          </ac:spMkLst>
        </pc:spChg>
        <pc:spChg chg="add mod">
          <ac:chgData name="Jamie Webb-Fryer" userId="ba7c1b63bcfb9db4" providerId="LiveId" clId="{084A07D6-37F1-4281-B733-CDF73729BB6A}" dt="2020-01-24T07:24:37.154" v="379" actId="20577"/>
          <ac:spMkLst>
            <pc:docMk/>
            <pc:sldMk cId="2431512809" sldId="359"/>
            <ac:spMk id="6" creationId="{19CC953A-CE55-4E03-8031-16DB6CEBFC3F}"/>
          </ac:spMkLst>
        </pc:spChg>
        <pc:picChg chg="del mod">
          <ac:chgData name="Jamie Webb-Fryer" userId="ba7c1b63bcfb9db4" providerId="LiveId" clId="{084A07D6-37F1-4281-B733-CDF73729BB6A}" dt="2020-01-24T07:24:27.847" v="376" actId="478"/>
          <ac:picMkLst>
            <pc:docMk/>
            <pc:sldMk cId="2431512809" sldId="359"/>
            <ac:picMk id="1026" creationId="{B828A48C-1E67-4FB0-ABAC-ED14800A461A}"/>
          </ac:picMkLst>
        </pc:picChg>
      </pc:sldChg>
      <pc:sldChg chg="modSp">
        <pc:chgData name="Jamie Webb-Fryer" userId="ba7c1b63bcfb9db4" providerId="LiveId" clId="{084A07D6-37F1-4281-B733-CDF73729BB6A}" dt="2020-01-24T18:56:15.435" v="1361" actId="20577"/>
        <pc:sldMkLst>
          <pc:docMk/>
          <pc:sldMk cId="2601862620" sldId="364"/>
        </pc:sldMkLst>
        <pc:spChg chg="mod">
          <ac:chgData name="Jamie Webb-Fryer" userId="ba7c1b63bcfb9db4" providerId="LiveId" clId="{084A07D6-37F1-4281-B733-CDF73729BB6A}" dt="2020-01-24T18:56:15.435" v="1361" actId="20577"/>
          <ac:spMkLst>
            <pc:docMk/>
            <pc:sldMk cId="2601862620" sldId="364"/>
            <ac:spMk id="3" creationId="{8E05E6D8-E086-4D16-890D-4147E4A6B78F}"/>
          </ac:spMkLst>
        </pc:spChg>
        <pc:picChg chg="mod">
          <ac:chgData name="Jamie Webb-Fryer" userId="ba7c1b63bcfb9db4" providerId="LiveId" clId="{084A07D6-37F1-4281-B733-CDF73729BB6A}" dt="2020-01-24T18:53:41.580" v="1339" actId="14100"/>
          <ac:picMkLst>
            <pc:docMk/>
            <pc:sldMk cId="2601862620" sldId="364"/>
            <ac:picMk id="6" creationId="{4B53E4A0-1DCF-4FB1-BE84-0E6EE9E639F9}"/>
          </ac:picMkLst>
        </pc:picChg>
      </pc:sldChg>
      <pc:sldChg chg="modSp ord">
        <pc:chgData name="Jamie Webb-Fryer" userId="ba7c1b63bcfb9db4" providerId="LiveId" clId="{084A07D6-37F1-4281-B733-CDF73729BB6A}" dt="2020-01-24T07:34:33.921" v="709" actId="20577"/>
        <pc:sldMkLst>
          <pc:docMk/>
          <pc:sldMk cId="543591831" sldId="373"/>
        </pc:sldMkLst>
        <pc:spChg chg="mod">
          <ac:chgData name="Jamie Webb-Fryer" userId="ba7c1b63bcfb9db4" providerId="LiveId" clId="{084A07D6-37F1-4281-B733-CDF73729BB6A}" dt="2020-01-24T07:34:33.921" v="709" actId="20577"/>
          <ac:spMkLst>
            <pc:docMk/>
            <pc:sldMk cId="543591831" sldId="373"/>
            <ac:spMk id="6" creationId="{19CC953A-CE55-4E03-8031-16DB6CEBFC3F}"/>
          </ac:spMkLst>
        </pc:spChg>
      </pc:sldChg>
      <pc:sldChg chg="modSp">
        <pc:chgData name="Jamie Webb-Fryer" userId="ba7c1b63bcfb9db4" providerId="LiveId" clId="{084A07D6-37F1-4281-B733-CDF73729BB6A}" dt="2020-01-24T18:54:50.493" v="1360" actId="1076"/>
        <pc:sldMkLst>
          <pc:docMk/>
          <pc:sldMk cId="3033333090" sldId="374"/>
        </pc:sldMkLst>
        <pc:spChg chg="mod">
          <ac:chgData name="Jamie Webb-Fryer" userId="ba7c1b63bcfb9db4" providerId="LiveId" clId="{084A07D6-37F1-4281-B733-CDF73729BB6A}" dt="2020-01-24T18:54:40.325" v="1356" actId="1076"/>
          <ac:spMkLst>
            <pc:docMk/>
            <pc:sldMk cId="3033333090" sldId="374"/>
            <ac:spMk id="3" creationId="{8E05E6D8-E086-4D16-890D-4147E4A6B78F}"/>
          </ac:spMkLst>
        </pc:spChg>
        <pc:picChg chg="mod">
          <ac:chgData name="Jamie Webb-Fryer" userId="ba7c1b63bcfb9db4" providerId="LiveId" clId="{084A07D6-37F1-4281-B733-CDF73729BB6A}" dt="2020-01-24T18:54:50.493" v="1360" actId="1076"/>
          <ac:picMkLst>
            <pc:docMk/>
            <pc:sldMk cId="3033333090" sldId="374"/>
            <ac:picMk id="4" creationId="{B79191DE-C14C-48A5-A369-C0127DE06CFC}"/>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5F2103-DDDE-498F-89D0-7217897085DD}"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4BB65B82-2F15-4365-9053-6E8E818BE4C9}">
      <dgm:prSet phldrT="[Text]"/>
      <dgm:spPr/>
      <dgm:t>
        <a:bodyPr/>
        <a:lstStyle/>
        <a:p>
          <a:r>
            <a:rPr lang="en-US" b="1" dirty="0">
              <a:solidFill>
                <a:schemeClr val="tx1"/>
              </a:solidFill>
            </a:rPr>
            <a:t>Large Kitchen Equipment</a:t>
          </a:r>
        </a:p>
      </dgm:t>
    </dgm:pt>
    <dgm:pt modelId="{EE3147D0-7C1D-4C85-8432-EA5C6E41AA30}" type="parTrans" cxnId="{CAF9C06D-84F0-439D-9DFA-8B0CE17C1E7B}">
      <dgm:prSet/>
      <dgm:spPr/>
      <dgm:t>
        <a:bodyPr/>
        <a:lstStyle/>
        <a:p>
          <a:endParaRPr lang="en-US"/>
        </a:p>
      </dgm:t>
    </dgm:pt>
    <dgm:pt modelId="{FD183CEE-A9B0-4A17-80C3-ED46254968EF}" type="sibTrans" cxnId="{CAF9C06D-84F0-439D-9DFA-8B0CE17C1E7B}">
      <dgm:prSet/>
      <dgm:spPr/>
      <dgm:t>
        <a:bodyPr/>
        <a:lstStyle/>
        <a:p>
          <a:endParaRPr lang="en-US"/>
        </a:p>
      </dgm:t>
    </dgm:pt>
    <dgm:pt modelId="{BEEBC818-58EF-4B36-A4A4-FD25838D2392}">
      <dgm:prSet phldrT="[Text]"/>
      <dgm:spPr>
        <a:solidFill>
          <a:schemeClr val="bg2">
            <a:lumMod val="40000"/>
            <a:lumOff val="60000"/>
          </a:schemeClr>
        </a:solidFill>
      </dgm:spPr>
      <dgm:t>
        <a:bodyPr/>
        <a:lstStyle/>
        <a:p>
          <a:r>
            <a:rPr lang="en-US" dirty="0"/>
            <a:t> </a:t>
          </a:r>
        </a:p>
      </dgm:t>
    </dgm:pt>
    <dgm:pt modelId="{C4D3D0EC-F808-4314-BB47-891C1417BACB}" type="parTrans" cxnId="{A3BC91A9-B692-43FB-A961-979890BEBEF5}">
      <dgm:prSet/>
      <dgm:spPr/>
      <dgm:t>
        <a:bodyPr/>
        <a:lstStyle/>
        <a:p>
          <a:endParaRPr lang="en-US"/>
        </a:p>
      </dgm:t>
    </dgm:pt>
    <dgm:pt modelId="{41090F0C-1D31-4BD4-8CC9-1467C17CC7B7}" type="sibTrans" cxnId="{A3BC91A9-B692-43FB-A961-979890BEBEF5}">
      <dgm:prSet/>
      <dgm:spPr/>
      <dgm:t>
        <a:bodyPr/>
        <a:lstStyle/>
        <a:p>
          <a:endParaRPr lang="en-US"/>
        </a:p>
      </dgm:t>
    </dgm:pt>
    <dgm:pt modelId="{13E05EAA-B149-4CCC-B12C-8330F4D116D7}">
      <dgm:prSet phldrT="[Text]"/>
      <dgm:spPr/>
      <dgm:t>
        <a:bodyPr/>
        <a:lstStyle/>
        <a:p>
          <a:r>
            <a:rPr lang="en-US" dirty="0"/>
            <a:t> </a:t>
          </a:r>
        </a:p>
      </dgm:t>
    </dgm:pt>
    <dgm:pt modelId="{E705CF33-335F-4292-969E-0409D570286B}" type="parTrans" cxnId="{7767F838-C69E-47C5-A165-5148930D51A8}">
      <dgm:prSet/>
      <dgm:spPr/>
      <dgm:t>
        <a:bodyPr/>
        <a:lstStyle/>
        <a:p>
          <a:endParaRPr lang="en-US"/>
        </a:p>
      </dgm:t>
    </dgm:pt>
    <dgm:pt modelId="{EC7DE429-90D0-4215-B161-A9FBC91BBC0F}" type="sibTrans" cxnId="{7767F838-C69E-47C5-A165-5148930D51A8}">
      <dgm:prSet/>
      <dgm:spPr/>
      <dgm:t>
        <a:bodyPr/>
        <a:lstStyle/>
        <a:p>
          <a:endParaRPr lang="en-US"/>
        </a:p>
      </dgm:t>
    </dgm:pt>
    <dgm:pt modelId="{0FFD7548-905C-44A4-B298-6E66603A4965}">
      <dgm:prSet phldrT="[Text]"/>
      <dgm:spPr>
        <a:solidFill>
          <a:schemeClr val="bg2">
            <a:lumMod val="40000"/>
            <a:lumOff val="60000"/>
          </a:schemeClr>
        </a:solidFill>
      </dgm:spPr>
      <dgm:t>
        <a:bodyPr/>
        <a:lstStyle/>
        <a:p>
          <a:r>
            <a:rPr lang="en-US" dirty="0"/>
            <a:t> </a:t>
          </a:r>
        </a:p>
      </dgm:t>
    </dgm:pt>
    <dgm:pt modelId="{0D469305-66EC-4D19-BD82-438667A4F5EB}" type="parTrans" cxnId="{C623D616-DBC1-4A89-9355-C0C5569D7D3A}">
      <dgm:prSet/>
      <dgm:spPr/>
      <dgm:t>
        <a:bodyPr/>
        <a:lstStyle/>
        <a:p>
          <a:endParaRPr lang="en-US"/>
        </a:p>
      </dgm:t>
    </dgm:pt>
    <dgm:pt modelId="{9C736E46-C4C5-4B2A-BB91-F1FD8946A458}" type="sibTrans" cxnId="{C623D616-DBC1-4A89-9355-C0C5569D7D3A}">
      <dgm:prSet/>
      <dgm:spPr/>
      <dgm:t>
        <a:bodyPr/>
        <a:lstStyle/>
        <a:p>
          <a:endParaRPr lang="en-US"/>
        </a:p>
      </dgm:t>
    </dgm:pt>
    <dgm:pt modelId="{E3802143-013D-4FDB-BE1C-3A4CB278E409}">
      <dgm:prSet phldrT="[Text]"/>
      <dgm:spPr/>
      <dgm:t>
        <a:bodyPr/>
        <a:lstStyle/>
        <a:p>
          <a:r>
            <a:rPr lang="en-US" dirty="0"/>
            <a:t> </a:t>
          </a:r>
        </a:p>
      </dgm:t>
    </dgm:pt>
    <dgm:pt modelId="{E7DC0152-1A01-4430-A1EA-C8621EE7FE6A}" type="parTrans" cxnId="{44E7D08F-03F3-4EFC-B042-30D2317BA254}">
      <dgm:prSet/>
      <dgm:spPr/>
      <dgm:t>
        <a:bodyPr/>
        <a:lstStyle/>
        <a:p>
          <a:endParaRPr lang="en-US"/>
        </a:p>
      </dgm:t>
    </dgm:pt>
    <dgm:pt modelId="{46A17312-F658-4EB6-8621-13EEEA1EA5C6}" type="sibTrans" cxnId="{44E7D08F-03F3-4EFC-B042-30D2317BA254}">
      <dgm:prSet/>
      <dgm:spPr/>
      <dgm:t>
        <a:bodyPr/>
        <a:lstStyle/>
        <a:p>
          <a:endParaRPr lang="en-US"/>
        </a:p>
      </dgm:t>
    </dgm:pt>
    <dgm:pt modelId="{7BAE7FF0-3FC2-473E-A11B-DECF5A8AF7A7}">
      <dgm:prSet/>
      <dgm:spPr>
        <a:solidFill>
          <a:schemeClr val="bg2">
            <a:lumMod val="40000"/>
            <a:lumOff val="60000"/>
          </a:schemeClr>
        </a:solidFill>
      </dgm:spPr>
      <dgm:t>
        <a:bodyPr/>
        <a:lstStyle/>
        <a:p>
          <a:endParaRPr lang="en-US"/>
        </a:p>
      </dgm:t>
    </dgm:pt>
    <dgm:pt modelId="{B6858ED5-EB50-41D6-A7E7-4A152D8F21B5}" type="parTrans" cxnId="{13125348-0E4C-43C5-84A9-6E9139132BA2}">
      <dgm:prSet/>
      <dgm:spPr/>
      <dgm:t>
        <a:bodyPr/>
        <a:lstStyle/>
        <a:p>
          <a:endParaRPr lang="en-US"/>
        </a:p>
      </dgm:t>
    </dgm:pt>
    <dgm:pt modelId="{99EA9FCD-1F88-4CF0-A39A-5F2EB029853B}" type="sibTrans" cxnId="{13125348-0E4C-43C5-84A9-6E9139132BA2}">
      <dgm:prSet/>
      <dgm:spPr/>
      <dgm:t>
        <a:bodyPr/>
        <a:lstStyle/>
        <a:p>
          <a:endParaRPr lang="en-US"/>
        </a:p>
      </dgm:t>
    </dgm:pt>
    <dgm:pt modelId="{DB3A129D-5F48-477B-A907-22840461034D}">
      <dgm:prSet/>
      <dgm:spPr/>
      <dgm:t>
        <a:bodyPr/>
        <a:lstStyle/>
        <a:p>
          <a:endParaRPr lang="en-US"/>
        </a:p>
      </dgm:t>
    </dgm:pt>
    <dgm:pt modelId="{BACB322E-A093-4B08-9B19-212B4558D690}" type="parTrans" cxnId="{4058BF00-D1E9-4479-8E1F-4C14635B2FA5}">
      <dgm:prSet/>
      <dgm:spPr/>
      <dgm:t>
        <a:bodyPr/>
        <a:lstStyle/>
        <a:p>
          <a:endParaRPr lang="en-US"/>
        </a:p>
      </dgm:t>
    </dgm:pt>
    <dgm:pt modelId="{DF1E5123-D82E-424E-B944-51738D931D3B}" type="sibTrans" cxnId="{4058BF00-D1E9-4479-8E1F-4C14635B2FA5}">
      <dgm:prSet/>
      <dgm:spPr/>
      <dgm:t>
        <a:bodyPr/>
        <a:lstStyle/>
        <a:p>
          <a:endParaRPr lang="en-US"/>
        </a:p>
      </dgm:t>
    </dgm:pt>
    <dgm:pt modelId="{BA26F30C-B9F1-4998-8CD6-D6C6C1147BCA}">
      <dgm:prSet/>
      <dgm:spPr>
        <a:solidFill>
          <a:schemeClr val="bg2">
            <a:lumMod val="40000"/>
            <a:lumOff val="60000"/>
          </a:schemeClr>
        </a:solidFill>
      </dgm:spPr>
      <dgm:t>
        <a:bodyPr/>
        <a:lstStyle/>
        <a:p>
          <a:endParaRPr lang="en-US"/>
        </a:p>
      </dgm:t>
    </dgm:pt>
    <dgm:pt modelId="{3F508452-C87E-4953-964E-ADF0557F7C02}" type="parTrans" cxnId="{AD558A31-44CA-4186-8EF2-E286911C9825}">
      <dgm:prSet/>
      <dgm:spPr/>
      <dgm:t>
        <a:bodyPr/>
        <a:lstStyle/>
        <a:p>
          <a:endParaRPr lang="en-US"/>
        </a:p>
      </dgm:t>
    </dgm:pt>
    <dgm:pt modelId="{F2A60AD5-EF7B-4910-8F82-D2649B587791}" type="sibTrans" cxnId="{AD558A31-44CA-4186-8EF2-E286911C9825}">
      <dgm:prSet/>
      <dgm:spPr/>
      <dgm:t>
        <a:bodyPr/>
        <a:lstStyle/>
        <a:p>
          <a:endParaRPr lang="en-US"/>
        </a:p>
      </dgm:t>
    </dgm:pt>
    <dgm:pt modelId="{F80097CE-ECDA-4166-89BB-2192929F63F5}">
      <dgm:prSet/>
      <dgm:spPr/>
      <dgm:t>
        <a:bodyPr/>
        <a:lstStyle/>
        <a:p>
          <a:endParaRPr lang="en-US"/>
        </a:p>
      </dgm:t>
    </dgm:pt>
    <dgm:pt modelId="{BEF72669-06E3-420A-A93B-4AAE5873B544}" type="parTrans" cxnId="{B3719E23-18FB-40EC-8974-6E23C42061B8}">
      <dgm:prSet/>
      <dgm:spPr/>
      <dgm:t>
        <a:bodyPr/>
        <a:lstStyle/>
        <a:p>
          <a:endParaRPr lang="en-US"/>
        </a:p>
      </dgm:t>
    </dgm:pt>
    <dgm:pt modelId="{0CBAD2E4-E3F0-4CDB-919B-3BBE4A55B59B}" type="sibTrans" cxnId="{B3719E23-18FB-40EC-8974-6E23C42061B8}">
      <dgm:prSet/>
      <dgm:spPr/>
      <dgm:t>
        <a:bodyPr/>
        <a:lstStyle/>
        <a:p>
          <a:endParaRPr lang="en-US"/>
        </a:p>
      </dgm:t>
    </dgm:pt>
    <dgm:pt modelId="{A9F14C3C-45E5-4DF9-8A4D-34F98A8E6688}">
      <dgm:prSet/>
      <dgm:spPr>
        <a:solidFill>
          <a:schemeClr val="bg2">
            <a:lumMod val="40000"/>
            <a:lumOff val="60000"/>
          </a:schemeClr>
        </a:solidFill>
      </dgm:spPr>
      <dgm:t>
        <a:bodyPr/>
        <a:lstStyle/>
        <a:p>
          <a:endParaRPr lang="en-US"/>
        </a:p>
      </dgm:t>
    </dgm:pt>
    <dgm:pt modelId="{A8545E62-2C1C-45CE-A951-4A1903E97C2F}" type="parTrans" cxnId="{398F1247-4CCA-47B6-AD71-28C77B838518}">
      <dgm:prSet/>
      <dgm:spPr/>
      <dgm:t>
        <a:bodyPr/>
        <a:lstStyle/>
        <a:p>
          <a:endParaRPr lang="en-US"/>
        </a:p>
      </dgm:t>
    </dgm:pt>
    <dgm:pt modelId="{ECB93F23-ADE5-4F6D-9CAC-C4651C89CCE3}" type="sibTrans" cxnId="{398F1247-4CCA-47B6-AD71-28C77B838518}">
      <dgm:prSet/>
      <dgm:spPr/>
      <dgm:t>
        <a:bodyPr/>
        <a:lstStyle/>
        <a:p>
          <a:endParaRPr lang="en-US"/>
        </a:p>
      </dgm:t>
    </dgm:pt>
    <dgm:pt modelId="{E076A2AB-BEF7-457A-8E00-B307802F6E2C}">
      <dgm:prSet/>
      <dgm:spPr/>
      <dgm:t>
        <a:bodyPr/>
        <a:lstStyle/>
        <a:p>
          <a:endParaRPr lang="en-US"/>
        </a:p>
      </dgm:t>
    </dgm:pt>
    <dgm:pt modelId="{B3854FC8-541E-4785-B125-56929A3A7A7F}" type="parTrans" cxnId="{A19DA7BA-6738-4B90-9B2B-4D84F7CD66D8}">
      <dgm:prSet/>
      <dgm:spPr/>
      <dgm:t>
        <a:bodyPr/>
        <a:lstStyle/>
        <a:p>
          <a:endParaRPr lang="en-US"/>
        </a:p>
      </dgm:t>
    </dgm:pt>
    <dgm:pt modelId="{105AC87B-AAF8-4D96-84A5-19BB16023E9D}" type="sibTrans" cxnId="{A19DA7BA-6738-4B90-9B2B-4D84F7CD66D8}">
      <dgm:prSet/>
      <dgm:spPr/>
      <dgm:t>
        <a:bodyPr/>
        <a:lstStyle/>
        <a:p>
          <a:endParaRPr lang="en-US"/>
        </a:p>
      </dgm:t>
    </dgm:pt>
    <dgm:pt modelId="{D7A43317-FDE3-4679-9AD9-6028EDDD1722}" type="pres">
      <dgm:prSet presAssocID="{AC5F2103-DDDE-498F-89D0-7217897085DD}" presName="cycle" presStyleCnt="0">
        <dgm:presLayoutVars>
          <dgm:chMax val="1"/>
          <dgm:dir/>
          <dgm:animLvl val="ctr"/>
          <dgm:resizeHandles val="exact"/>
        </dgm:presLayoutVars>
      </dgm:prSet>
      <dgm:spPr/>
    </dgm:pt>
    <dgm:pt modelId="{81EC0AB7-68F8-41C2-B6C3-93AE48D1D57F}" type="pres">
      <dgm:prSet presAssocID="{4BB65B82-2F15-4365-9053-6E8E818BE4C9}" presName="centerShape" presStyleLbl="node0" presStyleIdx="0" presStyleCnt="1" custScaleX="200726" custScaleY="198724"/>
      <dgm:spPr/>
    </dgm:pt>
    <dgm:pt modelId="{BD4937F7-21C1-44E8-8CA1-783519C9CED8}" type="pres">
      <dgm:prSet presAssocID="{C4D3D0EC-F808-4314-BB47-891C1417BACB}" presName="Name9" presStyleLbl="parChTrans1D2" presStyleIdx="0" presStyleCnt="10"/>
      <dgm:spPr/>
    </dgm:pt>
    <dgm:pt modelId="{72D19660-D56C-40BA-98AC-8A84B7F18858}" type="pres">
      <dgm:prSet presAssocID="{C4D3D0EC-F808-4314-BB47-891C1417BACB}" presName="connTx" presStyleLbl="parChTrans1D2" presStyleIdx="0" presStyleCnt="10"/>
      <dgm:spPr/>
    </dgm:pt>
    <dgm:pt modelId="{0A5B2CAD-CEFC-4422-ABDA-C256BC25D273}" type="pres">
      <dgm:prSet presAssocID="{BEEBC818-58EF-4B36-A4A4-FD25838D2392}" presName="node" presStyleLbl="node1" presStyleIdx="0" presStyleCnt="10">
        <dgm:presLayoutVars>
          <dgm:bulletEnabled val="1"/>
        </dgm:presLayoutVars>
      </dgm:prSet>
      <dgm:spPr/>
    </dgm:pt>
    <dgm:pt modelId="{3F7237EA-FE12-4B88-A48A-E21FEBDB8026}" type="pres">
      <dgm:prSet presAssocID="{E705CF33-335F-4292-969E-0409D570286B}" presName="Name9" presStyleLbl="parChTrans1D2" presStyleIdx="1" presStyleCnt="10"/>
      <dgm:spPr/>
    </dgm:pt>
    <dgm:pt modelId="{96123A0F-CCD3-426F-9F8B-0B2F6AD279DF}" type="pres">
      <dgm:prSet presAssocID="{E705CF33-335F-4292-969E-0409D570286B}" presName="connTx" presStyleLbl="parChTrans1D2" presStyleIdx="1" presStyleCnt="10"/>
      <dgm:spPr/>
    </dgm:pt>
    <dgm:pt modelId="{0028E95A-91BC-43DF-98D4-15F2E147504B}" type="pres">
      <dgm:prSet presAssocID="{13E05EAA-B149-4CCC-B12C-8330F4D116D7}" presName="node" presStyleLbl="node1" presStyleIdx="1" presStyleCnt="10">
        <dgm:presLayoutVars>
          <dgm:bulletEnabled val="1"/>
        </dgm:presLayoutVars>
      </dgm:prSet>
      <dgm:spPr/>
    </dgm:pt>
    <dgm:pt modelId="{247A61DB-DC6D-4798-9D7F-C6B24B5F48D8}" type="pres">
      <dgm:prSet presAssocID="{0D469305-66EC-4D19-BD82-438667A4F5EB}" presName="Name9" presStyleLbl="parChTrans1D2" presStyleIdx="2" presStyleCnt="10"/>
      <dgm:spPr/>
    </dgm:pt>
    <dgm:pt modelId="{1C33AA39-9316-4320-8A1D-6DCC747A2F03}" type="pres">
      <dgm:prSet presAssocID="{0D469305-66EC-4D19-BD82-438667A4F5EB}" presName="connTx" presStyleLbl="parChTrans1D2" presStyleIdx="2" presStyleCnt="10"/>
      <dgm:spPr/>
    </dgm:pt>
    <dgm:pt modelId="{CD64904B-380C-4706-830D-60F63CA824A4}" type="pres">
      <dgm:prSet presAssocID="{0FFD7548-905C-44A4-B298-6E66603A4965}" presName="node" presStyleLbl="node1" presStyleIdx="2" presStyleCnt="10">
        <dgm:presLayoutVars>
          <dgm:bulletEnabled val="1"/>
        </dgm:presLayoutVars>
      </dgm:prSet>
      <dgm:spPr/>
    </dgm:pt>
    <dgm:pt modelId="{98FC6AC4-EB81-4D9F-B43D-BBEC752E531E}" type="pres">
      <dgm:prSet presAssocID="{E7DC0152-1A01-4430-A1EA-C8621EE7FE6A}" presName="Name9" presStyleLbl="parChTrans1D2" presStyleIdx="3" presStyleCnt="10"/>
      <dgm:spPr/>
    </dgm:pt>
    <dgm:pt modelId="{64A8D1A2-062B-4F52-BAE3-4E09DA3C4E37}" type="pres">
      <dgm:prSet presAssocID="{E7DC0152-1A01-4430-A1EA-C8621EE7FE6A}" presName="connTx" presStyleLbl="parChTrans1D2" presStyleIdx="3" presStyleCnt="10"/>
      <dgm:spPr/>
    </dgm:pt>
    <dgm:pt modelId="{65C719F3-9E12-417E-B10C-A030BFE83554}" type="pres">
      <dgm:prSet presAssocID="{E3802143-013D-4FDB-BE1C-3A4CB278E409}" presName="node" presStyleLbl="node1" presStyleIdx="3" presStyleCnt="10">
        <dgm:presLayoutVars>
          <dgm:bulletEnabled val="1"/>
        </dgm:presLayoutVars>
      </dgm:prSet>
      <dgm:spPr/>
    </dgm:pt>
    <dgm:pt modelId="{219F9FCE-8853-4491-BE65-B7E8B7FD703D}" type="pres">
      <dgm:prSet presAssocID="{B6858ED5-EB50-41D6-A7E7-4A152D8F21B5}" presName="Name9" presStyleLbl="parChTrans1D2" presStyleIdx="4" presStyleCnt="10"/>
      <dgm:spPr/>
    </dgm:pt>
    <dgm:pt modelId="{B45E7720-575C-43E1-AA8A-EB0174AE56BF}" type="pres">
      <dgm:prSet presAssocID="{B6858ED5-EB50-41D6-A7E7-4A152D8F21B5}" presName="connTx" presStyleLbl="parChTrans1D2" presStyleIdx="4" presStyleCnt="10"/>
      <dgm:spPr/>
    </dgm:pt>
    <dgm:pt modelId="{805B5581-B40C-48C8-945E-C36D47E9E0ED}" type="pres">
      <dgm:prSet presAssocID="{7BAE7FF0-3FC2-473E-A11B-DECF5A8AF7A7}" presName="node" presStyleLbl="node1" presStyleIdx="4" presStyleCnt="10">
        <dgm:presLayoutVars>
          <dgm:bulletEnabled val="1"/>
        </dgm:presLayoutVars>
      </dgm:prSet>
      <dgm:spPr/>
    </dgm:pt>
    <dgm:pt modelId="{1ADA64ED-4264-4DCB-8FA3-2EDB42B7675F}" type="pres">
      <dgm:prSet presAssocID="{BACB322E-A093-4B08-9B19-212B4558D690}" presName="Name9" presStyleLbl="parChTrans1D2" presStyleIdx="5" presStyleCnt="10"/>
      <dgm:spPr/>
    </dgm:pt>
    <dgm:pt modelId="{BD10FD98-417D-45A7-9752-FDE4296799DE}" type="pres">
      <dgm:prSet presAssocID="{BACB322E-A093-4B08-9B19-212B4558D690}" presName="connTx" presStyleLbl="parChTrans1D2" presStyleIdx="5" presStyleCnt="10"/>
      <dgm:spPr/>
    </dgm:pt>
    <dgm:pt modelId="{E2205027-832F-4AC5-B6F0-9CB18B222C74}" type="pres">
      <dgm:prSet presAssocID="{DB3A129D-5F48-477B-A907-22840461034D}" presName="node" presStyleLbl="node1" presStyleIdx="5" presStyleCnt="10">
        <dgm:presLayoutVars>
          <dgm:bulletEnabled val="1"/>
        </dgm:presLayoutVars>
      </dgm:prSet>
      <dgm:spPr/>
    </dgm:pt>
    <dgm:pt modelId="{1EB6DD7E-5819-4F1D-AC05-44DAF5EC936D}" type="pres">
      <dgm:prSet presAssocID="{3F508452-C87E-4953-964E-ADF0557F7C02}" presName="Name9" presStyleLbl="parChTrans1D2" presStyleIdx="6" presStyleCnt="10"/>
      <dgm:spPr/>
    </dgm:pt>
    <dgm:pt modelId="{286CAD56-0701-47E4-ABD3-7173D63E99BD}" type="pres">
      <dgm:prSet presAssocID="{3F508452-C87E-4953-964E-ADF0557F7C02}" presName="connTx" presStyleLbl="parChTrans1D2" presStyleIdx="6" presStyleCnt="10"/>
      <dgm:spPr/>
    </dgm:pt>
    <dgm:pt modelId="{D62EAC49-75C9-404B-892F-2BF6BD6FD73A}" type="pres">
      <dgm:prSet presAssocID="{BA26F30C-B9F1-4998-8CD6-D6C6C1147BCA}" presName="node" presStyleLbl="node1" presStyleIdx="6" presStyleCnt="10">
        <dgm:presLayoutVars>
          <dgm:bulletEnabled val="1"/>
        </dgm:presLayoutVars>
      </dgm:prSet>
      <dgm:spPr/>
    </dgm:pt>
    <dgm:pt modelId="{67DBA4BC-7A42-445A-9D80-468E82E49FB6}" type="pres">
      <dgm:prSet presAssocID="{BEF72669-06E3-420A-A93B-4AAE5873B544}" presName="Name9" presStyleLbl="parChTrans1D2" presStyleIdx="7" presStyleCnt="10"/>
      <dgm:spPr/>
    </dgm:pt>
    <dgm:pt modelId="{D8BA4396-1FE1-44E8-9C64-26B8B02C226E}" type="pres">
      <dgm:prSet presAssocID="{BEF72669-06E3-420A-A93B-4AAE5873B544}" presName="connTx" presStyleLbl="parChTrans1D2" presStyleIdx="7" presStyleCnt="10"/>
      <dgm:spPr/>
    </dgm:pt>
    <dgm:pt modelId="{66E55C8A-12CE-48E1-BFA5-FCA5BF6CC789}" type="pres">
      <dgm:prSet presAssocID="{F80097CE-ECDA-4166-89BB-2192929F63F5}" presName="node" presStyleLbl="node1" presStyleIdx="7" presStyleCnt="10">
        <dgm:presLayoutVars>
          <dgm:bulletEnabled val="1"/>
        </dgm:presLayoutVars>
      </dgm:prSet>
      <dgm:spPr/>
    </dgm:pt>
    <dgm:pt modelId="{36D67DF7-563D-4D37-8397-FCE495453737}" type="pres">
      <dgm:prSet presAssocID="{A8545E62-2C1C-45CE-A951-4A1903E97C2F}" presName="Name9" presStyleLbl="parChTrans1D2" presStyleIdx="8" presStyleCnt="10"/>
      <dgm:spPr/>
    </dgm:pt>
    <dgm:pt modelId="{73E07A76-EE89-40D9-A1B7-AEFD5AE5EBCD}" type="pres">
      <dgm:prSet presAssocID="{A8545E62-2C1C-45CE-A951-4A1903E97C2F}" presName="connTx" presStyleLbl="parChTrans1D2" presStyleIdx="8" presStyleCnt="10"/>
      <dgm:spPr/>
    </dgm:pt>
    <dgm:pt modelId="{B2BD77EB-0181-4B97-957F-C37BA41D3DFC}" type="pres">
      <dgm:prSet presAssocID="{A9F14C3C-45E5-4DF9-8A4D-34F98A8E6688}" presName="node" presStyleLbl="node1" presStyleIdx="8" presStyleCnt="10">
        <dgm:presLayoutVars>
          <dgm:bulletEnabled val="1"/>
        </dgm:presLayoutVars>
      </dgm:prSet>
      <dgm:spPr/>
    </dgm:pt>
    <dgm:pt modelId="{FB2D53EA-94ED-49E5-A226-0E20729BA7DE}" type="pres">
      <dgm:prSet presAssocID="{B3854FC8-541E-4785-B125-56929A3A7A7F}" presName="Name9" presStyleLbl="parChTrans1D2" presStyleIdx="9" presStyleCnt="10"/>
      <dgm:spPr/>
    </dgm:pt>
    <dgm:pt modelId="{13C2D061-861E-4485-B49F-519F8F82BEF2}" type="pres">
      <dgm:prSet presAssocID="{B3854FC8-541E-4785-B125-56929A3A7A7F}" presName="connTx" presStyleLbl="parChTrans1D2" presStyleIdx="9" presStyleCnt="10"/>
      <dgm:spPr/>
    </dgm:pt>
    <dgm:pt modelId="{87EF99BF-7643-49DF-94D6-15826CAF1863}" type="pres">
      <dgm:prSet presAssocID="{E076A2AB-BEF7-457A-8E00-B307802F6E2C}" presName="node" presStyleLbl="node1" presStyleIdx="9" presStyleCnt="10">
        <dgm:presLayoutVars>
          <dgm:bulletEnabled val="1"/>
        </dgm:presLayoutVars>
      </dgm:prSet>
      <dgm:spPr/>
    </dgm:pt>
  </dgm:ptLst>
  <dgm:cxnLst>
    <dgm:cxn modelId="{F9236300-01A2-4CB8-81D5-B41DBB19877B}" type="presOf" srcId="{E3802143-013D-4FDB-BE1C-3A4CB278E409}" destId="{65C719F3-9E12-417E-B10C-A030BFE83554}" srcOrd="0" destOrd="0" presId="urn:microsoft.com/office/officeart/2005/8/layout/radial1"/>
    <dgm:cxn modelId="{4058BF00-D1E9-4479-8E1F-4C14635B2FA5}" srcId="{4BB65B82-2F15-4365-9053-6E8E818BE4C9}" destId="{DB3A129D-5F48-477B-A907-22840461034D}" srcOrd="5" destOrd="0" parTransId="{BACB322E-A093-4B08-9B19-212B4558D690}" sibTransId="{DF1E5123-D82E-424E-B944-51738D931D3B}"/>
    <dgm:cxn modelId="{9B11B205-9471-4E1F-8C68-682901E22723}" type="presOf" srcId="{BACB322E-A093-4B08-9B19-212B4558D690}" destId="{BD10FD98-417D-45A7-9752-FDE4296799DE}" srcOrd="1" destOrd="0" presId="urn:microsoft.com/office/officeart/2005/8/layout/radial1"/>
    <dgm:cxn modelId="{45CEB807-5033-4D77-8BAD-13C159B88EEF}" type="presOf" srcId="{A9F14C3C-45E5-4DF9-8A4D-34F98A8E6688}" destId="{B2BD77EB-0181-4B97-957F-C37BA41D3DFC}" srcOrd="0" destOrd="0" presId="urn:microsoft.com/office/officeart/2005/8/layout/radial1"/>
    <dgm:cxn modelId="{C623D616-DBC1-4A89-9355-C0C5569D7D3A}" srcId="{4BB65B82-2F15-4365-9053-6E8E818BE4C9}" destId="{0FFD7548-905C-44A4-B298-6E66603A4965}" srcOrd="2" destOrd="0" parTransId="{0D469305-66EC-4D19-BD82-438667A4F5EB}" sibTransId="{9C736E46-C4C5-4B2A-BB91-F1FD8946A458}"/>
    <dgm:cxn modelId="{DE5D401C-5994-4C41-816E-566CCED8DDD4}" type="presOf" srcId="{C4D3D0EC-F808-4314-BB47-891C1417BACB}" destId="{BD4937F7-21C1-44E8-8CA1-783519C9CED8}" srcOrd="0" destOrd="0" presId="urn:microsoft.com/office/officeart/2005/8/layout/radial1"/>
    <dgm:cxn modelId="{17814C1C-476F-46CA-8676-486E1A552B9E}" type="presOf" srcId="{BEF72669-06E3-420A-A93B-4AAE5873B544}" destId="{D8BA4396-1FE1-44E8-9C64-26B8B02C226E}" srcOrd="1" destOrd="0" presId="urn:microsoft.com/office/officeart/2005/8/layout/radial1"/>
    <dgm:cxn modelId="{6BFD4D23-73FD-4CE5-8A55-D61466881A47}" type="presOf" srcId="{A8545E62-2C1C-45CE-A951-4A1903E97C2F}" destId="{73E07A76-EE89-40D9-A1B7-AEFD5AE5EBCD}" srcOrd="1" destOrd="0" presId="urn:microsoft.com/office/officeart/2005/8/layout/radial1"/>
    <dgm:cxn modelId="{B3719E23-18FB-40EC-8974-6E23C42061B8}" srcId="{4BB65B82-2F15-4365-9053-6E8E818BE4C9}" destId="{F80097CE-ECDA-4166-89BB-2192929F63F5}" srcOrd="7" destOrd="0" parTransId="{BEF72669-06E3-420A-A93B-4AAE5873B544}" sibTransId="{0CBAD2E4-E3F0-4CDB-919B-3BBE4A55B59B}"/>
    <dgm:cxn modelId="{911B9924-6DC9-4BF0-B0D1-134577F64C77}" type="presOf" srcId="{3F508452-C87E-4953-964E-ADF0557F7C02}" destId="{286CAD56-0701-47E4-ABD3-7173D63E99BD}" srcOrd="1" destOrd="0" presId="urn:microsoft.com/office/officeart/2005/8/layout/radial1"/>
    <dgm:cxn modelId="{9DDC152F-8DE4-4770-B628-39B0DFD5F26D}" type="presOf" srcId="{B6858ED5-EB50-41D6-A7E7-4A152D8F21B5}" destId="{B45E7720-575C-43E1-AA8A-EB0174AE56BF}" srcOrd="1" destOrd="0" presId="urn:microsoft.com/office/officeart/2005/8/layout/radial1"/>
    <dgm:cxn modelId="{252E2730-4A23-4B5D-BBBA-01D0D3D64D84}" type="presOf" srcId="{B3854FC8-541E-4785-B125-56929A3A7A7F}" destId="{13C2D061-861E-4485-B49F-519F8F82BEF2}" srcOrd="1" destOrd="0" presId="urn:microsoft.com/office/officeart/2005/8/layout/radial1"/>
    <dgm:cxn modelId="{AD558A31-44CA-4186-8EF2-E286911C9825}" srcId="{4BB65B82-2F15-4365-9053-6E8E818BE4C9}" destId="{BA26F30C-B9F1-4998-8CD6-D6C6C1147BCA}" srcOrd="6" destOrd="0" parTransId="{3F508452-C87E-4953-964E-ADF0557F7C02}" sibTransId="{F2A60AD5-EF7B-4910-8F82-D2649B587791}"/>
    <dgm:cxn modelId="{CCB27532-AB03-41D2-9AFC-9D51225CEA68}" type="presOf" srcId="{A8545E62-2C1C-45CE-A951-4A1903E97C2F}" destId="{36D67DF7-563D-4D37-8397-FCE495453737}" srcOrd="0" destOrd="0" presId="urn:microsoft.com/office/officeart/2005/8/layout/radial1"/>
    <dgm:cxn modelId="{7767F838-C69E-47C5-A165-5148930D51A8}" srcId="{4BB65B82-2F15-4365-9053-6E8E818BE4C9}" destId="{13E05EAA-B149-4CCC-B12C-8330F4D116D7}" srcOrd="1" destOrd="0" parTransId="{E705CF33-335F-4292-969E-0409D570286B}" sibTransId="{EC7DE429-90D0-4215-B161-A9FBC91BBC0F}"/>
    <dgm:cxn modelId="{AFC7203B-C0B8-48A7-BCB3-DB72EFC98A7A}" type="presOf" srcId="{E7DC0152-1A01-4430-A1EA-C8621EE7FE6A}" destId="{64A8D1A2-062B-4F52-BAE3-4E09DA3C4E37}" srcOrd="1" destOrd="0" presId="urn:microsoft.com/office/officeart/2005/8/layout/radial1"/>
    <dgm:cxn modelId="{E1BEB544-75F7-4A5E-A444-9608310A5AEA}" type="presOf" srcId="{BACB322E-A093-4B08-9B19-212B4558D690}" destId="{1ADA64ED-4264-4DCB-8FA3-2EDB42B7675F}" srcOrd="0" destOrd="0" presId="urn:microsoft.com/office/officeart/2005/8/layout/radial1"/>
    <dgm:cxn modelId="{2178E644-BE0E-441B-ADD9-01B18C5F9393}" type="presOf" srcId="{BEEBC818-58EF-4B36-A4A4-FD25838D2392}" destId="{0A5B2CAD-CEFC-4422-ABDA-C256BC25D273}" srcOrd="0" destOrd="0" presId="urn:microsoft.com/office/officeart/2005/8/layout/radial1"/>
    <dgm:cxn modelId="{398F1247-4CCA-47B6-AD71-28C77B838518}" srcId="{4BB65B82-2F15-4365-9053-6E8E818BE4C9}" destId="{A9F14C3C-45E5-4DF9-8A4D-34F98A8E6688}" srcOrd="8" destOrd="0" parTransId="{A8545E62-2C1C-45CE-A951-4A1903E97C2F}" sibTransId="{ECB93F23-ADE5-4F6D-9CAC-C4651C89CCE3}"/>
    <dgm:cxn modelId="{13125348-0E4C-43C5-84A9-6E9139132BA2}" srcId="{4BB65B82-2F15-4365-9053-6E8E818BE4C9}" destId="{7BAE7FF0-3FC2-473E-A11B-DECF5A8AF7A7}" srcOrd="4" destOrd="0" parTransId="{B6858ED5-EB50-41D6-A7E7-4A152D8F21B5}" sibTransId="{99EA9FCD-1F88-4CF0-A39A-5F2EB029853B}"/>
    <dgm:cxn modelId="{F9DD5D63-07AB-4DFF-981B-C551D75BC479}" type="presOf" srcId="{B6858ED5-EB50-41D6-A7E7-4A152D8F21B5}" destId="{219F9FCE-8853-4491-BE65-B7E8B7FD703D}" srcOrd="0" destOrd="0" presId="urn:microsoft.com/office/officeart/2005/8/layout/radial1"/>
    <dgm:cxn modelId="{D6E2006C-4E62-4A85-8E68-C788D429E489}" type="presOf" srcId="{E7DC0152-1A01-4430-A1EA-C8621EE7FE6A}" destId="{98FC6AC4-EB81-4D9F-B43D-BBEC752E531E}" srcOrd="0" destOrd="0" presId="urn:microsoft.com/office/officeart/2005/8/layout/radial1"/>
    <dgm:cxn modelId="{CAF9C06D-84F0-439D-9DFA-8B0CE17C1E7B}" srcId="{AC5F2103-DDDE-498F-89D0-7217897085DD}" destId="{4BB65B82-2F15-4365-9053-6E8E818BE4C9}" srcOrd="0" destOrd="0" parTransId="{EE3147D0-7C1D-4C85-8432-EA5C6E41AA30}" sibTransId="{FD183CEE-A9B0-4A17-80C3-ED46254968EF}"/>
    <dgm:cxn modelId="{52E82683-43E5-4264-A4A2-C69990D00BEE}" type="presOf" srcId="{BA26F30C-B9F1-4998-8CD6-D6C6C1147BCA}" destId="{D62EAC49-75C9-404B-892F-2BF6BD6FD73A}" srcOrd="0" destOrd="0" presId="urn:microsoft.com/office/officeart/2005/8/layout/radial1"/>
    <dgm:cxn modelId="{44E7D08F-03F3-4EFC-B042-30D2317BA254}" srcId="{4BB65B82-2F15-4365-9053-6E8E818BE4C9}" destId="{E3802143-013D-4FDB-BE1C-3A4CB278E409}" srcOrd="3" destOrd="0" parTransId="{E7DC0152-1A01-4430-A1EA-C8621EE7FE6A}" sibTransId="{46A17312-F658-4EB6-8621-13EEEA1EA5C6}"/>
    <dgm:cxn modelId="{67C02596-D395-498F-BAA3-B48CE31758D3}" type="presOf" srcId="{E705CF33-335F-4292-969E-0409D570286B}" destId="{96123A0F-CCD3-426F-9F8B-0B2F6AD279DF}" srcOrd="1" destOrd="0" presId="urn:microsoft.com/office/officeart/2005/8/layout/radial1"/>
    <dgm:cxn modelId="{8E9B899B-B025-48CC-A8E0-4A714855AE12}" type="presOf" srcId="{F80097CE-ECDA-4166-89BB-2192929F63F5}" destId="{66E55C8A-12CE-48E1-BFA5-FCA5BF6CC789}" srcOrd="0" destOrd="0" presId="urn:microsoft.com/office/officeart/2005/8/layout/radial1"/>
    <dgm:cxn modelId="{B942C09F-71E8-48DF-84D8-F21EADB75D05}" type="presOf" srcId="{4BB65B82-2F15-4365-9053-6E8E818BE4C9}" destId="{81EC0AB7-68F8-41C2-B6C3-93AE48D1D57F}" srcOrd="0" destOrd="0" presId="urn:microsoft.com/office/officeart/2005/8/layout/radial1"/>
    <dgm:cxn modelId="{1E9E84A0-FDBA-48A8-852A-07A89464C674}" type="presOf" srcId="{C4D3D0EC-F808-4314-BB47-891C1417BACB}" destId="{72D19660-D56C-40BA-98AC-8A84B7F18858}" srcOrd="1" destOrd="0" presId="urn:microsoft.com/office/officeart/2005/8/layout/radial1"/>
    <dgm:cxn modelId="{EF2DB6A1-5012-447A-B5FA-07E49BA3D86D}" type="presOf" srcId="{B3854FC8-541E-4785-B125-56929A3A7A7F}" destId="{FB2D53EA-94ED-49E5-A226-0E20729BA7DE}" srcOrd="0" destOrd="0" presId="urn:microsoft.com/office/officeart/2005/8/layout/radial1"/>
    <dgm:cxn modelId="{C3F1FDA7-0D4B-4B00-9E52-097D75C6686D}" type="presOf" srcId="{7BAE7FF0-3FC2-473E-A11B-DECF5A8AF7A7}" destId="{805B5581-B40C-48C8-945E-C36D47E9E0ED}" srcOrd="0" destOrd="0" presId="urn:microsoft.com/office/officeart/2005/8/layout/radial1"/>
    <dgm:cxn modelId="{A3BC91A9-B692-43FB-A961-979890BEBEF5}" srcId="{4BB65B82-2F15-4365-9053-6E8E818BE4C9}" destId="{BEEBC818-58EF-4B36-A4A4-FD25838D2392}" srcOrd="0" destOrd="0" parTransId="{C4D3D0EC-F808-4314-BB47-891C1417BACB}" sibTransId="{41090F0C-1D31-4BD4-8CC9-1467C17CC7B7}"/>
    <dgm:cxn modelId="{A19DA7BA-6738-4B90-9B2B-4D84F7CD66D8}" srcId="{4BB65B82-2F15-4365-9053-6E8E818BE4C9}" destId="{E076A2AB-BEF7-457A-8E00-B307802F6E2C}" srcOrd="9" destOrd="0" parTransId="{B3854FC8-541E-4785-B125-56929A3A7A7F}" sibTransId="{105AC87B-AAF8-4D96-84A5-19BB16023E9D}"/>
    <dgm:cxn modelId="{91F956BD-75A0-4533-B21C-248FBF17BB32}" type="presOf" srcId="{13E05EAA-B149-4CCC-B12C-8330F4D116D7}" destId="{0028E95A-91BC-43DF-98D4-15F2E147504B}" srcOrd="0" destOrd="0" presId="urn:microsoft.com/office/officeart/2005/8/layout/radial1"/>
    <dgm:cxn modelId="{832368BE-3555-4068-8126-833314772FC3}" type="presOf" srcId="{DB3A129D-5F48-477B-A907-22840461034D}" destId="{E2205027-832F-4AC5-B6F0-9CB18B222C74}" srcOrd="0" destOrd="0" presId="urn:microsoft.com/office/officeart/2005/8/layout/radial1"/>
    <dgm:cxn modelId="{515729C5-2649-49EC-9704-957951C2EDFC}" type="presOf" srcId="{BEF72669-06E3-420A-A93B-4AAE5873B544}" destId="{67DBA4BC-7A42-445A-9D80-468E82E49FB6}" srcOrd="0" destOrd="0" presId="urn:microsoft.com/office/officeart/2005/8/layout/radial1"/>
    <dgm:cxn modelId="{08BA51C9-CA30-4407-9E08-453EB4B5A484}" type="presOf" srcId="{E705CF33-335F-4292-969E-0409D570286B}" destId="{3F7237EA-FE12-4B88-A48A-E21FEBDB8026}" srcOrd="0" destOrd="0" presId="urn:microsoft.com/office/officeart/2005/8/layout/radial1"/>
    <dgm:cxn modelId="{929934D2-FCE9-445B-9691-75F0D01E8C5C}" type="presOf" srcId="{0D469305-66EC-4D19-BD82-438667A4F5EB}" destId="{1C33AA39-9316-4320-8A1D-6DCC747A2F03}" srcOrd="1" destOrd="0" presId="urn:microsoft.com/office/officeart/2005/8/layout/radial1"/>
    <dgm:cxn modelId="{8A334FD4-7086-4BC9-A56F-8076C85C97FE}" type="presOf" srcId="{3F508452-C87E-4953-964E-ADF0557F7C02}" destId="{1EB6DD7E-5819-4F1D-AC05-44DAF5EC936D}" srcOrd="0" destOrd="0" presId="urn:microsoft.com/office/officeart/2005/8/layout/radial1"/>
    <dgm:cxn modelId="{44A387D9-6E90-4043-B89E-53F3A1B8EFBE}" type="presOf" srcId="{0D469305-66EC-4D19-BD82-438667A4F5EB}" destId="{247A61DB-DC6D-4798-9D7F-C6B24B5F48D8}" srcOrd="0" destOrd="0" presId="urn:microsoft.com/office/officeart/2005/8/layout/radial1"/>
    <dgm:cxn modelId="{BB26F6E2-037F-441C-A97A-D9F995F34CDA}" type="presOf" srcId="{E076A2AB-BEF7-457A-8E00-B307802F6E2C}" destId="{87EF99BF-7643-49DF-94D6-15826CAF1863}" srcOrd="0" destOrd="0" presId="urn:microsoft.com/office/officeart/2005/8/layout/radial1"/>
    <dgm:cxn modelId="{6CD305EC-1FBF-4FE2-9EE5-AA28B97F97FA}" type="presOf" srcId="{AC5F2103-DDDE-498F-89D0-7217897085DD}" destId="{D7A43317-FDE3-4679-9AD9-6028EDDD1722}" srcOrd="0" destOrd="0" presId="urn:microsoft.com/office/officeart/2005/8/layout/radial1"/>
    <dgm:cxn modelId="{ED9BA2F4-003F-4278-817D-7AFDD45A67EB}" type="presOf" srcId="{0FFD7548-905C-44A4-B298-6E66603A4965}" destId="{CD64904B-380C-4706-830D-60F63CA824A4}" srcOrd="0" destOrd="0" presId="urn:microsoft.com/office/officeart/2005/8/layout/radial1"/>
    <dgm:cxn modelId="{F30DBC8A-C98A-4E58-9FBA-BCA078DEC472}" type="presParOf" srcId="{D7A43317-FDE3-4679-9AD9-6028EDDD1722}" destId="{81EC0AB7-68F8-41C2-B6C3-93AE48D1D57F}" srcOrd="0" destOrd="0" presId="urn:microsoft.com/office/officeart/2005/8/layout/radial1"/>
    <dgm:cxn modelId="{A6E67500-D185-4DDB-962D-A9E9419C352F}" type="presParOf" srcId="{D7A43317-FDE3-4679-9AD9-6028EDDD1722}" destId="{BD4937F7-21C1-44E8-8CA1-783519C9CED8}" srcOrd="1" destOrd="0" presId="urn:microsoft.com/office/officeart/2005/8/layout/radial1"/>
    <dgm:cxn modelId="{E878E222-A2CC-4E37-9E59-8DA1F1D247B0}" type="presParOf" srcId="{BD4937F7-21C1-44E8-8CA1-783519C9CED8}" destId="{72D19660-D56C-40BA-98AC-8A84B7F18858}" srcOrd="0" destOrd="0" presId="urn:microsoft.com/office/officeart/2005/8/layout/radial1"/>
    <dgm:cxn modelId="{C78652CF-42E6-48BF-AFC0-D0021734E12B}" type="presParOf" srcId="{D7A43317-FDE3-4679-9AD9-6028EDDD1722}" destId="{0A5B2CAD-CEFC-4422-ABDA-C256BC25D273}" srcOrd="2" destOrd="0" presId="urn:microsoft.com/office/officeart/2005/8/layout/radial1"/>
    <dgm:cxn modelId="{4A1C1D78-6EA5-4F89-8FFD-1DD16CD17C20}" type="presParOf" srcId="{D7A43317-FDE3-4679-9AD9-6028EDDD1722}" destId="{3F7237EA-FE12-4B88-A48A-E21FEBDB8026}" srcOrd="3" destOrd="0" presId="urn:microsoft.com/office/officeart/2005/8/layout/radial1"/>
    <dgm:cxn modelId="{BC8354D8-448E-4985-89FD-9E02A88C7C64}" type="presParOf" srcId="{3F7237EA-FE12-4B88-A48A-E21FEBDB8026}" destId="{96123A0F-CCD3-426F-9F8B-0B2F6AD279DF}" srcOrd="0" destOrd="0" presId="urn:microsoft.com/office/officeart/2005/8/layout/radial1"/>
    <dgm:cxn modelId="{A1489D74-2284-4328-BF97-D74E8A7F884D}" type="presParOf" srcId="{D7A43317-FDE3-4679-9AD9-6028EDDD1722}" destId="{0028E95A-91BC-43DF-98D4-15F2E147504B}" srcOrd="4" destOrd="0" presId="urn:microsoft.com/office/officeart/2005/8/layout/radial1"/>
    <dgm:cxn modelId="{7075BC77-CB65-4209-958D-21E031DF1F4A}" type="presParOf" srcId="{D7A43317-FDE3-4679-9AD9-6028EDDD1722}" destId="{247A61DB-DC6D-4798-9D7F-C6B24B5F48D8}" srcOrd="5" destOrd="0" presId="urn:microsoft.com/office/officeart/2005/8/layout/radial1"/>
    <dgm:cxn modelId="{83AF3C3E-6B36-4EE7-947B-9FA6C3C74B4E}" type="presParOf" srcId="{247A61DB-DC6D-4798-9D7F-C6B24B5F48D8}" destId="{1C33AA39-9316-4320-8A1D-6DCC747A2F03}" srcOrd="0" destOrd="0" presId="urn:microsoft.com/office/officeart/2005/8/layout/radial1"/>
    <dgm:cxn modelId="{8B3D2A42-14E1-40B8-AA58-EF4DDF2E592A}" type="presParOf" srcId="{D7A43317-FDE3-4679-9AD9-6028EDDD1722}" destId="{CD64904B-380C-4706-830D-60F63CA824A4}" srcOrd="6" destOrd="0" presId="urn:microsoft.com/office/officeart/2005/8/layout/radial1"/>
    <dgm:cxn modelId="{0EE0BFF4-62A9-424E-AFD3-0D9576300CC1}" type="presParOf" srcId="{D7A43317-FDE3-4679-9AD9-6028EDDD1722}" destId="{98FC6AC4-EB81-4D9F-B43D-BBEC752E531E}" srcOrd="7" destOrd="0" presId="urn:microsoft.com/office/officeart/2005/8/layout/radial1"/>
    <dgm:cxn modelId="{6A728274-EA07-4691-B868-BDE83BE8E8F9}" type="presParOf" srcId="{98FC6AC4-EB81-4D9F-B43D-BBEC752E531E}" destId="{64A8D1A2-062B-4F52-BAE3-4E09DA3C4E37}" srcOrd="0" destOrd="0" presId="urn:microsoft.com/office/officeart/2005/8/layout/radial1"/>
    <dgm:cxn modelId="{B4418B54-165D-4F08-BA5E-9455E9C74F8F}" type="presParOf" srcId="{D7A43317-FDE3-4679-9AD9-6028EDDD1722}" destId="{65C719F3-9E12-417E-B10C-A030BFE83554}" srcOrd="8" destOrd="0" presId="urn:microsoft.com/office/officeart/2005/8/layout/radial1"/>
    <dgm:cxn modelId="{091FAC9F-2811-45E7-99FB-5E77E7BB1D60}" type="presParOf" srcId="{D7A43317-FDE3-4679-9AD9-6028EDDD1722}" destId="{219F9FCE-8853-4491-BE65-B7E8B7FD703D}" srcOrd="9" destOrd="0" presId="urn:microsoft.com/office/officeart/2005/8/layout/radial1"/>
    <dgm:cxn modelId="{AF21DAF3-687B-4CC6-A24D-3A8A295FA851}" type="presParOf" srcId="{219F9FCE-8853-4491-BE65-B7E8B7FD703D}" destId="{B45E7720-575C-43E1-AA8A-EB0174AE56BF}" srcOrd="0" destOrd="0" presId="urn:microsoft.com/office/officeart/2005/8/layout/radial1"/>
    <dgm:cxn modelId="{7FB81C56-AC22-4F44-B0C4-639737B46479}" type="presParOf" srcId="{D7A43317-FDE3-4679-9AD9-6028EDDD1722}" destId="{805B5581-B40C-48C8-945E-C36D47E9E0ED}" srcOrd="10" destOrd="0" presId="urn:microsoft.com/office/officeart/2005/8/layout/radial1"/>
    <dgm:cxn modelId="{34DC6102-7FA5-4E10-BF4D-8397E21E09A2}" type="presParOf" srcId="{D7A43317-FDE3-4679-9AD9-6028EDDD1722}" destId="{1ADA64ED-4264-4DCB-8FA3-2EDB42B7675F}" srcOrd="11" destOrd="0" presId="urn:microsoft.com/office/officeart/2005/8/layout/radial1"/>
    <dgm:cxn modelId="{308214B3-EC97-418B-8BE9-C11B56280D8F}" type="presParOf" srcId="{1ADA64ED-4264-4DCB-8FA3-2EDB42B7675F}" destId="{BD10FD98-417D-45A7-9752-FDE4296799DE}" srcOrd="0" destOrd="0" presId="urn:microsoft.com/office/officeart/2005/8/layout/radial1"/>
    <dgm:cxn modelId="{B18DB831-5C31-4951-B380-2E7776C6BE5B}" type="presParOf" srcId="{D7A43317-FDE3-4679-9AD9-6028EDDD1722}" destId="{E2205027-832F-4AC5-B6F0-9CB18B222C74}" srcOrd="12" destOrd="0" presId="urn:microsoft.com/office/officeart/2005/8/layout/radial1"/>
    <dgm:cxn modelId="{5B80EC1B-E7F3-46A4-948E-06A2CB919A24}" type="presParOf" srcId="{D7A43317-FDE3-4679-9AD9-6028EDDD1722}" destId="{1EB6DD7E-5819-4F1D-AC05-44DAF5EC936D}" srcOrd="13" destOrd="0" presId="urn:microsoft.com/office/officeart/2005/8/layout/radial1"/>
    <dgm:cxn modelId="{BDE2DD18-85A9-44F7-A71C-9DCAF9A69DFE}" type="presParOf" srcId="{1EB6DD7E-5819-4F1D-AC05-44DAF5EC936D}" destId="{286CAD56-0701-47E4-ABD3-7173D63E99BD}" srcOrd="0" destOrd="0" presId="urn:microsoft.com/office/officeart/2005/8/layout/radial1"/>
    <dgm:cxn modelId="{6F595CBD-E0F5-4E66-A782-85C7BBB07657}" type="presParOf" srcId="{D7A43317-FDE3-4679-9AD9-6028EDDD1722}" destId="{D62EAC49-75C9-404B-892F-2BF6BD6FD73A}" srcOrd="14" destOrd="0" presId="urn:microsoft.com/office/officeart/2005/8/layout/radial1"/>
    <dgm:cxn modelId="{0A388BE0-AB91-478D-8213-DCB5A753360C}" type="presParOf" srcId="{D7A43317-FDE3-4679-9AD9-6028EDDD1722}" destId="{67DBA4BC-7A42-445A-9D80-468E82E49FB6}" srcOrd="15" destOrd="0" presId="urn:microsoft.com/office/officeart/2005/8/layout/radial1"/>
    <dgm:cxn modelId="{8F24A36E-96C7-4AF4-BD93-9594B12645DA}" type="presParOf" srcId="{67DBA4BC-7A42-445A-9D80-468E82E49FB6}" destId="{D8BA4396-1FE1-44E8-9C64-26B8B02C226E}" srcOrd="0" destOrd="0" presId="urn:microsoft.com/office/officeart/2005/8/layout/radial1"/>
    <dgm:cxn modelId="{AB03180C-5214-47E9-B4B1-22C8071780B4}" type="presParOf" srcId="{D7A43317-FDE3-4679-9AD9-6028EDDD1722}" destId="{66E55C8A-12CE-48E1-BFA5-FCA5BF6CC789}" srcOrd="16" destOrd="0" presId="urn:microsoft.com/office/officeart/2005/8/layout/radial1"/>
    <dgm:cxn modelId="{18B48B5D-A93A-4A70-9E59-34C981950671}" type="presParOf" srcId="{D7A43317-FDE3-4679-9AD9-6028EDDD1722}" destId="{36D67DF7-563D-4D37-8397-FCE495453737}" srcOrd="17" destOrd="0" presId="urn:microsoft.com/office/officeart/2005/8/layout/radial1"/>
    <dgm:cxn modelId="{FDFCD73A-D142-4422-BA4A-596FB7E9F025}" type="presParOf" srcId="{36D67DF7-563D-4D37-8397-FCE495453737}" destId="{73E07A76-EE89-40D9-A1B7-AEFD5AE5EBCD}" srcOrd="0" destOrd="0" presId="urn:microsoft.com/office/officeart/2005/8/layout/radial1"/>
    <dgm:cxn modelId="{3CF5F39F-FDC1-46B8-B438-402B6F9D0998}" type="presParOf" srcId="{D7A43317-FDE3-4679-9AD9-6028EDDD1722}" destId="{B2BD77EB-0181-4B97-957F-C37BA41D3DFC}" srcOrd="18" destOrd="0" presId="urn:microsoft.com/office/officeart/2005/8/layout/radial1"/>
    <dgm:cxn modelId="{248B29DF-A94D-4FE7-BD32-16C922E59997}" type="presParOf" srcId="{D7A43317-FDE3-4679-9AD9-6028EDDD1722}" destId="{FB2D53EA-94ED-49E5-A226-0E20729BA7DE}" srcOrd="19" destOrd="0" presId="urn:microsoft.com/office/officeart/2005/8/layout/radial1"/>
    <dgm:cxn modelId="{B4BA6BA7-F7C9-4C98-93F3-A4E8C571BA14}" type="presParOf" srcId="{FB2D53EA-94ED-49E5-A226-0E20729BA7DE}" destId="{13C2D061-861E-4485-B49F-519F8F82BEF2}" srcOrd="0" destOrd="0" presId="urn:microsoft.com/office/officeart/2005/8/layout/radial1"/>
    <dgm:cxn modelId="{93B959F6-DF6A-47DB-A91C-A2DD81C2FDF0}" type="presParOf" srcId="{D7A43317-FDE3-4679-9AD9-6028EDDD1722}" destId="{87EF99BF-7643-49DF-94D6-15826CAF1863}" srcOrd="2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EC0AB7-68F8-41C2-B6C3-93AE48D1D57F}">
      <dsp:nvSpPr>
        <dsp:cNvPr id="0" name=""/>
        <dsp:cNvSpPr/>
      </dsp:nvSpPr>
      <dsp:spPr>
        <a:xfrm>
          <a:off x="3508549" y="1320403"/>
          <a:ext cx="1623861" cy="16076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Large Kitchen Equipment</a:t>
          </a:r>
        </a:p>
      </dsp:txBody>
      <dsp:txXfrm>
        <a:off x="3746358" y="1555840"/>
        <a:ext cx="1148243" cy="1136791"/>
      </dsp:txXfrm>
    </dsp:sp>
    <dsp:sp modelId="{BD4937F7-21C1-44E8-8CA1-783519C9CED8}">
      <dsp:nvSpPr>
        <dsp:cNvPr id="0" name=""/>
        <dsp:cNvSpPr/>
      </dsp:nvSpPr>
      <dsp:spPr>
        <a:xfrm rot="16200000">
          <a:off x="4072861" y="1064359"/>
          <a:ext cx="495236" cy="16852"/>
        </a:xfrm>
        <a:custGeom>
          <a:avLst/>
          <a:gdLst/>
          <a:ahLst/>
          <a:cxnLst/>
          <a:rect l="0" t="0" r="0" b="0"/>
          <a:pathLst>
            <a:path>
              <a:moveTo>
                <a:pt x="0" y="8426"/>
              </a:moveTo>
              <a:lnTo>
                <a:pt x="495236"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08099" y="1060404"/>
        <a:ext cx="24761" cy="24761"/>
      </dsp:txXfrm>
    </dsp:sp>
    <dsp:sp modelId="{0A5B2CAD-CEFC-4422-ABDA-C256BC25D273}">
      <dsp:nvSpPr>
        <dsp:cNvPr id="0" name=""/>
        <dsp:cNvSpPr/>
      </dsp:nvSpPr>
      <dsp:spPr>
        <a:xfrm>
          <a:off x="3915983" y="16172"/>
          <a:ext cx="808993" cy="808993"/>
        </a:xfrm>
        <a:prstGeom prst="ellipse">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 </a:t>
          </a:r>
        </a:p>
      </dsp:txBody>
      <dsp:txXfrm>
        <a:off x="4034457" y="134646"/>
        <a:ext cx="572045" cy="572045"/>
      </dsp:txXfrm>
    </dsp:sp>
    <dsp:sp modelId="{3F7237EA-FE12-4B88-A48A-E21FEBDB8026}">
      <dsp:nvSpPr>
        <dsp:cNvPr id="0" name=""/>
        <dsp:cNvSpPr/>
      </dsp:nvSpPr>
      <dsp:spPr>
        <a:xfrm rot="18360000">
          <a:off x="4693088" y="1264047"/>
          <a:ext cx="492466" cy="16852"/>
        </a:xfrm>
        <a:custGeom>
          <a:avLst/>
          <a:gdLst/>
          <a:ahLst/>
          <a:cxnLst/>
          <a:rect l="0" t="0" r="0" b="0"/>
          <a:pathLst>
            <a:path>
              <a:moveTo>
                <a:pt x="0" y="8426"/>
              </a:moveTo>
              <a:lnTo>
                <a:pt x="492466"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27009" y="1260162"/>
        <a:ext cx="24623" cy="24623"/>
      </dsp:txXfrm>
    </dsp:sp>
    <dsp:sp modelId="{0028E95A-91BC-43DF-98D4-15F2E147504B}">
      <dsp:nvSpPr>
        <dsp:cNvPr id="0" name=""/>
        <dsp:cNvSpPr/>
      </dsp:nvSpPr>
      <dsp:spPr>
        <a:xfrm>
          <a:off x="4917314" y="341525"/>
          <a:ext cx="808993" cy="8089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 </a:t>
          </a:r>
        </a:p>
      </dsp:txBody>
      <dsp:txXfrm>
        <a:off x="5035788" y="459999"/>
        <a:ext cx="572045" cy="572045"/>
      </dsp:txXfrm>
    </dsp:sp>
    <dsp:sp modelId="{247A61DB-DC6D-4798-9D7F-C6B24B5F48D8}">
      <dsp:nvSpPr>
        <dsp:cNvPr id="0" name=""/>
        <dsp:cNvSpPr/>
      </dsp:nvSpPr>
      <dsp:spPr>
        <a:xfrm rot="20520000">
          <a:off x="5079986" y="1789763"/>
          <a:ext cx="487922" cy="16852"/>
        </a:xfrm>
        <a:custGeom>
          <a:avLst/>
          <a:gdLst/>
          <a:ahLst/>
          <a:cxnLst/>
          <a:rect l="0" t="0" r="0" b="0"/>
          <a:pathLst>
            <a:path>
              <a:moveTo>
                <a:pt x="0" y="8426"/>
              </a:moveTo>
              <a:lnTo>
                <a:pt x="487922"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11749" y="1785991"/>
        <a:ext cx="24396" cy="24396"/>
      </dsp:txXfrm>
    </dsp:sp>
    <dsp:sp modelId="{CD64904B-380C-4706-830D-60F63CA824A4}">
      <dsp:nvSpPr>
        <dsp:cNvPr id="0" name=""/>
        <dsp:cNvSpPr/>
      </dsp:nvSpPr>
      <dsp:spPr>
        <a:xfrm>
          <a:off x="5536170" y="1193308"/>
          <a:ext cx="808993" cy="808993"/>
        </a:xfrm>
        <a:prstGeom prst="ellipse">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 </a:t>
          </a:r>
        </a:p>
      </dsp:txBody>
      <dsp:txXfrm>
        <a:off x="5654644" y="1311782"/>
        <a:ext cx="572045" cy="572045"/>
      </dsp:txXfrm>
    </dsp:sp>
    <dsp:sp modelId="{98FC6AC4-EB81-4D9F-B43D-BBEC752E531E}">
      <dsp:nvSpPr>
        <dsp:cNvPr id="0" name=""/>
        <dsp:cNvSpPr/>
      </dsp:nvSpPr>
      <dsp:spPr>
        <a:xfrm rot="1080000">
          <a:off x="5079986" y="2441856"/>
          <a:ext cx="487922" cy="16852"/>
        </a:xfrm>
        <a:custGeom>
          <a:avLst/>
          <a:gdLst/>
          <a:ahLst/>
          <a:cxnLst/>
          <a:rect l="0" t="0" r="0" b="0"/>
          <a:pathLst>
            <a:path>
              <a:moveTo>
                <a:pt x="0" y="8426"/>
              </a:moveTo>
              <a:lnTo>
                <a:pt x="487922"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11749" y="2438084"/>
        <a:ext cx="24396" cy="24396"/>
      </dsp:txXfrm>
    </dsp:sp>
    <dsp:sp modelId="{65C719F3-9E12-417E-B10C-A030BFE83554}">
      <dsp:nvSpPr>
        <dsp:cNvPr id="0" name=""/>
        <dsp:cNvSpPr/>
      </dsp:nvSpPr>
      <dsp:spPr>
        <a:xfrm>
          <a:off x="5536170" y="2246169"/>
          <a:ext cx="808993" cy="8089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 </a:t>
          </a:r>
        </a:p>
      </dsp:txBody>
      <dsp:txXfrm>
        <a:off x="5654644" y="2364643"/>
        <a:ext cx="572045" cy="572045"/>
      </dsp:txXfrm>
    </dsp:sp>
    <dsp:sp modelId="{219F9FCE-8853-4491-BE65-B7E8B7FD703D}">
      <dsp:nvSpPr>
        <dsp:cNvPr id="0" name=""/>
        <dsp:cNvSpPr/>
      </dsp:nvSpPr>
      <dsp:spPr>
        <a:xfrm rot="3240000">
          <a:off x="4693088" y="2967572"/>
          <a:ext cx="492466" cy="16852"/>
        </a:xfrm>
        <a:custGeom>
          <a:avLst/>
          <a:gdLst/>
          <a:ahLst/>
          <a:cxnLst/>
          <a:rect l="0" t="0" r="0" b="0"/>
          <a:pathLst>
            <a:path>
              <a:moveTo>
                <a:pt x="0" y="8426"/>
              </a:moveTo>
              <a:lnTo>
                <a:pt x="492466"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27009" y="2963686"/>
        <a:ext cx="24623" cy="24623"/>
      </dsp:txXfrm>
    </dsp:sp>
    <dsp:sp modelId="{805B5581-B40C-48C8-945E-C36D47E9E0ED}">
      <dsp:nvSpPr>
        <dsp:cNvPr id="0" name=""/>
        <dsp:cNvSpPr/>
      </dsp:nvSpPr>
      <dsp:spPr>
        <a:xfrm>
          <a:off x="4917314" y="3097952"/>
          <a:ext cx="808993" cy="808993"/>
        </a:xfrm>
        <a:prstGeom prst="ellipse">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endParaRPr lang="en-US" sz="3900" kern="1200"/>
        </a:p>
      </dsp:txBody>
      <dsp:txXfrm>
        <a:off x="5035788" y="3216426"/>
        <a:ext cx="572045" cy="572045"/>
      </dsp:txXfrm>
    </dsp:sp>
    <dsp:sp modelId="{1ADA64ED-4264-4DCB-8FA3-2EDB42B7675F}">
      <dsp:nvSpPr>
        <dsp:cNvPr id="0" name=""/>
        <dsp:cNvSpPr/>
      </dsp:nvSpPr>
      <dsp:spPr>
        <a:xfrm rot="5400000">
          <a:off x="4072861" y="3167260"/>
          <a:ext cx="495236" cy="16852"/>
        </a:xfrm>
        <a:custGeom>
          <a:avLst/>
          <a:gdLst/>
          <a:ahLst/>
          <a:cxnLst/>
          <a:rect l="0" t="0" r="0" b="0"/>
          <a:pathLst>
            <a:path>
              <a:moveTo>
                <a:pt x="0" y="8426"/>
              </a:moveTo>
              <a:lnTo>
                <a:pt x="495236"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08099" y="3163305"/>
        <a:ext cx="24761" cy="24761"/>
      </dsp:txXfrm>
    </dsp:sp>
    <dsp:sp modelId="{E2205027-832F-4AC5-B6F0-9CB18B222C74}">
      <dsp:nvSpPr>
        <dsp:cNvPr id="0" name=""/>
        <dsp:cNvSpPr/>
      </dsp:nvSpPr>
      <dsp:spPr>
        <a:xfrm>
          <a:off x="3915983" y="3423305"/>
          <a:ext cx="808993" cy="8089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endParaRPr lang="en-US" sz="3900" kern="1200"/>
        </a:p>
      </dsp:txBody>
      <dsp:txXfrm>
        <a:off x="4034457" y="3541779"/>
        <a:ext cx="572045" cy="572045"/>
      </dsp:txXfrm>
    </dsp:sp>
    <dsp:sp modelId="{1EB6DD7E-5819-4F1D-AC05-44DAF5EC936D}">
      <dsp:nvSpPr>
        <dsp:cNvPr id="0" name=""/>
        <dsp:cNvSpPr/>
      </dsp:nvSpPr>
      <dsp:spPr>
        <a:xfrm rot="7560000">
          <a:off x="3455405" y="2967572"/>
          <a:ext cx="492466" cy="16852"/>
        </a:xfrm>
        <a:custGeom>
          <a:avLst/>
          <a:gdLst/>
          <a:ahLst/>
          <a:cxnLst/>
          <a:rect l="0" t="0" r="0" b="0"/>
          <a:pathLst>
            <a:path>
              <a:moveTo>
                <a:pt x="0" y="8426"/>
              </a:moveTo>
              <a:lnTo>
                <a:pt x="492466"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689326" y="2963686"/>
        <a:ext cx="24623" cy="24623"/>
      </dsp:txXfrm>
    </dsp:sp>
    <dsp:sp modelId="{D62EAC49-75C9-404B-892F-2BF6BD6FD73A}">
      <dsp:nvSpPr>
        <dsp:cNvPr id="0" name=""/>
        <dsp:cNvSpPr/>
      </dsp:nvSpPr>
      <dsp:spPr>
        <a:xfrm>
          <a:off x="2914651" y="3097952"/>
          <a:ext cx="808993" cy="808993"/>
        </a:xfrm>
        <a:prstGeom prst="ellipse">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endParaRPr lang="en-US" sz="3900" kern="1200"/>
        </a:p>
      </dsp:txBody>
      <dsp:txXfrm>
        <a:off x="3033125" y="3216426"/>
        <a:ext cx="572045" cy="572045"/>
      </dsp:txXfrm>
    </dsp:sp>
    <dsp:sp modelId="{67DBA4BC-7A42-445A-9D80-468E82E49FB6}">
      <dsp:nvSpPr>
        <dsp:cNvPr id="0" name=""/>
        <dsp:cNvSpPr/>
      </dsp:nvSpPr>
      <dsp:spPr>
        <a:xfrm rot="9720000">
          <a:off x="3073051" y="2441856"/>
          <a:ext cx="487922" cy="16852"/>
        </a:xfrm>
        <a:custGeom>
          <a:avLst/>
          <a:gdLst/>
          <a:ahLst/>
          <a:cxnLst/>
          <a:rect l="0" t="0" r="0" b="0"/>
          <a:pathLst>
            <a:path>
              <a:moveTo>
                <a:pt x="0" y="8426"/>
              </a:moveTo>
              <a:lnTo>
                <a:pt x="487922"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304814" y="2438084"/>
        <a:ext cx="24396" cy="24396"/>
      </dsp:txXfrm>
    </dsp:sp>
    <dsp:sp modelId="{66E55C8A-12CE-48E1-BFA5-FCA5BF6CC789}">
      <dsp:nvSpPr>
        <dsp:cNvPr id="0" name=""/>
        <dsp:cNvSpPr/>
      </dsp:nvSpPr>
      <dsp:spPr>
        <a:xfrm>
          <a:off x="2295795" y="2246169"/>
          <a:ext cx="808993" cy="8089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endParaRPr lang="en-US" sz="3900" kern="1200"/>
        </a:p>
      </dsp:txBody>
      <dsp:txXfrm>
        <a:off x="2414269" y="2364643"/>
        <a:ext cx="572045" cy="572045"/>
      </dsp:txXfrm>
    </dsp:sp>
    <dsp:sp modelId="{36D67DF7-563D-4D37-8397-FCE495453737}">
      <dsp:nvSpPr>
        <dsp:cNvPr id="0" name=""/>
        <dsp:cNvSpPr/>
      </dsp:nvSpPr>
      <dsp:spPr>
        <a:xfrm rot="11880000">
          <a:off x="3073051" y="1789763"/>
          <a:ext cx="487922" cy="16852"/>
        </a:xfrm>
        <a:custGeom>
          <a:avLst/>
          <a:gdLst/>
          <a:ahLst/>
          <a:cxnLst/>
          <a:rect l="0" t="0" r="0" b="0"/>
          <a:pathLst>
            <a:path>
              <a:moveTo>
                <a:pt x="0" y="8426"/>
              </a:moveTo>
              <a:lnTo>
                <a:pt x="487922"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304814" y="1785991"/>
        <a:ext cx="24396" cy="24396"/>
      </dsp:txXfrm>
    </dsp:sp>
    <dsp:sp modelId="{B2BD77EB-0181-4B97-957F-C37BA41D3DFC}">
      <dsp:nvSpPr>
        <dsp:cNvPr id="0" name=""/>
        <dsp:cNvSpPr/>
      </dsp:nvSpPr>
      <dsp:spPr>
        <a:xfrm>
          <a:off x="2295795" y="1193308"/>
          <a:ext cx="808993" cy="808993"/>
        </a:xfrm>
        <a:prstGeom prst="ellipse">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endParaRPr lang="en-US" sz="3900" kern="1200"/>
        </a:p>
      </dsp:txBody>
      <dsp:txXfrm>
        <a:off x="2414269" y="1311782"/>
        <a:ext cx="572045" cy="572045"/>
      </dsp:txXfrm>
    </dsp:sp>
    <dsp:sp modelId="{FB2D53EA-94ED-49E5-A226-0E20729BA7DE}">
      <dsp:nvSpPr>
        <dsp:cNvPr id="0" name=""/>
        <dsp:cNvSpPr/>
      </dsp:nvSpPr>
      <dsp:spPr>
        <a:xfrm rot="14040000">
          <a:off x="3455405" y="1264047"/>
          <a:ext cx="492466" cy="16852"/>
        </a:xfrm>
        <a:custGeom>
          <a:avLst/>
          <a:gdLst/>
          <a:ahLst/>
          <a:cxnLst/>
          <a:rect l="0" t="0" r="0" b="0"/>
          <a:pathLst>
            <a:path>
              <a:moveTo>
                <a:pt x="0" y="8426"/>
              </a:moveTo>
              <a:lnTo>
                <a:pt x="492466" y="8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689326" y="1260162"/>
        <a:ext cx="24623" cy="24623"/>
      </dsp:txXfrm>
    </dsp:sp>
    <dsp:sp modelId="{87EF99BF-7643-49DF-94D6-15826CAF1863}">
      <dsp:nvSpPr>
        <dsp:cNvPr id="0" name=""/>
        <dsp:cNvSpPr/>
      </dsp:nvSpPr>
      <dsp:spPr>
        <a:xfrm>
          <a:off x="2914651" y="341525"/>
          <a:ext cx="808993" cy="8089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endParaRPr lang="en-US" sz="3900" kern="1200"/>
        </a:p>
      </dsp:txBody>
      <dsp:txXfrm>
        <a:off x="3033125" y="459999"/>
        <a:ext cx="572045" cy="57204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5/5/20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dirty="0"/>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dirty="0"/>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92100" y="1714500"/>
            <a:ext cx="36623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106863" y="1714500"/>
            <a:ext cx="3663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5"/>
          <p:cNvSpPr>
            <a:spLocks noGrp="1" noChangeArrowheads="1"/>
          </p:cNvSpPr>
          <p:nvPr>
            <p:ph type="dt" sz="half" idx="10"/>
          </p:nvPr>
        </p:nvSpPr>
        <p:spPr>
          <a:xfrm>
            <a:off x="457200" y="7029450"/>
            <a:ext cx="2133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7029450"/>
            <a:ext cx="2895600" cy="476250"/>
          </a:xfrm>
          <a:prstGeom prst="rect">
            <a:avLst/>
          </a:prstGeom>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6553200" y="7029450"/>
            <a:ext cx="2133600" cy="476250"/>
          </a:xfrm>
          <a:prstGeom prst="rect">
            <a:avLst/>
          </a:prstGeom>
          <a:ln/>
        </p:spPr>
        <p:txBody>
          <a:bodyPr/>
          <a:lstStyle>
            <a:lvl1pPr>
              <a:defRPr/>
            </a:lvl1pPr>
          </a:lstStyle>
          <a:p>
            <a:fld id="{25A470B1-4B60-4DEC-B85F-F41A8644BCF0}" type="slidenum">
              <a:rPr lang="en-GB" altLang="en-US"/>
              <a:pPr/>
              <a:t>‹#›</a:t>
            </a:fld>
            <a:endParaRPr lang="en-GB" altLang="en-US"/>
          </a:p>
        </p:txBody>
      </p:sp>
    </p:spTree>
    <p:extLst>
      <p:ext uri="{BB962C8B-B14F-4D97-AF65-F5344CB8AC3E}">
        <p14:creationId xmlns:p14="http://schemas.microsoft.com/office/powerpoint/2010/main" val="201333659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59929"/>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b="1" dirty="0">
                <a:solidFill>
                  <a:schemeClr val="bg1"/>
                </a:solidFill>
              </a:rPr>
              <a:t>Level 3 Hospitality and Catering </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14</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762000" y="3581400"/>
            <a:ext cx="7848600" cy="2514600"/>
          </a:xfrm>
        </p:spPr>
        <p:txBody>
          <a:bodyPr anchor="t"/>
          <a:lstStyle/>
          <a:p>
            <a:pPr eaLnBrk="1" hangingPunct="1"/>
            <a:br>
              <a:rPr lang="en-GB" dirty="0">
                <a:ea typeface="ＭＳ Ｐゴシック" pitchFamily="-105" charset="-128"/>
                <a:cs typeface="ＭＳ Ｐゴシック" pitchFamily="-105" charset="-128"/>
              </a:rPr>
            </a:br>
            <a:r>
              <a:rPr lang="en-GB" dirty="0">
                <a:ea typeface="ＭＳ Ｐゴシック" pitchFamily="-105" charset="-128"/>
                <a:cs typeface="ＭＳ Ｐゴシック" pitchFamily="-105" charset="-128"/>
              </a:rPr>
              <a:t>Large equipment used in the production of hot and cold desserts</a:t>
            </a:r>
          </a:p>
        </p:txBody>
      </p:sp>
      <p:sp>
        <p:nvSpPr>
          <p:cNvPr id="2054" name="TextBox 9"/>
          <p:cNvSpPr txBox="1">
            <a:spLocks noChangeArrowheads="1"/>
          </p:cNvSpPr>
          <p:nvPr/>
        </p:nvSpPr>
        <p:spPr bwMode="auto">
          <a:xfrm>
            <a:off x="762000" y="2209800"/>
            <a:ext cx="7696200" cy="830997"/>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309: Produce and present advanced desserts and dough products using standardised recipes</a:t>
            </a:r>
            <a:endParaRPr lang="en-US" sz="2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318FB-D7F3-443B-8CFA-8DF18B6AB7BC}"/>
              </a:ext>
            </a:extLst>
          </p:cNvPr>
          <p:cNvSpPr>
            <a:spLocks noGrp="1"/>
          </p:cNvSpPr>
          <p:nvPr>
            <p:ph type="title"/>
          </p:nvPr>
        </p:nvSpPr>
        <p:spPr/>
        <p:txBody>
          <a:bodyPr/>
          <a:lstStyle/>
          <a:p>
            <a:r>
              <a:rPr lang="en-GB" dirty="0"/>
              <a:t>Large equipment</a:t>
            </a:r>
          </a:p>
        </p:txBody>
      </p:sp>
      <p:sp>
        <p:nvSpPr>
          <p:cNvPr id="3" name="Content Placeholder 2">
            <a:extLst>
              <a:ext uri="{FF2B5EF4-FFF2-40B4-BE49-F238E27FC236}">
                <a16:creationId xmlns:a16="http://schemas.microsoft.com/office/drawing/2014/main" id="{A920A5D0-07D7-4182-941B-535152A64E3B}"/>
              </a:ext>
            </a:extLst>
          </p:cNvPr>
          <p:cNvSpPr>
            <a:spLocks noGrp="1"/>
          </p:cNvSpPr>
          <p:nvPr>
            <p:ph sz="half" idx="1"/>
          </p:nvPr>
        </p:nvSpPr>
        <p:spPr>
          <a:xfrm>
            <a:off x="395536" y="1528319"/>
            <a:ext cx="8291264"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Dehydrator </a:t>
            </a:r>
            <a:r>
              <a:rPr lang="en-GB" sz="2000" dirty="0"/>
              <a:t> –  an ideal piece of equipment when producing desserts as you are able preserve fresh fruit by removing their moisture content. They work by circulating warm air around stacked trays made from slatted plastic or metal gauze, allowing water to evaporate evenly and simultaneously.</a:t>
            </a:r>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As no cooking is required, all flavour and nutrition is locked in – in some cases the flavour is intensified – and the end result has a much longer shelf life than the fresh ingredient.</a:t>
            </a:r>
          </a:p>
        </p:txBody>
      </p:sp>
      <p:sp>
        <p:nvSpPr>
          <p:cNvPr id="5" name="Slide Number Placeholder 4">
            <a:extLst>
              <a:ext uri="{FF2B5EF4-FFF2-40B4-BE49-F238E27FC236}">
                <a16:creationId xmlns:a16="http://schemas.microsoft.com/office/drawing/2014/main" id="{0E392F85-1C80-4717-A9EC-1E2C3DD2CECB}"/>
              </a:ext>
            </a:extLst>
          </p:cNvPr>
          <p:cNvSpPr>
            <a:spLocks noGrp="1"/>
          </p:cNvSpPr>
          <p:nvPr>
            <p:ph type="sldNum" sz="quarter" idx="12"/>
          </p:nvPr>
        </p:nvSpPr>
        <p:spPr/>
        <p:txBody>
          <a:bodyPr/>
          <a:lstStyle/>
          <a:p>
            <a:fld id="{25A470B1-4B60-4DEC-B85F-F41A8644BCF0}" type="slidenum">
              <a:rPr lang="en-GB" altLang="en-US" smtClean="0"/>
              <a:pPr/>
              <a:t>10</a:t>
            </a:fld>
            <a:endParaRPr lang="en-GB" altLang="en-US"/>
          </a:p>
        </p:txBody>
      </p:sp>
    </p:spTree>
    <p:extLst>
      <p:ext uri="{BB962C8B-B14F-4D97-AF65-F5344CB8AC3E}">
        <p14:creationId xmlns:p14="http://schemas.microsoft.com/office/powerpoint/2010/main" val="241600558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318FB-D7F3-443B-8CFA-8DF18B6AB7BC}"/>
              </a:ext>
            </a:extLst>
          </p:cNvPr>
          <p:cNvSpPr>
            <a:spLocks noGrp="1"/>
          </p:cNvSpPr>
          <p:nvPr>
            <p:ph type="title"/>
          </p:nvPr>
        </p:nvSpPr>
        <p:spPr/>
        <p:txBody>
          <a:bodyPr/>
          <a:lstStyle/>
          <a:p>
            <a:r>
              <a:rPr lang="en-GB" dirty="0"/>
              <a:t>Large Equipment</a:t>
            </a:r>
          </a:p>
        </p:txBody>
      </p:sp>
      <p:sp>
        <p:nvSpPr>
          <p:cNvPr id="3" name="Content Placeholder 2">
            <a:extLst>
              <a:ext uri="{FF2B5EF4-FFF2-40B4-BE49-F238E27FC236}">
                <a16:creationId xmlns:a16="http://schemas.microsoft.com/office/drawing/2014/main" id="{A920A5D0-07D7-4182-941B-535152A64E3B}"/>
              </a:ext>
            </a:extLst>
          </p:cNvPr>
          <p:cNvSpPr>
            <a:spLocks noGrp="1"/>
          </p:cNvSpPr>
          <p:nvPr>
            <p:ph sz="half" idx="1"/>
          </p:nvPr>
        </p:nvSpPr>
        <p:spPr>
          <a:xfrm>
            <a:off x="323528" y="1412776"/>
            <a:ext cx="8352160"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Ice Cream machine </a:t>
            </a:r>
            <a:r>
              <a:rPr lang="en-GB" sz="2000" dirty="0"/>
              <a:t> – commercial ice cream machines make it easy to produce large quantities of ice cream, sorbet, gelato and frozen yoghurt. </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Many of these ice cream makers include a built-in freezer, meaning you don't need to pre-freeze the bowl first, making the production of ice cream faster, easier and much more efficient.</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Many new ice cream machines have a density control feature which ensures the machine stops when the production has reached the correct density, this ensure the correct texture.</a:t>
            </a: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0E392F85-1C80-4717-A9EC-1E2C3DD2CECB}"/>
              </a:ext>
            </a:extLst>
          </p:cNvPr>
          <p:cNvSpPr>
            <a:spLocks noGrp="1"/>
          </p:cNvSpPr>
          <p:nvPr>
            <p:ph type="sldNum" sz="quarter" idx="12"/>
          </p:nvPr>
        </p:nvSpPr>
        <p:spPr/>
        <p:txBody>
          <a:bodyPr/>
          <a:lstStyle/>
          <a:p>
            <a:fld id="{25A470B1-4B60-4DEC-B85F-F41A8644BCF0}" type="slidenum">
              <a:rPr lang="en-GB" altLang="en-US" smtClean="0"/>
              <a:pPr/>
              <a:t>11</a:t>
            </a:fld>
            <a:endParaRPr lang="en-GB" altLang="en-US"/>
          </a:p>
        </p:txBody>
      </p:sp>
    </p:spTree>
    <p:extLst>
      <p:ext uri="{BB962C8B-B14F-4D97-AF65-F5344CB8AC3E}">
        <p14:creationId xmlns:p14="http://schemas.microsoft.com/office/powerpoint/2010/main" val="204991360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318FB-D7F3-443B-8CFA-8DF18B6AB7BC}"/>
              </a:ext>
            </a:extLst>
          </p:cNvPr>
          <p:cNvSpPr>
            <a:spLocks noGrp="1"/>
          </p:cNvSpPr>
          <p:nvPr>
            <p:ph type="title"/>
          </p:nvPr>
        </p:nvSpPr>
        <p:spPr/>
        <p:txBody>
          <a:bodyPr/>
          <a:lstStyle/>
          <a:p>
            <a:r>
              <a:rPr lang="en-GB" dirty="0"/>
              <a:t>Large equipment</a:t>
            </a:r>
          </a:p>
        </p:txBody>
      </p:sp>
      <p:sp>
        <p:nvSpPr>
          <p:cNvPr id="3" name="Content Placeholder 2">
            <a:extLst>
              <a:ext uri="{FF2B5EF4-FFF2-40B4-BE49-F238E27FC236}">
                <a16:creationId xmlns:a16="http://schemas.microsoft.com/office/drawing/2014/main" id="{A920A5D0-07D7-4182-941B-535152A64E3B}"/>
              </a:ext>
            </a:extLst>
          </p:cNvPr>
          <p:cNvSpPr>
            <a:spLocks noGrp="1"/>
          </p:cNvSpPr>
          <p:nvPr>
            <p:ph sz="half" idx="1"/>
          </p:nvPr>
        </p:nvSpPr>
        <p:spPr>
          <a:xfrm>
            <a:off x="173956" y="1493837"/>
            <a:ext cx="8784976" cy="4525963"/>
          </a:xfrm>
        </p:spPr>
        <p:txBody>
          <a:bodyPr/>
          <a:lstStyle/>
          <a:p>
            <a:pPr marL="342900" indent="-342900" algn="just">
              <a:lnSpc>
                <a:spcPct val="100000"/>
              </a:lnSpc>
              <a:spcBef>
                <a:spcPts val="0"/>
              </a:spcBef>
              <a:spcAft>
                <a:spcPts val="0"/>
              </a:spcAft>
              <a:buClr>
                <a:srgbClr val="FF0000"/>
              </a:buClr>
              <a:buFont typeface="Arial" panose="020B0604020202020204" pitchFamily="34" charset="0"/>
              <a:buChar char="•"/>
            </a:pPr>
            <a:r>
              <a:rPr lang="en-GB" sz="2000" b="1" dirty="0"/>
              <a:t>Chocolate tempering machine </a:t>
            </a:r>
            <a:r>
              <a:rPr lang="en-GB" sz="2000" dirty="0"/>
              <a:t>– when needing a large quantity of workable chocolate, then it’s best to use a chocolate tempering machine. </a:t>
            </a: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gn="just">
              <a:lnSpc>
                <a:spcPct val="100000"/>
              </a:lnSpc>
              <a:spcBef>
                <a:spcPts val="0"/>
              </a:spcBef>
              <a:spcAft>
                <a:spcPts val="0"/>
              </a:spcAft>
              <a:buClr>
                <a:srgbClr val="FF0000"/>
              </a:buClr>
              <a:buFont typeface="Arial" panose="020B0604020202020204" pitchFamily="34" charset="0"/>
              <a:buChar char="•"/>
            </a:pPr>
            <a:r>
              <a:rPr lang="en-GB" sz="2000" dirty="0"/>
              <a:t>Chocolate tempering machines take the guessing out of tempering dark, milk and white chocolate and deliver shiny tempered chocolate with optimised shelf life every time. </a:t>
            </a: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gn="just">
              <a:lnSpc>
                <a:spcPct val="100000"/>
              </a:lnSpc>
              <a:spcBef>
                <a:spcPts val="0"/>
              </a:spcBef>
              <a:spcAft>
                <a:spcPts val="0"/>
              </a:spcAft>
              <a:buClr>
                <a:srgbClr val="FF0000"/>
              </a:buClr>
              <a:buFont typeface="Arial" panose="020B0604020202020204" pitchFamily="34" charset="0"/>
              <a:buChar char="•"/>
            </a:pPr>
            <a:r>
              <a:rPr lang="en-GB" sz="2000" dirty="0"/>
              <a:t>Counter-top and commercial chocolate tempering machine that are ideal for tempering or holding chocolate in-temper due to the precise thermostat that keeps the desired temperature.</a:t>
            </a:r>
          </a:p>
        </p:txBody>
      </p:sp>
      <p:sp>
        <p:nvSpPr>
          <p:cNvPr id="5" name="Slide Number Placeholder 4">
            <a:extLst>
              <a:ext uri="{FF2B5EF4-FFF2-40B4-BE49-F238E27FC236}">
                <a16:creationId xmlns:a16="http://schemas.microsoft.com/office/drawing/2014/main" id="{0E392F85-1C80-4717-A9EC-1E2C3DD2CECB}"/>
              </a:ext>
            </a:extLst>
          </p:cNvPr>
          <p:cNvSpPr>
            <a:spLocks noGrp="1"/>
          </p:cNvSpPr>
          <p:nvPr>
            <p:ph type="sldNum" sz="quarter" idx="12"/>
          </p:nvPr>
        </p:nvSpPr>
        <p:spPr/>
        <p:txBody>
          <a:bodyPr/>
          <a:lstStyle/>
          <a:p>
            <a:fld id="{25A470B1-4B60-4DEC-B85F-F41A8644BCF0}" type="slidenum">
              <a:rPr lang="en-GB" altLang="en-US" smtClean="0"/>
              <a:pPr/>
              <a:t>12</a:t>
            </a:fld>
            <a:endParaRPr lang="en-GB" altLang="en-US"/>
          </a:p>
        </p:txBody>
      </p:sp>
      <p:pic>
        <p:nvPicPr>
          <p:cNvPr id="6" name="Picture 5">
            <a:extLst>
              <a:ext uri="{FF2B5EF4-FFF2-40B4-BE49-F238E27FC236}">
                <a16:creationId xmlns:a16="http://schemas.microsoft.com/office/drawing/2014/main" id="{DF960FD4-7C8D-7E49-B0F8-DA57C7C7C79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03848" y="4653135"/>
            <a:ext cx="2459570" cy="1639713"/>
          </a:xfrm>
          <a:prstGeom prst="rect">
            <a:avLst/>
          </a:prstGeom>
        </p:spPr>
      </p:pic>
    </p:spTree>
    <p:extLst>
      <p:ext uri="{BB962C8B-B14F-4D97-AF65-F5344CB8AC3E}">
        <p14:creationId xmlns:p14="http://schemas.microsoft.com/office/powerpoint/2010/main" val="15098368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 equipment </a:t>
            </a:r>
            <a:endParaRPr lang="en-GB" dirty="0"/>
          </a:p>
        </p:txBody>
      </p:sp>
      <p:sp>
        <p:nvSpPr>
          <p:cNvPr id="3" name="Content Placeholder 2"/>
          <p:cNvSpPr>
            <a:spLocks noGrp="1"/>
          </p:cNvSpPr>
          <p:nvPr>
            <p:ph sz="quarter" idx="10"/>
          </p:nvPr>
        </p:nvSpPr>
        <p:spPr>
          <a:xfrm>
            <a:off x="457200" y="1371600"/>
            <a:ext cx="8218487" cy="4755600"/>
          </a:xfrm>
        </p:spPr>
        <p:txBody>
          <a:bodyPr/>
          <a:lstStyle/>
          <a:p>
            <a:pPr marL="342900" indent="-342900">
              <a:lnSpc>
                <a:spcPct val="100000"/>
              </a:lnSpc>
              <a:spcBef>
                <a:spcPts val="0"/>
              </a:spcBef>
              <a:spcAft>
                <a:spcPts val="0"/>
              </a:spcAft>
              <a:buClr>
                <a:srgbClr val="CC0000"/>
              </a:buClr>
              <a:buFont typeface="Arial" panose="020B0604020202020204" pitchFamily="34" charset="0"/>
              <a:buChar char="•"/>
            </a:pPr>
            <a:r>
              <a:rPr lang="en-GB" sz="1800" b="1" dirty="0"/>
              <a:t>Prover/retarder</a:t>
            </a:r>
            <a:r>
              <a:rPr lang="en-GB" sz="1800" dirty="0"/>
              <a:t>  –  </a:t>
            </a:r>
            <a:r>
              <a:rPr lang="en-US" sz="1800" dirty="0"/>
              <a:t>a prover/retarder is a cabinet with a controlled and adjustable temperature and relative humidity. </a:t>
            </a:r>
          </a:p>
          <a:p>
            <a:pPr>
              <a:lnSpc>
                <a:spcPct val="100000"/>
              </a:lnSpc>
              <a:spcBef>
                <a:spcPts val="0"/>
              </a:spcBef>
              <a:spcAft>
                <a:spcPts val="0"/>
              </a:spcAft>
              <a:buClr>
                <a:srgbClr val="CC0000"/>
              </a:buClr>
            </a:pPr>
            <a:endParaRPr lang="en-US" sz="1800" dirty="0"/>
          </a:p>
          <a:p>
            <a:pPr marL="342900" indent="-342900">
              <a:lnSpc>
                <a:spcPct val="100000"/>
              </a:lnSpc>
              <a:spcBef>
                <a:spcPts val="0"/>
              </a:spcBef>
              <a:spcAft>
                <a:spcPts val="0"/>
              </a:spcAft>
              <a:buClr>
                <a:srgbClr val="CC0000"/>
              </a:buClr>
              <a:buFont typeface="Arial" panose="020B0604020202020204" pitchFamily="34" charset="0"/>
              <a:buChar char="•"/>
            </a:pPr>
            <a:r>
              <a:rPr lang="en-US" sz="1800" dirty="0"/>
              <a:t>During the final stage of the cycle, it transforms from a cold storage room to a heated cabinet to encourage proving. </a:t>
            </a:r>
          </a:p>
          <a:p>
            <a:pPr>
              <a:lnSpc>
                <a:spcPct val="100000"/>
              </a:lnSpc>
              <a:spcBef>
                <a:spcPts val="0"/>
              </a:spcBef>
              <a:spcAft>
                <a:spcPts val="0"/>
              </a:spcAft>
              <a:buClr>
                <a:srgbClr val="CC0000"/>
              </a:buClr>
            </a:pPr>
            <a:endParaRPr lang="en-US" sz="1800" dirty="0"/>
          </a:p>
          <a:p>
            <a:pPr marL="342900" indent="-342900">
              <a:lnSpc>
                <a:spcPct val="100000"/>
              </a:lnSpc>
              <a:spcBef>
                <a:spcPts val="0"/>
              </a:spcBef>
              <a:spcAft>
                <a:spcPts val="0"/>
              </a:spcAft>
              <a:buClr>
                <a:srgbClr val="CC0000"/>
              </a:buClr>
              <a:buFont typeface="Arial" panose="020B0604020202020204" pitchFamily="34" charset="0"/>
              <a:buChar char="•"/>
            </a:pPr>
            <a:r>
              <a:rPr lang="en-US" sz="1800" dirty="0"/>
              <a:t>Dough/fermented goods can be retarded and stored overnight or through the weekend, automatically proving the product ready for baking at a pre-set time.</a:t>
            </a:r>
            <a:endParaRPr lang="en-GB" sz="1800" dirty="0"/>
          </a:p>
        </p:txBody>
      </p:sp>
      <p:pic>
        <p:nvPicPr>
          <p:cNvPr id="5" name="Picture 4">
            <a:extLst>
              <a:ext uri="{FF2B5EF4-FFF2-40B4-BE49-F238E27FC236}">
                <a16:creationId xmlns:a16="http://schemas.microsoft.com/office/drawing/2014/main" id="{E85BCEF7-36C4-2042-B9D4-67F138C4E38E}"/>
              </a:ext>
            </a:extLst>
          </p:cNvPr>
          <p:cNvPicPr>
            <a:picLocks noChangeAspect="1"/>
          </p:cNvPicPr>
          <p:nvPr/>
        </p:nvPicPr>
        <p:blipFill>
          <a:blip r:embed="rId2"/>
          <a:stretch>
            <a:fillRect/>
          </a:stretch>
        </p:blipFill>
        <p:spPr>
          <a:xfrm>
            <a:off x="2915816" y="3768911"/>
            <a:ext cx="3515677" cy="2343785"/>
          </a:xfrm>
          <a:prstGeom prst="rect">
            <a:avLst/>
          </a:prstGeom>
        </p:spPr>
      </p:pic>
    </p:spTree>
    <p:extLst>
      <p:ext uri="{BB962C8B-B14F-4D97-AF65-F5344CB8AC3E}">
        <p14:creationId xmlns:p14="http://schemas.microsoft.com/office/powerpoint/2010/main" val="1872582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extLst>
      <p:ext uri="{BB962C8B-B14F-4D97-AF65-F5344CB8AC3E}">
        <p14:creationId xmlns:p14="http://schemas.microsoft.com/office/powerpoint/2010/main" val="395285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Large kitchen equipment task</a:t>
            </a:r>
          </a:p>
        </p:txBody>
      </p:sp>
      <p:sp>
        <p:nvSpPr>
          <p:cNvPr id="3" name="Content Placeholder 2"/>
          <p:cNvSpPr>
            <a:spLocks noGrp="1"/>
          </p:cNvSpPr>
          <p:nvPr>
            <p:ph sz="quarter" idx="10"/>
          </p:nvPr>
        </p:nvSpPr>
        <p:spPr>
          <a:xfrm>
            <a:off x="251520" y="1220788"/>
            <a:ext cx="8640960" cy="4906412"/>
          </a:xfrm>
        </p:spPr>
        <p:txBody>
          <a:bodyPr/>
          <a:lstStyle/>
          <a:p>
            <a:r>
              <a:rPr lang="en-GB" dirty="0"/>
              <a:t>Lets work together and see if we can list the different large kitchen equipment commonly used in the production, cooking and finishing of hot and cold desserts:</a:t>
            </a:r>
          </a:p>
          <a:p>
            <a:endParaRPr lang="en-GB" dirty="0"/>
          </a:p>
          <a:p>
            <a:endParaRPr lang="en-GB" dirty="0"/>
          </a:p>
        </p:txBody>
      </p:sp>
      <p:graphicFrame>
        <p:nvGraphicFramePr>
          <p:cNvPr id="4" name="Diagram 3"/>
          <p:cNvGraphicFramePr/>
          <p:nvPr>
            <p:extLst>
              <p:ext uri="{D42A27DB-BD31-4B8C-83A1-F6EECF244321}">
                <p14:modId xmlns:p14="http://schemas.microsoft.com/office/powerpoint/2010/main" val="3688238760"/>
              </p:ext>
            </p:extLst>
          </p:nvPr>
        </p:nvGraphicFramePr>
        <p:xfrm>
          <a:off x="179512" y="1988840"/>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6415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p:txBody>
          <a:bodyPr/>
          <a:lstStyle/>
          <a:p>
            <a:r>
              <a:rPr lang="en-GB" dirty="0"/>
              <a:t>Introduction</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3</a:t>
            </a:fld>
            <a:endParaRPr lang="en-GB" altLang="en-US"/>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4" name="Rectangle 3">
            <a:extLst>
              <a:ext uri="{FF2B5EF4-FFF2-40B4-BE49-F238E27FC236}">
                <a16:creationId xmlns:a16="http://schemas.microsoft.com/office/drawing/2014/main" id="{B5A86383-72BB-42B3-A7C1-DD768F58504D}"/>
              </a:ext>
            </a:extLst>
          </p:cNvPr>
          <p:cNvSpPr/>
          <p:nvPr/>
        </p:nvSpPr>
        <p:spPr>
          <a:xfrm>
            <a:off x="219596" y="1426300"/>
            <a:ext cx="8693696" cy="4401205"/>
          </a:xfrm>
          <a:prstGeom prst="rect">
            <a:avLst/>
          </a:prstGeom>
        </p:spPr>
        <p:txBody>
          <a:bodyPr wrap="square">
            <a:spAutoFit/>
          </a:bodyPr>
          <a:lstStyle/>
          <a:p>
            <a:pPr marL="342900" indent="-342900">
              <a:buClr>
                <a:srgbClr val="FF0000"/>
              </a:buClr>
              <a:buFont typeface="Arial" panose="020B0604020202020204" pitchFamily="34" charset="0"/>
              <a:buChar char="•"/>
            </a:pPr>
            <a:r>
              <a:rPr lang="en-GB" dirty="0"/>
              <a:t>As a chef working in a professional kitchen you will use a number of a large pieces of equipment when producing hot and cold desserts. The size and nature of the establishment will depend on the equipment being used. </a:t>
            </a:r>
          </a:p>
          <a:p>
            <a:pPr marL="342900" indent="-342900">
              <a:buClr>
                <a:srgbClr val="FF0000"/>
              </a:buClr>
              <a:buFont typeface="Arial" panose="020B0604020202020204" pitchFamily="34" charset="0"/>
              <a:buChar char="•"/>
            </a:pPr>
            <a:endParaRPr lang="en-GB" dirty="0"/>
          </a:p>
          <a:p>
            <a:pPr marL="342900" indent="-342900">
              <a:buClr>
                <a:srgbClr val="FF0000"/>
              </a:buClr>
              <a:buFont typeface="Arial" panose="020B0604020202020204" pitchFamily="34" charset="0"/>
              <a:buChar char="•"/>
            </a:pPr>
            <a:r>
              <a:rPr lang="en-GB" dirty="0"/>
              <a:t>It is important to choose large equipment that is of good quality and best fits your needs. You need the knowledge of the safe use of the equipment. It is also beneficial to be familiar with the varieties of models that are available, how to maintain the equipment in line with the organisation and manufactures requirements.</a:t>
            </a:r>
          </a:p>
          <a:p>
            <a:pPr marL="342900" indent="-342900">
              <a:buClr>
                <a:srgbClr val="FF0000"/>
              </a:buClr>
              <a:buFont typeface="Arial" panose="020B0604020202020204" pitchFamily="34" charset="0"/>
              <a:buChar char="•"/>
            </a:pPr>
            <a:endParaRPr lang="en-GB" dirty="0"/>
          </a:p>
          <a:p>
            <a:pPr marL="342900" indent="-342900">
              <a:buClr>
                <a:srgbClr val="FF0000"/>
              </a:buClr>
              <a:buFont typeface="Arial" panose="020B0604020202020204" pitchFamily="34" charset="0"/>
              <a:buChar char="•"/>
            </a:pPr>
            <a:r>
              <a:rPr lang="en-GB" dirty="0"/>
              <a:t>It is important that when using large equipment that you and your colleagues are fully trained on the piece of equipment and you fully understand how to use the in a safe and efficient manner.</a:t>
            </a:r>
          </a:p>
        </p:txBody>
      </p:sp>
    </p:spTree>
    <p:extLst>
      <p:ext uri="{BB962C8B-B14F-4D97-AF65-F5344CB8AC3E}">
        <p14:creationId xmlns:p14="http://schemas.microsoft.com/office/powerpoint/2010/main" val="54359183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 equipment </a:t>
            </a:r>
            <a:endParaRPr lang="en-GB" dirty="0"/>
          </a:p>
        </p:txBody>
      </p:sp>
      <p:sp>
        <p:nvSpPr>
          <p:cNvPr id="3" name="Content Placeholder 2"/>
          <p:cNvSpPr>
            <a:spLocks noGrp="1"/>
          </p:cNvSpPr>
          <p:nvPr>
            <p:ph sz="quarter" idx="10"/>
          </p:nvPr>
        </p:nvSpPr>
        <p:spPr>
          <a:xfrm>
            <a:off x="395536" y="1375809"/>
            <a:ext cx="5040560" cy="4755600"/>
          </a:xfrm>
        </p:spPr>
        <p:txBody>
          <a:bodyPr/>
          <a:lstStyle/>
          <a:p>
            <a:pPr marL="342900" indent="-342900">
              <a:lnSpc>
                <a:spcPct val="100000"/>
              </a:lnSpc>
              <a:spcBef>
                <a:spcPts val="0"/>
              </a:spcBef>
              <a:spcAft>
                <a:spcPts val="0"/>
              </a:spcAft>
              <a:buClr>
                <a:srgbClr val="CC0000"/>
              </a:buClr>
              <a:buFont typeface="Arial" panose="020B0604020202020204" pitchFamily="34" charset="0"/>
              <a:buChar char="•"/>
            </a:pPr>
            <a:r>
              <a:rPr lang="en-US" sz="1800" b="1" dirty="0"/>
              <a:t>Blast chillers and blast freezers </a:t>
            </a:r>
            <a:r>
              <a:rPr lang="en-US" sz="1800" dirty="0"/>
              <a:t>offer a systematic, safe method of cooling food quickly and hygienically, minimising bacterial growth and preserving food quality. </a:t>
            </a:r>
          </a:p>
          <a:p>
            <a:pPr>
              <a:lnSpc>
                <a:spcPct val="100000"/>
              </a:lnSpc>
              <a:spcBef>
                <a:spcPts val="0"/>
              </a:spcBef>
              <a:spcAft>
                <a:spcPts val="0"/>
              </a:spcAft>
              <a:buClr>
                <a:srgbClr val="CC0000"/>
              </a:buClr>
            </a:pPr>
            <a:endParaRPr lang="en-US" sz="1800" dirty="0"/>
          </a:p>
          <a:p>
            <a:pPr>
              <a:lnSpc>
                <a:spcPct val="100000"/>
              </a:lnSpc>
              <a:spcBef>
                <a:spcPts val="0"/>
              </a:spcBef>
              <a:spcAft>
                <a:spcPts val="0"/>
              </a:spcAft>
              <a:buClr>
                <a:srgbClr val="CC0000"/>
              </a:buClr>
            </a:pPr>
            <a:r>
              <a:rPr lang="en-US" sz="1800" b="1" dirty="0"/>
              <a:t>Cold holding equipment (refrigerators and refrigerated displays, freezers): </a:t>
            </a:r>
            <a:r>
              <a:rPr lang="en-US" sz="1800" dirty="0"/>
              <a:t> </a:t>
            </a:r>
          </a:p>
          <a:p>
            <a:pPr marL="342900" indent="-342900">
              <a:lnSpc>
                <a:spcPct val="100000"/>
              </a:lnSpc>
              <a:spcBef>
                <a:spcPts val="0"/>
              </a:spcBef>
              <a:spcAft>
                <a:spcPts val="0"/>
              </a:spcAft>
              <a:buClr>
                <a:srgbClr val="CC0000"/>
              </a:buClr>
              <a:buFont typeface="Arial" panose="020B0604020202020204" pitchFamily="34" charset="0"/>
              <a:buChar char="•"/>
            </a:pPr>
            <a:endParaRPr lang="en-US" sz="1800" dirty="0"/>
          </a:p>
          <a:p>
            <a:pPr marL="342900" indent="-342900">
              <a:lnSpc>
                <a:spcPct val="100000"/>
              </a:lnSpc>
              <a:spcBef>
                <a:spcPts val="0"/>
              </a:spcBef>
              <a:spcAft>
                <a:spcPts val="0"/>
              </a:spcAft>
              <a:buClr>
                <a:srgbClr val="CC0000"/>
              </a:buClr>
              <a:buFont typeface="Arial" panose="020B0604020202020204" pitchFamily="34" charset="0"/>
              <a:buChar char="•"/>
            </a:pPr>
            <a:r>
              <a:rPr lang="en-US" sz="1800" dirty="0"/>
              <a:t>A </a:t>
            </a:r>
            <a:r>
              <a:rPr lang="en-US" sz="1800" b="1" dirty="0"/>
              <a:t>fridge</a:t>
            </a:r>
            <a:r>
              <a:rPr lang="en-US" sz="1800" dirty="0"/>
              <a:t> should operate at a temperature range of 1</a:t>
            </a:r>
            <a:r>
              <a:rPr lang="en-GB" sz="1800" dirty="0"/>
              <a:t>–</a:t>
            </a:r>
            <a:r>
              <a:rPr lang="en-US" sz="1800" dirty="0"/>
              <a:t>5C.  Its primary use is for the storage of food and beverages with the intent to extending freshness of the product.</a:t>
            </a:r>
          </a:p>
          <a:p>
            <a:pPr marL="342900" indent="-342900">
              <a:lnSpc>
                <a:spcPct val="100000"/>
              </a:lnSpc>
              <a:spcBef>
                <a:spcPts val="0"/>
              </a:spcBef>
              <a:spcAft>
                <a:spcPts val="0"/>
              </a:spcAft>
              <a:buClr>
                <a:srgbClr val="CC0000"/>
              </a:buClr>
              <a:buFont typeface="Arial" panose="020B0604020202020204" pitchFamily="34" charset="0"/>
              <a:buChar char="•"/>
            </a:pPr>
            <a:r>
              <a:rPr lang="en-US" sz="1800" dirty="0"/>
              <a:t>A </a:t>
            </a:r>
            <a:r>
              <a:rPr lang="en-US" sz="1800" b="1" dirty="0"/>
              <a:t>freezer</a:t>
            </a:r>
            <a:r>
              <a:rPr lang="en-US" sz="1800" dirty="0"/>
              <a:t> should operate at a temperature range of -18 to -22C. Its primary use is for the storage of food with the intent of preserving the product.</a:t>
            </a:r>
          </a:p>
          <a:p>
            <a:pPr marL="342900" indent="-342900">
              <a:lnSpc>
                <a:spcPct val="100000"/>
              </a:lnSpc>
              <a:spcBef>
                <a:spcPts val="0"/>
              </a:spcBef>
              <a:spcAft>
                <a:spcPts val="0"/>
              </a:spcAft>
              <a:buClr>
                <a:srgbClr val="CC0000"/>
              </a:buClr>
              <a:buFont typeface="Arial" panose="020B0604020202020204" pitchFamily="34" charset="0"/>
              <a:buChar char="•"/>
            </a:pPr>
            <a:endParaRPr lang="en-US" sz="1800" dirty="0"/>
          </a:p>
        </p:txBody>
      </p:sp>
      <p:pic>
        <p:nvPicPr>
          <p:cNvPr id="6" name="Picture 5">
            <a:extLst>
              <a:ext uri="{FF2B5EF4-FFF2-40B4-BE49-F238E27FC236}">
                <a16:creationId xmlns:a16="http://schemas.microsoft.com/office/drawing/2014/main" id="{4E7339F8-7B30-6C42-A81E-D2A7583335E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012160" y="1230700"/>
            <a:ext cx="2407641" cy="4518659"/>
          </a:xfrm>
          <a:prstGeom prst="rect">
            <a:avLst/>
          </a:prstGeom>
        </p:spPr>
      </p:pic>
    </p:spTree>
    <p:extLst>
      <p:ext uri="{BB962C8B-B14F-4D97-AF65-F5344CB8AC3E}">
        <p14:creationId xmlns:p14="http://schemas.microsoft.com/office/powerpoint/2010/main" val="1741678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318FB-D7F3-443B-8CFA-8DF18B6AB7BC}"/>
              </a:ext>
            </a:extLst>
          </p:cNvPr>
          <p:cNvSpPr>
            <a:spLocks noGrp="1"/>
          </p:cNvSpPr>
          <p:nvPr>
            <p:ph type="title"/>
          </p:nvPr>
        </p:nvSpPr>
        <p:spPr/>
        <p:txBody>
          <a:bodyPr/>
          <a:lstStyle/>
          <a:p>
            <a:r>
              <a:rPr lang="en-GB" dirty="0"/>
              <a:t>Large equipment</a:t>
            </a:r>
          </a:p>
        </p:txBody>
      </p:sp>
      <p:sp>
        <p:nvSpPr>
          <p:cNvPr id="5" name="Slide Number Placeholder 4">
            <a:extLst>
              <a:ext uri="{FF2B5EF4-FFF2-40B4-BE49-F238E27FC236}">
                <a16:creationId xmlns:a16="http://schemas.microsoft.com/office/drawing/2014/main" id="{0E392F85-1C80-4717-A9EC-1E2C3DD2CECB}"/>
              </a:ext>
            </a:extLst>
          </p:cNvPr>
          <p:cNvSpPr>
            <a:spLocks noGrp="1"/>
          </p:cNvSpPr>
          <p:nvPr>
            <p:ph type="sldNum" sz="quarter" idx="12"/>
          </p:nvPr>
        </p:nvSpPr>
        <p:spPr/>
        <p:txBody>
          <a:bodyPr/>
          <a:lstStyle/>
          <a:p>
            <a:fld id="{25A470B1-4B60-4DEC-B85F-F41A8644BCF0}" type="slidenum">
              <a:rPr lang="en-GB" altLang="en-US" smtClean="0"/>
              <a:pPr/>
              <a:t>5</a:t>
            </a:fld>
            <a:endParaRPr lang="en-GB" altLang="en-US"/>
          </a:p>
        </p:txBody>
      </p:sp>
      <p:sp>
        <p:nvSpPr>
          <p:cNvPr id="6" name="Content Placeholder 2">
            <a:extLst>
              <a:ext uri="{FF2B5EF4-FFF2-40B4-BE49-F238E27FC236}">
                <a16:creationId xmlns:a16="http://schemas.microsoft.com/office/drawing/2014/main" id="{CE87B678-A412-4490-A068-254C5B23922A}"/>
              </a:ext>
            </a:extLst>
          </p:cNvPr>
          <p:cNvSpPr txBox="1">
            <a:spLocks/>
          </p:cNvSpPr>
          <p:nvPr/>
        </p:nvSpPr>
        <p:spPr>
          <a:xfrm>
            <a:off x="3923928" y="1220788"/>
            <a:ext cx="5040560" cy="4755600"/>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marL="342900" indent="-342900">
              <a:spcBef>
                <a:spcPts val="0"/>
              </a:spcBef>
              <a:spcAft>
                <a:spcPts val="0"/>
              </a:spcAft>
              <a:buClr>
                <a:srgbClr val="CC0000"/>
              </a:buClr>
              <a:buFont typeface="Arial" panose="020B0604020202020204" pitchFamily="34" charset="0"/>
              <a:buChar char="•"/>
            </a:pPr>
            <a:r>
              <a:rPr lang="en-US" sz="1800" b="1" dirty="0"/>
              <a:t>Hot holding equipment and bain-marie </a:t>
            </a:r>
            <a:r>
              <a:rPr lang="en-US" sz="1800" dirty="0"/>
              <a:t>– there are a variety of different methods to hold hot desserts at the correct temperature. It is important to hold desserts at the correct temperature to ensure that you comply with </a:t>
            </a:r>
            <a:r>
              <a:rPr lang="en-US" sz="1800" dirty="0" err="1"/>
              <a:t>legalisation</a:t>
            </a:r>
            <a:r>
              <a:rPr lang="en-US" sz="1800" dirty="0"/>
              <a:t> and reduce the risk of food poisoning.</a:t>
            </a:r>
          </a:p>
          <a:p>
            <a:pPr>
              <a:spcBef>
                <a:spcPts val="0"/>
              </a:spcBef>
              <a:spcAft>
                <a:spcPts val="0"/>
              </a:spcAft>
              <a:buClr>
                <a:srgbClr val="CC0000"/>
              </a:buClr>
            </a:pPr>
            <a:endParaRPr lang="en-US" sz="1800" dirty="0"/>
          </a:p>
          <a:p>
            <a:pPr marL="342900" indent="-342900">
              <a:spcBef>
                <a:spcPts val="0"/>
              </a:spcBef>
              <a:spcAft>
                <a:spcPts val="0"/>
              </a:spcAft>
              <a:buClr>
                <a:srgbClr val="CC0000"/>
              </a:buClr>
              <a:buFont typeface="Arial" panose="020B0604020202020204" pitchFamily="34" charset="0"/>
              <a:buChar char="•"/>
            </a:pPr>
            <a:r>
              <a:rPr lang="en-US" sz="1800" dirty="0"/>
              <a:t>Hot holding equipment will have a heat source from the bottom and usually a heat source from the top in the form of heat lamps.</a:t>
            </a:r>
          </a:p>
          <a:p>
            <a:pPr marL="342900" indent="-342900">
              <a:spcBef>
                <a:spcPts val="0"/>
              </a:spcBef>
              <a:spcAft>
                <a:spcPts val="0"/>
              </a:spcAft>
              <a:buClr>
                <a:srgbClr val="CC0000"/>
              </a:buClr>
              <a:buFont typeface="Arial" panose="020B0604020202020204" pitchFamily="34" charset="0"/>
              <a:buChar char="•"/>
            </a:pPr>
            <a:endParaRPr lang="en-US" sz="1800" dirty="0"/>
          </a:p>
          <a:p>
            <a:pPr marL="342900" indent="-342900">
              <a:spcBef>
                <a:spcPts val="0"/>
              </a:spcBef>
              <a:spcAft>
                <a:spcPts val="0"/>
              </a:spcAft>
              <a:buClr>
                <a:srgbClr val="CC0000"/>
              </a:buClr>
              <a:buFont typeface="Arial" panose="020B0604020202020204" pitchFamily="34" charset="0"/>
              <a:buChar char="•"/>
            </a:pPr>
            <a:r>
              <a:rPr lang="en-US" sz="1800" dirty="0"/>
              <a:t>These are usually near the front of the kitchen which is commonly known as the pass, where the chefs will hold and then plate up dishes for the customer.  </a:t>
            </a:r>
          </a:p>
          <a:p>
            <a:pPr marL="342900" indent="-342900" algn="just">
              <a:spcBef>
                <a:spcPts val="0"/>
              </a:spcBef>
              <a:spcAft>
                <a:spcPts val="0"/>
              </a:spcAft>
              <a:buClr>
                <a:srgbClr val="CC0000"/>
              </a:buClr>
              <a:buFont typeface="Arial" panose="020B0604020202020204" pitchFamily="34" charset="0"/>
              <a:buChar char="•"/>
            </a:pPr>
            <a:endParaRPr lang="en-US" sz="1800" dirty="0"/>
          </a:p>
        </p:txBody>
      </p:sp>
      <p:pic>
        <p:nvPicPr>
          <p:cNvPr id="4" name="Picture 3">
            <a:extLst>
              <a:ext uri="{FF2B5EF4-FFF2-40B4-BE49-F238E27FC236}">
                <a16:creationId xmlns:a16="http://schemas.microsoft.com/office/drawing/2014/main" id="{D8C0CE43-16F2-D24D-B24D-124F48AF9B4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24644" y="1562885"/>
            <a:ext cx="3131840" cy="2086059"/>
          </a:xfrm>
          <a:prstGeom prst="rect">
            <a:avLst/>
          </a:prstGeom>
        </p:spPr>
      </p:pic>
    </p:spTree>
    <p:extLst>
      <p:ext uri="{BB962C8B-B14F-4D97-AF65-F5344CB8AC3E}">
        <p14:creationId xmlns:p14="http://schemas.microsoft.com/office/powerpoint/2010/main" val="280705181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 equipment </a:t>
            </a:r>
            <a:endParaRPr lang="en-GB" dirty="0"/>
          </a:p>
        </p:txBody>
      </p:sp>
      <p:sp>
        <p:nvSpPr>
          <p:cNvPr id="3" name="Content Placeholder 2"/>
          <p:cNvSpPr>
            <a:spLocks noGrp="1"/>
          </p:cNvSpPr>
          <p:nvPr>
            <p:ph sz="quarter" idx="10"/>
          </p:nvPr>
        </p:nvSpPr>
        <p:spPr>
          <a:xfrm>
            <a:off x="107504" y="1371600"/>
            <a:ext cx="8856984" cy="4755600"/>
          </a:xfrm>
        </p:spPr>
        <p:txBody>
          <a:bodyPr/>
          <a:lstStyle/>
          <a:p>
            <a:pPr marL="342900" indent="-342900">
              <a:lnSpc>
                <a:spcPct val="100000"/>
              </a:lnSpc>
              <a:spcBef>
                <a:spcPts val="0"/>
              </a:spcBef>
              <a:spcAft>
                <a:spcPts val="0"/>
              </a:spcAft>
              <a:buClr>
                <a:srgbClr val="CC0000"/>
              </a:buClr>
              <a:buFont typeface="Arial" panose="020B0604020202020204" pitchFamily="34" charset="0"/>
              <a:buChar char="•"/>
            </a:pPr>
            <a:r>
              <a:rPr lang="en-GB" sz="1800" b="1" dirty="0"/>
              <a:t>Deep fat fryers </a:t>
            </a:r>
            <a:r>
              <a:rPr lang="en-GB" sz="1800" dirty="0"/>
              <a:t> – a</a:t>
            </a:r>
            <a:r>
              <a:rPr lang="en-US" sz="1800" dirty="0"/>
              <a:t> deep fat fryer is used to heat cooking oils so foods can be completely covered in hot oil to be cooked. </a:t>
            </a:r>
          </a:p>
          <a:p>
            <a:pPr marL="342900" indent="-342900">
              <a:lnSpc>
                <a:spcPct val="100000"/>
              </a:lnSpc>
              <a:spcBef>
                <a:spcPts val="0"/>
              </a:spcBef>
              <a:spcAft>
                <a:spcPts val="0"/>
              </a:spcAft>
              <a:buClr>
                <a:srgbClr val="CC0000"/>
              </a:buClr>
              <a:buFont typeface="Arial" panose="020B0604020202020204" pitchFamily="34" charset="0"/>
              <a:buChar char="•"/>
            </a:pPr>
            <a:endParaRPr lang="en-US" sz="1800" dirty="0"/>
          </a:p>
          <a:p>
            <a:pPr marL="342900" indent="-342900">
              <a:lnSpc>
                <a:spcPct val="100000"/>
              </a:lnSpc>
              <a:spcBef>
                <a:spcPts val="0"/>
              </a:spcBef>
              <a:spcAft>
                <a:spcPts val="0"/>
              </a:spcAft>
              <a:buClr>
                <a:srgbClr val="CC0000"/>
              </a:buClr>
              <a:buFont typeface="Arial" panose="020B0604020202020204" pitchFamily="34" charset="0"/>
              <a:buChar char="•"/>
            </a:pPr>
            <a:r>
              <a:rPr lang="en-US" sz="1800" dirty="0"/>
              <a:t>It is often used to deep fried pastry items that can be used in hot and cold desserts such as dough and choux pastes</a:t>
            </a:r>
          </a:p>
          <a:p>
            <a:pPr>
              <a:lnSpc>
                <a:spcPct val="100000"/>
              </a:lnSpc>
              <a:spcBef>
                <a:spcPts val="0"/>
              </a:spcBef>
              <a:spcAft>
                <a:spcPts val="0"/>
              </a:spcAft>
              <a:buClr>
                <a:srgbClr val="CC0000"/>
              </a:buClr>
            </a:pPr>
            <a:endParaRPr lang="en-US" sz="1800" dirty="0"/>
          </a:p>
          <a:p>
            <a:pPr marL="342900" indent="-342900">
              <a:lnSpc>
                <a:spcPct val="100000"/>
              </a:lnSpc>
              <a:spcBef>
                <a:spcPts val="0"/>
              </a:spcBef>
              <a:spcAft>
                <a:spcPts val="0"/>
              </a:spcAft>
              <a:buClr>
                <a:srgbClr val="CC0000"/>
              </a:buClr>
              <a:buFont typeface="Arial" panose="020B0604020202020204" pitchFamily="34" charset="0"/>
              <a:buChar char="•"/>
            </a:pPr>
            <a:r>
              <a:rPr lang="en-US" sz="1800" dirty="0"/>
              <a:t>It is important when using deep fat fryers that you are able to control the temperature and allow for different settings for various types of food. Temperature controls may have ranges that begin at around 150ºC and almost reach 190ºC or more at the upper end. This is key to ensure that the correct </a:t>
            </a:r>
            <a:r>
              <a:rPr lang="en-US" sz="1800" dirty="0" err="1"/>
              <a:t>colour</a:t>
            </a:r>
            <a:r>
              <a:rPr lang="en-US" sz="1800" dirty="0"/>
              <a:t>, texture and flavor are obtained.</a:t>
            </a:r>
            <a:endParaRPr lang="en-GB" sz="1800" dirty="0"/>
          </a:p>
          <a:p>
            <a:pPr marL="342900" indent="-342900">
              <a:lnSpc>
                <a:spcPct val="100000"/>
              </a:lnSpc>
              <a:spcBef>
                <a:spcPts val="0"/>
              </a:spcBef>
              <a:spcAft>
                <a:spcPts val="0"/>
              </a:spcAft>
              <a:buClr>
                <a:srgbClr val="CC0000"/>
              </a:buClr>
              <a:buFont typeface="Arial" panose="020B0604020202020204" pitchFamily="34" charset="0"/>
              <a:buChar char="•"/>
            </a:pPr>
            <a:endParaRPr lang="en-GB" sz="1800" dirty="0"/>
          </a:p>
          <a:p>
            <a:pPr marL="342900" indent="-342900">
              <a:lnSpc>
                <a:spcPct val="100000"/>
              </a:lnSpc>
              <a:spcBef>
                <a:spcPts val="0"/>
              </a:spcBef>
              <a:spcAft>
                <a:spcPts val="0"/>
              </a:spcAft>
              <a:buClr>
                <a:srgbClr val="CC0000"/>
              </a:buClr>
              <a:buFont typeface="Arial" panose="020B0604020202020204" pitchFamily="34" charset="0"/>
              <a:buChar char="•"/>
            </a:pPr>
            <a:r>
              <a:rPr lang="en-GB" sz="1800" b="1" dirty="0"/>
              <a:t>Griddles</a:t>
            </a:r>
            <a:r>
              <a:rPr lang="en-GB" sz="1800" dirty="0"/>
              <a:t> – a typical </a:t>
            </a:r>
            <a:r>
              <a:rPr lang="en-US" sz="1800" dirty="0"/>
              <a:t>griddle uses either an electric element or gas as its heat source. A griddle will have an adjustable heat control so they can be used for cooking food or keeping food warm. Can be used for a variety of tasks such as cooking pancakes or shallowed fried dessert items such as </a:t>
            </a:r>
            <a:r>
              <a:rPr lang="en-US" sz="1800" dirty="0" err="1"/>
              <a:t>caramelised</a:t>
            </a:r>
            <a:r>
              <a:rPr lang="en-US" sz="1800" dirty="0"/>
              <a:t> fruits.</a:t>
            </a:r>
            <a:endParaRPr lang="en-GB" sz="1800" dirty="0"/>
          </a:p>
          <a:p>
            <a:pPr marL="342900" indent="-342900" algn="just">
              <a:lnSpc>
                <a:spcPct val="100000"/>
              </a:lnSpc>
              <a:spcBef>
                <a:spcPts val="0"/>
              </a:spcBef>
              <a:spcAft>
                <a:spcPts val="0"/>
              </a:spcAft>
              <a:buClr>
                <a:srgbClr val="CC0000"/>
              </a:buClr>
              <a:buFont typeface="Arial" panose="020B0604020202020204" pitchFamily="34" charset="0"/>
              <a:buChar char="•"/>
            </a:pPr>
            <a:endParaRPr lang="en-GB" sz="1800" dirty="0"/>
          </a:p>
          <a:p>
            <a:pPr marL="342900" indent="-342900" algn="just">
              <a:lnSpc>
                <a:spcPct val="100000"/>
              </a:lnSpc>
              <a:spcBef>
                <a:spcPts val="0"/>
              </a:spcBef>
              <a:spcAft>
                <a:spcPts val="0"/>
              </a:spcAft>
              <a:buClr>
                <a:srgbClr val="CC0000"/>
              </a:buClr>
              <a:buFont typeface="Arial" panose="020B0604020202020204" pitchFamily="34" charset="0"/>
              <a:buChar char="•"/>
            </a:pPr>
            <a:endParaRPr lang="en-GB" sz="1800" dirty="0"/>
          </a:p>
          <a:p>
            <a:pPr marL="342900" indent="-342900" algn="just">
              <a:lnSpc>
                <a:spcPct val="100000"/>
              </a:lnSpc>
              <a:spcBef>
                <a:spcPts val="0"/>
              </a:spcBef>
              <a:spcAft>
                <a:spcPts val="0"/>
              </a:spcAft>
              <a:buClr>
                <a:srgbClr val="CC0000"/>
              </a:buClr>
              <a:buFont typeface="Arial" panose="020B0604020202020204" pitchFamily="34" charset="0"/>
              <a:buChar char="•"/>
            </a:pPr>
            <a:endParaRPr lang="en-GB" sz="1800" dirty="0"/>
          </a:p>
          <a:p>
            <a:pPr marL="342900" indent="-342900" algn="just">
              <a:lnSpc>
                <a:spcPct val="100000"/>
              </a:lnSpc>
              <a:spcBef>
                <a:spcPts val="0"/>
              </a:spcBef>
              <a:spcAft>
                <a:spcPts val="0"/>
              </a:spcAft>
              <a:buClr>
                <a:srgbClr val="CC0000"/>
              </a:buClr>
              <a:buFont typeface="Arial" panose="020B0604020202020204" pitchFamily="34" charset="0"/>
              <a:buChar char="•"/>
            </a:pPr>
            <a:endParaRPr lang="en-GB" sz="1800" dirty="0"/>
          </a:p>
          <a:p>
            <a:pPr marL="342900" indent="-342900" algn="just">
              <a:lnSpc>
                <a:spcPct val="100000"/>
              </a:lnSpc>
              <a:spcBef>
                <a:spcPts val="0"/>
              </a:spcBef>
              <a:spcAft>
                <a:spcPts val="0"/>
              </a:spcAft>
              <a:buClr>
                <a:srgbClr val="CC0000"/>
              </a:buClr>
              <a:buFont typeface="Arial" panose="020B0604020202020204" pitchFamily="34" charset="0"/>
              <a:buChar char="•"/>
            </a:pPr>
            <a:endParaRPr lang="en-GB" sz="1800" dirty="0"/>
          </a:p>
          <a:p>
            <a:pPr marL="342900" indent="-342900" algn="just">
              <a:lnSpc>
                <a:spcPct val="100000"/>
              </a:lnSpc>
              <a:spcBef>
                <a:spcPts val="0"/>
              </a:spcBef>
              <a:spcAft>
                <a:spcPts val="0"/>
              </a:spcAft>
              <a:buClr>
                <a:srgbClr val="CC0000"/>
              </a:buClr>
              <a:buFont typeface="Arial" panose="020B0604020202020204" pitchFamily="34" charset="0"/>
              <a:buChar char="•"/>
            </a:pPr>
            <a:endParaRPr lang="en-GB" sz="1800" dirty="0"/>
          </a:p>
          <a:p>
            <a:pPr marL="342900" indent="-342900" algn="just">
              <a:lnSpc>
                <a:spcPct val="100000"/>
              </a:lnSpc>
              <a:spcBef>
                <a:spcPts val="0"/>
              </a:spcBef>
              <a:spcAft>
                <a:spcPts val="0"/>
              </a:spcAft>
              <a:buClr>
                <a:srgbClr val="CC0000"/>
              </a:buClr>
              <a:buFont typeface="Arial" panose="020B0604020202020204" pitchFamily="34" charset="0"/>
              <a:buChar char="•"/>
            </a:pPr>
            <a:endParaRPr lang="en-GB" sz="1800" dirty="0"/>
          </a:p>
          <a:p>
            <a:pPr marL="342900" indent="-342900" algn="just">
              <a:lnSpc>
                <a:spcPct val="100000"/>
              </a:lnSpc>
              <a:spcBef>
                <a:spcPts val="0"/>
              </a:spcBef>
              <a:spcAft>
                <a:spcPts val="0"/>
              </a:spcAft>
              <a:buClr>
                <a:srgbClr val="CC0000"/>
              </a:buClr>
              <a:buFont typeface="Arial" panose="020B0604020202020204" pitchFamily="34" charset="0"/>
              <a:buChar char="•"/>
            </a:pPr>
            <a:endParaRPr lang="en-GB" sz="1800" dirty="0"/>
          </a:p>
          <a:p>
            <a:pPr algn="just"/>
            <a:endParaRPr lang="en-GB" sz="1800" dirty="0"/>
          </a:p>
        </p:txBody>
      </p:sp>
    </p:spTree>
    <p:extLst>
      <p:ext uri="{BB962C8B-B14F-4D97-AF65-F5344CB8AC3E}">
        <p14:creationId xmlns:p14="http://schemas.microsoft.com/office/powerpoint/2010/main" val="2769804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318FB-D7F3-443B-8CFA-8DF18B6AB7BC}"/>
              </a:ext>
            </a:extLst>
          </p:cNvPr>
          <p:cNvSpPr>
            <a:spLocks noGrp="1"/>
          </p:cNvSpPr>
          <p:nvPr>
            <p:ph type="title"/>
          </p:nvPr>
        </p:nvSpPr>
        <p:spPr/>
        <p:txBody>
          <a:bodyPr/>
          <a:lstStyle/>
          <a:p>
            <a:r>
              <a:rPr lang="en-GB" dirty="0"/>
              <a:t>Large equipment</a:t>
            </a:r>
          </a:p>
        </p:txBody>
      </p:sp>
      <p:sp>
        <p:nvSpPr>
          <p:cNvPr id="3" name="Content Placeholder 2">
            <a:extLst>
              <a:ext uri="{FF2B5EF4-FFF2-40B4-BE49-F238E27FC236}">
                <a16:creationId xmlns:a16="http://schemas.microsoft.com/office/drawing/2014/main" id="{A920A5D0-07D7-4182-941B-535152A64E3B}"/>
              </a:ext>
            </a:extLst>
          </p:cNvPr>
          <p:cNvSpPr>
            <a:spLocks noGrp="1"/>
          </p:cNvSpPr>
          <p:nvPr>
            <p:ph sz="half" idx="1"/>
          </p:nvPr>
        </p:nvSpPr>
        <p:spPr>
          <a:xfrm>
            <a:off x="245964" y="1340768"/>
            <a:ext cx="8640960"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Grills</a:t>
            </a:r>
            <a:r>
              <a:rPr lang="en-GB" sz="2000" dirty="0"/>
              <a:t>  –  there are different types of grills these fall largely into 3 categories salamander, open flame grill/barbeque, contact grill. Grilling is an ideal method for cooking fruit or finishing off desserts that require colour.</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a:lnSpc>
                <a:spcPct val="100000"/>
              </a:lnSpc>
              <a:spcBef>
                <a:spcPts val="0"/>
              </a:spcBef>
              <a:spcAft>
                <a:spcPts val="0"/>
              </a:spcAft>
              <a:buClr>
                <a:srgbClr val="CC0000"/>
              </a:buClr>
            </a:pPr>
            <a:r>
              <a:rPr lang="en-US" sz="2000" b="1" dirty="0"/>
              <a:t>Hobs (induction, solid top, open range): </a:t>
            </a:r>
          </a:p>
          <a:p>
            <a:pPr>
              <a:lnSpc>
                <a:spcPct val="100000"/>
              </a:lnSpc>
              <a:spcBef>
                <a:spcPts val="0"/>
              </a:spcBef>
              <a:spcAft>
                <a:spcPts val="0"/>
              </a:spcAft>
              <a:buClr>
                <a:srgbClr val="CC0000"/>
              </a:buClr>
            </a:pPr>
            <a:endParaRPr lang="en-US" sz="2000" dirty="0"/>
          </a:p>
          <a:p>
            <a:pPr marL="342900" indent="-342900">
              <a:lnSpc>
                <a:spcPct val="100000"/>
              </a:lnSpc>
              <a:spcBef>
                <a:spcPts val="0"/>
              </a:spcBef>
              <a:spcAft>
                <a:spcPts val="0"/>
              </a:spcAft>
              <a:buClr>
                <a:srgbClr val="CC0000"/>
              </a:buClr>
              <a:buFont typeface="Arial" panose="020B0604020202020204" pitchFamily="34" charset="0"/>
              <a:buChar char="•"/>
            </a:pPr>
            <a:r>
              <a:rPr lang="en-US" sz="2000" b="1" dirty="0"/>
              <a:t>Induction </a:t>
            </a:r>
            <a:r>
              <a:rPr lang="en-US" sz="2000" dirty="0"/>
              <a:t>–</a:t>
            </a:r>
            <a:r>
              <a:rPr lang="en-US" sz="2000" b="1" dirty="0"/>
              <a:t> </a:t>
            </a:r>
            <a:r>
              <a:rPr lang="en-US" sz="2000" dirty="0"/>
              <a:t>an induction hob uses electromagnetism to create a magnetic field between the pan and the hob. Induction hobs are quicker and cheaper to run because the heat is transferred directly to the pan.</a:t>
            </a:r>
          </a:p>
          <a:p>
            <a:pPr marL="342900" indent="-342900">
              <a:lnSpc>
                <a:spcPct val="100000"/>
              </a:lnSpc>
              <a:spcBef>
                <a:spcPts val="0"/>
              </a:spcBef>
              <a:spcAft>
                <a:spcPts val="0"/>
              </a:spcAft>
              <a:buClr>
                <a:srgbClr val="CC0000"/>
              </a:buClr>
              <a:buFont typeface="Arial" panose="020B0604020202020204" pitchFamily="34" charset="0"/>
              <a:buChar char="•"/>
            </a:pPr>
            <a:r>
              <a:rPr lang="en-US" sz="2000" b="1" dirty="0"/>
              <a:t>Solid top </a:t>
            </a:r>
            <a:r>
              <a:rPr lang="en-US" sz="2000" dirty="0"/>
              <a:t>– solid tops are usually either powered by gas or electricity and heat a solid plate which distributes the heat. These can take a while to heat up and are less controllable than gas open range hobs.</a:t>
            </a:r>
          </a:p>
          <a:p>
            <a:pPr marL="342900" indent="-342900">
              <a:lnSpc>
                <a:spcPct val="100000"/>
              </a:lnSpc>
              <a:spcBef>
                <a:spcPts val="0"/>
              </a:spcBef>
              <a:spcAft>
                <a:spcPts val="0"/>
              </a:spcAft>
              <a:buClr>
                <a:srgbClr val="CC0000"/>
              </a:buClr>
              <a:buFont typeface="Arial" panose="020B0604020202020204" pitchFamily="34" charset="0"/>
              <a:buChar char="•"/>
            </a:pPr>
            <a:r>
              <a:rPr lang="en-US" sz="2000" b="1" dirty="0"/>
              <a:t>Open range </a:t>
            </a:r>
            <a:r>
              <a:rPr lang="en-US" sz="2000" dirty="0"/>
              <a:t>–</a:t>
            </a:r>
            <a:r>
              <a:rPr lang="en-US" sz="2000" b="1" dirty="0"/>
              <a:t> o</a:t>
            </a:r>
            <a:r>
              <a:rPr lang="en-US" sz="2000" dirty="0"/>
              <a:t>pen range hobs are powered by gas, they provide instant, direct and controllable heat.</a:t>
            </a:r>
          </a:p>
        </p:txBody>
      </p:sp>
      <p:sp>
        <p:nvSpPr>
          <p:cNvPr id="5" name="Slide Number Placeholder 4">
            <a:extLst>
              <a:ext uri="{FF2B5EF4-FFF2-40B4-BE49-F238E27FC236}">
                <a16:creationId xmlns:a16="http://schemas.microsoft.com/office/drawing/2014/main" id="{0E392F85-1C80-4717-A9EC-1E2C3DD2CECB}"/>
              </a:ext>
            </a:extLst>
          </p:cNvPr>
          <p:cNvSpPr>
            <a:spLocks noGrp="1"/>
          </p:cNvSpPr>
          <p:nvPr>
            <p:ph type="sldNum" sz="quarter" idx="12"/>
          </p:nvPr>
        </p:nvSpPr>
        <p:spPr/>
        <p:txBody>
          <a:bodyPr/>
          <a:lstStyle/>
          <a:p>
            <a:fld id="{25A470B1-4B60-4DEC-B85F-F41A8644BCF0}" type="slidenum">
              <a:rPr lang="en-GB" altLang="en-US" smtClean="0"/>
              <a:pPr/>
              <a:t>7</a:t>
            </a:fld>
            <a:endParaRPr lang="en-GB" altLang="en-US"/>
          </a:p>
        </p:txBody>
      </p:sp>
    </p:spTree>
    <p:extLst>
      <p:ext uri="{BB962C8B-B14F-4D97-AF65-F5344CB8AC3E}">
        <p14:creationId xmlns:p14="http://schemas.microsoft.com/office/powerpoint/2010/main" val="426849271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318FB-D7F3-443B-8CFA-8DF18B6AB7BC}"/>
              </a:ext>
            </a:extLst>
          </p:cNvPr>
          <p:cNvSpPr>
            <a:spLocks noGrp="1"/>
          </p:cNvSpPr>
          <p:nvPr>
            <p:ph type="title"/>
          </p:nvPr>
        </p:nvSpPr>
        <p:spPr/>
        <p:txBody>
          <a:bodyPr/>
          <a:lstStyle/>
          <a:p>
            <a:r>
              <a:rPr lang="en-GB" dirty="0"/>
              <a:t>Large equipment</a:t>
            </a:r>
          </a:p>
        </p:txBody>
      </p:sp>
      <p:sp>
        <p:nvSpPr>
          <p:cNvPr id="3" name="Content Placeholder 2">
            <a:extLst>
              <a:ext uri="{FF2B5EF4-FFF2-40B4-BE49-F238E27FC236}">
                <a16:creationId xmlns:a16="http://schemas.microsoft.com/office/drawing/2014/main" id="{A920A5D0-07D7-4182-941B-535152A64E3B}"/>
              </a:ext>
            </a:extLst>
          </p:cNvPr>
          <p:cNvSpPr>
            <a:spLocks noGrp="1"/>
          </p:cNvSpPr>
          <p:nvPr>
            <p:ph sz="half" idx="1"/>
          </p:nvPr>
        </p:nvSpPr>
        <p:spPr>
          <a:xfrm>
            <a:off x="323528" y="1412776"/>
            <a:ext cx="8352160" cy="4525963"/>
          </a:xfrm>
        </p:spPr>
        <p:txBody>
          <a:bodyPr/>
          <a:lstStyle/>
          <a:p>
            <a:pPr algn="just">
              <a:lnSpc>
                <a:spcPct val="100000"/>
              </a:lnSpc>
              <a:spcBef>
                <a:spcPts val="0"/>
              </a:spcBef>
              <a:spcAft>
                <a:spcPts val="0"/>
              </a:spcAft>
              <a:buClr>
                <a:srgbClr val="FF0000"/>
              </a:buClr>
            </a:pPr>
            <a:r>
              <a:rPr lang="en-GB" sz="2000" b="1" dirty="0"/>
              <a:t>Ovens</a:t>
            </a:r>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Conventional, fan assisted (convection)</a:t>
            </a:r>
            <a:r>
              <a:rPr lang="en-GB" sz="2000" dirty="0"/>
              <a:t> – </a:t>
            </a:r>
            <a:r>
              <a:rPr lang="en-GB" sz="2000" b="1" dirty="0"/>
              <a:t> a</a:t>
            </a:r>
            <a:r>
              <a:rPr lang="en-GB" sz="2000" dirty="0"/>
              <a:t> type of oven that uses convection currents to cook food. Fans are used to distribute hot air around the oven, which helps to cook the food more evenly and quickly than in a conventional gas style oven. Most often contains two heating elements, others, contain a heating element which is also built around the fan so the air flows to a specific temperature levels keeping the air not only circulating but heating uniformly as well.</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ea typeface="ＭＳ Ｐゴシック"/>
              </a:rPr>
              <a:t>Combination (steam/dry heat) </a:t>
            </a:r>
            <a:r>
              <a:rPr lang="en-GB" sz="2000" dirty="0">
                <a:ea typeface="ＭＳ Ｐゴシック"/>
              </a:rPr>
              <a:t>– a combination style oven allows the mixture of dry and wet heat, this is useful usually when using dough products or the kitchen has limited space to have both a steamer and an oven.</a:t>
            </a: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0E392F85-1C80-4717-A9EC-1E2C3DD2CECB}"/>
              </a:ext>
            </a:extLst>
          </p:cNvPr>
          <p:cNvSpPr>
            <a:spLocks noGrp="1"/>
          </p:cNvSpPr>
          <p:nvPr>
            <p:ph type="sldNum" sz="quarter" idx="12"/>
          </p:nvPr>
        </p:nvSpPr>
        <p:spPr/>
        <p:txBody>
          <a:bodyPr/>
          <a:lstStyle/>
          <a:p>
            <a:fld id="{25A470B1-4B60-4DEC-B85F-F41A8644BCF0}" type="slidenum">
              <a:rPr lang="en-GB" altLang="en-US" smtClean="0"/>
              <a:pPr/>
              <a:t>8</a:t>
            </a:fld>
            <a:endParaRPr lang="en-GB" altLang="en-US"/>
          </a:p>
        </p:txBody>
      </p:sp>
    </p:spTree>
    <p:extLst>
      <p:ext uri="{BB962C8B-B14F-4D97-AF65-F5344CB8AC3E}">
        <p14:creationId xmlns:p14="http://schemas.microsoft.com/office/powerpoint/2010/main" val="295850921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318FB-D7F3-443B-8CFA-8DF18B6AB7BC}"/>
              </a:ext>
            </a:extLst>
          </p:cNvPr>
          <p:cNvSpPr>
            <a:spLocks noGrp="1"/>
          </p:cNvSpPr>
          <p:nvPr>
            <p:ph type="title"/>
          </p:nvPr>
        </p:nvSpPr>
        <p:spPr/>
        <p:txBody>
          <a:bodyPr/>
          <a:lstStyle/>
          <a:p>
            <a:r>
              <a:rPr lang="en-GB" dirty="0"/>
              <a:t>Large equipment</a:t>
            </a:r>
          </a:p>
        </p:txBody>
      </p:sp>
      <p:sp>
        <p:nvSpPr>
          <p:cNvPr id="3" name="Content Placeholder 2">
            <a:extLst>
              <a:ext uri="{FF2B5EF4-FFF2-40B4-BE49-F238E27FC236}">
                <a16:creationId xmlns:a16="http://schemas.microsoft.com/office/drawing/2014/main" id="{A920A5D0-07D7-4182-941B-535152A64E3B}"/>
              </a:ext>
            </a:extLst>
          </p:cNvPr>
          <p:cNvSpPr>
            <a:spLocks noGrp="1"/>
          </p:cNvSpPr>
          <p:nvPr>
            <p:ph sz="half" idx="1"/>
          </p:nvPr>
        </p:nvSpPr>
        <p:spPr>
          <a:xfrm>
            <a:off x="323528" y="1340768"/>
            <a:ext cx="7920880"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Steamers (low and high pressure</a:t>
            </a:r>
            <a:r>
              <a:rPr lang="en-GB" sz="2000" dirty="0"/>
              <a:t>) – commercial steamers can still be found in professional kitchen especially in cost sector catering, however, many have been replaced with combination ovens (steam/dry heat).</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A commercial steamer allows you to quickly cook large quantities of a wide range of foods quickly and easily, making them ideal for mass catering of desserts in schools, hospitals, large restaurants and more.</a:t>
            </a:r>
          </a:p>
          <a:p>
            <a:pPr>
              <a:lnSpc>
                <a:spcPct val="100000"/>
              </a:lnSpc>
              <a:spcBef>
                <a:spcPts val="0"/>
              </a:spcBef>
              <a:spcAft>
                <a:spcPts val="0"/>
              </a:spcAft>
              <a:buClr>
                <a:srgbClr val="FF0000"/>
              </a:buClr>
            </a:pPr>
            <a:r>
              <a:rPr lang="en-GB" sz="2000" dirty="0"/>
              <a:t> </a:t>
            </a:r>
          </a:p>
        </p:txBody>
      </p:sp>
      <p:sp>
        <p:nvSpPr>
          <p:cNvPr id="5" name="Slide Number Placeholder 4">
            <a:extLst>
              <a:ext uri="{FF2B5EF4-FFF2-40B4-BE49-F238E27FC236}">
                <a16:creationId xmlns:a16="http://schemas.microsoft.com/office/drawing/2014/main" id="{0E392F85-1C80-4717-A9EC-1E2C3DD2CECB}"/>
              </a:ext>
            </a:extLst>
          </p:cNvPr>
          <p:cNvSpPr>
            <a:spLocks noGrp="1"/>
          </p:cNvSpPr>
          <p:nvPr>
            <p:ph type="sldNum" sz="quarter" idx="12"/>
          </p:nvPr>
        </p:nvSpPr>
        <p:spPr/>
        <p:txBody>
          <a:bodyPr/>
          <a:lstStyle/>
          <a:p>
            <a:fld id="{25A470B1-4B60-4DEC-B85F-F41A8644BCF0}" type="slidenum">
              <a:rPr lang="en-GB" altLang="en-US" smtClean="0"/>
              <a:pPr/>
              <a:t>9</a:t>
            </a:fld>
            <a:endParaRPr lang="en-GB" altLang="en-US"/>
          </a:p>
        </p:txBody>
      </p:sp>
    </p:spTree>
    <p:extLst>
      <p:ext uri="{BB962C8B-B14F-4D97-AF65-F5344CB8AC3E}">
        <p14:creationId xmlns:p14="http://schemas.microsoft.com/office/powerpoint/2010/main" val="243369826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2519</TotalTime>
  <Words>1305</Words>
  <Application>Microsoft Macintosh PowerPoint</Application>
  <PresentationFormat>On-screen Show (4:3)</PresentationFormat>
  <Paragraphs>97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Lucida Grande</vt:lpstr>
      <vt:lpstr>Times New Roman</vt:lpstr>
      <vt:lpstr>Default Design</vt:lpstr>
      <vt:lpstr> Large equipment used in the production of hot and cold desserts</vt:lpstr>
      <vt:lpstr>Large kitchen equipment task</vt:lpstr>
      <vt:lpstr>Introduction</vt:lpstr>
      <vt:lpstr>Large equipment </vt:lpstr>
      <vt:lpstr>Large equipment</vt:lpstr>
      <vt:lpstr>Large equipment </vt:lpstr>
      <vt:lpstr>Large equipment</vt:lpstr>
      <vt:lpstr>Large equipment</vt:lpstr>
      <vt:lpstr>Large equipment</vt:lpstr>
      <vt:lpstr>Large equipment</vt:lpstr>
      <vt:lpstr>Large Equipment</vt:lpstr>
      <vt:lpstr>Large equipment</vt:lpstr>
      <vt:lpstr>Large equipment </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114</cp:revision>
  <dcterms:created xsi:type="dcterms:W3CDTF">2013-05-28T00:38:54Z</dcterms:created>
  <dcterms:modified xsi:type="dcterms:W3CDTF">2020-05-05T08:08:35Z</dcterms:modified>
</cp:coreProperties>
</file>