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18"/>
  </p:notesMasterIdLst>
  <p:handoutMasterIdLst>
    <p:handoutMasterId r:id="rId19"/>
  </p:handoutMasterIdLst>
  <p:sldIdLst>
    <p:sldId id="256" r:id="rId2"/>
    <p:sldId id="285" r:id="rId3"/>
    <p:sldId id="373" r:id="rId4"/>
    <p:sldId id="374" r:id="rId5"/>
    <p:sldId id="382" r:id="rId6"/>
    <p:sldId id="379" r:id="rId7"/>
    <p:sldId id="380" r:id="rId8"/>
    <p:sldId id="383" r:id="rId9"/>
    <p:sldId id="381" r:id="rId10"/>
    <p:sldId id="384" r:id="rId11"/>
    <p:sldId id="375" r:id="rId12"/>
    <p:sldId id="376" r:id="rId13"/>
    <p:sldId id="377" r:id="rId14"/>
    <p:sldId id="378" r:id="rId15"/>
    <p:sldId id="385" r:id="rId16"/>
    <p:sldId id="372" r:id="rId17"/>
  </p:sldIdLst>
  <p:sldSz cx="9144000" cy="6858000" type="screen4x3"/>
  <p:notesSz cx="6858000" cy="9144000"/>
  <p:custDataLst>
    <p:tags r:id="rId20"/>
  </p:custDataLst>
  <p:defaultTex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30613"/>
    <a:srgbClr val="D9D9D9"/>
    <a:srgbClr val="D81E05"/>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3C0E74-8B44-46E5-A6F5-4C12CBFEC598}" v="6" dt="2020-04-26T15:30:03.4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4"/>
  </p:normalViewPr>
  <p:slideViewPr>
    <p:cSldViewPr showGuides="1">
      <p:cViewPr varScale="1">
        <p:scale>
          <a:sx n="65" d="100"/>
          <a:sy n="65" d="100"/>
        </p:scale>
        <p:origin x="144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84" d="100"/>
          <a:sy n="84" d="100"/>
        </p:scale>
        <p:origin x="3960"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ie Webb-Fryer" userId="ba7c1b63bcfb9db4" providerId="LiveId" clId="{E95DDE98-99C7-427B-BDEE-801EA1FC3771}"/>
    <pc:docChg chg="undo custSel addSld delSld modSld sldOrd">
      <pc:chgData name="Jamie Webb-Fryer" userId="ba7c1b63bcfb9db4" providerId="LiveId" clId="{E95DDE98-99C7-427B-BDEE-801EA1FC3771}" dt="2020-01-19T13:29:53.022" v="624" actId="113"/>
      <pc:docMkLst>
        <pc:docMk/>
      </pc:docMkLst>
      <pc:sldChg chg="modSp">
        <pc:chgData name="Jamie Webb-Fryer" userId="ba7c1b63bcfb9db4" providerId="LiveId" clId="{E95DDE98-99C7-427B-BDEE-801EA1FC3771}" dt="2020-01-17T18:13:46.667" v="19"/>
        <pc:sldMkLst>
          <pc:docMk/>
          <pc:sldMk cId="0" sldId="256"/>
        </pc:sldMkLst>
        <pc:spChg chg="mod">
          <ac:chgData name="Jamie Webb-Fryer" userId="ba7c1b63bcfb9db4" providerId="LiveId" clId="{E95DDE98-99C7-427B-BDEE-801EA1FC3771}" dt="2020-01-17T18:13:46.667" v="19"/>
          <ac:spMkLst>
            <pc:docMk/>
            <pc:sldMk cId="0" sldId="256"/>
            <ac:spMk id="2053" creationId="{00000000-0000-0000-0000-000000000000}"/>
          </ac:spMkLst>
        </pc:spChg>
        <pc:spChg chg="mod">
          <ac:chgData name="Jamie Webb-Fryer" userId="ba7c1b63bcfb9db4" providerId="LiveId" clId="{E95DDE98-99C7-427B-BDEE-801EA1FC3771}" dt="2020-01-17T18:13:34.492" v="18" actId="20577"/>
          <ac:spMkLst>
            <pc:docMk/>
            <pc:sldMk cId="0" sldId="256"/>
            <ac:spMk id="2054" creationId="{00000000-0000-0000-0000-000000000000}"/>
          </ac:spMkLst>
        </pc:spChg>
      </pc:sldChg>
      <pc:sldChg chg="modSp">
        <pc:chgData name="Jamie Webb-Fryer" userId="ba7c1b63bcfb9db4" providerId="LiveId" clId="{E95DDE98-99C7-427B-BDEE-801EA1FC3771}" dt="2020-01-17T20:08:00.554" v="221" actId="123"/>
        <pc:sldMkLst>
          <pc:docMk/>
          <pc:sldMk cId="2010869661" sldId="275"/>
        </pc:sldMkLst>
        <pc:spChg chg="mod">
          <ac:chgData name="Jamie Webb-Fryer" userId="ba7c1b63bcfb9db4" providerId="LiveId" clId="{E95DDE98-99C7-427B-BDEE-801EA1FC3771}" dt="2020-01-17T20:08:00.554" v="221" actId="123"/>
          <ac:spMkLst>
            <pc:docMk/>
            <pc:sldMk cId="2010869661" sldId="275"/>
            <ac:spMk id="2" creationId="{00000000-0000-0000-0000-000000000000}"/>
          </ac:spMkLst>
        </pc:spChg>
      </pc:sldChg>
      <pc:sldChg chg="del">
        <pc:chgData name="Jamie Webb-Fryer" userId="ba7c1b63bcfb9db4" providerId="LiveId" clId="{E95DDE98-99C7-427B-BDEE-801EA1FC3771}" dt="2020-01-17T18:12:43.176" v="4" actId="47"/>
        <pc:sldMkLst>
          <pc:docMk/>
          <pc:sldMk cId="0" sldId="339"/>
        </pc:sldMkLst>
      </pc:sldChg>
      <pc:sldChg chg="del">
        <pc:chgData name="Jamie Webb-Fryer" userId="ba7c1b63bcfb9db4" providerId="LiveId" clId="{E95DDE98-99C7-427B-BDEE-801EA1FC3771}" dt="2020-01-17T18:12:43.470" v="6" actId="47"/>
        <pc:sldMkLst>
          <pc:docMk/>
          <pc:sldMk cId="0" sldId="340"/>
        </pc:sldMkLst>
      </pc:sldChg>
      <pc:sldChg chg="del">
        <pc:chgData name="Jamie Webb-Fryer" userId="ba7c1b63bcfb9db4" providerId="LiveId" clId="{E95DDE98-99C7-427B-BDEE-801EA1FC3771}" dt="2020-01-17T18:12:43.825" v="9" actId="47"/>
        <pc:sldMkLst>
          <pc:docMk/>
          <pc:sldMk cId="2700869875" sldId="341"/>
        </pc:sldMkLst>
      </pc:sldChg>
      <pc:sldChg chg="del">
        <pc:chgData name="Jamie Webb-Fryer" userId="ba7c1b63bcfb9db4" providerId="LiveId" clId="{E95DDE98-99C7-427B-BDEE-801EA1FC3771}" dt="2020-01-17T18:12:44.007" v="10" actId="47"/>
        <pc:sldMkLst>
          <pc:docMk/>
          <pc:sldMk cId="1934358202" sldId="342"/>
        </pc:sldMkLst>
      </pc:sldChg>
      <pc:sldChg chg="addSp delSp modSp">
        <pc:chgData name="Jamie Webb-Fryer" userId="ba7c1b63bcfb9db4" providerId="LiveId" clId="{E95DDE98-99C7-427B-BDEE-801EA1FC3771}" dt="2020-01-17T20:12:55.174" v="488" actId="14100"/>
        <pc:sldMkLst>
          <pc:docMk/>
          <pc:sldMk cId="631777304" sldId="343"/>
        </pc:sldMkLst>
        <pc:spChg chg="add del mod">
          <ac:chgData name="Jamie Webb-Fryer" userId="ba7c1b63bcfb9db4" providerId="LiveId" clId="{E95DDE98-99C7-427B-BDEE-801EA1FC3771}" dt="2020-01-17T20:12:55.174" v="488" actId="14100"/>
          <ac:spMkLst>
            <pc:docMk/>
            <pc:sldMk cId="631777304" sldId="343"/>
            <ac:spMk id="3" creationId="{8E05E6D8-E086-4D16-890D-4147E4A6B78F}"/>
          </ac:spMkLst>
        </pc:spChg>
        <pc:picChg chg="add del mod">
          <ac:chgData name="Jamie Webb-Fryer" userId="ba7c1b63bcfb9db4" providerId="LiveId" clId="{E95DDE98-99C7-427B-BDEE-801EA1FC3771}" dt="2020-01-17T20:08:26.301" v="223"/>
          <ac:picMkLst>
            <pc:docMk/>
            <pc:sldMk cId="631777304" sldId="343"/>
            <ac:picMk id="4" creationId="{C0AC550E-C113-4A89-88F9-227545DE5549}"/>
          </ac:picMkLst>
        </pc:picChg>
        <pc:picChg chg="del">
          <ac:chgData name="Jamie Webb-Fryer" userId="ba7c1b63bcfb9db4" providerId="LiveId" clId="{E95DDE98-99C7-427B-BDEE-801EA1FC3771}" dt="2020-01-17T18:12:32.368" v="2" actId="478"/>
          <ac:picMkLst>
            <pc:docMk/>
            <pc:sldMk cId="631777304" sldId="343"/>
            <ac:picMk id="1026" creationId="{1D65EB2A-E7DD-4BED-878F-F0DA09765709}"/>
          </ac:picMkLst>
        </pc:picChg>
        <pc:picChg chg="add del mod">
          <ac:chgData name="Jamie Webb-Fryer" userId="ba7c1b63bcfb9db4" providerId="LiveId" clId="{E95DDE98-99C7-427B-BDEE-801EA1FC3771}" dt="2020-01-17T18:48:30.340" v="185" actId="478"/>
          <ac:picMkLst>
            <pc:docMk/>
            <pc:sldMk cId="631777304" sldId="343"/>
            <ac:picMk id="1026" creationId="{49B62AFE-9F4C-4912-A092-20A36DBADA10}"/>
          </ac:picMkLst>
        </pc:picChg>
        <pc:picChg chg="add mod">
          <ac:chgData name="Jamie Webb-Fryer" userId="ba7c1b63bcfb9db4" providerId="LiveId" clId="{E95DDE98-99C7-427B-BDEE-801EA1FC3771}" dt="2020-01-17T20:08:32.835" v="225" actId="14100"/>
          <ac:picMkLst>
            <pc:docMk/>
            <pc:sldMk cId="631777304" sldId="343"/>
            <ac:picMk id="1028" creationId="{1AE98A53-F729-4DDC-956C-2FD22CDEAEBA}"/>
          </ac:picMkLst>
        </pc:picChg>
      </pc:sldChg>
      <pc:sldChg chg="addSp modSp">
        <pc:chgData name="Jamie Webb-Fryer" userId="ba7c1b63bcfb9db4" providerId="LiveId" clId="{E95DDE98-99C7-427B-BDEE-801EA1FC3771}" dt="2020-01-17T18:39:06.849" v="163" actId="14100"/>
        <pc:sldMkLst>
          <pc:docMk/>
          <pc:sldMk cId="2432559233" sldId="344"/>
        </pc:sldMkLst>
        <pc:spChg chg="mod">
          <ac:chgData name="Jamie Webb-Fryer" userId="ba7c1b63bcfb9db4" providerId="LiveId" clId="{E95DDE98-99C7-427B-BDEE-801EA1FC3771}" dt="2020-01-17T18:15:41.144" v="22" actId="20577"/>
          <ac:spMkLst>
            <pc:docMk/>
            <pc:sldMk cId="2432559233" sldId="344"/>
            <ac:spMk id="2" creationId="{C0613AEF-0CB6-4EFD-82EC-ABA2CF22B50E}"/>
          </ac:spMkLst>
        </pc:spChg>
        <pc:spChg chg="mod">
          <ac:chgData name="Jamie Webb-Fryer" userId="ba7c1b63bcfb9db4" providerId="LiveId" clId="{E95DDE98-99C7-427B-BDEE-801EA1FC3771}" dt="2020-01-17T18:15:51.271" v="23"/>
          <ac:spMkLst>
            <pc:docMk/>
            <pc:sldMk cId="2432559233" sldId="344"/>
            <ac:spMk id="3" creationId="{8E05E6D8-E086-4D16-890D-4147E4A6B78F}"/>
          </ac:spMkLst>
        </pc:spChg>
        <pc:picChg chg="add mod">
          <ac:chgData name="Jamie Webb-Fryer" userId="ba7c1b63bcfb9db4" providerId="LiveId" clId="{E95DDE98-99C7-427B-BDEE-801EA1FC3771}" dt="2020-01-17T18:39:06.849" v="163" actId="14100"/>
          <ac:picMkLst>
            <pc:docMk/>
            <pc:sldMk cId="2432559233" sldId="344"/>
            <ac:picMk id="5" creationId="{616EE4A8-F700-4E2B-9CB8-236794BC01B6}"/>
          </ac:picMkLst>
        </pc:picChg>
      </pc:sldChg>
      <pc:sldChg chg="del">
        <pc:chgData name="Jamie Webb-Fryer" userId="ba7c1b63bcfb9db4" providerId="LiveId" clId="{E95DDE98-99C7-427B-BDEE-801EA1FC3771}" dt="2020-01-17T18:12:43.521" v="7" actId="47"/>
        <pc:sldMkLst>
          <pc:docMk/>
          <pc:sldMk cId="3077450153" sldId="344"/>
        </pc:sldMkLst>
      </pc:sldChg>
      <pc:sldChg chg="add del">
        <pc:chgData name="Jamie Webb-Fryer" userId="ba7c1b63bcfb9db4" providerId="LiveId" clId="{E95DDE98-99C7-427B-BDEE-801EA1FC3771}" dt="2020-01-17T18:16:01.020" v="25" actId="47"/>
        <pc:sldMkLst>
          <pc:docMk/>
          <pc:sldMk cId="3773222892" sldId="345"/>
        </pc:sldMkLst>
      </pc:sldChg>
      <pc:sldChg chg="del">
        <pc:chgData name="Jamie Webb-Fryer" userId="ba7c1b63bcfb9db4" providerId="LiveId" clId="{E95DDE98-99C7-427B-BDEE-801EA1FC3771}" dt="2020-01-17T18:12:43.683" v="8" actId="47"/>
        <pc:sldMkLst>
          <pc:docMk/>
          <pc:sldMk cId="822262116" sldId="346"/>
        </pc:sldMkLst>
      </pc:sldChg>
      <pc:sldChg chg="addSp modSp">
        <pc:chgData name="Jamie Webb-Fryer" userId="ba7c1b63bcfb9db4" providerId="LiveId" clId="{E95DDE98-99C7-427B-BDEE-801EA1FC3771}" dt="2020-01-19T13:26:02.509" v="494" actId="1076"/>
        <pc:sldMkLst>
          <pc:docMk/>
          <pc:sldMk cId="2211870021" sldId="346"/>
        </pc:sldMkLst>
        <pc:spChg chg="mod">
          <ac:chgData name="Jamie Webb-Fryer" userId="ba7c1b63bcfb9db4" providerId="LiveId" clId="{E95DDE98-99C7-427B-BDEE-801EA1FC3771}" dt="2020-01-17T18:16:36.501" v="29"/>
          <ac:spMkLst>
            <pc:docMk/>
            <pc:sldMk cId="2211870021" sldId="346"/>
            <ac:spMk id="2" creationId="{C0613AEF-0CB6-4EFD-82EC-ABA2CF22B50E}"/>
          </ac:spMkLst>
        </pc:spChg>
        <pc:spChg chg="mod">
          <ac:chgData name="Jamie Webb-Fryer" userId="ba7c1b63bcfb9db4" providerId="LiveId" clId="{E95DDE98-99C7-427B-BDEE-801EA1FC3771}" dt="2020-01-17T18:34:35.556" v="140" actId="20577"/>
          <ac:spMkLst>
            <pc:docMk/>
            <pc:sldMk cId="2211870021" sldId="346"/>
            <ac:spMk id="3" creationId="{8E05E6D8-E086-4D16-890D-4147E4A6B78F}"/>
          </ac:spMkLst>
        </pc:spChg>
        <pc:picChg chg="add mod">
          <ac:chgData name="Jamie Webb-Fryer" userId="ba7c1b63bcfb9db4" providerId="LiveId" clId="{E95DDE98-99C7-427B-BDEE-801EA1FC3771}" dt="2020-01-19T13:26:02.509" v="494" actId="1076"/>
          <ac:picMkLst>
            <pc:docMk/>
            <pc:sldMk cId="2211870021" sldId="346"/>
            <ac:picMk id="5" creationId="{E035210E-A152-44A3-8327-78D49C5003AC}"/>
          </ac:picMkLst>
        </pc:picChg>
      </pc:sldChg>
      <pc:sldChg chg="del">
        <pc:chgData name="Jamie Webb-Fryer" userId="ba7c1b63bcfb9db4" providerId="LiveId" clId="{E95DDE98-99C7-427B-BDEE-801EA1FC3771}" dt="2020-01-17T18:12:43.415" v="5" actId="47"/>
        <pc:sldMkLst>
          <pc:docMk/>
          <pc:sldMk cId="609988587" sldId="347"/>
        </pc:sldMkLst>
      </pc:sldChg>
      <pc:sldChg chg="addSp modSp">
        <pc:chgData name="Jamie Webb-Fryer" userId="ba7c1b63bcfb9db4" providerId="LiveId" clId="{E95DDE98-99C7-427B-BDEE-801EA1FC3771}" dt="2020-01-17T18:41:56.018" v="172" actId="1076"/>
        <pc:sldMkLst>
          <pc:docMk/>
          <pc:sldMk cId="1729132648" sldId="347"/>
        </pc:sldMkLst>
        <pc:spChg chg="mod">
          <ac:chgData name="Jamie Webb-Fryer" userId="ba7c1b63bcfb9db4" providerId="LiveId" clId="{E95DDE98-99C7-427B-BDEE-801EA1FC3771}" dt="2020-01-17T18:18:04.944" v="55" actId="20577"/>
          <ac:spMkLst>
            <pc:docMk/>
            <pc:sldMk cId="1729132648" sldId="347"/>
            <ac:spMk id="2" creationId="{C0613AEF-0CB6-4EFD-82EC-ABA2CF22B50E}"/>
          </ac:spMkLst>
        </pc:spChg>
        <pc:spChg chg="mod">
          <ac:chgData name="Jamie Webb-Fryer" userId="ba7c1b63bcfb9db4" providerId="LiveId" clId="{E95DDE98-99C7-427B-BDEE-801EA1FC3771}" dt="2020-01-17T18:18:15.105" v="56"/>
          <ac:spMkLst>
            <pc:docMk/>
            <pc:sldMk cId="1729132648" sldId="347"/>
            <ac:spMk id="3" creationId="{8E05E6D8-E086-4D16-890D-4147E4A6B78F}"/>
          </ac:spMkLst>
        </pc:spChg>
        <pc:picChg chg="add mod">
          <ac:chgData name="Jamie Webb-Fryer" userId="ba7c1b63bcfb9db4" providerId="LiveId" clId="{E95DDE98-99C7-427B-BDEE-801EA1FC3771}" dt="2020-01-17T18:41:56.018" v="172" actId="1076"/>
          <ac:picMkLst>
            <pc:docMk/>
            <pc:sldMk cId="1729132648" sldId="347"/>
            <ac:picMk id="2050" creationId="{4D2C9AAF-D649-4851-A43A-33CA8A7833A6}"/>
          </ac:picMkLst>
        </pc:picChg>
      </pc:sldChg>
      <pc:sldChg chg="addSp modSp">
        <pc:chgData name="Jamie Webb-Fryer" userId="ba7c1b63bcfb9db4" providerId="LiveId" clId="{E95DDE98-99C7-427B-BDEE-801EA1FC3771}" dt="2020-01-17T18:50:21.595" v="192" actId="14100"/>
        <pc:sldMkLst>
          <pc:docMk/>
          <pc:sldMk cId="464407246" sldId="348"/>
        </pc:sldMkLst>
        <pc:spChg chg="mod">
          <ac:chgData name="Jamie Webb-Fryer" userId="ba7c1b63bcfb9db4" providerId="LiveId" clId="{E95DDE98-99C7-427B-BDEE-801EA1FC3771}" dt="2020-01-17T18:18:44.394" v="70" actId="20577"/>
          <ac:spMkLst>
            <pc:docMk/>
            <pc:sldMk cId="464407246" sldId="348"/>
            <ac:spMk id="2" creationId="{C0613AEF-0CB6-4EFD-82EC-ABA2CF22B50E}"/>
          </ac:spMkLst>
        </pc:spChg>
        <pc:spChg chg="mod">
          <ac:chgData name="Jamie Webb-Fryer" userId="ba7c1b63bcfb9db4" providerId="LiveId" clId="{E95DDE98-99C7-427B-BDEE-801EA1FC3771}" dt="2020-01-17T18:18:36.860" v="57"/>
          <ac:spMkLst>
            <pc:docMk/>
            <pc:sldMk cId="464407246" sldId="348"/>
            <ac:spMk id="3" creationId="{8E05E6D8-E086-4D16-890D-4147E4A6B78F}"/>
          </ac:spMkLst>
        </pc:spChg>
        <pc:picChg chg="add mod">
          <ac:chgData name="Jamie Webb-Fryer" userId="ba7c1b63bcfb9db4" providerId="LiveId" clId="{E95DDE98-99C7-427B-BDEE-801EA1FC3771}" dt="2020-01-17T18:50:21.595" v="192" actId="14100"/>
          <ac:picMkLst>
            <pc:docMk/>
            <pc:sldMk cId="464407246" sldId="348"/>
            <ac:picMk id="6146" creationId="{0910F309-A6F7-4D72-9AB4-A6B575C36DE6}"/>
          </ac:picMkLst>
        </pc:picChg>
      </pc:sldChg>
      <pc:sldChg chg="del">
        <pc:chgData name="Jamie Webb-Fryer" userId="ba7c1b63bcfb9db4" providerId="LiveId" clId="{E95DDE98-99C7-427B-BDEE-801EA1FC3771}" dt="2020-01-17T18:12:44.840" v="11" actId="47"/>
        <pc:sldMkLst>
          <pc:docMk/>
          <pc:sldMk cId="3480167800" sldId="348"/>
        </pc:sldMkLst>
      </pc:sldChg>
      <pc:sldChg chg="del">
        <pc:chgData name="Jamie Webb-Fryer" userId="ba7c1b63bcfb9db4" providerId="LiveId" clId="{E95DDE98-99C7-427B-BDEE-801EA1FC3771}" dt="2020-01-17T18:12:45.373" v="12" actId="47"/>
        <pc:sldMkLst>
          <pc:docMk/>
          <pc:sldMk cId="787693281" sldId="349"/>
        </pc:sldMkLst>
      </pc:sldChg>
      <pc:sldChg chg="addSp modSp">
        <pc:chgData name="Jamie Webb-Fryer" userId="ba7c1b63bcfb9db4" providerId="LiveId" clId="{E95DDE98-99C7-427B-BDEE-801EA1FC3771}" dt="2020-01-19T13:29:23.455" v="610" actId="20577"/>
        <pc:sldMkLst>
          <pc:docMk/>
          <pc:sldMk cId="3094087515" sldId="349"/>
        </pc:sldMkLst>
        <pc:spChg chg="mod">
          <ac:chgData name="Jamie Webb-Fryer" userId="ba7c1b63bcfb9db4" providerId="LiveId" clId="{E95DDE98-99C7-427B-BDEE-801EA1FC3771}" dt="2020-01-17T18:21:06.836" v="130" actId="14100"/>
          <ac:spMkLst>
            <pc:docMk/>
            <pc:sldMk cId="3094087515" sldId="349"/>
            <ac:spMk id="2" creationId="{C0613AEF-0CB6-4EFD-82EC-ABA2CF22B50E}"/>
          </ac:spMkLst>
        </pc:spChg>
        <pc:spChg chg="mod">
          <ac:chgData name="Jamie Webb-Fryer" userId="ba7c1b63bcfb9db4" providerId="LiveId" clId="{E95DDE98-99C7-427B-BDEE-801EA1FC3771}" dt="2020-01-19T13:29:23.455" v="610" actId="20577"/>
          <ac:spMkLst>
            <pc:docMk/>
            <pc:sldMk cId="3094087515" sldId="349"/>
            <ac:spMk id="3" creationId="{8E05E6D8-E086-4D16-890D-4147E4A6B78F}"/>
          </ac:spMkLst>
        </pc:spChg>
        <pc:picChg chg="add mod">
          <ac:chgData name="Jamie Webb-Fryer" userId="ba7c1b63bcfb9db4" providerId="LiveId" clId="{E95DDE98-99C7-427B-BDEE-801EA1FC3771}" dt="2020-01-19T13:28:41.376" v="572" actId="14100"/>
          <ac:picMkLst>
            <pc:docMk/>
            <pc:sldMk cId="3094087515" sldId="349"/>
            <ac:picMk id="3074" creationId="{E9F5DB18-15A1-42DD-87AD-756183EAD650}"/>
          </ac:picMkLst>
        </pc:picChg>
      </pc:sldChg>
      <pc:sldChg chg="addSp modSp">
        <pc:chgData name="Jamie Webb-Fryer" userId="ba7c1b63bcfb9db4" providerId="LiveId" clId="{E95DDE98-99C7-427B-BDEE-801EA1FC3771}" dt="2020-01-17T18:51:28.830" v="197" actId="20577"/>
        <pc:sldMkLst>
          <pc:docMk/>
          <pc:sldMk cId="816244988" sldId="350"/>
        </pc:sldMkLst>
        <pc:spChg chg="mod">
          <ac:chgData name="Jamie Webb-Fryer" userId="ba7c1b63bcfb9db4" providerId="LiveId" clId="{E95DDE98-99C7-427B-BDEE-801EA1FC3771}" dt="2020-01-17T18:20:59.497" v="128" actId="14100"/>
          <ac:spMkLst>
            <pc:docMk/>
            <pc:sldMk cId="816244988" sldId="350"/>
            <ac:spMk id="2" creationId="{C0613AEF-0CB6-4EFD-82EC-ABA2CF22B50E}"/>
          </ac:spMkLst>
        </pc:spChg>
        <pc:spChg chg="mod">
          <ac:chgData name="Jamie Webb-Fryer" userId="ba7c1b63bcfb9db4" providerId="LiveId" clId="{E95DDE98-99C7-427B-BDEE-801EA1FC3771}" dt="2020-01-17T18:51:28.830" v="197" actId="20577"/>
          <ac:spMkLst>
            <pc:docMk/>
            <pc:sldMk cId="816244988" sldId="350"/>
            <ac:spMk id="3" creationId="{8E05E6D8-E086-4D16-890D-4147E4A6B78F}"/>
          </ac:spMkLst>
        </pc:spChg>
        <pc:picChg chg="add mod">
          <ac:chgData name="Jamie Webb-Fryer" userId="ba7c1b63bcfb9db4" providerId="LiveId" clId="{E95DDE98-99C7-427B-BDEE-801EA1FC3771}" dt="2020-01-17T18:45:08.152" v="184" actId="14100"/>
          <ac:picMkLst>
            <pc:docMk/>
            <pc:sldMk cId="816244988" sldId="350"/>
            <ac:picMk id="4098" creationId="{88E5F444-B2D4-4A2D-A1E2-62FC65D56C3D}"/>
          </ac:picMkLst>
        </pc:picChg>
      </pc:sldChg>
      <pc:sldChg chg="modSp">
        <pc:chgData name="Jamie Webb-Fryer" userId="ba7c1b63bcfb9db4" providerId="LiveId" clId="{E95DDE98-99C7-427B-BDEE-801EA1FC3771}" dt="2020-01-17T18:21:25.622" v="138" actId="20577"/>
        <pc:sldMkLst>
          <pc:docMk/>
          <pc:sldMk cId="3648043736" sldId="351"/>
        </pc:sldMkLst>
        <pc:spChg chg="mod">
          <ac:chgData name="Jamie Webb-Fryer" userId="ba7c1b63bcfb9db4" providerId="LiveId" clId="{E95DDE98-99C7-427B-BDEE-801EA1FC3771}" dt="2020-01-17T18:21:25.622" v="138" actId="20577"/>
          <ac:spMkLst>
            <pc:docMk/>
            <pc:sldMk cId="3648043736" sldId="351"/>
            <ac:spMk id="2" creationId="{C0613AEF-0CB6-4EFD-82EC-ABA2CF22B50E}"/>
          </ac:spMkLst>
        </pc:spChg>
        <pc:spChg chg="mod">
          <ac:chgData name="Jamie Webb-Fryer" userId="ba7c1b63bcfb9db4" providerId="LiveId" clId="{E95DDE98-99C7-427B-BDEE-801EA1FC3771}" dt="2020-01-17T18:21:22.500" v="131" actId="20577"/>
          <ac:spMkLst>
            <pc:docMk/>
            <pc:sldMk cId="3648043736" sldId="351"/>
            <ac:spMk id="3" creationId="{8E05E6D8-E086-4D16-890D-4147E4A6B78F}"/>
          </ac:spMkLst>
        </pc:spChg>
      </pc:sldChg>
      <pc:sldChg chg="modSp">
        <pc:chgData name="Jamie Webb-Fryer" userId="ba7c1b63bcfb9db4" providerId="LiveId" clId="{E95DDE98-99C7-427B-BDEE-801EA1FC3771}" dt="2020-01-17T18:35:58.034" v="149"/>
        <pc:sldMkLst>
          <pc:docMk/>
          <pc:sldMk cId="3928153324" sldId="352"/>
        </pc:sldMkLst>
        <pc:spChg chg="mod">
          <ac:chgData name="Jamie Webb-Fryer" userId="ba7c1b63bcfb9db4" providerId="LiveId" clId="{E95DDE98-99C7-427B-BDEE-801EA1FC3771}" dt="2020-01-17T18:35:58.034" v="149"/>
          <ac:spMkLst>
            <pc:docMk/>
            <pc:sldMk cId="3928153324" sldId="352"/>
            <ac:spMk id="3" creationId="{8E05E6D8-E086-4D16-890D-4147E4A6B78F}"/>
          </ac:spMkLst>
        </pc:spChg>
      </pc:sldChg>
      <pc:sldChg chg="addSp delSp modSp">
        <pc:chgData name="Jamie Webb-Fryer" userId="ba7c1b63bcfb9db4" providerId="LiveId" clId="{E95DDE98-99C7-427B-BDEE-801EA1FC3771}" dt="2020-01-17T18:40:43.988" v="169" actId="14100"/>
        <pc:sldMkLst>
          <pc:docMk/>
          <pc:sldMk cId="2484268484" sldId="353"/>
        </pc:sldMkLst>
        <pc:spChg chg="mod">
          <ac:chgData name="Jamie Webb-Fryer" userId="ba7c1b63bcfb9db4" providerId="LiveId" clId="{E95DDE98-99C7-427B-BDEE-801EA1FC3771}" dt="2020-01-17T18:36:04.684" v="152" actId="20577"/>
          <ac:spMkLst>
            <pc:docMk/>
            <pc:sldMk cId="2484268484" sldId="353"/>
            <ac:spMk id="3" creationId="{8E05E6D8-E086-4D16-890D-4147E4A6B78F}"/>
          </ac:spMkLst>
        </pc:spChg>
        <pc:picChg chg="del">
          <ac:chgData name="Jamie Webb-Fryer" userId="ba7c1b63bcfb9db4" providerId="LiveId" clId="{E95DDE98-99C7-427B-BDEE-801EA1FC3771}" dt="2020-01-17T18:35:49.859" v="146" actId="478"/>
          <ac:picMkLst>
            <pc:docMk/>
            <pc:sldMk cId="2484268484" sldId="353"/>
            <ac:picMk id="5" creationId="{E035210E-A152-44A3-8327-78D49C5003AC}"/>
          </ac:picMkLst>
        </pc:picChg>
        <pc:picChg chg="add mod">
          <ac:chgData name="Jamie Webb-Fryer" userId="ba7c1b63bcfb9db4" providerId="LiveId" clId="{E95DDE98-99C7-427B-BDEE-801EA1FC3771}" dt="2020-01-17T18:40:43.988" v="169" actId="14100"/>
          <ac:picMkLst>
            <pc:docMk/>
            <pc:sldMk cId="2484268484" sldId="353"/>
            <ac:picMk id="6" creationId="{6CF51F4F-B048-47F1-AACC-DD1785588BDF}"/>
          </ac:picMkLst>
        </pc:picChg>
      </pc:sldChg>
      <pc:sldChg chg="delSp modSp add">
        <pc:chgData name="Jamie Webb-Fryer" userId="ba7c1b63bcfb9db4" providerId="LiveId" clId="{E95DDE98-99C7-427B-BDEE-801EA1FC3771}" dt="2020-01-19T13:29:53.022" v="624" actId="113"/>
        <pc:sldMkLst>
          <pc:docMk/>
          <pc:sldMk cId="3918401378" sldId="354"/>
        </pc:sldMkLst>
        <pc:spChg chg="mod">
          <ac:chgData name="Jamie Webb-Fryer" userId="ba7c1b63bcfb9db4" providerId="LiveId" clId="{E95DDE98-99C7-427B-BDEE-801EA1FC3771}" dt="2020-01-19T13:29:53.022" v="624" actId="113"/>
          <ac:spMkLst>
            <pc:docMk/>
            <pc:sldMk cId="3918401378" sldId="354"/>
            <ac:spMk id="3" creationId="{8E05E6D8-E086-4D16-890D-4147E4A6B78F}"/>
          </ac:spMkLst>
        </pc:spChg>
        <pc:picChg chg="del">
          <ac:chgData name="Jamie Webb-Fryer" userId="ba7c1b63bcfb9db4" providerId="LiveId" clId="{E95DDE98-99C7-427B-BDEE-801EA1FC3771}" dt="2020-01-17T18:43:34.950" v="179" actId="478"/>
          <ac:picMkLst>
            <pc:docMk/>
            <pc:sldMk cId="3918401378" sldId="354"/>
            <ac:picMk id="3074" creationId="{E9F5DB18-15A1-42DD-87AD-756183EAD650}"/>
          </ac:picMkLst>
        </pc:picChg>
      </pc:sldChg>
      <pc:sldChg chg="delSp modSp ord">
        <pc:chgData name="Jamie Webb-Fryer" userId="ba7c1b63bcfb9db4" providerId="LiveId" clId="{E95DDE98-99C7-427B-BDEE-801EA1FC3771}" dt="2020-01-17T18:51:25.281" v="196" actId="20577"/>
        <pc:sldMkLst>
          <pc:docMk/>
          <pc:sldMk cId="1338697101" sldId="355"/>
        </pc:sldMkLst>
        <pc:spChg chg="mod">
          <ac:chgData name="Jamie Webb-Fryer" userId="ba7c1b63bcfb9db4" providerId="LiveId" clId="{E95DDE98-99C7-427B-BDEE-801EA1FC3771}" dt="2020-01-17T18:51:25.281" v="196" actId="20577"/>
          <ac:spMkLst>
            <pc:docMk/>
            <pc:sldMk cId="1338697101" sldId="355"/>
            <ac:spMk id="3" creationId="{8E05E6D8-E086-4D16-890D-4147E4A6B78F}"/>
          </ac:spMkLst>
        </pc:spChg>
        <pc:picChg chg="del">
          <ac:chgData name="Jamie Webb-Fryer" userId="ba7c1b63bcfb9db4" providerId="LiveId" clId="{E95DDE98-99C7-427B-BDEE-801EA1FC3771}" dt="2020-01-17T18:51:14.148" v="193" actId="478"/>
          <ac:picMkLst>
            <pc:docMk/>
            <pc:sldMk cId="1338697101" sldId="355"/>
            <ac:picMk id="4098" creationId="{88E5F444-B2D4-4A2D-A1E2-62FC65D56C3D}"/>
          </ac:picMkLst>
        </pc:picChg>
      </pc:sldChg>
    </pc:docChg>
  </pc:docChgLst>
  <pc:docChgLst>
    <pc:chgData name="Jamie Webb-Fryer" userId="ba7c1b63bcfb9db4" providerId="LiveId" clId="{C9B3234F-DBD1-49EA-9DC7-6DF1B3EA6C1D}"/>
    <pc:docChg chg="undo custSel addSld delSld modSld modMainMaster">
      <pc:chgData name="Jamie Webb-Fryer" userId="ba7c1b63bcfb9db4" providerId="LiveId" clId="{C9B3234F-DBD1-49EA-9DC7-6DF1B3EA6C1D}" dt="2020-01-12T15:42:31.204" v="1856" actId="20577"/>
      <pc:docMkLst>
        <pc:docMk/>
      </pc:docMkLst>
      <pc:sldChg chg="modSp">
        <pc:chgData name="Jamie Webb-Fryer" userId="ba7c1b63bcfb9db4" providerId="LiveId" clId="{C9B3234F-DBD1-49EA-9DC7-6DF1B3EA6C1D}" dt="2020-01-10T16:51:01.697" v="41"/>
        <pc:sldMkLst>
          <pc:docMk/>
          <pc:sldMk cId="0" sldId="256"/>
        </pc:sldMkLst>
        <pc:spChg chg="mod">
          <ac:chgData name="Jamie Webb-Fryer" userId="ba7c1b63bcfb9db4" providerId="LiveId" clId="{C9B3234F-DBD1-49EA-9DC7-6DF1B3EA6C1D}" dt="2020-01-10T16:51:01.697" v="41"/>
          <ac:spMkLst>
            <pc:docMk/>
            <pc:sldMk cId="0" sldId="256"/>
            <ac:spMk id="2053" creationId="{00000000-0000-0000-0000-000000000000}"/>
          </ac:spMkLst>
        </pc:spChg>
        <pc:spChg chg="mod">
          <ac:chgData name="Jamie Webb-Fryer" userId="ba7c1b63bcfb9db4" providerId="LiveId" clId="{C9B3234F-DBD1-49EA-9DC7-6DF1B3EA6C1D}" dt="2020-01-03T18:01:58.585" v="3"/>
          <ac:spMkLst>
            <pc:docMk/>
            <pc:sldMk cId="0" sldId="256"/>
            <ac:spMk id="2054" creationId="{00000000-0000-0000-0000-000000000000}"/>
          </ac:spMkLst>
        </pc:spChg>
      </pc:sldChg>
      <pc:sldChg chg="del">
        <pc:chgData name="Jamie Webb-Fryer" userId="ba7c1b63bcfb9db4" providerId="LiveId" clId="{C9B3234F-DBD1-49EA-9DC7-6DF1B3EA6C1D}" dt="2020-01-03T18:06:57.580" v="4" actId="47"/>
        <pc:sldMkLst>
          <pc:docMk/>
          <pc:sldMk cId="0" sldId="328"/>
        </pc:sldMkLst>
      </pc:sldChg>
      <pc:sldChg chg="del">
        <pc:chgData name="Jamie Webb-Fryer" userId="ba7c1b63bcfb9db4" providerId="LiveId" clId="{C9B3234F-DBD1-49EA-9DC7-6DF1B3EA6C1D}" dt="2020-01-03T18:06:58.751" v="6" actId="47"/>
        <pc:sldMkLst>
          <pc:docMk/>
          <pc:sldMk cId="0" sldId="330"/>
        </pc:sldMkLst>
      </pc:sldChg>
      <pc:sldChg chg="del">
        <pc:chgData name="Jamie Webb-Fryer" userId="ba7c1b63bcfb9db4" providerId="LiveId" clId="{C9B3234F-DBD1-49EA-9DC7-6DF1B3EA6C1D}" dt="2020-01-03T18:06:58.134" v="5" actId="47"/>
        <pc:sldMkLst>
          <pc:docMk/>
          <pc:sldMk cId="0" sldId="331"/>
        </pc:sldMkLst>
      </pc:sldChg>
      <pc:sldChg chg="del">
        <pc:chgData name="Jamie Webb-Fryer" userId="ba7c1b63bcfb9db4" providerId="LiveId" clId="{C9B3234F-DBD1-49EA-9DC7-6DF1B3EA6C1D}" dt="2020-01-03T18:07:00.820" v="7" actId="47"/>
        <pc:sldMkLst>
          <pc:docMk/>
          <pc:sldMk cId="0" sldId="332"/>
        </pc:sldMkLst>
      </pc:sldChg>
      <pc:sldChg chg="del">
        <pc:chgData name="Jamie Webb-Fryer" userId="ba7c1b63bcfb9db4" providerId="LiveId" clId="{C9B3234F-DBD1-49EA-9DC7-6DF1B3EA6C1D}" dt="2020-01-03T18:07:01.353" v="8" actId="47"/>
        <pc:sldMkLst>
          <pc:docMk/>
          <pc:sldMk cId="0" sldId="333"/>
        </pc:sldMkLst>
      </pc:sldChg>
      <pc:sldChg chg="del">
        <pc:chgData name="Jamie Webb-Fryer" userId="ba7c1b63bcfb9db4" providerId="LiveId" clId="{C9B3234F-DBD1-49EA-9DC7-6DF1B3EA6C1D}" dt="2020-01-03T18:07:02.302" v="9" actId="47"/>
        <pc:sldMkLst>
          <pc:docMk/>
          <pc:sldMk cId="0" sldId="334"/>
        </pc:sldMkLst>
      </pc:sldChg>
      <pc:sldChg chg="del">
        <pc:chgData name="Jamie Webb-Fryer" userId="ba7c1b63bcfb9db4" providerId="LiveId" clId="{C9B3234F-DBD1-49EA-9DC7-6DF1B3EA6C1D}" dt="2020-01-03T18:07:02.788" v="10" actId="47"/>
        <pc:sldMkLst>
          <pc:docMk/>
          <pc:sldMk cId="0" sldId="335"/>
        </pc:sldMkLst>
      </pc:sldChg>
      <pc:sldChg chg="del">
        <pc:chgData name="Jamie Webb-Fryer" userId="ba7c1b63bcfb9db4" providerId="LiveId" clId="{C9B3234F-DBD1-49EA-9DC7-6DF1B3EA6C1D}" dt="2020-01-03T18:07:03.274" v="11" actId="47"/>
        <pc:sldMkLst>
          <pc:docMk/>
          <pc:sldMk cId="0" sldId="336"/>
        </pc:sldMkLst>
      </pc:sldChg>
      <pc:sldChg chg="del">
        <pc:chgData name="Jamie Webb-Fryer" userId="ba7c1b63bcfb9db4" providerId="LiveId" clId="{C9B3234F-DBD1-49EA-9DC7-6DF1B3EA6C1D}" dt="2020-01-03T18:07:03.713" v="12" actId="47"/>
        <pc:sldMkLst>
          <pc:docMk/>
          <pc:sldMk cId="0" sldId="337"/>
        </pc:sldMkLst>
      </pc:sldChg>
      <pc:sldChg chg="del">
        <pc:chgData name="Jamie Webb-Fryer" userId="ba7c1b63bcfb9db4" providerId="LiveId" clId="{C9B3234F-DBD1-49EA-9DC7-6DF1B3EA6C1D}" dt="2020-01-03T18:07:04.130" v="13" actId="47"/>
        <pc:sldMkLst>
          <pc:docMk/>
          <pc:sldMk cId="0" sldId="338"/>
        </pc:sldMkLst>
      </pc:sldChg>
      <pc:sldChg chg="addSp modSp">
        <pc:chgData name="Jamie Webb-Fryer" userId="ba7c1b63bcfb9db4" providerId="LiveId" clId="{C9B3234F-DBD1-49EA-9DC7-6DF1B3EA6C1D}" dt="2020-01-12T15:42:26.148" v="1855" actId="20577"/>
        <pc:sldMkLst>
          <pc:docMk/>
          <pc:sldMk cId="0" sldId="339"/>
        </pc:sldMkLst>
        <pc:spChg chg="mod">
          <ac:chgData name="Jamie Webb-Fryer" userId="ba7c1b63bcfb9db4" providerId="LiveId" clId="{C9B3234F-DBD1-49EA-9DC7-6DF1B3EA6C1D}" dt="2020-01-12T15:42:26.148" v="1855" actId="20577"/>
          <ac:spMkLst>
            <pc:docMk/>
            <pc:sldMk cId="0" sldId="339"/>
            <ac:spMk id="2" creationId="{00000000-0000-0000-0000-000000000000}"/>
          </ac:spMkLst>
        </pc:spChg>
        <pc:spChg chg="mod">
          <ac:chgData name="Jamie Webb-Fryer" userId="ba7c1b63bcfb9db4" providerId="LiveId" clId="{C9B3234F-DBD1-49EA-9DC7-6DF1B3EA6C1D}" dt="2020-01-10T18:54:16.602" v="597" actId="20577"/>
          <ac:spMkLst>
            <pc:docMk/>
            <pc:sldMk cId="0" sldId="339"/>
            <ac:spMk id="3" creationId="{00000000-0000-0000-0000-000000000000}"/>
          </ac:spMkLst>
        </pc:spChg>
        <pc:picChg chg="add mod">
          <ac:chgData name="Jamie Webb-Fryer" userId="ba7c1b63bcfb9db4" providerId="LiveId" clId="{C9B3234F-DBD1-49EA-9DC7-6DF1B3EA6C1D}" dt="2020-01-10T18:52:48.462" v="592" actId="14100"/>
          <ac:picMkLst>
            <pc:docMk/>
            <pc:sldMk cId="0" sldId="339"/>
            <ac:picMk id="3074" creationId="{C2B061DF-9F78-4CC8-928C-D1F8CEA71816}"/>
          </ac:picMkLst>
        </pc:picChg>
      </pc:sldChg>
      <pc:sldChg chg="addSp modSp">
        <pc:chgData name="Jamie Webb-Fryer" userId="ba7c1b63bcfb9db4" providerId="LiveId" clId="{C9B3234F-DBD1-49EA-9DC7-6DF1B3EA6C1D}" dt="2020-01-10T18:50:41.812" v="566" actId="14100"/>
        <pc:sldMkLst>
          <pc:docMk/>
          <pc:sldMk cId="0" sldId="340"/>
        </pc:sldMkLst>
        <pc:spChg chg="mod">
          <ac:chgData name="Jamie Webb-Fryer" userId="ba7c1b63bcfb9db4" providerId="LiveId" clId="{C9B3234F-DBD1-49EA-9DC7-6DF1B3EA6C1D}" dt="2020-01-10T18:29:20.933" v="172" actId="20577"/>
          <ac:spMkLst>
            <pc:docMk/>
            <pc:sldMk cId="0" sldId="340"/>
            <ac:spMk id="2" creationId="{00000000-0000-0000-0000-000000000000}"/>
          </ac:spMkLst>
        </pc:spChg>
        <pc:spChg chg="mod">
          <ac:chgData name="Jamie Webb-Fryer" userId="ba7c1b63bcfb9db4" providerId="LiveId" clId="{C9B3234F-DBD1-49EA-9DC7-6DF1B3EA6C1D}" dt="2020-01-10T18:50:38.147" v="565" actId="14100"/>
          <ac:spMkLst>
            <pc:docMk/>
            <pc:sldMk cId="0" sldId="340"/>
            <ac:spMk id="3" creationId="{00000000-0000-0000-0000-000000000000}"/>
          </ac:spMkLst>
        </pc:spChg>
        <pc:picChg chg="add mod">
          <ac:chgData name="Jamie Webb-Fryer" userId="ba7c1b63bcfb9db4" providerId="LiveId" clId="{C9B3234F-DBD1-49EA-9DC7-6DF1B3EA6C1D}" dt="2020-01-10T18:50:41.812" v="566" actId="14100"/>
          <ac:picMkLst>
            <pc:docMk/>
            <pc:sldMk cId="0" sldId="340"/>
            <ac:picMk id="2050" creationId="{68FB3216-F598-4938-8D95-5AA874E54AF3}"/>
          </ac:picMkLst>
        </pc:picChg>
      </pc:sldChg>
      <pc:sldChg chg="addSp modSp">
        <pc:chgData name="Jamie Webb-Fryer" userId="ba7c1b63bcfb9db4" providerId="LiveId" clId="{C9B3234F-DBD1-49EA-9DC7-6DF1B3EA6C1D}" dt="2020-01-11T10:19:41.597" v="1854" actId="14100"/>
        <pc:sldMkLst>
          <pc:docMk/>
          <pc:sldMk cId="2700869875" sldId="341"/>
        </pc:sldMkLst>
        <pc:spChg chg="mod">
          <ac:chgData name="Jamie Webb-Fryer" userId="ba7c1b63bcfb9db4" providerId="LiveId" clId="{C9B3234F-DBD1-49EA-9DC7-6DF1B3EA6C1D}" dt="2020-01-10T16:52:03.620" v="50" actId="14100"/>
          <ac:spMkLst>
            <pc:docMk/>
            <pc:sldMk cId="2700869875" sldId="341"/>
            <ac:spMk id="2" creationId="{00000000-0000-0000-0000-000000000000}"/>
          </ac:spMkLst>
        </pc:spChg>
        <pc:spChg chg="mod">
          <ac:chgData name="Jamie Webb-Fryer" userId="ba7c1b63bcfb9db4" providerId="LiveId" clId="{C9B3234F-DBD1-49EA-9DC7-6DF1B3EA6C1D}" dt="2020-01-11T10:14:29.263" v="1841" actId="948"/>
          <ac:spMkLst>
            <pc:docMk/>
            <pc:sldMk cId="2700869875" sldId="341"/>
            <ac:spMk id="3" creationId="{00000000-0000-0000-0000-000000000000}"/>
          </ac:spMkLst>
        </pc:spChg>
        <pc:picChg chg="add mod">
          <ac:chgData name="Jamie Webb-Fryer" userId="ba7c1b63bcfb9db4" providerId="LiveId" clId="{C9B3234F-DBD1-49EA-9DC7-6DF1B3EA6C1D}" dt="2020-01-11T10:19:41.597" v="1854" actId="14100"/>
          <ac:picMkLst>
            <pc:docMk/>
            <pc:sldMk cId="2700869875" sldId="341"/>
            <ac:picMk id="6146" creationId="{F7A58705-4104-4A4E-8FE8-192D507FE598}"/>
          </ac:picMkLst>
        </pc:picChg>
        <pc:picChg chg="add mod">
          <ac:chgData name="Jamie Webb-Fryer" userId="ba7c1b63bcfb9db4" providerId="LiveId" clId="{C9B3234F-DBD1-49EA-9DC7-6DF1B3EA6C1D}" dt="2020-01-11T10:17:16.523" v="1848" actId="14100"/>
          <ac:picMkLst>
            <pc:docMk/>
            <pc:sldMk cId="2700869875" sldId="341"/>
            <ac:picMk id="6148" creationId="{002F913C-7685-4C27-B06D-D9F1BDEAB1D5}"/>
          </ac:picMkLst>
        </pc:picChg>
        <pc:picChg chg="add mod">
          <ac:chgData name="Jamie Webb-Fryer" userId="ba7c1b63bcfb9db4" providerId="LiveId" clId="{C9B3234F-DBD1-49EA-9DC7-6DF1B3EA6C1D}" dt="2020-01-11T10:19:39.801" v="1853" actId="14100"/>
          <ac:picMkLst>
            <pc:docMk/>
            <pc:sldMk cId="2700869875" sldId="341"/>
            <ac:picMk id="6150" creationId="{CDBC3346-57CF-4D83-8A2E-53BF7D765914}"/>
          </ac:picMkLst>
        </pc:picChg>
      </pc:sldChg>
      <pc:sldChg chg="addSp modSp">
        <pc:chgData name="Jamie Webb-Fryer" userId="ba7c1b63bcfb9db4" providerId="LiveId" clId="{C9B3234F-DBD1-49EA-9DC7-6DF1B3EA6C1D}" dt="2020-01-11T09:59:17.715" v="1308" actId="14100"/>
        <pc:sldMkLst>
          <pc:docMk/>
          <pc:sldMk cId="1934358202" sldId="342"/>
        </pc:sldMkLst>
        <pc:spChg chg="mod">
          <ac:chgData name="Jamie Webb-Fryer" userId="ba7c1b63bcfb9db4" providerId="LiveId" clId="{C9B3234F-DBD1-49EA-9DC7-6DF1B3EA6C1D}" dt="2020-01-10T16:52:31.030" v="58" actId="20577"/>
          <ac:spMkLst>
            <pc:docMk/>
            <pc:sldMk cId="1934358202" sldId="342"/>
            <ac:spMk id="2" creationId="{00000000-0000-0000-0000-000000000000}"/>
          </ac:spMkLst>
        </pc:spChg>
        <pc:spChg chg="mod">
          <ac:chgData name="Jamie Webb-Fryer" userId="ba7c1b63bcfb9db4" providerId="LiveId" clId="{C9B3234F-DBD1-49EA-9DC7-6DF1B3EA6C1D}" dt="2020-01-11T09:59:06.520" v="1304" actId="14100"/>
          <ac:spMkLst>
            <pc:docMk/>
            <pc:sldMk cId="1934358202" sldId="342"/>
            <ac:spMk id="3" creationId="{00000000-0000-0000-0000-000000000000}"/>
          </ac:spMkLst>
        </pc:spChg>
        <pc:picChg chg="add mod">
          <ac:chgData name="Jamie Webb-Fryer" userId="ba7c1b63bcfb9db4" providerId="LiveId" clId="{C9B3234F-DBD1-49EA-9DC7-6DF1B3EA6C1D}" dt="2020-01-11T09:59:17.715" v="1308" actId="14100"/>
          <ac:picMkLst>
            <pc:docMk/>
            <pc:sldMk cId="1934358202" sldId="342"/>
            <ac:picMk id="5122" creationId="{369A347C-B8A9-49E9-8C9A-291F32208461}"/>
          </ac:picMkLst>
        </pc:picChg>
      </pc:sldChg>
      <pc:sldChg chg="addSp modSp add">
        <pc:chgData name="Jamie Webb-Fryer" userId="ba7c1b63bcfb9db4" providerId="LiveId" clId="{C9B3234F-DBD1-49EA-9DC7-6DF1B3EA6C1D}" dt="2020-01-10T18:41:53.217" v="475" actId="14100"/>
        <pc:sldMkLst>
          <pc:docMk/>
          <pc:sldMk cId="631777304" sldId="343"/>
        </pc:sldMkLst>
        <pc:spChg chg="mod">
          <ac:chgData name="Jamie Webb-Fryer" userId="ba7c1b63bcfb9db4" providerId="LiveId" clId="{C9B3234F-DBD1-49EA-9DC7-6DF1B3EA6C1D}" dt="2020-01-10T18:27:46.708" v="86" actId="20577"/>
          <ac:spMkLst>
            <pc:docMk/>
            <pc:sldMk cId="631777304" sldId="343"/>
            <ac:spMk id="2" creationId="{C0613AEF-0CB6-4EFD-82EC-ABA2CF22B50E}"/>
          </ac:spMkLst>
        </pc:spChg>
        <pc:spChg chg="mod">
          <ac:chgData name="Jamie Webb-Fryer" userId="ba7c1b63bcfb9db4" providerId="LiveId" clId="{C9B3234F-DBD1-49EA-9DC7-6DF1B3EA6C1D}" dt="2020-01-10T18:41:53.217" v="475" actId="14100"/>
          <ac:spMkLst>
            <pc:docMk/>
            <pc:sldMk cId="631777304" sldId="343"/>
            <ac:spMk id="3" creationId="{8E05E6D8-E086-4D16-890D-4147E4A6B78F}"/>
          </ac:spMkLst>
        </pc:spChg>
        <pc:picChg chg="add mod">
          <ac:chgData name="Jamie Webb-Fryer" userId="ba7c1b63bcfb9db4" providerId="LiveId" clId="{C9B3234F-DBD1-49EA-9DC7-6DF1B3EA6C1D}" dt="2020-01-10T18:41:49.327" v="474" actId="14100"/>
          <ac:picMkLst>
            <pc:docMk/>
            <pc:sldMk cId="631777304" sldId="343"/>
            <ac:picMk id="1026" creationId="{1D65EB2A-E7DD-4BED-878F-F0DA09765709}"/>
          </ac:picMkLst>
        </pc:picChg>
      </pc:sldChg>
      <pc:sldChg chg="del">
        <pc:chgData name="Jamie Webb-Fryer" userId="ba7c1b63bcfb9db4" providerId="LiveId" clId="{C9B3234F-DBD1-49EA-9DC7-6DF1B3EA6C1D}" dt="2020-01-10T18:01:39.410" v="59" actId="2696"/>
        <pc:sldMkLst>
          <pc:docMk/>
          <pc:sldMk cId="1429034078" sldId="343"/>
        </pc:sldMkLst>
      </pc:sldChg>
      <pc:sldChg chg="modSp">
        <pc:chgData name="Jamie Webb-Fryer" userId="ba7c1b63bcfb9db4" providerId="LiveId" clId="{C9B3234F-DBD1-49EA-9DC7-6DF1B3EA6C1D}" dt="2020-01-10T18:36:57.677" v="387" actId="20577"/>
        <pc:sldMkLst>
          <pc:docMk/>
          <pc:sldMk cId="3077450153" sldId="344"/>
        </pc:sldMkLst>
        <pc:spChg chg="mod">
          <ac:chgData name="Jamie Webb-Fryer" userId="ba7c1b63bcfb9db4" providerId="LiveId" clId="{C9B3234F-DBD1-49EA-9DC7-6DF1B3EA6C1D}" dt="2020-01-10T18:36:57.677" v="387" actId="20577"/>
          <ac:spMkLst>
            <pc:docMk/>
            <pc:sldMk cId="3077450153" sldId="344"/>
            <ac:spMk id="3" creationId="{00000000-0000-0000-0000-000000000000}"/>
          </ac:spMkLst>
        </pc:spChg>
      </pc:sldChg>
      <pc:sldChg chg="modSp del">
        <pc:chgData name="Jamie Webb-Fryer" userId="ba7c1b63bcfb9db4" providerId="LiveId" clId="{C9B3234F-DBD1-49EA-9DC7-6DF1B3EA6C1D}" dt="2020-01-10T18:35:45.298" v="287" actId="2696"/>
        <pc:sldMkLst>
          <pc:docMk/>
          <pc:sldMk cId="3238320749" sldId="345"/>
        </pc:sldMkLst>
        <pc:spChg chg="mod">
          <ac:chgData name="Jamie Webb-Fryer" userId="ba7c1b63bcfb9db4" providerId="LiveId" clId="{C9B3234F-DBD1-49EA-9DC7-6DF1B3EA6C1D}" dt="2020-01-10T18:35:12.228" v="284" actId="20577"/>
          <ac:spMkLst>
            <pc:docMk/>
            <pc:sldMk cId="3238320749" sldId="345"/>
            <ac:spMk id="3" creationId="{00000000-0000-0000-0000-000000000000}"/>
          </ac:spMkLst>
        </pc:spChg>
      </pc:sldChg>
      <pc:sldChg chg="modSp">
        <pc:chgData name="Jamie Webb-Fryer" userId="ba7c1b63bcfb9db4" providerId="LiveId" clId="{C9B3234F-DBD1-49EA-9DC7-6DF1B3EA6C1D}" dt="2020-01-10T18:38:57.982" v="468" actId="20577"/>
        <pc:sldMkLst>
          <pc:docMk/>
          <pc:sldMk cId="822262116" sldId="346"/>
        </pc:sldMkLst>
        <pc:spChg chg="mod">
          <ac:chgData name="Jamie Webb-Fryer" userId="ba7c1b63bcfb9db4" providerId="LiveId" clId="{C9B3234F-DBD1-49EA-9DC7-6DF1B3EA6C1D}" dt="2020-01-10T18:38:57.982" v="468" actId="20577"/>
          <ac:spMkLst>
            <pc:docMk/>
            <pc:sldMk cId="822262116" sldId="346"/>
            <ac:spMk id="3" creationId="{00000000-0000-0000-0000-000000000000}"/>
          </ac:spMkLst>
        </pc:spChg>
      </pc:sldChg>
      <pc:sldChg chg="addSp modSp">
        <pc:chgData name="Jamie Webb-Fryer" userId="ba7c1b63bcfb9db4" providerId="LiveId" clId="{C9B3234F-DBD1-49EA-9DC7-6DF1B3EA6C1D}" dt="2020-01-12T15:42:31.204" v="1856" actId="20577"/>
        <pc:sldMkLst>
          <pc:docMk/>
          <pc:sldMk cId="609988587" sldId="347"/>
        </pc:sldMkLst>
        <pc:spChg chg="mod">
          <ac:chgData name="Jamie Webb-Fryer" userId="ba7c1b63bcfb9db4" providerId="LiveId" clId="{C9B3234F-DBD1-49EA-9DC7-6DF1B3EA6C1D}" dt="2020-01-12T15:42:31.204" v="1856" actId="20577"/>
          <ac:spMkLst>
            <pc:docMk/>
            <pc:sldMk cId="609988587" sldId="347"/>
            <ac:spMk id="2" creationId="{00000000-0000-0000-0000-000000000000}"/>
          </ac:spMkLst>
        </pc:spChg>
        <pc:spChg chg="mod">
          <ac:chgData name="Jamie Webb-Fryer" userId="ba7c1b63bcfb9db4" providerId="LiveId" clId="{C9B3234F-DBD1-49EA-9DC7-6DF1B3EA6C1D}" dt="2020-01-11T09:42:04.664" v="819" actId="313"/>
          <ac:spMkLst>
            <pc:docMk/>
            <pc:sldMk cId="609988587" sldId="347"/>
            <ac:spMk id="3" creationId="{00000000-0000-0000-0000-000000000000}"/>
          </ac:spMkLst>
        </pc:spChg>
        <pc:picChg chg="add mod">
          <ac:chgData name="Jamie Webb-Fryer" userId="ba7c1b63bcfb9db4" providerId="LiveId" clId="{C9B3234F-DBD1-49EA-9DC7-6DF1B3EA6C1D}" dt="2020-01-10T18:55:56.062" v="606" actId="14100"/>
          <ac:picMkLst>
            <pc:docMk/>
            <pc:sldMk cId="609988587" sldId="347"/>
            <ac:picMk id="4098" creationId="{DB63F74B-188F-4884-B84E-8863C0251D76}"/>
          </ac:picMkLst>
        </pc:picChg>
      </pc:sldChg>
      <pc:sldChg chg="modSp">
        <pc:chgData name="Jamie Webb-Fryer" userId="ba7c1b63bcfb9db4" providerId="LiveId" clId="{C9B3234F-DBD1-49EA-9DC7-6DF1B3EA6C1D}" dt="2020-01-11T10:01:21.595" v="1355" actId="20577"/>
        <pc:sldMkLst>
          <pc:docMk/>
          <pc:sldMk cId="3480167800" sldId="348"/>
        </pc:sldMkLst>
        <pc:spChg chg="mod">
          <ac:chgData name="Jamie Webb-Fryer" userId="ba7c1b63bcfb9db4" providerId="LiveId" clId="{C9B3234F-DBD1-49EA-9DC7-6DF1B3EA6C1D}" dt="2020-01-11T10:01:21.595" v="1355" actId="20577"/>
          <ac:spMkLst>
            <pc:docMk/>
            <pc:sldMk cId="3480167800" sldId="348"/>
            <ac:spMk id="3" creationId="{00000000-0000-0000-0000-000000000000}"/>
          </ac:spMkLst>
        </pc:spChg>
      </pc:sldChg>
      <pc:sldChg chg="modSp">
        <pc:chgData name="Jamie Webb-Fryer" userId="ba7c1b63bcfb9db4" providerId="LiveId" clId="{C9B3234F-DBD1-49EA-9DC7-6DF1B3EA6C1D}" dt="2020-01-11T10:13:47.455" v="1840" actId="20577"/>
        <pc:sldMkLst>
          <pc:docMk/>
          <pc:sldMk cId="787693281" sldId="349"/>
        </pc:sldMkLst>
        <pc:spChg chg="mod">
          <ac:chgData name="Jamie Webb-Fryer" userId="ba7c1b63bcfb9db4" providerId="LiveId" clId="{C9B3234F-DBD1-49EA-9DC7-6DF1B3EA6C1D}" dt="2020-01-11T10:13:47.455" v="1840" actId="20577"/>
          <ac:spMkLst>
            <pc:docMk/>
            <pc:sldMk cId="787693281" sldId="349"/>
            <ac:spMk id="3" creationId="{00000000-0000-0000-0000-000000000000}"/>
          </ac:spMkLst>
        </pc:spChg>
      </pc:sldChg>
      <pc:sldMasterChg chg="modSp">
        <pc:chgData name="Jamie Webb-Fryer" userId="ba7c1b63bcfb9db4" providerId="LiveId" clId="{C9B3234F-DBD1-49EA-9DC7-6DF1B3EA6C1D}" dt="2020-01-03T18:32:59.921" v="40" actId="20577"/>
        <pc:sldMasterMkLst>
          <pc:docMk/>
          <pc:sldMasterMk cId="0" sldId="2147483651"/>
        </pc:sldMasterMkLst>
        <pc:spChg chg="mod">
          <ac:chgData name="Jamie Webb-Fryer" userId="ba7c1b63bcfb9db4" providerId="LiveId" clId="{C9B3234F-DBD1-49EA-9DC7-6DF1B3EA6C1D}" dt="2020-01-03T18:08:27.931" v="38" actId="20577"/>
          <ac:spMkLst>
            <pc:docMk/>
            <pc:sldMasterMk cId="0" sldId="2147483651"/>
            <ac:spMk id="1029" creationId="{00000000-0000-0000-0000-000000000000}"/>
          </ac:spMkLst>
        </pc:spChg>
        <pc:spChg chg="mod">
          <ac:chgData name="Jamie Webb-Fryer" userId="ba7c1b63bcfb9db4" providerId="LiveId" clId="{C9B3234F-DBD1-49EA-9DC7-6DF1B3EA6C1D}" dt="2020-01-03T18:32:59.921" v="40" actId="20577"/>
          <ac:spMkLst>
            <pc:docMk/>
            <pc:sldMasterMk cId="0" sldId="2147483651"/>
            <ac:spMk id="53259" creationId="{00000000-0000-0000-0000-000000000000}"/>
          </ac:spMkLst>
        </pc:spChg>
      </pc:sldMasterChg>
    </pc:docChg>
  </pc:docChgLst>
  <pc:docChgLst>
    <pc:chgData name="Jamie Webb-Fryer" userId="ba7c1b63bcfb9db4" providerId="LiveId" clId="{DED4A589-2250-4F91-8D65-43FF4BA49A3D}"/>
    <pc:docChg chg="undo custSel addSld delSld modSld modMainMaster">
      <pc:chgData name="Jamie Webb-Fryer" userId="ba7c1b63bcfb9db4" providerId="LiveId" clId="{DED4A589-2250-4F91-8D65-43FF4BA49A3D}" dt="2020-01-20T20:23:47.982" v="1827" actId="20577"/>
      <pc:docMkLst>
        <pc:docMk/>
      </pc:docMkLst>
      <pc:sldChg chg="del">
        <pc:chgData name="Jamie Webb-Fryer" userId="ba7c1b63bcfb9db4" providerId="LiveId" clId="{DED4A589-2250-4F91-8D65-43FF4BA49A3D}" dt="2020-01-19T13:32:16.221" v="6" actId="47"/>
        <pc:sldMkLst>
          <pc:docMk/>
          <pc:sldMk cId="0" sldId="267"/>
        </pc:sldMkLst>
      </pc:sldChg>
      <pc:sldChg chg="modSp">
        <pc:chgData name="Jamie Webb-Fryer" userId="ba7c1b63bcfb9db4" providerId="LiveId" clId="{DED4A589-2250-4F91-8D65-43FF4BA49A3D}" dt="2020-01-19T17:23:28.790" v="1482" actId="313"/>
        <pc:sldMkLst>
          <pc:docMk/>
          <pc:sldMk cId="2010869661" sldId="275"/>
        </pc:sldMkLst>
        <pc:spChg chg="mod">
          <ac:chgData name="Jamie Webb-Fryer" userId="ba7c1b63bcfb9db4" providerId="LiveId" clId="{DED4A589-2250-4F91-8D65-43FF4BA49A3D}" dt="2020-01-19T17:23:28.790" v="1482" actId="313"/>
          <ac:spMkLst>
            <pc:docMk/>
            <pc:sldMk cId="2010869661" sldId="275"/>
            <ac:spMk id="2" creationId="{00000000-0000-0000-0000-000000000000}"/>
          </ac:spMkLst>
        </pc:spChg>
      </pc:sldChg>
      <pc:sldChg chg="modSp">
        <pc:chgData name="Jamie Webb-Fryer" userId="ba7c1b63bcfb9db4" providerId="LiveId" clId="{DED4A589-2250-4F91-8D65-43FF4BA49A3D}" dt="2020-01-19T16:21:26.842" v="355" actId="14100"/>
        <pc:sldMkLst>
          <pc:docMk/>
          <pc:sldMk cId="631777304" sldId="343"/>
        </pc:sldMkLst>
        <pc:spChg chg="mod">
          <ac:chgData name="Jamie Webb-Fryer" userId="ba7c1b63bcfb9db4" providerId="LiveId" clId="{DED4A589-2250-4F91-8D65-43FF4BA49A3D}" dt="2020-01-19T16:21:23.535" v="354" actId="14100"/>
          <ac:spMkLst>
            <pc:docMk/>
            <pc:sldMk cId="631777304" sldId="343"/>
            <ac:spMk id="3" creationId="{8E05E6D8-E086-4D16-890D-4147E4A6B78F}"/>
          </ac:spMkLst>
        </pc:spChg>
        <pc:picChg chg="mod">
          <ac:chgData name="Jamie Webb-Fryer" userId="ba7c1b63bcfb9db4" providerId="LiveId" clId="{DED4A589-2250-4F91-8D65-43FF4BA49A3D}" dt="2020-01-19T16:21:26.842" v="355" actId="14100"/>
          <ac:picMkLst>
            <pc:docMk/>
            <pc:sldMk cId="631777304" sldId="343"/>
            <ac:picMk id="1028" creationId="{1AE98A53-F729-4DDC-956C-2FD22CDEAEBA}"/>
          </ac:picMkLst>
        </pc:picChg>
      </pc:sldChg>
      <pc:sldChg chg="modSp">
        <pc:chgData name="Jamie Webb-Fryer" userId="ba7c1b63bcfb9db4" providerId="LiveId" clId="{DED4A589-2250-4F91-8D65-43FF4BA49A3D}" dt="2020-01-19T16:18:58.603" v="297" actId="14100"/>
        <pc:sldMkLst>
          <pc:docMk/>
          <pc:sldMk cId="2432559233" sldId="344"/>
        </pc:sldMkLst>
        <pc:spChg chg="mod">
          <ac:chgData name="Jamie Webb-Fryer" userId="ba7c1b63bcfb9db4" providerId="LiveId" clId="{DED4A589-2250-4F91-8D65-43FF4BA49A3D}" dt="2020-01-19T16:18:51.876" v="295" actId="14100"/>
          <ac:spMkLst>
            <pc:docMk/>
            <pc:sldMk cId="2432559233" sldId="344"/>
            <ac:spMk id="3" creationId="{8E05E6D8-E086-4D16-890D-4147E4A6B78F}"/>
          </ac:spMkLst>
        </pc:spChg>
        <pc:picChg chg="mod">
          <ac:chgData name="Jamie Webb-Fryer" userId="ba7c1b63bcfb9db4" providerId="LiveId" clId="{DED4A589-2250-4F91-8D65-43FF4BA49A3D}" dt="2020-01-19T16:18:58.603" v="297" actId="14100"/>
          <ac:picMkLst>
            <pc:docMk/>
            <pc:sldMk cId="2432559233" sldId="344"/>
            <ac:picMk id="5" creationId="{616EE4A8-F700-4E2B-9CB8-236794BC01B6}"/>
          </ac:picMkLst>
        </pc:picChg>
      </pc:sldChg>
      <pc:sldChg chg="modSp">
        <pc:chgData name="Jamie Webb-Fryer" userId="ba7c1b63bcfb9db4" providerId="LiveId" clId="{DED4A589-2250-4F91-8D65-43FF4BA49A3D}" dt="2020-01-19T16:28:16.910" v="516" actId="20577"/>
        <pc:sldMkLst>
          <pc:docMk/>
          <pc:sldMk cId="2211870021" sldId="346"/>
        </pc:sldMkLst>
        <pc:spChg chg="mod">
          <ac:chgData name="Jamie Webb-Fryer" userId="ba7c1b63bcfb9db4" providerId="LiveId" clId="{DED4A589-2250-4F91-8D65-43FF4BA49A3D}" dt="2020-01-19T16:28:16.910" v="516" actId="20577"/>
          <ac:spMkLst>
            <pc:docMk/>
            <pc:sldMk cId="2211870021" sldId="346"/>
            <ac:spMk id="3" creationId="{8E05E6D8-E086-4D16-890D-4147E4A6B78F}"/>
          </ac:spMkLst>
        </pc:spChg>
        <pc:picChg chg="mod modCrop">
          <ac:chgData name="Jamie Webb-Fryer" userId="ba7c1b63bcfb9db4" providerId="LiveId" clId="{DED4A589-2250-4F91-8D65-43FF4BA49A3D}" dt="2020-01-19T16:27:50.776" v="502" actId="14100"/>
          <ac:picMkLst>
            <pc:docMk/>
            <pc:sldMk cId="2211870021" sldId="346"/>
            <ac:picMk id="5" creationId="{E035210E-A152-44A3-8327-78D49C5003AC}"/>
          </ac:picMkLst>
        </pc:picChg>
      </pc:sldChg>
      <pc:sldChg chg="modSp">
        <pc:chgData name="Jamie Webb-Fryer" userId="ba7c1b63bcfb9db4" providerId="LiveId" clId="{DED4A589-2250-4F91-8D65-43FF4BA49A3D}" dt="2020-01-19T17:41:16.724" v="1813" actId="1076"/>
        <pc:sldMkLst>
          <pc:docMk/>
          <pc:sldMk cId="1729132648" sldId="347"/>
        </pc:sldMkLst>
        <pc:spChg chg="mod">
          <ac:chgData name="Jamie Webb-Fryer" userId="ba7c1b63bcfb9db4" providerId="LiveId" clId="{DED4A589-2250-4F91-8D65-43FF4BA49A3D}" dt="2020-01-19T17:41:16.724" v="1813" actId="1076"/>
          <ac:spMkLst>
            <pc:docMk/>
            <pc:sldMk cId="1729132648" sldId="347"/>
            <ac:spMk id="3" creationId="{8E05E6D8-E086-4D16-890D-4147E4A6B78F}"/>
          </ac:spMkLst>
        </pc:spChg>
        <pc:picChg chg="mod">
          <ac:chgData name="Jamie Webb-Fryer" userId="ba7c1b63bcfb9db4" providerId="LiveId" clId="{DED4A589-2250-4F91-8D65-43FF4BA49A3D}" dt="2020-01-19T17:32:13.924" v="1585" actId="14100"/>
          <ac:picMkLst>
            <pc:docMk/>
            <pc:sldMk cId="1729132648" sldId="347"/>
            <ac:picMk id="2050" creationId="{4D2C9AAF-D649-4851-A43A-33CA8A7833A6}"/>
          </ac:picMkLst>
        </pc:picChg>
      </pc:sldChg>
      <pc:sldChg chg="modSp">
        <pc:chgData name="Jamie Webb-Fryer" userId="ba7c1b63bcfb9db4" providerId="LiveId" clId="{DED4A589-2250-4F91-8D65-43FF4BA49A3D}" dt="2020-01-19T17:40:18.046" v="1812" actId="20577"/>
        <pc:sldMkLst>
          <pc:docMk/>
          <pc:sldMk cId="464407246" sldId="348"/>
        </pc:sldMkLst>
        <pc:spChg chg="mod">
          <ac:chgData name="Jamie Webb-Fryer" userId="ba7c1b63bcfb9db4" providerId="LiveId" clId="{DED4A589-2250-4F91-8D65-43FF4BA49A3D}" dt="2020-01-19T17:40:18.046" v="1812" actId="20577"/>
          <ac:spMkLst>
            <pc:docMk/>
            <pc:sldMk cId="464407246" sldId="348"/>
            <ac:spMk id="3" creationId="{8E05E6D8-E086-4D16-890D-4147E4A6B78F}"/>
          </ac:spMkLst>
        </pc:spChg>
        <pc:picChg chg="mod">
          <ac:chgData name="Jamie Webb-Fryer" userId="ba7c1b63bcfb9db4" providerId="LiveId" clId="{DED4A589-2250-4F91-8D65-43FF4BA49A3D}" dt="2020-01-19T17:35:47.579" v="1683" actId="14100"/>
          <ac:picMkLst>
            <pc:docMk/>
            <pc:sldMk cId="464407246" sldId="348"/>
            <ac:picMk id="6146" creationId="{0910F309-A6F7-4D72-9AB4-A6B575C36DE6}"/>
          </ac:picMkLst>
        </pc:picChg>
      </pc:sldChg>
      <pc:sldChg chg="del">
        <pc:chgData name="Jamie Webb-Fryer" userId="ba7c1b63bcfb9db4" providerId="LiveId" clId="{DED4A589-2250-4F91-8D65-43FF4BA49A3D}" dt="2020-01-19T13:32:14.431" v="1" actId="47"/>
        <pc:sldMkLst>
          <pc:docMk/>
          <pc:sldMk cId="3094087515" sldId="349"/>
        </pc:sldMkLst>
      </pc:sldChg>
      <pc:sldChg chg="del">
        <pc:chgData name="Jamie Webb-Fryer" userId="ba7c1b63bcfb9db4" providerId="LiveId" clId="{DED4A589-2250-4F91-8D65-43FF4BA49A3D}" dt="2020-01-19T13:32:15.736" v="4" actId="47"/>
        <pc:sldMkLst>
          <pc:docMk/>
          <pc:sldMk cId="816244988" sldId="350"/>
        </pc:sldMkLst>
      </pc:sldChg>
      <pc:sldChg chg="del">
        <pc:chgData name="Jamie Webb-Fryer" userId="ba7c1b63bcfb9db4" providerId="LiveId" clId="{DED4A589-2250-4F91-8D65-43FF4BA49A3D}" dt="2020-01-19T13:32:15.927" v="5" actId="47"/>
        <pc:sldMkLst>
          <pc:docMk/>
          <pc:sldMk cId="3648043736" sldId="351"/>
        </pc:sldMkLst>
      </pc:sldChg>
      <pc:sldChg chg="modSp">
        <pc:chgData name="Jamie Webb-Fryer" userId="ba7c1b63bcfb9db4" providerId="LiveId" clId="{DED4A589-2250-4F91-8D65-43FF4BA49A3D}" dt="2020-01-19T17:39:24.363" v="1777" actId="123"/>
        <pc:sldMkLst>
          <pc:docMk/>
          <pc:sldMk cId="3928153324" sldId="352"/>
        </pc:sldMkLst>
        <pc:spChg chg="mod">
          <ac:chgData name="Jamie Webb-Fryer" userId="ba7c1b63bcfb9db4" providerId="LiveId" clId="{DED4A589-2250-4F91-8D65-43FF4BA49A3D}" dt="2020-01-19T17:39:24.363" v="1777" actId="123"/>
          <ac:spMkLst>
            <pc:docMk/>
            <pc:sldMk cId="3928153324" sldId="352"/>
            <ac:spMk id="3" creationId="{8E05E6D8-E086-4D16-890D-4147E4A6B78F}"/>
          </ac:spMkLst>
        </pc:spChg>
      </pc:sldChg>
      <pc:sldChg chg="addSp delSp modSp">
        <pc:chgData name="Jamie Webb-Fryer" userId="ba7c1b63bcfb9db4" providerId="LiveId" clId="{DED4A589-2250-4F91-8D65-43FF4BA49A3D}" dt="2020-01-19T17:27:11.944" v="1534" actId="14100"/>
        <pc:sldMkLst>
          <pc:docMk/>
          <pc:sldMk cId="2484268484" sldId="353"/>
        </pc:sldMkLst>
        <pc:spChg chg="mod">
          <ac:chgData name="Jamie Webb-Fryer" userId="ba7c1b63bcfb9db4" providerId="LiveId" clId="{DED4A589-2250-4F91-8D65-43FF4BA49A3D}" dt="2020-01-19T17:27:11.944" v="1534" actId="14100"/>
          <ac:spMkLst>
            <pc:docMk/>
            <pc:sldMk cId="2484268484" sldId="353"/>
            <ac:spMk id="3" creationId="{8E05E6D8-E086-4D16-890D-4147E4A6B78F}"/>
          </ac:spMkLst>
        </pc:spChg>
        <pc:spChg chg="add del mod">
          <ac:chgData name="Jamie Webb-Fryer" userId="ba7c1b63bcfb9db4" providerId="LiveId" clId="{DED4A589-2250-4F91-8D65-43FF4BA49A3D}" dt="2020-01-19T16:41:46.689" v="1094" actId="478"/>
          <ac:spMkLst>
            <pc:docMk/>
            <pc:sldMk cId="2484268484" sldId="353"/>
            <ac:spMk id="4" creationId="{4567F42A-24A4-439E-BB34-96B172386E34}"/>
          </ac:spMkLst>
        </pc:spChg>
        <pc:picChg chg="mod">
          <ac:chgData name="Jamie Webb-Fryer" userId="ba7c1b63bcfb9db4" providerId="LiveId" clId="{DED4A589-2250-4F91-8D65-43FF4BA49A3D}" dt="2020-01-19T17:27:07.879" v="1533" actId="14100"/>
          <ac:picMkLst>
            <pc:docMk/>
            <pc:sldMk cId="2484268484" sldId="353"/>
            <ac:picMk id="6" creationId="{6CF51F4F-B048-47F1-AACC-DD1785588BDF}"/>
          </ac:picMkLst>
        </pc:picChg>
      </pc:sldChg>
      <pc:sldChg chg="del">
        <pc:chgData name="Jamie Webb-Fryer" userId="ba7c1b63bcfb9db4" providerId="LiveId" clId="{DED4A589-2250-4F91-8D65-43FF4BA49A3D}" dt="2020-01-19T13:32:15.119" v="2" actId="47"/>
        <pc:sldMkLst>
          <pc:docMk/>
          <pc:sldMk cId="3918401378" sldId="354"/>
        </pc:sldMkLst>
      </pc:sldChg>
      <pc:sldChg chg="del">
        <pc:chgData name="Jamie Webb-Fryer" userId="ba7c1b63bcfb9db4" providerId="LiveId" clId="{DED4A589-2250-4F91-8D65-43FF4BA49A3D}" dt="2020-01-19T13:32:15.582" v="3" actId="47"/>
        <pc:sldMkLst>
          <pc:docMk/>
          <pc:sldMk cId="1338697101" sldId="355"/>
        </pc:sldMkLst>
      </pc:sldChg>
      <pc:sldChg chg="del">
        <pc:chgData name="Jamie Webb-Fryer" userId="ba7c1b63bcfb9db4" providerId="LiveId" clId="{DED4A589-2250-4F91-8D65-43FF4BA49A3D}" dt="2020-01-19T13:32:14.229" v="0" actId="47"/>
        <pc:sldMkLst>
          <pc:docMk/>
          <pc:sldMk cId="1186334292" sldId="356"/>
        </pc:sldMkLst>
      </pc:sldChg>
      <pc:sldChg chg="add del">
        <pc:chgData name="Jamie Webb-Fryer" userId="ba7c1b63bcfb9db4" providerId="LiveId" clId="{DED4A589-2250-4F91-8D65-43FF4BA49A3D}" dt="2020-01-19T13:32:18.973" v="8" actId="47"/>
        <pc:sldMkLst>
          <pc:docMk/>
          <pc:sldMk cId="2217512987" sldId="357"/>
        </pc:sldMkLst>
      </pc:sldChg>
      <pc:sldChg chg="delSp modSp">
        <pc:chgData name="Jamie Webb-Fryer" userId="ba7c1b63bcfb9db4" providerId="LiveId" clId="{DED4A589-2250-4F91-8D65-43FF4BA49A3D}" dt="2020-01-19T16:44:16.489" v="1130" actId="20577"/>
        <pc:sldMkLst>
          <pc:docMk/>
          <pc:sldMk cId="1261878096" sldId="358"/>
        </pc:sldMkLst>
        <pc:spChg chg="mod">
          <ac:chgData name="Jamie Webb-Fryer" userId="ba7c1b63bcfb9db4" providerId="LiveId" clId="{DED4A589-2250-4F91-8D65-43FF4BA49A3D}" dt="2020-01-19T16:44:16.489" v="1130" actId="20577"/>
          <ac:spMkLst>
            <pc:docMk/>
            <pc:sldMk cId="1261878096" sldId="358"/>
            <ac:spMk id="3" creationId="{8E05E6D8-E086-4D16-890D-4147E4A6B78F}"/>
          </ac:spMkLst>
        </pc:spChg>
        <pc:picChg chg="del">
          <ac:chgData name="Jamie Webb-Fryer" userId="ba7c1b63bcfb9db4" providerId="LiveId" clId="{DED4A589-2250-4F91-8D65-43FF4BA49A3D}" dt="2020-01-19T13:34:47.899" v="76" actId="478"/>
          <ac:picMkLst>
            <pc:docMk/>
            <pc:sldMk cId="1261878096" sldId="358"/>
            <ac:picMk id="5" creationId="{E035210E-A152-44A3-8327-78D49C5003AC}"/>
          </ac:picMkLst>
        </pc:picChg>
      </pc:sldChg>
      <pc:sldChg chg="delSp modSp add">
        <pc:chgData name="Jamie Webb-Fryer" userId="ba7c1b63bcfb9db4" providerId="LiveId" clId="{DED4A589-2250-4F91-8D65-43FF4BA49A3D}" dt="2020-01-20T20:23:47.982" v="1827" actId="20577"/>
        <pc:sldMkLst>
          <pc:docMk/>
          <pc:sldMk cId="2431512809" sldId="359"/>
        </pc:sldMkLst>
        <pc:spChg chg="mod">
          <ac:chgData name="Jamie Webb-Fryer" userId="ba7c1b63bcfb9db4" providerId="LiveId" clId="{DED4A589-2250-4F91-8D65-43FF4BA49A3D}" dt="2020-01-20T20:23:47.982" v="1827" actId="20577"/>
          <ac:spMkLst>
            <pc:docMk/>
            <pc:sldMk cId="2431512809" sldId="359"/>
            <ac:spMk id="2" creationId="{38414F43-8DE7-4D71-8538-0534EA96760E}"/>
          </ac:spMkLst>
        </pc:spChg>
        <pc:spChg chg="mod">
          <ac:chgData name="Jamie Webb-Fryer" userId="ba7c1b63bcfb9db4" providerId="LiveId" clId="{DED4A589-2250-4F91-8D65-43FF4BA49A3D}" dt="2020-01-19T16:24:31.760" v="360" actId="14100"/>
          <ac:spMkLst>
            <pc:docMk/>
            <pc:sldMk cId="2431512809" sldId="359"/>
            <ac:spMk id="3" creationId="{B1FB0D7C-1ABF-427E-BDA2-F85C85CFCE37}"/>
          </ac:spMkLst>
        </pc:spChg>
        <pc:spChg chg="del">
          <ac:chgData name="Jamie Webb-Fryer" userId="ba7c1b63bcfb9db4" providerId="LiveId" clId="{DED4A589-2250-4F91-8D65-43FF4BA49A3D}" dt="2020-01-19T16:13:13.667" v="187" actId="478"/>
          <ac:spMkLst>
            <pc:docMk/>
            <pc:sldMk cId="2431512809" sldId="359"/>
            <ac:spMk id="4" creationId="{C194797A-6F70-4B03-A5E2-3BC53B871089}"/>
          </ac:spMkLst>
        </pc:spChg>
      </pc:sldChg>
      <pc:sldChg chg="modSp">
        <pc:chgData name="Jamie Webb-Fryer" userId="ba7c1b63bcfb9db4" providerId="LiveId" clId="{DED4A589-2250-4F91-8D65-43FF4BA49A3D}" dt="2020-01-19T17:39:19.016" v="1776" actId="123"/>
        <pc:sldMkLst>
          <pc:docMk/>
          <pc:sldMk cId="2569380680" sldId="360"/>
        </pc:sldMkLst>
        <pc:spChg chg="mod">
          <ac:chgData name="Jamie Webb-Fryer" userId="ba7c1b63bcfb9db4" providerId="LiveId" clId="{DED4A589-2250-4F91-8D65-43FF4BA49A3D}" dt="2020-01-19T17:39:19.016" v="1776" actId="123"/>
          <ac:spMkLst>
            <pc:docMk/>
            <pc:sldMk cId="2569380680" sldId="360"/>
            <ac:spMk id="3" creationId="{8E05E6D8-E086-4D16-890D-4147E4A6B78F}"/>
          </ac:spMkLst>
        </pc:spChg>
      </pc:sldChg>
      <pc:sldMasterChg chg="modSp">
        <pc:chgData name="Jamie Webb-Fryer" userId="ba7c1b63bcfb9db4" providerId="LiveId" clId="{DED4A589-2250-4F91-8D65-43FF4BA49A3D}" dt="2020-01-20T20:23:19.009" v="1815" actId="113"/>
        <pc:sldMasterMkLst>
          <pc:docMk/>
          <pc:sldMasterMk cId="0" sldId="2147483651"/>
        </pc:sldMasterMkLst>
        <pc:spChg chg="mod">
          <ac:chgData name="Jamie Webb-Fryer" userId="ba7c1b63bcfb9db4" providerId="LiveId" clId="{DED4A589-2250-4F91-8D65-43FF4BA49A3D}" dt="2020-01-20T20:23:19.009" v="1815" actId="113"/>
          <ac:spMkLst>
            <pc:docMk/>
            <pc:sldMasterMk cId="0" sldId="2147483651"/>
            <ac:spMk id="1029" creationId="{00000000-0000-0000-0000-000000000000}"/>
          </ac:spMkLst>
        </pc:spChg>
      </pc:sldMasterChg>
    </pc:docChg>
  </pc:docChgLst>
  <pc:docChgLst>
    <pc:chgData name="Jamie Webb-Fryer" userId="ba7c1b63bcfb9db4" providerId="Windows Live" clId="Web-{04848915-F93B-4AEE-80BF-1787B25DAC24}"/>
    <pc:docChg chg="modSld">
      <pc:chgData name="Jamie Webb-Fryer" userId="ba7c1b63bcfb9db4" providerId="Windows Live" clId="Web-{04848915-F93B-4AEE-80BF-1787B25DAC24}" dt="2020-01-20T07:08:12.449" v="6" actId="20577"/>
      <pc:docMkLst>
        <pc:docMk/>
      </pc:docMkLst>
      <pc:sldChg chg="modSp">
        <pc:chgData name="Jamie Webb-Fryer" userId="ba7c1b63bcfb9db4" providerId="Windows Live" clId="Web-{04848915-F93B-4AEE-80BF-1787B25DAC24}" dt="2020-01-20T07:08:12.449" v="6" actId="20577"/>
        <pc:sldMkLst>
          <pc:docMk/>
          <pc:sldMk cId="2484268484" sldId="353"/>
        </pc:sldMkLst>
        <pc:spChg chg="mod">
          <ac:chgData name="Jamie Webb-Fryer" userId="ba7c1b63bcfb9db4" providerId="Windows Live" clId="Web-{04848915-F93B-4AEE-80BF-1787B25DAC24}" dt="2020-01-20T07:08:12.449" v="6" actId="20577"/>
          <ac:spMkLst>
            <pc:docMk/>
            <pc:sldMk cId="2484268484" sldId="353"/>
            <ac:spMk id="3" creationId="{8E05E6D8-E086-4D16-890D-4147E4A6B78F}"/>
          </ac:spMkLst>
        </pc:spChg>
      </pc:sldChg>
    </pc:docChg>
  </pc:docChgLst>
  <pc:docChgLst>
    <pc:chgData name="Jamie Webb-Fryer" userId="ba7c1b63bcfb9db4" providerId="LiveId" clId="{523C0E74-8B44-46E5-A6F5-4C12CBFEC598}"/>
    <pc:docChg chg="custSel addSld delSld modSld">
      <pc:chgData name="Jamie Webb-Fryer" userId="ba7c1b63bcfb9db4" providerId="LiveId" clId="{523C0E74-8B44-46E5-A6F5-4C12CBFEC598}" dt="2020-04-26T15:30:29.417" v="95" actId="20577"/>
      <pc:docMkLst>
        <pc:docMk/>
      </pc:docMkLst>
      <pc:sldChg chg="delSp add del mod">
        <pc:chgData name="Jamie Webb-Fryer" userId="ba7c1b63bcfb9db4" providerId="LiveId" clId="{523C0E74-8B44-46E5-A6F5-4C12CBFEC598}" dt="2020-04-26T15:18:09.915" v="2" actId="47"/>
        <pc:sldMkLst>
          <pc:docMk/>
          <pc:sldMk cId="2426658946" sldId="385"/>
        </pc:sldMkLst>
        <pc:spChg chg="del">
          <ac:chgData name="Jamie Webb-Fryer" userId="ba7c1b63bcfb9db4" providerId="LiveId" clId="{523C0E74-8B44-46E5-A6F5-4C12CBFEC598}" dt="2020-04-26T15:18:06.446" v="1" actId="478"/>
          <ac:spMkLst>
            <pc:docMk/>
            <pc:sldMk cId="2426658946" sldId="385"/>
            <ac:spMk id="4" creationId="{FD242694-1F2D-4F5E-8669-AD58FD84B19E}"/>
          </ac:spMkLst>
        </pc:spChg>
      </pc:sldChg>
      <pc:sldChg chg="modSp mod">
        <pc:chgData name="Jamie Webb-Fryer" userId="ba7c1b63bcfb9db4" providerId="LiveId" clId="{523C0E74-8B44-46E5-A6F5-4C12CBFEC598}" dt="2020-04-26T15:30:29.417" v="95" actId="20577"/>
        <pc:sldMkLst>
          <pc:docMk/>
          <pc:sldMk cId="3910535783" sldId="385"/>
        </pc:sldMkLst>
        <pc:spChg chg="mod">
          <ac:chgData name="Jamie Webb-Fryer" userId="ba7c1b63bcfb9db4" providerId="LiveId" clId="{523C0E74-8B44-46E5-A6F5-4C12CBFEC598}" dt="2020-04-26T15:30:29.417" v="95" actId="20577"/>
          <ac:spMkLst>
            <pc:docMk/>
            <pc:sldMk cId="3910535783" sldId="385"/>
            <ac:spMk id="3" creationId="{32D71A26-720A-4DF9-A3D6-D507B1B63AC8}"/>
          </ac:spMkLst>
        </pc:spChg>
      </pc:sldChg>
    </pc:docChg>
  </pc:docChgLst>
  <pc:docChgLst>
    <pc:chgData name="Jamie Webb-Fryer" userId="ba7c1b63bcfb9db4" providerId="LiveId" clId="{E0894B4A-9CF2-4C5C-A218-FC6CCB685E04}"/>
    <pc:docChg chg="custSel modSld">
      <pc:chgData name="Jamie Webb-Fryer" userId="ba7c1b63bcfb9db4" providerId="LiveId" clId="{E0894B4A-9CF2-4C5C-A218-FC6CCB685E04}" dt="2020-02-19T19:35:56.476" v="541" actId="14100"/>
      <pc:docMkLst>
        <pc:docMk/>
      </pc:docMkLst>
      <pc:sldChg chg="modSp">
        <pc:chgData name="Jamie Webb-Fryer" userId="ba7c1b63bcfb9db4" providerId="LiveId" clId="{E0894B4A-9CF2-4C5C-A218-FC6CCB685E04}" dt="2020-02-19T18:56:57.750" v="8" actId="14100"/>
        <pc:sldMkLst>
          <pc:docMk/>
          <pc:sldMk cId="3662700317" sldId="377"/>
        </pc:sldMkLst>
        <pc:spChg chg="mod">
          <ac:chgData name="Jamie Webb-Fryer" userId="ba7c1b63bcfb9db4" providerId="LiveId" clId="{E0894B4A-9CF2-4C5C-A218-FC6CCB685E04}" dt="2020-02-19T18:56:57.750" v="8" actId="14100"/>
          <ac:spMkLst>
            <pc:docMk/>
            <pc:sldMk cId="3662700317" sldId="377"/>
            <ac:spMk id="3" creationId="{8E05E6D8-E086-4D16-890D-4147E4A6B78F}"/>
          </ac:spMkLst>
        </pc:spChg>
      </pc:sldChg>
      <pc:sldChg chg="modSp">
        <pc:chgData name="Jamie Webb-Fryer" userId="ba7c1b63bcfb9db4" providerId="LiveId" clId="{E0894B4A-9CF2-4C5C-A218-FC6CCB685E04}" dt="2020-02-19T18:57:21.131" v="12" actId="5793"/>
        <pc:sldMkLst>
          <pc:docMk/>
          <pc:sldMk cId="281047120" sldId="378"/>
        </pc:sldMkLst>
        <pc:spChg chg="mod">
          <ac:chgData name="Jamie Webb-Fryer" userId="ba7c1b63bcfb9db4" providerId="LiveId" clId="{E0894B4A-9CF2-4C5C-A218-FC6CCB685E04}" dt="2020-02-19T18:57:21.131" v="12" actId="5793"/>
          <ac:spMkLst>
            <pc:docMk/>
            <pc:sldMk cId="281047120" sldId="378"/>
            <ac:spMk id="3" creationId="{8E05E6D8-E086-4D16-890D-4147E4A6B78F}"/>
          </ac:spMkLst>
        </pc:spChg>
      </pc:sldChg>
      <pc:sldChg chg="addSp modSp">
        <pc:chgData name="Jamie Webb-Fryer" userId="ba7c1b63bcfb9db4" providerId="LiveId" clId="{E0894B4A-9CF2-4C5C-A218-FC6CCB685E04}" dt="2020-02-19T19:35:56.476" v="541" actId="14100"/>
        <pc:sldMkLst>
          <pc:docMk/>
          <pc:sldMk cId="2930785232" sldId="379"/>
        </pc:sldMkLst>
        <pc:spChg chg="mod">
          <ac:chgData name="Jamie Webb-Fryer" userId="ba7c1b63bcfb9db4" providerId="LiveId" clId="{E0894B4A-9CF2-4C5C-A218-FC6CCB685E04}" dt="2020-02-19T19:35:54.176" v="540" actId="14100"/>
          <ac:spMkLst>
            <pc:docMk/>
            <pc:sldMk cId="2930785232" sldId="379"/>
            <ac:spMk id="3" creationId="{8E05E6D8-E086-4D16-890D-4147E4A6B78F}"/>
          </ac:spMkLst>
        </pc:spChg>
        <pc:picChg chg="add mod">
          <ac:chgData name="Jamie Webb-Fryer" userId="ba7c1b63bcfb9db4" providerId="LiveId" clId="{E0894B4A-9CF2-4C5C-A218-FC6CCB685E04}" dt="2020-02-19T19:35:56.476" v="541" actId="14100"/>
          <ac:picMkLst>
            <pc:docMk/>
            <pc:sldMk cId="2930785232" sldId="379"/>
            <ac:picMk id="1026" creationId="{DC2B844B-074E-40EF-8049-7D858F91D503}"/>
          </ac:picMkLst>
        </pc:picChg>
      </pc:sldChg>
    </pc:docChg>
  </pc:docChgLst>
  <pc:docChgLst>
    <pc:chgData name="Jamie Webb-Fryer" userId="ba7c1b63bcfb9db4" providerId="LiveId" clId="{3624BC98-FC34-4655-B870-CDF80FC13C2F}"/>
    <pc:docChg chg="custSel addSld delSld modSld">
      <pc:chgData name="Jamie Webb-Fryer" userId="ba7c1b63bcfb9db4" providerId="LiveId" clId="{3624BC98-FC34-4655-B870-CDF80FC13C2F}" dt="2020-03-01T09:30:03.417" v="1194" actId="123"/>
      <pc:docMkLst>
        <pc:docMk/>
      </pc:docMkLst>
      <pc:sldChg chg="modSp mod">
        <pc:chgData name="Jamie Webb-Fryer" userId="ba7c1b63bcfb9db4" providerId="LiveId" clId="{3624BC98-FC34-4655-B870-CDF80FC13C2F}" dt="2020-02-22T10:45:42.095" v="95" actId="20577"/>
        <pc:sldMkLst>
          <pc:docMk/>
          <pc:sldMk cId="0" sldId="256"/>
        </pc:sldMkLst>
        <pc:spChg chg="mod">
          <ac:chgData name="Jamie Webb-Fryer" userId="ba7c1b63bcfb9db4" providerId="LiveId" clId="{3624BC98-FC34-4655-B870-CDF80FC13C2F}" dt="2020-02-22T10:45:42.095" v="95" actId="20577"/>
          <ac:spMkLst>
            <pc:docMk/>
            <pc:sldMk cId="0" sldId="256"/>
            <ac:spMk id="2053" creationId="{00000000-0000-0000-0000-000000000000}"/>
          </ac:spMkLst>
        </pc:spChg>
      </pc:sldChg>
      <pc:sldChg chg="modSp mod">
        <pc:chgData name="Jamie Webb-Fryer" userId="ba7c1b63bcfb9db4" providerId="LiveId" clId="{3624BC98-FC34-4655-B870-CDF80FC13C2F}" dt="2020-03-01T09:30:03.417" v="1194" actId="123"/>
        <pc:sldMkLst>
          <pc:docMk/>
          <pc:sldMk cId="1336415677" sldId="285"/>
        </pc:sldMkLst>
        <pc:spChg chg="mod">
          <ac:chgData name="Jamie Webb-Fryer" userId="ba7c1b63bcfb9db4" providerId="LiveId" clId="{3624BC98-FC34-4655-B870-CDF80FC13C2F}" dt="2020-03-01T09:30:03.417" v="1194" actId="123"/>
          <ac:spMkLst>
            <pc:docMk/>
            <pc:sldMk cId="1336415677" sldId="285"/>
            <ac:spMk id="3" creationId="{00000000-0000-0000-0000-000000000000}"/>
          </ac:spMkLst>
        </pc:spChg>
        <pc:graphicFrameChg chg="mod">
          <ac:chgData name="Jamie Webb-Fryer" userId="ba7c1b63bcfb9db4" providerId="LiveId" clId="{3624BC98-FC34-4655-B870-CDF80FC13C2F}" dt="2020-02-29T10:29:57.159" v="293" actId="478"/>
          <ac:graphicFrameMkLst>
            <pc:docMk/>
            <pc:sldMk cId="1336415677" sldId="285"/>
            <ac:graphicFrameMk id="4" creationId="{00000000-0000-0000-0000-000000000000}"/>
          </ac:graphicFrameMkLst>
        </pc:graphicFrameChg>
      </pc:sldChg>
      <pc:sldChg chg="addSp delSp modSp mod">
        <pc:chgData name="Jamie Webb-Fryer" userId="ba7c1b63bcfb9db4" providerId="LiveId" clId="{3624BC98-FC34-4655-B870-CDF80FC13C2F}" dt="2020-02-29T18:01:52.512" v="1193" actId="14100"/>
        <pc:sldMkLst>
          <pc:docMk/>
          <pc:sldMk cId="543591831" sldId="373"/>
        </pc:sldMkLst>
        <pc:spChg chg="del">
          <ac:chgData name="Jamie Webb-Fryer" userId="ba7c1b63bcfb9db4" providerId="LiveId" clId="{3624BC98-FC34-4655-B870-CDF80FC13C2F}" dt="2020-02-29T10:26:44.640" v="144" actId="478"/>
          <ac:spMkLst>
            <pc:docMk/>
            <pc:sldMk cId="543591831" sldId="373"/>
            <ac:spMk id="3" creationId="{E06E6CF8-8F85-4885-9A03-5DEE538700DA}"/>
          </ac:spMkLst>
        </pc:spChg>
        <pc:spChg chg="add mod">
          <ac:chgData name="Jamie Webb-Fryer" userId="ba7c1b63bcfb9db4" providerId="LiveId" clId="{3624BC98-FC34-4655-B870-CDF80FC13C2F}" dt="2020-02-29T18:01:24.645" v="1188" actId="1076"/>
          <ac:spMkLst>
            <pc:docMk/>
            <pc:sldMk cId="543591831" sldId="373"/>
            <ac:spMk id="7" creationId="{C5512072-8C04-445D-BEFD-51F1F9AD1235}"/>
          </ac:spMkLst>
        </pc:spChg>
        <pc:picChg chg="add mod">
          <ac:chgData name="Jamie Webb-Fryer" userId="ba7c1b63bcfb9db4" providerId="LiveId" clId="{3624BC98-FC34-4655-B870-CDF80FC13C2F}" dt="2020-02-29T18:01:52.512" v="1193" actId="14100"/>
          <ac:picMkLst>
            <pc:docMk/>
            <pc:sldMk cId="543591831" sldId="373"/>
            <ac:picMk id="4098" creationId="{B44C4323-6885-4F02-8B3C-6E3998A21627}"/>
          </ac:picMkLst>
        </pc:picChg>
      </pc:sldChg>
      <pc:sldChg chg="addSp delSp modSp add mod">
        <pc:chgData name="Jamie Webb-Fryer" userId="ba7c1b63bcfb9db4" providerId="LiveId" clId="{3624BC98-FC34-4655-B870-CDF80FC13C2F}" dt="2020-02-29T17:47:27.081" v="1127" actId="14100"/>
        <pc:sldMkLst>
          <pc:docMk/>
          <pc:sldMk cId="1089016982" sldId="374"/>
        </pc:sldMkLst>
        <pc:spChg chg="mod">
          <ac:chgData name="Jamie Webb-Fryer" userId="ba7c1b63bcfb9db4" providerId="LiveId" clId="{3624BC98-FC34-4655-B870-CDF80FC13C2F}" dt="2020-02-22T09:50:31.726" v="18" actId="20577"/>
          <ac:spMkLst>
            <pc:docMk/>
            <pc:sldMk cId="1089016982" sldId="374"/>
            <ac:spMk id="2" creationId="{76ECF49E-A290-4243-9F6B-39EB2382CDB8}"/>
          </ac:spMkLst>
        </pc:spChg>
        <pc:spChg chg="mod">
          <ac:chgData name="Jamie Webb-Fryer" userId="ba7c1b63bcfb9db4" providerId="LiveId" clId="{3624BC98-FC34-4655-B870-CDF80FC13C2F}" dt="2020-02-29T10:34:14.718" v="370" actId="14100"/>
          <ac:spMkLst>
            <pc:docMk/>
            <pc:sldMk cId="1089016982" sldId="374"/>
            <ac:spMk id="3" creationId="{32D71A26-720A-4DF9-A3D6-D507B1B63AC8}"/>
          </ac:spMkLst>
        </pc:spChg>
        <pc:spChg chg="del">
          <ac:chgData name="Jamie Webb-Fryer" userId="ba7c1b63bcfb9db4" providerId="LiveId" clId="{3624BC98-FC34-4655-B870-CDF80FC13C2F}" dt="2020-02-22T09:50:17.969" v="2" actId="478"/>
          <ac:spMkLst>
            <pc:docMk/>
            <pc:sldMk cId="1089016982" sldId="374"/>
            <ac:spMk id="4" creationId="{6FBE2434-B5E6-4EF4-AB99-138898D333BD}"/>
          </ac:spMkLst>
        </pc:spChg>
        <pc:picChg chg="add mod">
          <ac:chgData name="Jamie Webb-Fryer" userId="ba7c1b63bcfb9db4" providerId="LiveId" clId="{3624BC98-FC34-4655-B870-CDF80FC13C2F}" dt="2020-02-29T17:47:27.081" v="1127" actId="14100"/>
          <ac:picMkLst>
            <pc:docMk/>
            <pc:sldMk cId="1089016982" sldId="374"/>
            <ac:picMk id="1026" creationId="{F71963BD-D3C4-4D86-AC83-2BB195EA5FEA}"/>
          </ac:picMkLst>
        </pc:picChg>
        <pc:picChg chg="add mod">
          <ac:chgData name="Jamie Webb-Fryer" userId="ba7c1b63bcfb9db4" providerId="LiveId" clId="{3624BC98-FC34-4655-B870-CDF80FC13C2F}" dt="2020-02-29T17:47:22.379" v="1125" actId="14100"/>
          <ac:picMkLst>
            <pc:docMk/>
            <pc:sldMk cId="1089016982" sldId="374"/>
            <ac:picMk id="1028" creationId="{BCDC3CCA-AC9B-49AB-985E-12A0AB8D457C}"/>
          </ac:picMkLst>
        </pc:picChg>
      </pc:sldChg>
      <pc:sldChg chg="modSp add mod">
        <pc:chgData name="Jamie Webb-Fryer" userId="ba7c1b63bcfb9db4" providerId="LiveId" clId="{3624BC98-FC34-4655-B870-CDF80FC13C2F}" dt="2020-02-29T11:50:54.302" v="1026" actId="1076"/>
        <pc:sldMkLst>
          <pc:docMk/>
          <pc:sldMk cId="493827395" sldId="375"/>
        </pc:sldMkLst>
        <pc:spChg chg="mod">
          <ac:chgData name="Jamie Webb-Fryer" userId="ba7c1b63bcfb9db4" providerId="LiveId" clId="{3624BC98-FC34-4655-B870-CDF80FC13C2F}" dt="2020-02-29T11:50:54.302" v="1026" actId="1076"/>
          <ac:spMkLst>
            <pc:docMk/>
            <pc:sldMk cId="493827395" sldId="375"/>
            <ac:spMk id="3" creationId="{32D71A26-720A-4DF9-A3D6-D507B1B63AC8}"/>
          </ac:spMkLst>
        </pc:spChg>
      </pc:sldChg>
      <pc:sldChg chg="addSp delSp modSp add mod">
        <pc:chgData name="Jamie Webb-Fryer" userId="ba7c1b63bcfb9db4" providerId="LiveId" clId="{3624BC98-FC34-4655-B870-CDF80FC13C2F}" dt="2020-02-29T12:20:44.722" v="1093" actId="14100"/>
        <pc:sldMkLst>
          <pc:docMk/>
          <pc:sldMk cId="267658896" sldId="376"/>
        </pc:sldMkLst>
        <pc:spChg chg="mod">
          <ac:chgData name="Jamie Webb-Fryer" userId="ba7c1b63bcfb9db4" providerId="LiveId" clId="{3624BC98-FC34-4655-B870-CDF80FC13C2F}" dt="2020-02-29T11:52:45.236" v="1080" actId="1076"/>
          <ac:spMkLst>
            <pc:docMk/>
            <pc:sldMk cId="267658896" sldId="376"/>
            <ac:spMk id="3" creationId="{32D71A26-720A-4DF9-A3D6-D507B1B63AC8}"/>
          </ac:spMkLst>
        </pc:spChg>
        <pc:spChg chg="add del">
          <ac:chgData name="Jamie Webb-Fryer" userId="ba7c1b63bcfb9db4" providerId="LiveId" clId="{3624BC98-FC34-4655-B870-CDF80FC13C2F}" dt="2020-02-29T12:19:36.101" v="1085" actId="478"/>
          <ac:spMkLst>
            <pc:docMk/>
            <pc:sldMk cId="267658896" sldId="376"/>
            <ac:spMk id="4" creationId="{1F7BBB0D-7116-45E8-91E8-2BA9B00D8476}"/>
          </ac:spMkLst>
        </pc:spChg>
        <pc:picChg chg="add mod">
          <ac:chgData name="Jamie Webb-Fryer" userId="ba7c1b63bcfb9db4" providerId="LiveId" clId="{3624BC98-FC34-4655-B870-CDF80FC13C2F}" dt="2020-02-29T12:20:44.722" v="1093" actId="14100"/>
          <ac:picMkLst>
            <pc:docMk/>
            <pc:sldMk cId="267658896" sldId="376"/>
            <ac:picMk id="7" creationId="{2DFD9E51-053E-4EB7-A006-66A9043964E2}"/>
          </ac:picMkLst>
        </pc:picChg>
        <pc:picChg chg="add mod">
          <ac:chgData name="Jamie Webb-Fryer" userId="ba7c1b63bcfb9db4" providerId="LiveId" clId="{3624BC98-FC34-4655-B870-CDF80FC13C2F}" dt="2020-02-29T12:15:44.072" v="1083" actId="1076"/>
          <ac:picMkLst>
            <pc:docMk/>
            <pc:sldMk cId="267658896" sldId="376"/>
            <ac:picMk id="1026" creationId="{2895AED0-97FD-4961-ABA3-31A5FB26A202}"/>
          </ac:picMkLst>
        </pc:picChg>
      </pc:sldChg>
      <pc:sldChg chg="modSp del mod">
        <pc:chgData name="Jamie Webb-Fryer" userId="ba7c1b63bcfb9db4" providerId="LiveId" clId="{3624BC98-FC34-4655-B870-CDF80FC13C2F}" dt="2020-02-22T09:54:25.302" v="67" actId="47"/>
        <pc:sldMkLst>
          <pc:docMk/>
          <pc:sldMk cId="2099555383" sldId="376"/>
        </pc:sldMkLst>
        <pc:spChg chg="mod">
          <ac:chgData name="Jamie Webb-Fryer" userId="ba7c1b63bcfb9db4" providerId="LiveId" clId="{3624BC98-FC34-4655-B870-CDF80FC13C2F}" dt="2020-02-22T09:54:05.901" v="66" actId="20577"/>
          <ac:spMkLst>
            <pc:docMk/>
            <pc:sldMk cId="2099555383" sldId="376"/>
            <ac:spMk id="3" creationId="{32D71A26-720A-4DF9-A3D6-D507B1B63AC8}"/>
          </ac:spMkLst>
        </pc:spChg>
      </pc:sldChg>
      <pc:sldChg chg="addSp modSp add mod">
        <pc:chgData name="Jamie Webb-Fryer" userId="ba7c1b63bcfb9db4" providerId="LiveId" clId="{3624BC98-FC34-4655-B870-CDF80FC13C2F}" dt="2020-02-29T12:26:48.313" v="1111" actId="14100"/>
        <pc:sldMkLst>
          <pc:docMk/>
          <pc:sldMk cId="3968155794" sldId="377"/>
        </pc:sldMkLst>
        <pc:spChg chg="mod">
          <ac:chgData name="Jamie Webb-Fryer" userId="ba7c1b63bcfb9db4" providerId="LiveId" clId="{3624BC98-FC34-4655-B870-CDF80FC13C2F}" dt="2020-02-29T12:26:22.353" v="1110" actId="14100"/>
          <ac:spMkLst>
            <pc:docMk/>
            <pc:sldMk cId="3968155794" sldId="377"/>
            <ac:spMk id="3" creationId="{32D71A26-720A-4DF9-A3D6-D507B1B63AC8}"/>
          </ac:spMkLst>
        </pc:spChg>
        <pc:picChg chg="add mod">
          <ac:chgData name="Jamie Webb-Fryer" userId="ba7c1b63bcfb9db4" providerId="LiveId" clId="{3624BC98-FC34-4655-B870-CDF80FC13C2F}" dt="2020-02-29T12:26:48.313" v="1111" actId="14100"/>
          <ac:picMkLst>
            <pc:docMk/>
            <pc:sldMk cId="3968155794" sldId="377"/>
            <ac:picMk id="6" creationId="{02B4F943-B897-4372-B5A8-9CF02725171F}"/>
          </ac:picMkLst>
        </pc:picChg>
      </pc:sldChg>
      <pc:sldChg chg="modSp mod">
        <pc:chgData name="Jamie Webb-Fryer" userId="ba7c1b63bcfb9db4" providerId="LiveId" clId="{3624BC98-FC34-4655-B870-CDF80FC13C2F}" dt="2020-02-29T11:24:35.002" v="621" actId="313"/>
        <pc:sldMkLst>
          <pc:docMk/>
          <pc:sldMk cId="3302621293" sldId="378"/>
        </pc:sldMkLst>
        <pc:spChg chg="mod">
          <ac:chgData name="Jamie Webb-Fryer" userId="ba7c1b63bcfb9db4" providerId="LiveId" clId="{3624BC98-FC34-4655-B870-CDF80FC13C2F}" dt="2020-02-29T11:24:35.002" v="621" actId="313"/>
          <ac:spMkLst>
            <pc:docMk/>
            <pc:sldMk cId="3302621293" sldId="378"/>
            <ac:spMk id="3" creationId="{32D71A26-720A-4DF9-A3D6-D507B1B63AC8}"/>
          </ac:spMkLst>
        </pc:spChg>
      </pc:sldChg>
      <pc:sldChg chg="addSp modSp add mod">
        <pc:chgData name="Jamie Webb-Fryer" userId="ba7c1b63bcfb9db4" providerId="LiveId" clId="{3624BC98-FC34-4655-B870-CDF80FC13C2F}" dt="2020-02-29T17:56:28.579" v="1155" actId="1076"/>
        <pc:sldMkLst>
          <pc:docMk/>
          <pc:sldMk cId="2861023463" sldId="379"/>
        </pc:sldMkLst>
        <pc:spChg chg="mod">
          <ac:chgData name="Jamie Webb-Fryer" userId="ba7c1b63bcfb9db4" providerId="LiveId" clId="{3624BC98-FC34-4655-B870-CDF80FC13C2F}" dt="2020-02-29T17:56:18.461" v="1151" actId="1076"/>
          <ac:spMkLst>
            <pc:docMk/>
            <pc:sldMk cId="2861023463" sldId="379"/>
            <ac:spMk id="3" creationId="{32D71A26-720A-4DF9-A3D6-D507B1B63AC8}"/>
          </ac:spMkLst>
        </pc:spChg>
        <pc:picChg chg="add mod">
          <ac:chgData name="Jamie Webb-Fryer" userId="ba7c1b63bcfb9db4" providerId="LiveId" clId="{3624BC98-FC34-4655-B870-CDF80FC13C2F}" dt="2020-02-29T17:56:28.579" v="1155" actId="1076"/>
          <ac:picMkLst>
            <pc:docMk/>
            <pc:sldMk cId="2861023463" sldId="379"/>
            <ac:picMk id="6" creationId="{9F3FCD71-BC24-4E2B-A39B-BADE7F0BB52A}"/>
          </ac:picMkLst>
        </pc:picChg>
      </pc:sldChg>
      <pc:sldChg chg="addSp modSp add mod">
        <pc:chgData name="Jamie Webb-Fryer" userId="ba7c1b63bcfb9db4" providerId="LiveId" clId="{3624BC98-FC34-4655-B870-CDF80FC13C2F}" dt="2020-02-29T17:58:22.262" v="1177" actId="14100"/>
        <pc:sldMkLst>
          <pc:docMk/>
          <pc:sldMk cId="2225160258" sldId="380"/>
        </pc:sldMkLst>
        <pc:spChg chg="mod">
          <ac:chgData name="Jamie Webb-Fryer" userId="ba7c1b63bcfb9db4" providerId="LiveId" clId="{3624BC98-FC34-4655-B870-CDF80FC13C2F}" dt="2020-02-29T17:57:51.892" v="1170" actId="1076"/>
          <ac:spMkLst>
            <pc:docMk/>
            <pc:sldMk cId="2225160258" sldId="380"/>
            <ac:spMk id="3" creationId="{32D71A26-720A-4DF9-A3D6-D507B1B63AC8}"/>
          </ac:spMkLst>
        </pc:spChg>
        <pc:picChg chg="add mod">
          <ac:chgData name="Jamie Webb-Fryer" userId="ba7c1b63bcfb9db4" providerId="LiveId" clId="{3624BC98-FC34-4655-B870-CDF80FC13C2F}" dt="2020-02-29T17:58:22.262" v="1177" actId="14100"/>
          <ac:picMkLst>
            <pc:docMk/>
            <pc:sldMk cId="2225160258" sldId="380"/>
            <ac:picMk id="6" creationId="{A49F54A9-5667-42A8-9C4E-CADE01D9AE13}"/>
          </ac:picMkLst>
        </pc:picChg>
      </pc:sldChg>
      <pc:sldChg chg="addSp modSp add mod">
        <pc:chgData name="Jamie Webb-Fryer" userId="ba7c1b63bcfb9db4" providerId="LiveId" clId="{3624BC98-FC34-4655-B870-CDF80FC13C2F}" dt="2020-02-29T17:59:16.566" v="1184" actId="14100"/>
        <pc:sldMkLst>
          <pc:docMk/>
          <pc:sldMk cId="231496041" sldId="381"/>
        </pc:sldMkLst>
        <pc:spChg chg="mod">
          <ac:chgData name="Jamie Webb-Fryer" userId="ba7c1b63bcfb9db4" providerId="LiveId" clId="{3624BC98-FC34-4655-B870-CDF80FC13C2F}" dt="2020-02-29T10:55:54.835" v="537" actId="123"/>
          <ac:spMkLst>
            <pc:docMk/>
            <pc:sldMk cId="231496041" sldId="381"/>
            <ac:spMk id="3" creationId="{32D71A26-720A-4DF9-A3D6-D507B1B63AC8}"/>
          </ac:spMkLst>
        </pc:spChg>
        <pc:picChg chg="add mod">
          <ac:chgData name="Jamie Webb-Fryer" userId="ba7c1b63bcfb9db4" providerId="LiveId" clId="{3624BC98-FC34-4655-B870-CDF80FC13C2F}" dt="2020-02-29T17:59:16.566" v="1184" actId="14100"/>
          <ac:picMkLst>
            <pc:docMk/>
            <pc:sldMk cId="231496041" sldId="381"/>
            <ac:picMk id="6" creationId="{4EE00E5B-A352-41B2-87CF-4C2C8AFC6839}"/>
          </ac:picMkLst>
        </pc:picChg>
      </pc:sldChg>
      <pc:sldChg chg="addSp modSp mod">
        <pc:chgData name="Jamie Webb-Fryer" userId="ba7c1b63bcfb9db4" providerId="LiveId" clId="{3624BC98-FC34-4655-B870-CDF80FC13C2F}" dt="2020-02-29T17:51:34.707" v="1134" actId="1076"/>
        <pc:sldMkLst>
          <pc:docMk/>
          <pc:sldMk cId="1857051584" sldId="382"/>
        </pc:sldMkLst>
        <pc:spChg chg="mod">
          <ac:chgData name="Jamie Webb-Fryer" userId="ba7c1b63bcfb9db4" providerId="LiveId" clId="{3624BC98-FC34-4655-B870-CDF80FC13C2F}" dt="2020-02-29T10:35:56.358" v="407" actId="1076"/>
          <ac:spMkLst>
            <pc:docMk/>
            <pc:sldMk cId="1857051584" sldId="382"/>
            <ac:spMk id="3" creationId="{32D71A26-720A-4DF9-A3D6-D507B1B63AC8}"/>
          </ac:spMkLst>
        </pc:spChg>
        <pc:picChg chg="add mod">
          <ac:chgData name="Jamie Webb-Fryer" userId="ba7c1b63bcfb9db4" providerId="LiveId" clId="{3624BC98-FC34-4655-B870-CDF80FC13C2F}" dt="2020-02-29T17:51:34.707" v="1134" actId="1076"/>
          <ac:picMkLst>
            <pc:docMk/>
            <pc:sldMk cId="1857051584" sldId="382"/>
            <ac:picMk id="2050" creationId="{2EB5AC67-29A9-42D6-B47F-F349377C1DA8}"/>
          </ac:picMkLst>
        </pc:picChg>
      </pc:sldChg>
      <pc:sldChg chg="add del">
        <pc:chgData name="Jamie Webb-Fryer" userId="ba7c1b63bcfb9db4" providerId="LiveId" clId="{3624BC98-FC34-4655-B870-CDF80FC13C2F}" dt="2020-02-29T10:33:21.128" v="355"/>
        <pc:sldMkLst>
          <pc:docMk/>
          <pc:sldMk cId="3650269054" sldId="382"/>
        </pc:sldMkLst>
      </pc:sldChg>
      <pc:sldChg chg="addSp modSp mod">
        <pc:chgData name="Jamie Webb-Fryer" userId="ba7c1b63bcfb9db4" providerId="LiveId" clId="{3624BC98-FC34-4655-B870-CDF80FC13C2F}" dt="2020-02-29T17:53:33.606" v="1140" actId="14100"/>
        <pc:sldMkLst>
          <pc:docMk/>
          <pc:sldMk cId="1725001959" sldId="383"/>
        </pc:sldMkLst>
        <pc:spChg chg="mod">
          <ac:chgData name="Jamie Webb-Fryer" userId="ba7c1b63bcfb9db4" providerId="LiveId" clId="{3624BC98-FC34-4655-B870-CDF80FC13C2F}" dt="2020-02-29T10:56:03.451" v="538" actId="14100"/>
          <ac:spMkLst>
            <pc:docMk/>
            <pc:sldMk cId="1725001959" sldId="383"/>
            <ac:spMk id="3" creationId="{32D71A26-720A-4DF9-A3D6-D507B1B63AC8}"/>
          </ac:spMkLst>
        </pc:spChg>
        <pc:picChg chg="add mod">
          <ac:chgData name="Jamie Webb-Fryer" userId="ba7c1b63bcfb9db4" providerId="LiveId" clId="{3624BC98-FC34-4655-B870-CDF80FC13C2F}" dt="2020-02-29T17:53:33.606" v="1140" actId="14100"/>
          <ac:picMkLst>
            <pc:docMk/>
            <pc:sldMk cId="1725001959" sldId="383"/>
            <ac:picMk id="3074" creationId="{A286A3C0-AA40-4A09-B4BC-FD06D5448D20}"/>
          </ac:picMkLst>
        </pc:picChg>
      </pc:sldChg>
      <pc:sldChg chg="addSp modSp mod">
        <pc:chgData name="Jamie Webb-Fryer" userId="ba7c1b63bcfb9db4" providerId="LiveId" clId="{3624BC98-FC34-4655-B870-CDF80FC13C2F}" dt="2020-02-29T12:23:54.565" v="1102" actId="14100"/>
        <pc:sldMkLst>
          <pc:docMk/>
          <pc:sldMk cId="3314750417" sldId="384"/>
        </pc:sldMkLst>
        <pc:spChg chg="mod">
          <ac:chgData name="Jamie Webb-Fryer" userId="ba7c1b63bcfb9db4" providerId="LiveId" clId="{3624BC98-FC34-4655-B870-CDF80FC13C2F}" dt="2020-02-29T11:20:55.566" v="584" actId="20577"/>
          <ac:spMkLst>
            <pc:docMk/>
            <pc:sldMk cId="3314750417" sldId="384"/>
            <ac:spMk id="3" creationId="{32D71A26-720A-4DF9-A3D6-D507B1B63AC8}"/>
          </ac:spMkLst>
        </pc:spChg>
        <pc:picChg chg="add mod">
          <ac:chgData name="Jamie Webb-Fryer" userId="ba7c1b63bcfb9db4" providerId="LiveId" clId="{3624BC98-FC34-4655-B870-CDF80FC13C2F}" dt="2020-02-29T12:21:53.677" v="1098" actId="14100"/>
          <ac:picMkLst>
            <pc:docMk/>
            <pc:sldMk cId="3314750417" sldId="384"/>
            <ac:picMk id="2050" creationId="{6B41FBBF-8683-4B0F-BA77-A87FFBAA1F22}"/>
          </ac:picMkLst>
        </pc:picChg>
        <pc:picChg chg="add mod">
          <ac:chgData name="Jamie Webb-Fryer" userId="ba7c1b63bcfb9db4" providerId="LiveId" clId="{3624BC98-FC34-4655-B870-CDF80FC13C2F}" dt="2020-02-29T12:23:54.565" v="1102" actId="14100"/>
          <ac:picMkLst>
            <pc:docMk/>
            <pc:sldMk cId="3314750417" sldId="384"/>
            <ac:picMk id="2052" creationId="{217D3DF7-74A4-4C59-B218-758FDB0A1275}"/>
          </ac:picMkLst>
        </pc:picChg>
      </pc:sldChg>
    </pc:docChg>
  </pc:docChgLst>
  <pc:docChgLst>
    <pc:chgData name="Jamie Webb-Fryer" userId="ba7c1b63bcfb9db4" providerId="LiveId" clId="{1DD058B9-6ECB-428E-94D4-D0C46DC0167C}"/>
    <pc:docChg chg="custSel addSld delSld modSld">
      <pc:chgData name="Jamie Webb-Fryer" userId="ba7c1b63bcfb9db4" providerId="LiveId" clId="{1DD058B9-6ECB-428E-94D4-D0C46DC0167C}" dt="2020-01-23T08:08:22.076" v="158" actId="47"/>
      <pc:docMkLst>
        <pc:docMk/>
      </pc:docMkLst>
      <pc:sldChg chg="modSp">
        <pc:chgData name="Jamie Webb-Fryer" userId="ba7c1b63bcfb9db4" providerId="LiveId" clId="{1DD058B9-6ECB-428E-94D4-D0C46DC0167C}" dt="2020-01-22T20:19:07.752" v="81"/>
        <pc:sldMkLst>
          <pc:docMk/>
          <pc:sldMk cId="0" sldId="256"/>
        </pc:sldMkLst>
        <pc:spChg chg="mod">
          <ac:chgData name="Jamie Webb-Fryer" userId="ba7c1b63bcfb9db4" providerId="LiveId" clId="{1DD058B9-6ECB-428E-94D4-D0C46DC0167C}" dt="2020-01-22T20:18:56.330" v="80"/>
          <ac:spMkLst>
            <pc:docMk/>
            <pc:sldMk cId="0" sldId="256"/>
            <ac:spMk id="2053" creationId="{00000000-0000-0000-0000-000000000000}"/>
          </ac:spMkLst>
        </pc:spChg>
        <pc:spChg chg="mod">
          <ac:chgData name="Jamie Webb-Fryer" userId="ba7c1b63bcfb9db4" providerId="LiveId" clId="{1DD058B9-6ECB-428E-94D4-D0C46DC0167C}" dt="2020-01-22T20:19:07.752" v="81"/>
          <ac:spMkLst>
            <pc:docMk/>
            <pc:sldMk cId="0" sldId="256"/>
            <ac:spMk id="2054" creationId="{00000000-0000-0000-0000-000000000000}"/>
          </ac:spMkLst>
        </pc:spChg>
      </pc:sldChg>
      <pc:sldChg chg="del">
        <pc:chgData name="Jamie Webb-Fryer" userId="ba7c1b63bcfb9db4" providerId="LiveId" clId="{1DD058B9-6ECB-428E-94D4-D0C46DC0167C}" dt="2020-01-22T20:10:22.216" v="10" actId="47"/>
        <pc:sldMkLst>
          <pc:docMk/>
          <pc:sldMk cId="2010869661" sldId="275"/>
        </pc:sldMkLst>
      </pc:sldChg>
      <pc:sldChg chg="addSp delSp modSp">
        <pc:chgData name="Jamie Webb-Fryer" userId="ba7c1b63bcfb9db4" providerId="LiveId" clId="{1DD058B9-6ECB-428E-94D4-D0C46DC0167C}" dt="2020-01-23T07:14:02.956" v="91"/>
        <pc:sldMkLst>
          <pc:docMk/>
          <pc:sldMk cId="631777304" sldId="343"/>
        </pc:sldMkLst>
        <pc:spChg chg="mod">
          <ac:chgData name="Jamie Webb-Fryer" userId="ba7c1b63bcfb9db4" providerId="LiveId" clId="{1DD058B9-6ECB-428E-94D4-D0C46DC0167C}" dt="2020-01-22T20:11:13.003" v="30" actId="20577"/>
          <ac:spMkLst>
            <pc:docMk/>
            <pc:sldMk cId="631777304" sldId="343"/>
            <ac:spMk id="2" creationId="{C0613AEF-0CB6-4EFD-82EC-ABA2CF22B50E}"/>
          </ac:spMkLst>
        </pc:spChg>
        <pc:spChg chg="mod">
          <ac:chgData name="Jamie Webb-Fryer" userId="ba7c1b63bcfb9db4" providerId="LiveId" clId="{1DD058B9-6ECB-428E-94D4-D0C46DC0167C}" dt="2020-01-23T07:13:43.761" v="88" actId="20577"/>
          <ac:spMkLst>
            <pc:docMk/>
            <pc:sldMk cId="631777304" sldId="343"/>
            <ac:spMk id="3" creationId="{8E05E6D8-E086-4D16-890D-4147E4A6B78F}"/>
          </ac:spMkLst>
        </pc:spChg>
        <pc:picChg chg="add">
          <ac:chgData name="Jamie Webb-Fryer" userId="ba7c1b63bcfb9db4" providerId="LiveId" clId="{1DD058B9-6ECB-428E-94D4-D0C46DC0167C}" dt="2020-01-23T07:14:02.956" v="91"/>
          <ac:picMkLst>
            <pc:docMk/>
            <pc:sldMk cId="631777304" sldId="343"/>
            <ac:picMk id="4" creationId="{B79191DE-C14C-48A5-A369-C0127DE06CFC}"/>
          </ac:picMkLst>
        </pc:picChg>
        <pc:picChg chg="del">
          <ac:chgData name="Jamie Webb-Fryer" userId="ba7c1b63bcfb9db4" providerId="LiveId" clId="{1DD058B9-6ECB-428E-94D4-D0C46DC0167C}" dt="2020-01-22T20:10:18.075" v="2" actId="478"/>
          <ac:picMkLst>
            <pc:docMk/>
            <pc:sldMk cId="631777304" sldId="343"/>
            <ac:picMk id="1028" creationId="{1AE98A53-F729-4DDC-956C-2FD22CDEAEBA}"/>
          </ac:picMkLst>
        </pc:picChg>
      </pc:sldChg>
      <pc:sldChg chg="del">
        <pc:chgData name="Jamie Webb-Fryer" userId="ba7c1b63bcfb9db4" providerId="LiveId" clId="{1DD058B9-6ECB-428E-94D4-D0C46DC0167C}" dt="2020-01-22T20:10:20.433" v="3" actId="47"/>
        <pc:sldMkLst>
          <pc:docMk/>
          <pc:sldMk cId="2432559233" sldId="344"/>
        </pc:sldMkLst>
      </pc:sldChg>
      <pc:sldChg chg="del">
        <pc:chgData name="Jamie Webb-Fryer" userId="ba7c1b63bcfb9db4" providerId="LiveId" clId="{1DD058B9-6ECB-428E-94D4-D0C46DC0167C}" dt="2020-01-22T20:10:20.638" v="4" actId="47"/>
        <pc:sldMkLst>
          <pc:docMk/>
          <pc:sldMk cId="2211870021" sldId="346"/>
        </pc:sldMkLst>
      </pc:sldChg>
      <pc:sldChg chg="del">
        <pc:chgData name="Jamie Webb-Fryer" userId="ba7c1b63bcfb9db4" providerId="LiveId" clId="{1DD058B9-6ECB-428E-94D4-D0C46DC0167C}" dt="2020-01-22T20:10:21.900" v="9" actId="47"/>
        <pc:sldMkLst>
          <pc:docMk/>
          <pc:sldMk cId="1729132648" sldId="347"/>
        </pc:sldMkLst>
      </pc:sldChg>
      <pc:sldChg chg="del">
        <pc:chgData name="Jamie Webb-Fryer" userId="ba7c1b63bcfb9db4" providerId="LiveId" clId="{1DD058B9-6ECB-428E-94D4-D0C46DC0167C}" dt="2020-01-22T20:10:22.647" v="11" actId="47"/>
        <pc:sldMkLst>
          <pc:docMk/>
          <pc:sldMk cId="464407246" sldId="348"/>
        </pc:sldMkLst>
      </pc:sldChg>
      <pc:sldChg chg="del">
        <pc:chgData name="Jamie Webb-Fryer" userId="ba7c1b63bcfb9db4" providerId="LiveId" clId="{1DD058B9-6ECB-428E-94D4-D0C46DC0167C}" dt="2020-01-22T20:10:21.124" v="7" actId="47"/>
        <pc:sldMkLst>
          <pc:docMk/>
          <pc:sldMk cId="3928153324" sldId="352"/>
        </pc:sldMkLst>
      </pc:sldChg>
      <pc:sldChg chg="del">
        <pc:chgData name="Jamie Webb-Fryer" userId="ba7c1b63bcfb9db4" providerId="LiveId" clId="{1DD058B9-6ECB-428E-94D4-D0C46DC0167C}" dt="2020-01-22T20:10:20.933" v="6" actId="47"/>
        <pc:sldMkLst>
          <pc:docMk/>
          <pc:sldMk cId="2484268484" sldId="353"/>
        </pc:sldMkLst>
      </pc:sldChg>
      <pc:sldChg chg="del">
        <pc:chgData name="Jamie Webb-Fryer" userId="ba7c1b63bcfb9db4" providerId="LiveId" clId="{1DD058B9-6ECB-428E-94D4-D0C46DC0167C}" dt="2020-01-23T08:08:22.076" v="158" actId="47"/>
        <pc:sldMkLst>
          <pc:docMk/>
          <pc:sldMk cId="2217512987" sldId="357"/>
        </pc:sldMkLst>
      </pc:sldChg>
      <pc:sldChg chg="del">
        <pc:chgData name="Jamie Webb-Fryer" userId="ba7c1b63bcfb9db4" providerId="LiveId" clId="{1DD058B9-6ECB-428E-94D4-D0C46DC0167C}" dt="2020-01-22T20:10:20.731" v="5" actId="47"/>
        <pc:sldMkLst>
          <pc:docMk/>
          <pc:sldMk cId="1261878096" sldId="358"/>
        </pc:sldMkLst>
      </pc:sldChg>
      <pc:sldChg chg="addSp delSp modSp">
        <pc:chgData name="Jamie Webb-Fryer" userId="ba7c1b63bcfb9db4" providerId="LiveId" clId="{1DD058B9-6ECB-428E-94D4-D0C46DC0167C}" dt="2020-01-23T07:27:27.197" v="104"/>
        <pc:sldMkLst>
          <pc:docMk/>
          <pc:sldMk cId="2431512809" sldId="359"/>
        </pc:sldMkLst>
        <pc:spChg chg="del mod">
          <ac:chgData name="Jamie Webb-Fryer" userId="ba7c1b63bcfb9db4" providerId="LiveId" clId="{1DD058B9-6ECB-428E-94D4-D0C46DC0167C}" dt="2020-01-23T07:12:53.451" v="82"/>
          <ac:spMkLst>
            <pc:docMk/>
            <pc:sldMk cId="2431512809" sldId="359"/>
            <ac:spMk id="3" creationId="{B1FB0D7C-1ABF-427E-BDA2-F85C85CFCE37}"/>
          </ac:spMkLst>
        </pc:spChg>
        <pc:spChg chg="add del mod">
          <ac:chgData name="Jamie Webb-Fryer" userId="ba7c1b63bcfb9db4" providerId="LiveId" clId="{1DD058B9-6ECB-428E-94D4-D0C46DC0167C}" dt="2020-01-23T07:14:52.086" v="92"/>
          <ac:spMkLst>
            <pc:docMk/>
            <pc:sldMk cId="2431512809" sldId="359"/>
            <ac:spMk id="7" creationId="{B92DE291-D95C-48BD-A766-8215E2A76FC7}"/>
          </ac:spMkLst>
        </pc:spChg>
        <pc:picChg chg="add del mod">
          <ac:chgData name="Jamie Webb-Fryer" userId="ba7c1b63bcfb9db4" providerId="LiveId" clId="{1DD058B9-6ECB-428E-94D4-D0C46DC0167C}" dt="2020-01-23T07:14:00.094" v="90"/>
          <ac:picMkLst>
            <pc:docMk/>
            <pc:sldMk cId="2431512809" sldId="359"/>
            <ac:picMk id="6" creationId="{D53E1874-5BD6-42C9-9C2A-F0C7611F6CB1}"/>
          </ac:picMkLst>
        </pc:picChg>
        <pc:picChg chg="add mod">
          <ac:chgData name="Jamie Webb-Fryer" userId="ba7c1b63bcfb9db4" providerId="LiveId" clId="{1DD058B9-6ECB-428E-94D4-D0C46DC0167C}" dt="2020-01-23T07:15:07.287" v="98" actId="14100"/>
          <ac:picMkLst>
            <pc:docMk/>
            <pc:sldMk cId="2431512809" sldId="359"/>
            <ac:picMk id="1026" creationId="{B828A48C-1E67-4FB0-ABAC-ED14800A461A}"/>
          </ac:picMkLst>
        </pc:picChg>
        <pc:picChg chg="add del">
          <ac:chgData name="Jamie Webb-Fryer" userId="ba7c1b63bcfb9db4" providerId="LiveId" clId="{1DD058B9-6ECB-428E-94D4-D0C46DC0167C}" dt="2020-01-23T07:27:27.197" v="104"/>
          <ac:picMkLst>
            <pc:docMk/>
            <pc:sldMk cId="2431512809" sldId="359"/>
            <ac:picMk id="1028" creationId="{7B95BCB8-F1A8-4FAD-BE91-AFFCDEC40F86}"/>
          </ac:picMkLst>
        </pc:picChg>
      </pc:sldChg>
      <pc:sldChg chg="del">
        <pc:chgData name="Jamie Webb-Fryer" userId="ba7c1b63bcfb9db4" providerId="LiveId" clId="{1DD058B9-6ECB-428E-94D4-D0C46DC0167C}" dt="2020-01-22T20:10:21.281" v="8" actId="47"/>
        <pc:sldMkLst>
          <pc:docMk/>
          <pc:sldMk cId="2569380680" sldId="360"/>
        </pc:sldMkLst>
      </pc:sldChg>
      <pc:sldChg chg="modSp">
        <pc:chgData name="Jamie Webb-Fryer" userId="ba7c1b63bcfb9db4" providerId="LiveId" clId="{1DD058B9-6ECB-428E-94D4-D0C46DC0167C}" dt="2020-01-22T20:17:12.518" v="70" actId="20577"/>
        <pc:sldMkLst>
          <pc:docMk/>
          <pc:sldMk cId="3086474162" sldId="360"/>
        </pc:sldMkLst>
        <pc:spChg chg="mod">
          <ac:chgData name="Jamie Webb-Fryer" userId="ba7c1b63bcfb9db4" providerId="LiveId" clId="{1DD058B9-6ECB-428E-94D4-D0C46DC0167C}" dt="2020-01-22T20:14:28.117" v="40" actId="20577"/>
          <ac:spMkLst>
            <pc:docMk/>
            <pc:sldMk cId="3086474162" sldId="360"/>
            <ac:spMk id="2" creationId="{C0613AEF-0CB6-4EFD-82EC-ABA2CF22B50E}"/>
          </ac:spMkLst>
        </pc:spChg>
        <pc:spChg chg="mod">
          <ac:chgData name="Jamie Webb-Fryer" userId="ba7c1b63bcfb9db4" providerId="LiveId" clId="{1DD058B9-6ECB-428E-94D4-D0C46DC0167C}" dt="2020-01-22T20:17:12.518" v="70" actId="20577"/>
          <ac:spMkLst>
            <pc:docMk/>
            <pc:sldMk cId="3086474162" sldId="360"/>
            <ac:spMk id="3" creationId="{8E05E6D8-E086-4D16-890D-4147E4A6B78F}"/>
          </ac:spMkLst>
        </pc:spChg>
      </pc:sldChg>
      <pc:sldChg chg="addSp modSp">
        <pc:chgData name="Jamie Webb-Fryer" userId="ba7c1b63bcfb9db4" providerId="LiveId" clId="{1DD058B9-6ECB-428E-94D4-D0C46DC0167C}" dt="2020-01-23T07:31:44.040" v="113" actId="14100"/>
        <pc:sldMkLst>
          <pc:docMk/>
          <pc:sldMk cId="3105249107" sldId="361"/>
        </pc:sldMkLst>
        <pc:spChg chg="mod">
          <ac:chgData name="Jamie Webb-Fryer" userId="ba7c1b63bcfb9db4" providerId="LiveId" clId="{1DD058B9-6ECB-428E-94D4-D0C46DC0167C}" dt="2020-01-22T20:15:22.144" v="49"/>
          <ac:spMkLst>
            <pc:docMk/>
            <pc:sldMk cId="3105249107" sldId="361"/>
            <ac:spMk id="2" creationId="{C0613AEF-0CB6-4EFD-82EC-ABA2CF22B50E}"/>
          </ac:spMkLst>
        </pc:spChg>
        <pc:spChg chg="mod">
          <ac:chgData name="Jamie Webb-Fryer" userId="ba7c1b63bcfb9db4" providerId="LiveId" clId="{1DD058B9-6ECB-428E-94D4-D0C46DC0167C}" dt="2020-01-23T07:30:04.351" v="107" actId="20577"/>
          <ac:spMkLst>
            <pc:docMk/>
            <pc:sldMk cId="3105249107" sldId="361"/>
            <ac:spMk id="3" creationId="{8E05E6D8-E086-4D16-890D-4147E4A6B78F}"/>
          </ac:spMkLst>
        </pc:spChg>
        <pc:picChg chg="add mod">
          <ac:chgData name="Jamie Webb-Fryer" userId="ba7c1b63bcfb9db4" providerId="LiveId" clId="{1DD058B9-6ECB-428E-94D4-D0C46DC0167C}" dt="2020-01-23T07:31:44.040" v="113" actId="14100"/>
          <ac:picMkLst>
            <pc:docMk/>
            <pc:sldMk cId="3105249107" sldId="361"/>
            <ac:picMk id="2050" creationId="{8A171C51-86BE-4120-8FC4-B7FCBAFB1E41}"/>
          </ac:picMkLst>
        </pc:picChg>
      </pc:sldChg>
      <pc:sldChg chg="addSp modSp del">
        <pc:chgData name="Jamie Webb-Fryer" userId="ba7c1b63bcfb9db4" providerId="LiveId" clId="{1DD058B9-6ECB-428E-94D4-D0C46DC0167C}" dt="2020-01-23T08:08:20.557" v="152" actId="47"/>
        <pc:sldMkLst>
          <pc:docMk/>
          <pc:sldMk cId="524640620" sldId="362"/>
        </pc:sldMkLst>
        <pc:spChg chg="mod">
          <ac:chgData name="Jamie Webb-Fryer" userId="ba7c1b63bcfb9db4" providerId="LiveId" clId="{1DD058B9-6ECB-428E-94D4-D0C46DC0167C}" dt="2020-01-22T20:16:23.431" v="56" actId="20577"/>
          <ac:spMkLst>
            <pc:docMk/>
            <pc:sldMk cId="524640620" sldId="362"/>
            <ac:spMk id="2" creationId="{C0613AEF-0CB6-4EFD-82EC-ABA2CF22B50E}"/>
          </ac:spMkLst>
        </pc:spChg>
        <pc:spChg chg="mod">
          <ac:chgData name="Jamie Webb-Fryer" userId="ba7c1b63bcfb9db4" providerId="LiveId" clId="{1DD058B9-6ECB-428E-94D4-D0C46DC0167C}" dt="2020-01-23T07:36:19.089" v="122" actId="20577"/>
          <ac:spMkLst>
            <pc:docMk/>
            <pc:sldMk cId="524640620" sldId="362"/>
            <ac:spMk id="3" creationId="{8E05E6D8-E086-4D16-890D-4147E4A6B78F}"/>
          </ac:spMkLst>
        </pc:spChg>
        <pc:picChg chg="add mod">
          <ac:chgData name="Jamie Webb-Fryer" userId="ba7c1b63bcfb9db4" providerId="LiveId" clId="{1DD058B9-6ECB-428E-94D4-D0C46DC0167C}" dt="2020-01-23T08:00:06.812" v="135" actId="14100"/>
          <ac:picMkLst>
            <pc:docMk/>
            <pc:sldMk cId="524640620" sldId="362"/>
            <ac:picMk id="5" creationId="{CEE881C9-1AC3-4473-9334-00F624E65203}"/>
          </ac:picMkLst>
        </pc:picChg>
      </pc:sldChg>
      <pc:sldChg chg="modSp del">
        <pc:chgData name="Jamie Webb-Fryer" userId="ba7c1b63bcfb9db4" providerId="LiveId" clId="{1DD058B9-6ECB-428E-94D4-D0C46DC0167C}" dt="2020-01-23T08:08:21.407" v="155" actId="47"/>
        <pc:sldMkLst>
          <pc:docMk/>
          <pc:sldMk cId="1886445195" sldId="363"/>
        </pc:sldMkLst>
        <pc:spChg chg="mod">
          <ac:chgData name="Jamie Webb-Fryer" userId="ba7c1b63bcfb9db4" providerId="LiveId" clId="{1DD058B9-6ECB-428E-94D4-D0C46DC0167C}" dt="2020-01-22T20:18:13.421" v="78" actId="20577"/>
          <ac:spMkLst>
            <pc:docMk/>
            <pc:sldMk cId="1886445195" sldId="363"/>
            <ac:spMk id="2" creationId="{C0613AEF-0CB6-4EFD-82EC-ABA2CF22B50E}"/>
          </ac:spMkLst>
        </pc:spChg>
        <pc:spChg chg="mod">
          <ac:chgData name="Jamie Webb-Fryer" userId="ba7c1b63bcfb9db4" providerId="LiveId" clId="{1DD058B9-6ECB-428E-94D4-D0C46DC0167C}" dt="2020-01-23T08:03:02.103" v="141" actId="20577"/>
          <ac:spMkLst>
            <pc:docMk/>
            <pc:sldMk cId="1886445195" sldId="363"/>
            <ac:spMk id="3" creationId="{8E05E6D8-E086-4D16-890D-4147E4A6B78F}"/>
          </ac:spMkLst>
        </pc:spChg>
      </pc:sldChg>
      <pc:sldChg chg="addSp delSp modSp">
        <pc:chgData name="Jamie Webb-Fryer" userId="ba7c1b63bcfb9db4" providerId="LiveId" clId="{1DD058B9-6ECB-428E-94D4-D0C46DC0167C}" dt="2020-01-23T07:27:31.223" v="106" actId="1076"/>
        <pc:sldMkLst>
          <pc:docMk/>
          <pc:sldMk cId="2601862620" sldId="364"/>
        </pc:sldMkLst>
        <pc:spChg chg="mod">
          <ac:chgData name="Jamie Webb-Fryer" userId="ba7c1b63bcfb9db4" providerId="LiveId" clId="{1DD058B9-6ECB-428E-94D4-D0C46DC0167C}" dt="2020-01-23T07:13:47.004" v="89" actId="20577"/>
          <ac:spMkLst>
            <pc:docMk/>
            <pc:sldMk cId="2601862620" sldId="364"/>
            <ac:spMk id="3" creationId="{8E05E6D8-E086-4D16-890D-4147E4A6B78F}"/>
          </ac:spMkLst>
        </pc:spChg>
        <pc:spChg chg="add del">
          <ac:chgData name="Jamie Webb-Fryer" userId="ba7c1b63bcfb9db4" providerId="LiveId" clId="{1DD058B9-6ECB-428E-94D4-D0C46DC0167C}" dt="2020-01-23T07:26:40.883" v="100" actId="478"/>
          <ac:spMkLst>
            <pc:docMk/>
            <pc:sldMk cId="2601862620" sldId="364"/>
            <ac:spMk id="4" creationId="{A4271C55-B27A-4C45-B223-12E0E25CB733}"/>
          </ac:spMkLst>
        </pc:spChg>
        <pc:spChg chg="add del">
          <ac:chgData name="Jamie Webb-Fryer" userId="ba7c1b63bcfb9db4" providerId="LiveId" clId="{1DD058B9-6ECB-428E-94D4-D0C46DC0167C}" dt="2020-01-23T07:26:52.433" v="102" actId="478"/>
          <ac:spMkLst>
            <pc:docMk/>
            <pc:sldMk cId="2601862620" sldId="364"/>
            <ac:spMk id="5" creationId="{D3F5811B-EBF7-4948-82EF-DB99E41888C5}"/>
          </ac:spMkLst>
        </pc:spChg>
        <pc:picChg chg="add mod">
          <ac:chgData name="Jamie Webb-Fryer" userId="ba7c1b63bcfb9db4" providerId="LiveId" clId="{1DD058B9-6ECB-428E-94D4-D0C46DC0167C}" dt="2020-01-23T07:27:31.223" v="106" actId="1076"/>
          <ac:picMkLst>
            <pc:docMk/>
            <pc:sldMk cId="2601862620" sldId="364"/>
            <ac:picMk id="6" creationId="{4B53E4A0-1DCF-4FB1-BE84-0E6EE9E639F9}"/>
          </ac:picMkLst>
        </pc:picChg>
      </pc:sldChg>
      <pc:sldChg chg="addSp modSp">
        <pc:chgData name="Jamie Webb-Fryer" userId="ba7c1b63bcfb9db4" providerId="LiveId" clId="{1DD058B9-6ECB-428E-94D4-D0C46DC0167C}" dt="2020-01-23T07:33:33.876" v="117" actId="1076"/>
        <pc:sldMkLst>
          <pc:docMk/>
          <pc:sldMk cId="4176439400" sldId="365"/>
        </pc:sldMkLst>
        <pc:spChg chg="mod">
          <ac:chgData name="Jamie Webb-Fryer" userId="ba7c1b63bcfb9db4" providerId="LiveId" clId="{1DD058B9-6ECB-428E-94D4-D0C46DC0167C}" dt="2020-01-23T07:33:30.756" v="116" actId="1076"/>
          <ac:spMkLst>
            <pc:docMk/>
            <pc:sldMk cId="4176439400" sldId="365"/>
            <ac:spMk id="3" creationId="{8E05E6D8-E086-4D16-890D-4147E4A6B78F}"/>
          </ac:spMkLst>
        </pc:spChg>
        <pc:picChg chg="add mod">
          <ac:chgData name="Jamie Webb-Fryer" userId="ba7c1b63bcfb9db4" providerId="LiveId" clId="{1DD058B9-6ECB-428E-94D4-D0C46DC0167C}" dt="2020-01-23T07:33:33.876" v="117" actId="1076"/>
          <ac:picMkLst>
            <pc:docMk/>
            <pc:sldMk cId="4176439400" sldId="365"/>
            <ac:picMk id="4098" creationId="{ACF29BDD-1382-43C4-9D07-287C61985C47}"/>
          </ac:picMkLst>
        </pc:picChg>
      </pc:sldChg>
      <pc:sldChg chg="addSp modSp">
        <pc:chgData name="Jamie Webb-Fryer" userId="ba7c1b63bcfb9db4" providerId="LiveId" clId="{1DD058B9-6ECB-428E-94D4-D0C46DC0167C}" dt="2020-01-23T07:35:27.280" v="121" actId="14100"/>
        <pc:sldMkLst>
          <pc:docMk/>
          <pc:sldMk cId="2910320592" sldId="366"/>
        </pc:sldMkLst>
        <pc:spChg chg="mod">
          <ac:chgData name="Jamie Webb-Fryer" userId="ba7c1b63bcfb9db4" providerId="LiveId" clId="{1DD058B9-6ECB-428E-94D4-D0C46DC0167C}" dt="2020-01-23T07:35:20.855" v="119" actId="14100"/>
          <ac:spMkLst>
            <pc:docMk/>
            <pc:sldMk cId="2910320592" sldId="366"/>
            <ac:spMk id="3" creationId="{8E05E6D8-E086-4D16-890D-4147E4A6B78F}"/>
          </ac:spMkLst>
        </pc:spChg>
        <pc:picChg chg="add mod">
          <ac:chgData name="Jamie Webb-Fryer" userId="ba7c1b63bcfb9db4" providerId="LiveId" clId="{1DD058B9-6ECB-428E-94D4-D0C46DC0167C}" dt="2020-01-23T07:35:27.280" v="121" actId="14100"/>
          <ac:picMkLst>
            <pc:docMk/>
            <pc:sldMk cId="2910320592" sldId="366"/>
            <ac:picMk id="5122" creationId="{9AC3D512-3276-4144-BB2E-A159BE318E5A}"/>
          </ac:picMkLst>
        </pc:picChg>
      </pc:sldChg>
      <pc:sldChg chg="addSp modSp del">
        <pc:chgData name="Jamie Webb-Fryer" userId="ba7c1b63bcfb9db4" providerId="LiveId" clId="{1DD058B9-6ECB-428E-94D4-D0C46DC0167C}" dt="2020-01-23T08:08:20.957" v="153" actId="47"/>
        <pc:sldMkLst>
          <pc:docMk/>
          <pc:sldMk cId="1834536" sldId="367"/>
        </pc:sldMkLst>
        <pc:spChg chg="mod">
          <ac:chgData name="Jamie Webb-Fryer" userId="ba7c1b63bcfb9db4" providerId="LiveId" clId="{1DD058B9-6ECB-428E-94D4-D0C46DC0167C}" dt="2020-01-23T07:36:24.516" v="124" actId="20577"/>
          <ac:spMkLst>
            <pc:docMk/>
            <pc:sldMk cId="1834536" sldId="367"/>
            <ac:spMk id="3" creationId="{8E05E6D8-E086-4D16-890D-4147E4A6B78F}"/>
          </ac:spMkLst>
        </pc:spChg>
        <pc:picChg chg="add mod">
          <ac:chgData name="Jamie Webb-Fryer" userId="ba7c1b63bcfb9db4" providerId="LiveId" clId="{1DD058B9-6ECB-428E-94D4-D0C46DC0167C}" dt="2020-01-23T07:59:40.745" v="134" actId="14100"/>
          <ac:picMkLst>
            <pc:docMk/>
            <pc:sldMk cId="1834536" sldId="367"/>
            <ac:picMk id="5" creationId="{62A29420-7818-4137-BEC3-886CD52CF3DE}"/>
          </ac:picMkLst>
        </pc:picChg>
      </pc:sldChg>
      <pc:sldChg chg="addSp modSp del">
        <pc:chgData name="Jamie Webb-Fryer" userId="ba7c1b63bcfb9db4" providerId="LiveId" clId="{1DD058B9-6ECB-428E-94D4-D0C46DC0167C}" dt="2020-01-23T08:08:21.189" v="154" actId="47"/>
        <pc:sldMkLst>
          <pc:docMk/>
          <pc:sldMk cId="797102536" sldId="368"/>
        </pc:sldMkLst>
        <pc:spChg chg="mod">
          <ac:chgData name="Jamie Webb-Fryer" userId="ba7c1b63bcfb9db4" providerId="LiveId" clId="{1DD058B9-6ECB-428E-94D4-D0C46DC0167C}" dt="2020-01-23T08:01:02.917" v="137" actId="14100"/>
          <ac:spMkLst>
            <pc:docMk/>
            <pc:sldMk cId="797102536" sldId="368"/>
            <ac:spMk id="3" creationId="{8E05E6D8-E086-4D16-890D-4147E4A6B78F}"/>
          </ac:spMkLst>
        </pc:spChg>
        <pc:picChg chg="add mod">
          <ac:chgData name="Jamie Webb-Fryer" userId="ba7c1b63bcfb9db4" providerId="LiveId" clId="{1DD058B9-6ECB-428E-94D4-D0C46DC0167C}" dt="2020-01-23T08:01:06.023" v="138" actId="1076"/>
          <ac:picMkLst>
            <pc:docMk/>
            <pc:sldMk cId="797102536" sldId="368"/>
            <ac:picMk id="6146" creationId="{E1793F4F-DA8D-4795-8785-2E738AD8AE64}"/>
          </ac:picMkLst>
        </pc:picChg>
      </pc:sldChg>
      <pc:sldChg chg="addSp modSp add del">
        <pc:chgData name="Jamie Webb-Fryer" userId="ba7c1b63bcfb9db4" providerId="LiveId" clId="{1DD058B9-6ECB-428E-94D4-D0C46DC0167C}" dt="2020-01-23T08:08:21.629" v="156" actId="47"/>
        <pc:sldMkLst>
          <pc:docMk/>
          <pc:sldMk cId="3182209387" sldId="369"/>
        </pc:sldMkLst>
        <pc:spChg chg="mod">
          <ac:chgData name="Jamie Webb-Fryer" userId="ba7c1b63bcfb9db4" providerId="LiveId" clId="{1DD058B9-6ECB-428E-94D4-D0C46DC0167C}" dt="2020-01-23T08:03:10.172" v="143" actId="20577"/>
          <ac:spMkLst>
            <pc:docMk/>
            <pc:sldMk cId="3182209387" sldId="369"/>
            <ac:spMk id="3" creationId="{8E05E6D8-E086-4D16-890D-4147E4A6B78F}"/>
          </ac:spMkLst>
        </pc:spChg>
        <pc:picChg chg="add mod">
          <ac:chgData name="Jamie Webb-Fryer" userId="ba7c1b63bcfb9db4" providerId="LiveId" clId="{1DD058B9-6ECB-428E-94D4-D0C46DC0167C}" dt="2020-01-23T08:04:31.260" v="147" actId="14100"/>
          <ac:picMkLst>
            <pc:docMk/>
            <pc:sldMk cId="3182209387" sldId="369"/>
            <ac:picMk id="7170" creationId="{5C42EB6C-BF3A-4D5A-967C-B30779BC926D}"/>
          </ac:picMkLst>
        </pc:picChg>
      </pc:sldChg>
      <pc:sldChg chg="addSp modSp add del">
        <pc:chgData name="Jamie Webb-Fryer" userId="ba7c1b63bcfb9db4" providerId="LiveId" clId="{1DD058B9-6ECB-428E-94D4-D0C46DC0167C}" dt="2020-01-23T08:08:21.822" v="157" actId="47"/>
        <pc:sldMkLst>
          <pc:docMk/>
          <pc:sldMk cId="2185548136" sldId="370"/>
        </pc:sldMkLst>
        <pc:spChg chg="mod">
          <ac:chgData name="Jamie Webb-Fryer" userId="ba7c1b63bcfb9db4" providerId="LiveId" clId="{1DD058B9-6ECB-428E-94D4-D0C46DC0167C}" dt="2020-01-23T08:03:15.724" v="144" actId="20577"/>
          <ac:spMkLst>
            <pc:docMk/>
            <pc:sldMk cId="2185548136" sldId="370"/>
            <ac:spMk id="3" creationId="{8E05E6D8-E086-4D16-890D-4147E4A6B78F}"/>
          </ac:spMkLst>
        </pc:spChg>
        <pc:picChg chg="add mod">
          <ac:chgData name="Jamie Webb-Fryer" userId="ba7c1b63bcfb9db4" providerId="LiveId" clId="{1DD058B9-6ECB-428E-94D4-D0C46DC0167C}" dt="2020-01-23T08:06:41.350" v="150" actId="14100"/>
          <ac:picMkLst>
            <pc:docMk/>
            <pc:sldMk cId="2185548136" sldId="370"/>
            <ac:picMk id="8194" creationId="{9A97E928-6739-40C2-8178-455819B60DA2}"/>
          </ac:picMkLst>
        </pc:picChg>
      </pc:sldChg>
      <pc:sldChg chg="del">
        <pc:chgData name="Jamie Webb-Fryer" userId="ba7c1b63bcfb9db4" providerId="LiveId" clId="{1DD058B9-6ECB-428E-94D4-D0C46DC0167C}" dt="2020-01-23T08:08:19.860" v="151" actId="47"/>
        <pc:sldMkLst>
          <pc:docMk/>
          <pc:sldMk cId="2367356886" sldId="371"/>
        </pc:sldMkLst>
      </pc:sldChg>
    </pc:docChg>
  </pc:docChgLst>
  <pc:docChgLst>
    <pc:chgData name="Jamie Webb-Fryer" userId="ba7c1b63bcfb9db4" providerId="LiveId" clId="{D48D47CA-693A-4365-9B7E-1D819A27BD1F}"/>
    <pc:docChg chg="undo redo custSel modSld">
      <pc:chgData name="Jamie Webb-Fryer" userId="ba7c1b63bcfb9db4" providerId="LiveId" clId="{D48D47CA-693A-4365-9B7E-1D819A27BD1F}" dt="2020-01-30T12:14:20.605" v="2809" actId="20577"/>
      <pc:docMkLst>
        <pc:docMk/>
      </pc:docMkLst>
      <pc:sldChg chg="modSp">
        <pc:chgData name="Jamie Webb-Fryer" userId="ba7c1b63bcfb9db4" providerId="LiveId" clId="{D48D47CA-693A-4365-9B7E-1D819A27BD1F}" dt="2020-01-27T20:40:52.007" v="1217" actId="123"/>
        <pc:sldMkLst>
          <pc:docMk/>
          <pc:sldMk cId="631777304" sldId="343"/>
        </pc:sldMkLst>
        <pc:spChg chg="mod">
          <ac:chgData name="Jamie Webb-Fryer" userId="ba7c1b63bcfb9db4" providerId="LiveId" clId="{D48D47CA-693A-4365-9B7E-1D819A27BD1F}" dt="2020-01-27T20:40:52.007" v="1217" actId="123"/>
          <ac:spMkLst>
            <pc:docMk/>
            <pc:sldMk cId="631777304" sldId="343"/>
            <ac:spMk id="3" creationId="{8E05E6D8-E086-4D16-890D-4147E4A6B78F}"/>
          </ac:spMkLst>
        </pc:spChg>
      </pc:sldChg>
      <pc:sldChg chg="modSp">
        <pc:chgData name="Jamie Webb-Fryer" userId="ba7c1b63bcfb9db4" providerId="LiveId" clId="{D48D47CA-693A-4365-9B7E-1D819A27BD1F}" dt="2020-01-30T12:10:27.953" v="2735" actId="20577"/>
        <pc:sldMkLst>
          <pc:docMk/>
          <pc:sldMk cId="2431512809" sldId="359"/>
        </pc:sldMkLst>
        <pc:spChg chg="mod">
          <ac:chgData name="Jamie Webb-Fryer" userId="ba7c1b63bcfb9db4" providerId="LiveId" clId="{D48D47CA-693A-4365-9B7E-1D819A27BD1F}" dt="2020-01-30T12:10:27.953" v="2735" actId="20577"/>
          <ac:spMkLst>
            <pc:docMk/>
            <pc:sldMk cId="2431512809" sldId="359"/>
            <ac:spMk id="4" creationId="{1C30F48D-C485-4671-9CFD-84A89214D729}"/>
          </ac:spMkLst>
        </pc:spChg>
      </pc:sldChg>
      <pc:sldChg chg="addSp modSp">
        <pc:chgData name="Jamie Webb-Fryer" userId="ba7c1b63bcfb9db4" providerId="LiveId" clId="{D48D47CA-693A-4365-9B7E-1D819A27BD1F}" dt="2020-01-27T20:35:55.483" v="1055" actId="14100"/>
        <pc:sldMkLst>
          <pc:docMk/>
          <pc:sldMk cId="3086474162" sldId="360"/>
        </pc:sldMkLst>
        <pc:spChg chg="mod">
          <ac:chgData name="Jamie Webb-Fryer" userId="ba7c1b63bcfb9db4" providerId="LiveId" clId="{D48D47CA-693A-4365-9B7E-1D819A27BD1F}" dt="2020-01-27T20:35:55.483" v="1055" actId="14100"/>
          <ac:spMkLst>
            <pc:docMk/>
            <pc:sldMk cId="3086474162" sldId="360"/>
            <ac:spMk id="3" creationId="{8E05E6D8-E086-4D16-890D-4147E4A6B78F}"/>
          </ac:spMkLst>
        </pc:spChg>
        <pc:picChg chg="add mod">
          <ac:chgData name="Jamie Webb-Fryer" userId="ba7c1b63bcfb9db4" providerId="LiveId" clId="{D48D47CA-693A-4365-9B7E-1D819A27BD1F}" dt="2020-01-27T20:32:18.348" v="1015" actId="14100"/>
          <ac:picMkLst>
            <pc:docMk/>
            <pc:sldMk cId="3086474162" sldId="360"/>
            <ac:picMk id="4" creationId="{895FA007-EAE5-44BA-90A4-EC9B161223FE}"/>
          </ac:picMkLst>
        </pc:picChg>
      </pc:sldChg>
      <pc:sldChg chg="delSp modSp">
        <pc:chgData name="Jamie Webb-Fryer" userId="ba7c1b63bcfb9db4" providerId="LiveId" clId="{D48D47CA-693A-4365-9B7E-1D819A27BD1F}" dt="2020-01-30T12:12:26.320" v="2771" actId="20577"/>
        <pc:sldMkLst>
          <pc:docMk/>
          <pc:sldMk cId="3105249107" sldId="361"/>
        </pc:sldMkLst>
        <pc:spChg chg="mod">
          <ac:chgData name="Jamie Webb-Fryer" userId="ba7c1b63bcfb9db4" providerId="LiveId" clId="{D48D47CA-693A-4365-9B7E-1D819A27BD1F}" dt="2020-01-27T20:37:10.555" v="1130" actId="1076"/>
          <ac:spMkLst>
            <pc:docMk/>
            <pc:sldMk cId="3105249107" sldId="361"/>
            <ac:spMk id="2" creationId="{C0613AEF-0CB6-4EFD-82EC-ABA2CF22B50E}"/>
          </ac:spMkLst>
        </pc:spChg>
        <pc:spChg chg="mod">
          <ac:chgData name="Jamie Webb-Fryer" userId="ba7c1b63bcfb9db4" providerId="LiveId" clId="{D48D47CA-693A-4365-9B7E-1D819A27BD1F}" dt="2020-01-30T12:12:26.320" v="2771" actId="20577"/>
          <ac:spMkLst>
            <pc:docMk/>
            <pc:sldMk cId="3105249107" sldId="361"/>
            <ac:spMk id="3" creationId="{8E05E6D8-E086-4D16-890D-4147E4A6B78F}"/>
          </ac:spMkLst>
        </pc:spChg>
        <pc:picChg chg="del mod">
          <ac:chgData name="Jamie Webb-Fryer" userId="ba7c1b63bcfb9db4" providerId="LiveId" clId="{D48D47CA-693A-4365-9B7E-1D819A27BD1F}" dt="2020-01-27T20:32:04.550" v="1011"/>
          <ac:picMkLst>
            <pc:docMk/>
            <pc:sldMk cId="3105249107" sldId="361"/>
            <ac:picMk id="2050" creationId="{8A171C51-86BE-4120-8FC4-B7FCBAFB1E41}"/>
          </ac:picMkLst>
        </pc:picChg>
      </pc:sldChg>
      <pc:sldChg chg="delSp modSp">
        <pc:chgData name="Jamie Webb-Fryer" userId="ba7c1b63bcfb9db4" providerId="LiveId" clId="{D48D47CA-693A-4365-9B7E-1D819A27BD1F}" dt="2020-01-27T19:53:31.563" v="247" actId="20577"/>
        <pc:sldMkLst>
          <pc:docMk/>
          <pc:sldMk cId="2601862620" sldId="364"/>
        </pc:sldMkLst>
        <pc:spChg chg="mod">
          <ac:chgData name="Jamie Webb-Fryer" userId="ba7c1b63bcfb9db4" providerId="LiveId" clId="{D48D47CA-693A-4365-9B7E-1D819A27BD1F}" dt="2020-01-27T19:53:31.563" v="247" actId="20577"/>
          <ac:spMkLst>
            <pc:docMk/>
            <pc:sldMk cId="2601862620" sldId="364"/>
            <ac:spMk id="3" creationId="{8E05E6D8-E086-4D16-890D-4147E4A6B78F}"/>
          </ac:spMkLst>
        </pc:spChg>
        <pc:picChg chg="del mod">
          <ac:chgData name="Jamie Webb-Fryer" userId="ba7c1b63bcfb9db4" providerId="LiveId" clId="{D48D47CA-693A-4365-9B7E-1D819A27BD1F}" dt="2020-01-27T19:52:26.363" v="202"/>
          <ac:picMkLst>
            <pc:docMk/>
            <pc:sldMk cId="2601862620" sldId="364"/>
            <ac:picMk id="6" creationId="{4B53E4A0-1DCF-4FB1-BE84-0E6EE9E639F9}"/>
          </ac:picMkLst>
        </pc:picChg>
      </pc:sldChg>
      <pc:sldChg chg="modSp">
        <pc:chgData name="Jamie Webb-Fryer" userId="ba7c1b63bcfb9db4" providerId="LiveId" clId="{D48D47CA-693A-4365-9B7E-1D819A27BD1F}" dt="2020-01-30T12:12:55.855" v="2776" actId="20577"/>
        <pc:sldMkLst>
          <pc:docMk/>
          <pc:sldMk cId="4176439400" sldId="365"/>
        </pc:sldMkLst>
        <pc:spChg chg="mod">
          <ac:chgData name="Jamie Webb-Fryer" userId="ba7c1b63bcfb9db4" providerId="LiveId" clId="{D48D47CA-693A-4365-9B7E-1D819A27BD1F}" dt="2020-01-30T12:12:55.855" v="2776" actId="20577"/>
          <ac:spMkLst>
            <pc:docMk/>
            <pc:sldMk cId="4176439400" sldId="365"/>
            <ac:spMk id="3" creationId="{8E05E6D8-E086-4D16-890D-4147E4A6B78F}"/>
          </ac:spMkLst>
        </pc:spChg>
        <pc:picChg chg="mod">
          <ac:chgData name="Jamie Webb-Fryer" userId="ba7c1b63bcfb9db4" providerId="LiveId" clId="{D48D47CA-693A-4365-9B7E-1D819A27BD1F}" dt="2020-01-27T20:45:45.716" v="1322" actId="1076"/>
          <ac:picMkLst>
            <pc:docMk/>
            <pc:sldMk cId="4176439400" sldId="365"/>
            <ac:picMk id="4098" creationId="{ACF29BDD-1382-43C4-9D07-287C61985C47}"/>
          </ac:picMkLst>
        </pc:picChg>
      </pc:sldChg>
      <pc:sldChg chg="modSp">
        <pc:chgData name="Jamie Webb-Fryer" userId="ba7c1b63bcfb9db4" providerId="LiveId" clId="{D48D47CA-693A-4365-9B7E-1D819A27BD1F}" dt="2020-01-28T20:05:30.873" v="2649" actId="1076"/>
        <pc:sldMkLst>
          <pc:docMk/>
          <pc:sldMk cId="2910320592" sldId="366"/>
        </pc:sldMkLst>
        <pc:spChg chg="mod">
          <ac:chgData name="Jamie Webb-Fryer" userId="ba7c1b63bcfb9db4" providerId="LiveId" clId="{D48D47CA-693A-4365-9B7E-1D819A27BD1F}" dt="2020-01-28T20:05:28.887" v="2648" actId="123"/>
          <ac:spMkLst>
            <pc:docMk/>
            <pc:sldMk cId="2910320592" sldId="366"/>
            <ac:spMk id="3" creationId="{8E05E6D8-E086-4D16-890D-4147E4A6B78F}"/>
          </ac:spMkLst>
        </pc:spChg>
        <pc:picChg chg="mod">
          <ac:chgData name="Jamie Webb-Fryer" userId="ba7c1b63bcfb9db4" providerId="LiveId" clId="{D48D47CA-693A-4365-9B7E-1D819A27BD1F}" dt="2020-01-28T20:05:30.873" v="2649" actId="1076"/>
          <ac:picMkLst>
            <pc:docMk/>
            <pc:sldMk cId="2910320592" sldId="366"/>
            <ac:picMk id="5122" creationId="{9AC3D512-3276-4144-BB2E-A159BE318E5A}"/>
          </ac:picMkLst>
        </pc:picChg>
      </pc:sldChg>
      <pc:sldChg chg="modSp">
        <pc:chgData name="Jamie Webb-Fryer" userId="ba7c1b63bcfb9db4" providerId="LiveId" clId="{D48D47CA-693A-4365-9B7E-1D819A27BD1F}" dt="2020-01-30T12:09:57.937" v="2726" actId="20577"/>
        <pc:sldMkLst>
          <pc:docMk/>
          <pc:sldMk cId="543591831" sldId="373"/>
        </pc:sldMkLst>
        <pc:spChg chg="mod">
          <ac:chgData name="Jamie Webb-Fryer" userId="ba7c1b63bcfb9db4" providerId="LiveId" clId="{D48D47CA-693A-4365-9B7E-1D819A27BD1F}" dt="2020-01-30T12:09:57.937" v="2726" actId="20577"/>
          <ac:spMkLst>
            <pc:docMk/>
            <pc:sldMk cId="543591831" sldId="373"/>
            <ac:spMk id="6" creationId="{19CC953A-CE55-4E03-8031-16DB6CEBFC3F}"/>
          </ac:spMkLst>
        </pc:spChg>
      </pc:sldChg>
      <pc:sldChg chg="addSp delSp modSp">
        <pc:chgData name="Jamie Webb-Fryer" userId="ba7c1b63bcfb9db4" providerId="LiveId" clId="{D48D47CA-693A-4365-9B7E-1D819A27BD1F}" dt="2020-01-27T19:55:33.317" v="272" actId="14100"/>
        <pc:sldMkLst>
          <pc:docMk/>
          <pc:sldMk cId="2414244637" sldId="375"/>
        </pc:sldMkLst>
        <pc:spChg chg="mod">
          <ac:chgData name="Jamie Webb-Fryer" userId="ba7c1b63bcfb9db4" providerId="LiveId" clId="{D48D47CA-693A-4365-9B7E-1D819A27BD1F}" dt="2020-01-27T19:55:22.271" v="267" actId="14100"/>
          <ac:spMkLst>
            <pc:docMk/>
            <pc:sldMk cId="2414244637" sldId="375"/>
            <ac:spMk id="3" creationId="{8E05E6D8-E086-4D16-890D-4147E4A6B78F}"/>
          </ac:spMkLst>
        </pc:spChg>
        <pc:picChg chg="add mod">
          <ac:chgData name="Jamie Webb-Fryer" userId="ba7c1b63bcfb9db4" providerId="LiveId" clId="{D48D47CA-693A-4365-9B7E-1D819A27BD1F}" dt="2020-01-27T19:55:33.317" v="272" actId="14100"/>
          <ac:picMkLst>
            <pc:docMk/>
            <pc:sldMk cId="2414244637" sldId="375"/>
            <ac:picMk id="5" creationId="{099E6C11-B47E-45A6-BCA3-ADBC1407EB00}"/>
          </ac:picMkLst>
        </pc:picChg>
        <pc:picChg chg="del">
          <ac:chgData name="Jamie Webb-Fryer" userId="ba7c1b63bcfb9db4" providerId="LiveId" clId="{D48D47CA-693A-4365-9B7E-1D819A27BD1F}" dt="2020-01-27T19:51:24.828" v="188" actId="478"/>
          <ac:picMkLst>
            <pc:docMk/>
            <pc:sldMk cId="2414244637" sldId="375"/>
            <ac:picMk id="6" creationId="{4B53E4A0-1DCF-4FB1-BE84-0E6EE9E639F9}"/>
          </ac:picMkLst>
        </pc:picChg>
      </pc:sldChg>
      <pc:sldChg chg="delSp modSp">
        <pc:chgData name="Jamie Webb-Fryer" userId="ba7c1b63bcfb9db4" providerId="LiveId" clId="{D48D47CA-693A-4365-9B7E-1D819A27BD1F}" dt="2020-01-30T12:12:01.138" v="2753" actId="20577"/>
        <pc:sldMkLst>
          <pc:docMk/>
          <pc:sldMk cId="4178870839" sldId="376"/>
        </pc:sldMkLst>
        <pc:spChg chg="mod">
          <ac:chgData name="Jamie Webb-Fryer" userId="ba7c1b63bcfb9db4" providerId="LiveId" clId="{D48D47CA-693A-4365-9B7E-1D819A27BD1F}" dt="2020-01-30T12:12:01.138" v="2753" actId="20577"/>
          <ac:spMkLst>
            <pc:docMk/>
            <pc:sldMk cId="4178870839" sldId="376"/>
            <ac:spMk id="3" creationId="{8E05E6D8-E086-4D16-890D-4147E4A6B78F}"/>
          </ac:spMkLst>
        </pc:spChg>
        <pc:picChg chg="del">
          <ac:chgData name="Jamie Webb-Fryer" userId="ba7c1b63bcfb9db4" providerId="LiveId" clId="{D48D47CA-693A-4365-9B7E-1D819A27BD1F}" dt="2020-01-27T19:51:21.362" v="187" actId="478"/>
          <ac:picMkLst>
            <pc:docMk/>
            <pc:sldMk cId="4178870839" sldId="376"/>
            <ac:picMk id="6" creationId="{4B53E4A0-1DCF-4FB1-BE84-0E6EE9E639F9}"/>
          </ac:picMkLst>
        </pc:picChg>
      </pc:sldChg>
      <pc:sldChg chg="addSp delSp modSp">
        <pc:chgData name="Jamie Webb-Fryer" userId="ba7c1b63bcfb9db4" providerId="LiveId" clId="{D48D47CA-693A-4365-9B7E-1D819A27BD1F}" dt="2020-01-28T20:03:41.027" v="2609" actId="1076"/>
        <pc:sldMkLst>
          <pc:docMk/>
          <pc:sldMk cId="3662700317" sldId="377"/>
        </pc:sldMkLst>
        <pc:spChg chg="mod">
          <ac:chgData name="Jamie Webb-Fryer" userId="ba7c1b63bcfb9db4" providerId="LiveId" clId="{D48D47CA-693A-4365-9B7E-1D819A27BD1F}" dt="2020-01-28T20:03:41.027" v="2609" actId="1076"/>
          <ac:spMkLst>
            <pc:docMk/>
            <pc:sldMk cId="3662700317" sldId="377"/>
            <ac:spMk id="3" creationId="{8E05E6D8-E086-4D16-890D-4147E4A6B78F}"/>
          </ac:spMkLst>
        </pc:spChg>
        <pc:picChg chg="add mod">
          <ac:chgData name="Jamie Webb-Fryer" userId="ba7c1b63bcfb9db4" providerId="LiveId" clId="{D48D47CA-693A-4365-9B7E-1D819A27BD1F}" dt="2020-01-28T20:03:35.691" v="2608" actId="1076"/>
          <ac:picMkLst>
            <pc:docMk/>
            <pc:sldMk cId="3662700317" sldId="377"/>
            <ac:picMk id="1026" creationId="{54A9B6A0-11E9-4C1F-9DD8-60BEBAE943D2}"/>
          </ac:picMkLst>
        </pc:picChg>
        <pc:picChg chg="del">
          <ac:chgData name="Jamie Webb-Fryer" userId="ba7c1b63bcfb9db4" providerId="LiveId" clId="{D48D47CA-693A-4365-9B7E-1D819A27BD1F}" dt="2020-01-27T20:39:06.582" v="1148" actId="478"/>
          <ac:picMkLst>
            <pc:docMk/>
            <pc:sldMk cId="3662700317" sldId="377"/>
            <ac:picMk id="4098" creationId="{ACF29BDD-1382-43C4-9D07-287C61985C47}"/>
          </ac:picMkLst>
        </pc:picChg>
      </pc:sldChg>
      <pc:sldChg chg="delSp modSp">
        <pc:chgData name="Jamie Webb-Fryer" userId="ba7c1b63bcfb9db4" providerId="LiveId" clId="{D48D47CA-693A-4365-9B7E-1D819A27BD1F}" dt="2020-01-30T12:14:20.605" v="2809" actId="20577"/>
        <pc:sldMkLst>
          <pc:docMk/>
          <pc:sldMk cId="281047120" sldId="378"/>
        </pc:sldMkLst>
        <pc:spChg chg="mod">
          <ac:chgData name="Jamie Webb-Fryer" userId="ba7c1b63bcfb9db4" providerId="LiveId" clId="{D48D47CA-693A-4365-9B7E-1D819A27BD1F}" dt="2020-01-30T12:14:20.605" v="2809" actId="20577"/>
          <ac:spMkLst>
            <pc:docMk/>
            <pc:sldMk cId="281047120" sldId="378"/>
            <ac:spMk id="3" creationId="{8E05E6D8-E086-4D16-890D-4147E4A6B78F}"/>
          </ac:spMkLst>
        </pc:spChg>
        <pc:picChg chg="del">
          <ac:chgData name="Jamie Webb-Fryer" userId="ba7c1b63bcfb9db4" providerId="LiveId" clId="{D48D47CA-693A-4365-9B7E-1D819A27BD1F}" dt="2020-01-27T20:48:47.998" v="1334" actId="478"/>
          <ac:picMkLst>
            <pc:docMk/>
            <pc:sldMk cId="281047120" sldId="378"/>
            <ac:picMk id="5122" creationId="{9AC3D512-3276-4144-BB2E-A159BE318E5A}"/>
          </ac:picMkLst>
        </pc:picChg>
      </pc:sldChg>
    </pc:docChg>
  </pc:docChgLst>
  <pc:docChgLst>
    <pc:chgData name="Jamie Webb-Fryer" userId="ba7c1b63bcfb9db4" providerId="LiveId" clId="{084A07D6-37F1-4281-B733-CDF73729BB6A}"/>
    <pc:docChg chg="undo custSel modSld sldOrd">
      <pc:chgData name="Jamie Webb-Fryer" userId="ba7c1b63bcfb9db4" providerId="LiveId" clId="{084A07D6-37F1-4281-B733-CDF73729BB6A}" dt="2020-01-24T18:56:15.435" v="1361" actId="20577"/>
      <pc:docMkLst>
        <pc:docMk/>
      </pc:docMkLst>
      <pc:sldChg chg="modSp">
        <pc:chgData name="Jamie Webb-Fryer" userId="ba7c1b63bcfb9db4" providerId="LiveId" clId="{084A07D6-37F1-4281-B733-CDF73729BB6A}" dt="2020-01-23T08:10:40.535" v="9" actId="20577"/>
        <pc:sldMkLst>
          <pc:docMk/>
          <pc:sldMk cId="0" sldId="256"/>
        </pc:sldMkLst>
        <pc:spChg chg="mod">
          <ac:chgData name="Jamie Webb-Fryer" userId="ba7c1b63bcfb9db4" providerId="LiveId" clId="{084A07D6-37F1-4281-B733-CDF73729BB6A}" dt="2020-01-23T08:10:40.535" v="9" actId="20577"/>
          <ac:spMkLst>
            <pc:docMk/>
            <pc:sldMk cId="0" sldId="256"/>
            <ac:spMk id="2053" creationId="{00000000-0000-0000-0000-000000000000}"/>
          </ac:spMkLst>
        </pc:spChg>
      </pc:sldChg>
      <pc:sldChg chg="delSp modSp">
        <pc:chgData name="Jamie Webb-Fryer" userId="ba7c1b63bcfb9db4" providerId="LiveId" clId="{084A07D6-37F1-4281-B733-CDF73729BB6A}" dt="2020-01-24T18:48:29.301" v="1045" actId="20577"/>
        <pc:sldMkLst>
          <pc:docMk/>
          <pc:sldMk cId="631777304" sldId="343"/>
        </pc:sldMkLst>
        <pc:spChg chg="mod">
          <ac:chgData name="Jamie Webb-Fryer" userId="ba7c1b63bcfb9db4" providerId="LiveId" clId="{084A07D6-37F1-4281-B733-CDF73729BB6A}" dt="2020-01-24T18:48:29.301" v="1045" actId="20577"/>
          <ac:spMkLst>
            <pc:docMk/>
            <pc:sldMk cId="631777304" sldId="343"/>
            <ac:spMk id="3" creationId="{8E05E6D8-E086-4D16-890D-4147E4A6B78F}"/>
          </ac:spMkLst>
        </pc:spChg>
        <pc:picChg chg="del mod modCrop">
          <ac:chgData name="Jamie Webb-Fryer" userId="ba7c1b63bcfb9db4" providerId="LiveId" clId="{084A07D6-37F1-4281-B733-CDF73729BB6A}" dt="2020-01-24T18:37:17.557" v="804" actId="478"/>
          <ac:picMkLst>
            <pc:docMk/>
            <pc:sldMk cId="631777304" sldId="343"/>
            <ac:picMk id="4" creationId="{B79191DE-C14C-48A5-A369-C0127DE06CFC}"/>
          </ac:picMkLst>
        </pc:picChg>
      </pc:sldChg>
      <pc:sldChg chg="addSp delSp modSp">
        <pc:chgData name="Jamie Webb-Fryer" userId="ba7c1b63bcfb9db4" providerId="LiveId" clId="{084A07D6-37F1-4281-B733-CDF73729BB6A}" dt="2020-01-24T07:33:49.261" v="639" actId="1076"/>
        <pc:sldMkLst>
          <pc:docMk/>
          <pc:sldMk cId="2431512809" sldId="359"/>
        </pc:sldMkLst>
        <pc:spChg chg="mod">
          <ac:chgData name="Jamie Webb-Fryer" userId="ba7c1b63bcfb9db4" providerId="LiveId" clId="{084A07D6-37F1-4281-B733-CDF73729BB6A}" dt="2020-01-24T07:26:30.790" v="398" actId="20577"/>
          <ac:spMkLst>
            <pc:docMk/>
            <pc:sldMk cId="2431512809" sldId="359"/>
            <ac:spMk id="2" creationId="{38414F43-8DE7-4D71-8538-0534EA96760E}"/>
          </ac:spMkLst>
        </pc:spChg>
        <pc:spChg chg="add del mod">
          <ac:chgData name="Jamie Webb-Fryer" userId="ba7c1b63bcfb9db4" providerId="LiveId" clId="{084A07D6-37F1-4281-B733-CDF73729BB6A}" dt="2020-01-24T07:24:31.270" v="377" actId="478"/>
          <ac:spMkLst>
            <pc:docMk/>
            <pc:sldMk cId="2431512809" sldId="359"/>
            <ac:spMk id="3" creationId="{B2FD7A4D-22F3-4107-B754-5BC8B0389849}"/>
          </ac:spMkLst>
        </pc:spChg>
        <pc:spChg chg="add mod">
          <ac:chgData name="Jamie Webb-Fryer" userId="ba7c1b63bcfb9db4" providerId="LiveId" clId="{084A07D6-37F1-4281-B733-CDF73729BB6A}" dt="2020-01-24T07:33:49.261" v="639" actId="1076"/>
          <ac:spMkLst>
            <pc:docMk/>
            <pc:sldMk cId="2431512809" sldId="359"/>
            <ac:spMk id="4" creationId="{1C30F48D-C485-4671-9CFD-84A89214D729}"/>
          </ac:spMkLst>
        </pc:spChg>
        <pc:spChg chg="add mod">
          <ac:chgData name="Jamie Webb-Fryer" userId="ba7c1b63bcfb9db4" providerId="LiveId" clId="{084A07D6-37F1-4281-B733-CDF73729BB6A}" dt="2020-01-24T07:24:37.154" v="379" actId="20577"/>
          <ac:spMkLst>
            <pc:docMk/>
            <pc:sldMk cId="2431512809" sldId="359"/>
            <ac:spMk id="6" creationId="{19CC953A-CE55-4E03-8031-16DB6CEBFC3F}"/>
          </ac:spMkLst>
        </pc:spChg>
        <pc:picChg chg="del mod">
          <ac:chgData name="Jamie Webb-Fryer" userId="ba7c1b63bcfb9db4" providerId="LiveId" clId="{084A07D6-37F1-4281-B733-CDF73729BB6A}" dt="2020-01-24T07:24:27.847" v="376" actId="478"/>
          <ac:picMkLst>
            <pc:docMk/>
            <pc:sldMk cId="2431512809" sldId="359"/>
            <ac:picMk id="1026" creationId="{B828A48C-1E67-4FB0-ABAC-ED14800A461A}"/>
          </ac:picMkLst>
        </pc:picChg>
      </pc:sldChg>
      <pc:sldChg chg="modSp">
        <pc:chgData name="Jamie Webb-Fryer" userId="ba7c1b63bcfb9db4" providerId="LiveId" clId="{084A07D6-37F1-4281-B733-CDF73729BB6A}" dt="2020-01-24T18:56:15.435" v="1361" actId="20577"/>
        <pc:sldMkLst>
          <pc:docMk/>
          <pc:sldMk cId="2601862620" sldId="364"/>
        </pc:sldMkLst>
        <pc:spChg chg="mod">
          <ac:chgData name="Jamie Webb-Fryer" userId="ba7c1b63bcfb9db4" providerId="LiveId" clId="{084A07D6-37F1-4281-B733-CDF73729BB6A}" dt="2020-01-24T18:56:15.435" v="1361" actId="20577"/>
          <ac:spMkLst>
            <pc:docMk/>
            <pc:sldMk cId="2601862620" sldId="364"/>
            <ac:spMk id="3" creationId="{8E05E6D8-E086-4D16-890D-4147E4A6B78F}"/>
          </ac:spMkLst>
        </pc:spChg>
        <pc:picChg chg="mod">
          <ac:chgData name="Jamie Webb-Fryer" userId="ba7c1b63bcfb9db4" providerId="LiveId" clId="{084A07D6-37F1-4281-B733-CDF73729BB6A}" dt="2020-01-24T18:53:41.580" v="1339" actId="14100"/>
          <ac:picMkLst>
            <pc:docMk/>
            <pc:sldMk cId="2601862620" sldId="364"/>
            <ac:picMk id="6" creationId="{4B53E4A0-1DCF-4FB1-BE84-0E6EE9E639F9}"/>
          </ac:picMkLst>
        </pc:picChg>
      </pc:sldChg>
      <pc:sldChg chg="modSp ord">
        <pc:chgData name="Jamie Webb-Fryer" userId="ba7c1b63bcfb9db4" providerId="LiveId" clId="{084A07D6-37F1-4281-B733-CDF73729BB6A}" dt="2020-01-24T07:34:33.921" v="709" actId="20577"/>
        <pc:sldMkLst>
          <pc:docMk/>
          <pc:sldMk cId="543591831" sldId="373"/>
        </pc:sldMkLst>
        <pc:spChg chg="mod">
          <ac:chgData name="Jamie Webb-Fryer" userId="ba7c1b63bcfb9db4" providerId="LiveId" clId="{084A07D6-37F1-4281-B733-CDF73729BB6A}" dt="2020-01-24T07:34:33.921" v="709" actId="20577"/>
          <ac:spMkLst>
            <pc:docMk/>
            <pc:sldMk cId="543591831" sldId="373"/>
            <ac:spMk id="6" creationId="{19CC953A-CE55-4E03-8031-16DB6CEBFC3F}"/>
          </ac:spMkLst>
        </pc:spChg>
      </pc:sldChg>
      <pc:sldChg chg="modSp">
        <pc:chgData name="Jamie Webb-Fryer" userId="ba7c1b63bcfb9db4" providerId="LiveId" clId="{084A07D6-37F1-4281-B733-CDF73729BB6A}" dt="2020-01-24T18:54:50.493" v="1360" actId="1076"/>
        <pc:sldMkLst>
          <pc:docMk/>
          <pc:sldMk cId="3033333090" sldId="374"/>
        </pc:sldMkLst>
        <pc:spChg chg="mod">
          <ac:chgData name="Jamie Webb-Fryer" userId="ba7c1b63bcfb9db4" providerId="LiveId" clId="{084A07D6-37F1-4281-B733-CDF73729BB6A}" dt="2020-01-24T18:54:40.325" v="1356" actId="1076"/>
          <ac:spMkLst>
            <pc:docMk/>
            <pc:sldMk cId="3033333090" sldId="374"/>
            <ac:spMk id="3" creationId="{8E05E6D8-E086-4D16-890D-4147E4A6B78F}"/>
          </ac:spMkLst>
        </pc:spChg>
        <pc:picChg chg="mod">
          <ac:chgData name="Jamie Webb-Fryer" userId="ba7c1b63bcfb9db4" providerId="LiveId" clId="{084A07D6-37F1-4281-B733-CDF73729BB6A}" dt="2020-01-24T18:54:50.493" v="1360" actId="1076"/>
          <ac:picMkLst>
            <pc:docMk/>
            <pc:sldMk cId="3033333090" sldId="374"/>
            <ac:picMk id="4" creationId="{B79191DE-C14C-48A5-A369-C0127DE06CFC}"/>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5F2103-DDDE-498F-89D0-7217897085DD}"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4BB65B82-2F15-4365-9053-6E8E818BE4C9}">
      <dgm:prSet phldrT="[Text]"/>
      <dgm:spPr/>
      <dgm:t>
        <a:bodyPr/>
        <a:lstStyle/>
        <a:p>
          <a:r>
            <a:rPr lang="en-US" b="1" dirty="0">
              <a:solidFill>
                <a:schemeClr val="tx1"/>
              </a:solidFill>
            </a:rPr>
            <a:t>Small Kitchen Equipment</a:t>
          </a:r>
        </a:p>
      </dgm:t>
    </dgm:pt>
    <dgm:pt modelId="{EE3147D0-7C1D-4C85-8432-EA5C6E41AA30}" type="parTrans" cxnId="{CAF9C06D-84F0-439D-9DFA-8B0CE17C1E7B}">
      <dgm:prSet/>
      <dgm:spPr/>
      <dgm:t>
        <a:bodyPr/>
        <a:lstStyle/>
        <a:p>
          <a:endParaRPr lang="en-US"/>
        </a:p>
      </dgm:t>
    </dgm:pt>
    <dgm:pt modelId="{FD183CEE-A9B0-4A17-80C3-ED46254968EF}" type="sibTrans" cxnId="{CAF9C06D-84F0-439D-9DFA-8B0CE17C1E7B}">
      <dgm:prSet/>
      <dgm:spPr/>
      <dgm:t>
        <a:bodyPr/>
        <a:lstStyle/>
        <a:p>
          <a:endParaRPr lang="en-US"/>
        </a:p>
      </dgm:t>
    </dgm:pt>
    <dgm:pt modelId="{BEEBC818-58EF-4B36-A4A4-FD25838D2392}">
      <dgm:prSet phldrT="[Text]"/>
      <dgm:spPr>
        <a:solidFill>
          <a:schemeClr val="bg2">
            <a:lumMod val="40000"/>
            <a:lumOff val="60000"/>
          </a:schemeClr>
        </a:solidFill>
      </dgm:spPr>
      <dgm:t>
        <a:bodyPr/>
        <a:lstStyle/>
        <a:p>
          <a:r>
            <a:rPr lang="en-US" dirty="0"/>
            <a:t> </a:t>
          </a:r>
        </a:p>
      </dgm:t>
    </dgm:pt>
    <dgm:pt modelId="{C4D3D0EC-F808-4314-BB47-891C1417BACB}" type="parTrans" cxnId="{A3BC91A9-B692-43FB-A961-979890BEBEF5}">
      <dgm:prSet/>
      <dgm:spPr/>
      <dgm:t>
        <a:bodyPr/>
        <a:lstStyle/>
        <a:p>
          <a:endParaRPr lang="en-US"/>
        </a:p>
      </dgm:t>
    </dgm:pt>
    <dgm:pt modelId="{41090F0C-1D31-4BD4-8CC9-1467C17CC7B7}" type="sibTrans" cxnId="{A3BC91A9-B692-43FB-A961-979890BEBEF5}">
      <dgm:prSet/>
      <dgm:spPr/>
      <dgm:t>
        <a:bodyPr/>
        <a:lstStyle/>
        <a:p>
          <a:endParaRPr lang="en-US"/>
        </a:p>
      </dgm:t>
    </dgm:pt>
    <dgm:pt modelId="{13E05EAA-B149-4CCC-B12C-8330F4D116D7}">
      <dgm:prSet phldrT="[Text]"/>
      <dgm:spPr/>
      <dgm:t>
        <a:bodyPr/>
        <a:lstStyle/>
        <a:p>
          <a:r>
            <a:rPr lang="en-US" dirty="0"/>
            <a:t> </a:t>
          </a:r>
        </a:p>
      </dgm:t>
    </dgm:pt>
    <dgm:pt modelId="{E705CF33-335F-4292-969E-0409D570286B}" type="parTrans" cxnId="{7767F838-C69E-47C5-A165-5148930D51A8}">
      <dgm:prSet/>
      <dgm:spPr/>
      <dgm:t>
        <a:bodyPr/>
        <a:lstStyle/>
        <a:p>
          <a:endParaRPr lang="en-US"/>
        </a:p>
      </dgm:t>
    </dgm:pt>
    <dgm:pt modelId="{EC7DE429-90D0-4215-B161-A9FBC91BBC0F}" type="sibTrans" cxnId="{7767F838-C69E-47C5-A165-5148930D51A8}">
      <dgm:prSet/>
      <dgm:spPr/>
      <dgm:t>
        <a:bodyPr/>
        <a:lstStyle/>
        <a:p>
          <a:endParaRPr lang="en-US"/>
        </a:p>
      </dgm:t>
    </dgm:pt>
    <dgm:pt modelId="{0FFD7548-905C-44A4-B298-6E66603A4965}">
      <dgm:prSet phldrT="[Text]"/>
      <dgm:spPr>
        <a:solidFill>
          <a:schemeClr val="bg2">
            <a:lumMod val="40000"/>
            <a:lumOff val="60000"/>
          </a:schemeClr>
        </a:solidFill>
      </dgm:spPr>
      <dgm:t>
        <a:bodyPr/>
        <a:lstStyle/>
        <a:p>
          <a:r>
            <a:rPr lang="en-US" dirty="0"/>
            <a:t> </a:t>
          </a:r>
        </a:p>
      </dgm:t>
    </dgm:pt>
    <dgm:pt modelId="{0D469305-66EC-4D19-BD82-438667A4F5EB}" type="parTrans" cxnId="{C623D616-DBC1-4A89-9355-C0C5569D7D3A}">
      <dgm:prSet/>
      <dgm:spPr/>
      <dgm:t>
        <a:bodyPr/>
        <a:lstStyle/>
        <a:p>
          <a:endParaRPr lang="en-US"/>
        </a:p>
      </dgm:t>
    </dgm:pt>
    <dgm:pt modelId="{9C736E46-C4C5-4B2A-BB91-F1FD8946A458}" type="sibTrans" cxnId="{C623D616-DBC1-4A89-9355-C0C5569D7D3A}">
      <dgm:prSet/>
      <dgm:spPr/>
      <dgm:t>
        <a:bodyPr/>
        <a:lstStyle/>
        <a:p>
          <a:endParaRPr lang="en-US"/>
        </a:p>
      </dgm:t>
    </dgm:pt>
    <dgm:pt modelId="{E3802143-013D-4FDB-BE1C-3A4CB278E409}">
      <dgm:prSet phldrT="[Text]"/>
      <dgm:spPr/>
      <dgm:t>
        <a:bodyPr/>
        <a:lstStyle/>
        <a:p>
          <a:r>
            <a:rPr lang="en-US" dirty="0"/>
            <a:t> </a:t>
          </a:r>
        </a:p>
      </dgm:t>
    </dgm:pt>
    <dgm:pt modelId="{E7DC0152-1A01-4430-A1EA-C8621EE7FE6A}" type="parTrans" cxnId="{44E7D08F-03F3-4EFC-B042-30D2317BA254}">
      <dgm:prSet/>
      <dgm:spPr/>
      <dgm:t>
        <a:bodyPr/>
        <a:lstStyle/>
        <a:p>
          <a:endParaRPr lang="en-US"/>
        </a:p>
      </dgm:t>
    </dgm:pt>
    <dgm:pt modelId="{46A17312-F658-4EB6-8621-13EEEA1EA5C6}" type="sibTrans" cxnId="{44E7D08F-03F3-4EFC-B042-30D2317BA254}">
      <dgm:prSet/>
      <dgm:spPr/>
      <dgm:t>
        <a:bodyPr/>
        <a:lstStyle/>
        <a:p>
          <a:endParaRPr lang="en-US"/>
        </a:p>
      </dgm:t>
    </dgm:pt>
    <dgm:pt modelId="{7BAE7FF0-3FC2-473E-A11B-DECF5A8AF7A7}">
      <dgm:prSet/>
      <dgm:spPr>
        <a:solidFill>
          <a:schemeClr val="bg2">
            <a:lumMod val="40000"/>
            <a:lumOff val="60000"/>
          </a:schemeClr>
        </a:solidFill>
      </dgm:spPr>
      <dgm:t>
        <a:bodyPr/>
        <a:lstStyle/>
        <a:p>
          <a:endParaRPr lang="en-US"/>
        </a:p>
      </dgm:t>
    </dgm:pt>
    <dgm:pt modelId="{B6858ED5-EB50-41D6-A7E7-4A152D8F21B5}" type="parTrans" cxnId="{13125348-0E4C-43C5-84A9-6E9139132BA2}">
      <dgm:prSet/>
      <dgm:spPr/>
      <dgm:t>
        <a:bodyPr/>
        <a:lstStyle/>
        <a:p>
          <a:endParaRPr lang="en-US"/>
        </a:p>
      </dgm:t>
    </dgm:pt>
    <dgm:pt modelId="{99EA9FCD-1F88-4CF0-A39A-5F2EB029853B}" type="sibTrans" cxnId="{13125348-0E4C-43C5-84A9-6E9139132BA2}">
      <dgm:prSet/>
      <dgm:spPr/>
      <dgm:t>
        <a:bodyPr/>
        <a:lstStyle/>
        <a:p>
          <a:endParaRPr lang="en-US"/>
        </a:p>
      </dgm:t>
    </dgm:pt>
    <dgm:pt modelId="{DB3A129D-5F48-477B-A907-22840461034D}">
      <dgm:prSet/>
      <dgm:spPr/>
      <dgm:t>
        <a:bodyPr/>
        <a:lstStyle/>
        <a:p>
          <a:endParaRPr lang="en-US"/>
        </a:p>
      </dgm:t>
    </dgm:pt>
    <dgm:pt modelId="{BACB322E-A093-4B08-9B19-212B4558D690}" type="parTrans" cxnId="{4058BF00-D1E9-4479-8E1F-4C14635B2FA5}">
      <dgm:prSet/>
      <dgm:spPr/>
      <dgm:t>
        <a:bodyPr/>
        <a:lstStyle/>
        <a:p>
          <a:endParaRPr lang="en-US"/>
        </a:p>
      </dgm:t>
    </dgm:pt>
    <dgm:pt modelId="{DF1E5123-D82E-424E-B944-51738D931D3B}" type="sibTrans" cxnId="{4058BF00-D1E9-4479-8E1F-4C14635B2FA5}">
      <dgm:prSet/>
      <dgm:spPr/>
      <dgm:t>
        <a:bodyPr/>
        <a:lstStyle/>
        <a:p>
          <a:endParaRPr lang="en-US"/>
        </a:p>
      </dgm:t>
    </dgm:pt>
    <dgm:pt modelId="{BA26F30C-B9F1-4998-8CD6-D6C6C1147BCA}">
      <dgm:prSet/>
      <dgm:spPr>
        <a:solidFill>
          <a:schemeClr val="bg2">
            <a:lumMod val="40000"/>
            <a:lumOff val="60000"/>
          </a:schemeClr>
        </a:solidFill>
      </dgm:spPr>
      <dgm:t>
        <a:bodyPr/>
        <a:lstStyle/>
        <a:p>
          <a:endParaRPr lang="en-US"/>
        </a:p>
      </dgm:t>
    </dgm:pt>
    <dgm:pt modelId="{3F508452-C87E-4953-964E-ADF0557F7C02}" type="parTrans" cxnId="{AD558A31-44CA-4186-8EF2-E286911C9825}">
      <dgm:prSet/>
      <dgm:spPr/>
      <dgm:t>
        <a:bodyPr/>
        <a:lstStyle/>
        <a:p>
          <a:endParaRPr lang="en-US"/>
        </a:p>
      </dgm:t>
    </dgm:pt>
    <dgm:pt modelId="{F2A60AD5-EF7B-4910-8F82-D2649B587791}" type="sibTrans" cxnId="{AD558A31-44CA-4186-8EF2-E286911C9825}">
      <dgm:prSet/>
      <dgm:spPr/>
      <dgm:t>
        <a:bodyPr/>
        <a:lstStyle/>
        <a:p>
          <a:endParaRPr lang="en-US"/>
        </a:p>
      </dgm:t>
    </dgm:pt>
    <dgm:pt modelId="{F80097CE-ECDA-4166-89BB-2192929F63F5}">
      <dgm:prSet/>
      <dgm:spPr/>
      <dgm:t>
        <a:bodyPr/>
        <a:lstStyle/>
        <a:p>
          <a:endParaRPr lang="en-US"/>
        </a:p>
      </dgm:t>
    </dgm:pt>
    <dgm:pt modelId="{BEF72669-06E3-420A-A93B-4AAE5873B544}" type="parTrans" cxnId="{B3719E23-18FB-40EC-8974-6E23C42061B8}">
      <dgm:prSet/>
      <dgm:spPr/>
      <dgm:t>
        <a:bodyPr/>
        <a:lstStyle/>
        <a:p>
          <a:endParaRPr lang="en-US"/>
        </a:p>
      </dgm:t>
    </dgm:pt>
    <dgm:pt modelId="{0CBAD2E4-E3F0-4CDB-919B-3BBE4A55B59B}" type="sibTrans" cxnId="{B3719E23-18FB-40EC-8974-6E23C42061B8}">
      <dgm:prSet/>
      <dgm:spPr/>
      <dgm:t>
        <a:bodyPr/>
        <a:lstStyle/>
        <a:p>
          <a:endParaRPr lang="en-US"/>
        </a:p>
      </dgm:t>
    </dgm:pt>
    <dgm:pt modelId="{A9F14C3C-45E5-4DF9-8A4D-34F98A8E6688}">
      <dgm:prSet/>
      <dgm:spPr>
        <a:solidFill>
          <a:schemeClr val="bg2">
            <a:lumMod val="40000"/>
            <a:lumOff val="60000"/>
          </a:schemeClr>
        </a:solidFill>
      </dgm:spPr>
      <dgm:t>
        <a:bodyPr/>
        <a:lstStyle/>
        <a:p>
          <a:endParaRPr lang="en-US"/>
        </a:p>
      </dgm:t>
    </dgm:pt>
    <dgm:pt modelId="{A8545E62-2C1C-45CE-A951-4A1903E97C2F}" type="parTrans" cxnId="{398F1247-4CCA-47B6-AD71-28C77B838518}">
      <dgm:prSet/>
      <dgm:spPr/>
      <dgm:t>
        <a:bodyPr/>
        <a:lstStyle/>
        <a:p>
          <a:endParaRPr lang="en-US"/>
        </a:p>
      </dgm:t>
    </dgm:pt>
    <dgm:pt modelId="{ECB93F23-ADE5-4F6D-9CAC-C4651C89CCE3}" type="sibTrans" cxnId="{398F1247-4CCA-47B6-AD71-28C77B838518}">
      <dgm:prSet/>
      <dgm:spPr/>
      <dgm:t>
        <a:bodyPr/>
        <a:lstStyle/>
        <a:p>
          <a:endParaRPr lang="en-US"/>
        </a:p>
      </dgm:t>
    </dgm:pt>
    <dgm:pt modelId="{E076A2AB-BEF7-457A-8E00-B307802F6E2C}">
      <dgm:prSet/>
      <dgm:spPr/>
      <dgm:t>
        <a:bodyPr/>
        <a:lstStyle/>
        <a:p>
          <a:endParaRPr lang="en-US"/>
        </a:p>
      </dgm:t>
    </dgm:pt>
    <dgm:pt modelId="{B3854FC8-541E-4785-B125-56929A3A7A7F}" type="parTrans" cxnId="{A19DA7BA-6738-4B90-9B2B-4D84F7CD66D8}">
      <dgm:prSet/>
      <dgm:spPr/>
      <dgm:t>
        <a:bodyPr/>
        <a:lstStyle/>
        <a:p>
          <a:endParaRPr lang="en-US"/>
        </a:p>
      </dgm:t>
    </dgm:pt>
    <dgm:pt modelId="{105AC87B-AAF8-4D96-84A5-19BB16023E9D}" type="sibTrans" cxnId="{A19DA7BA-6738-4B90-9B2B-4D84F7CD66D8}">
      <dgm:prSet/>
      <dgm:spPr/>
      <dgm:t>
        <a:bodyPr/>
        <a:lstStyle/>
        <a:p>
          <a:endParaRPr lang="en-US"/>
        </a:p>
      </dgm:t>
    </dgm:pt>
    <dgm:pt modelId="{D7A43317-FDE3-4679-9AD9-6028EDDD1722}" type="pres">
      <dgm:prSet presAssocID="{AC5F2103-DDDE-498F-89D0-7217897085DD}" presName="cycle" presStyleCnt="0">
        <dgm:presLayoutVars>
          <dgm:chMax val="1"/>
          <dgm:dir/>
          <dgm:animLvl val="ctr"/>
          <dgm:resizeHandles val="exact"/>
        </dgm:presLayoutVars>
      </dgm:prSet>
      <dgm:spPr/>
      <dgm:t>
        <a:bodyPr/>
        <a:lstStyle/>
        <a:p>
          <a:endParaRPr lang="en-US"/>
        </a:p>
      </dgm:t>
    </dgm:pt>
    <dgm:pt modelId="{81EC0AB7-68F8-41C2-B6C3-93AE48D1D57F}" type="pres">
      <dgm:prSet presAssocID="{4BB65B82-2F15-4365-9053-6E8E818BE4C9}" presName="centerShape" presStyleLbl="node0" presStyleIdx="0" presStyleCnt="1" custScaleX="200726" custScaleY="198724"/>
      <dgm:spPr/>
      <dgm:t>
        <a:bodyPr/>
        <a:lstStyle/>
        <a:p>
          <a:endParaRPr lang="en-US"/>
        </a:p>
      </dgm:t>
    </dgm:pt>
    <dgm:pt modelId="{BD4937F7-21C1-44E8-8CA1-783519C9CED8}" type="pres">
      <dgm:prSet presAssocID="{C4D3D0EC-F808-4314-BB47-891C1417BACB}" presName="Name9" presStyleLbl="parChTrans1D2" presStyleIdx="0" presStyleCnt="10"/>
      <dgm:spPr/>
      <dgm:t>
        <a:bodyPr/>
        <a:lstStyle/>
        <a:p>
          <a:endParaRPr lang="en-US"/>
        </a:p>
      </dgm:t>
    </dgm:pt>
    <dgm:pt modelId="{72D19660-D56C-40BA-98AC-8A84B7F18858}" type="pres">
      <dgm:prSet presAssocID="{C4D3D0EC-F808-4314-BB47-891C1417BACB}" presName="connTx" presStyleLbl="parChTrans1D2" presStyleIdx="0" presStyleCnt="10"/>
      <dgm:spPr/>
      <dgm:t>
        <a:bodyPr/>
        <a:lstStyle/>
        <a:p>
          <a:endParaRPr lang="en-US"/>
        </a:p>
      </dgm:t>
    </dgm:pt>
    <dgm:pt modelId="{0A5B2CAD-CEFC-4422-ABDA-C256BC25D273}" type="pres">
      <dgm:prSet presAssocID="{BEEBC818-58EF-4B36-A4A4-FD25838D2392}" presName="node" presStyleLbl="node1" presStyleIdx="0" presStyleCnt="10">
        <dgm:presLayoutVars>
          <dgm:bulletEnabled val="1"/>
        </dgm:presLayoutVars>
      </dgm:prSet>
      <dgm:spPr/>
      <dgm:t>
        <a:bodyPr/>
        <a:lstStyle/>
        <a:p>
          <a:endParaRPr lang="en-US"/>
        </a:p>
      </dgm:t>
    </dgm:pt>
    <dgm:pt modelId="{3F7237EA-FE12-4B88-A48A-E21FEBDB8026}" type="pres">
      <dgm:prSet presAssocID="{E705CF33-335F-4292-969E-0409D570286B}" presName="Name9" presStyleLbl="parChTrans1D2" presStyleIdx="1" presStyleCnt="10"/>
      <dgm:spPr/>
      <dgm:t>
        <a:bodyPr/>
        <a:lstStyle/>
        <a:p>
          <a:endParaRPr lang="en-US"/>
        </a:p>
      </dgm:t>
    </dgm:pt>
    <dgm:pt modelId="{96123A0F-CCD3-426F-9F8B-0B2F6AD279DF}" type="pres">
      <dgm:prSet presAssocID="{E705CF33-335F-4292-969E-0409D570286B}" presName="connTx" presStyleLbl="parChTrans1D2" presStyleIdx="1" presStyleCnt="10"/>
      <dgm:spPr/>
      <dgm:t>
        <a:bodyPr/>
        <a:lstStyle/>
        <a:p>
          <a:endParaRPr lang="en-US"/>
        </a:p>
      </dgm:t>
    </dgm:pt>
    <dgm:pt modelId="{0028E95A-91BC-43DF-98D4-15F2E147504B}" type="pres">
      <dgm:prSet presAssocID="{13E05EAA-B149-4CCC-B12C-8330F4D116D7}" presName="node" presStyleLbl="node1" presStyleIdx="1" presStyleCnt="10">
        <dgm:presLayoutVars>
          <dgm:bulletEnabled val="1"/>
        </dgm:presLayoutVars>
      </dgm:prSet>
      <dgm:spPr/>
      <dgm:t>
        <a:bodyPr/>
        <a:lstStyle/>
        <a:p>
          <a:endParaRPr lang="en-US"/>
        </a:p>
      </dgm:t>
    </dgm:pt>
    <dgm:pt modelId="{247A61DB-DC6D-4798-9D7F-C6B24B5F48D8}" type="pres">
      <dgm:prSet presAssocID="{0D469305-66EC-4D19-BD82-438667A4F5EB}" presName="Name9" presStyleLbl="parChTrans1D2" presStyleIdx="2" presStyleCnt="10"/>
      <dgm:spPr/>
      <dgm:t>
        <a:bodyPr/>
        <a:lstStyle/>
        <a:p>
          <a:endParaRPr lang="en-US"/>
        </a:p>
      </dgm:t>
    </dgm:pt>
    <dgm:pt modelId="{1C33AA39-9316-4320-8A1D-6DCC747A2F03}" type="pres">
      <dgm:prSet presAssocID="{0D469305-66EC-4D19-BD82-438667A4F5EB}" presName="connTx" presStyleLbl="parChTrans1D2" presStyleIdx="2" presStyleCnt="10"/>
      <dgm:spPr/>
      <dgm:t>
        <a:bodyPr/>
        <a:lstStyle/>
        <a:p>
          <a:endParaRPr lang="en-US"/>
        </a:p>
      </dgm:t>
    </dgm:pt>
    <dgm:pt modelId="{CD64904B-380C-4706-830D-60F63CA824A4}" type="pres">
      <dgm:prSet presAssocID="{0FFD7548-905C-44A4-B298-6E66603A4965}" presName="node" presStyleLbl="node1" presStyleIdx="2" presStyleCnt="10">
        <dgm:presLayoutVars>
          <dgm:bulletEnabled val="1"/>
        </dgm:presLayoutVars>
      </dgm:prSet>
      <dgm:spPr/>
      <dgm:t>
        <a:bodyPr/>
        <a:lstStyle/>
        <a:p>
          <a:endParaRPr lang="en-US"/>
        </a:p>
      </dgm:t>
    </dgm:pt>
    <dgm:pt modelId="{98FC6AC4-EB81-4D9F-B43D-BBEC752E531E}" type="pres">
      <dgm:prSet presAssocID="{E7DC0152-1A01-4430-A1EA-C8621EE7FE6A}" presName="Name9" presStyleLbl="parChTrans1D2" presStyleIdx="3" presStyleCnt="10"/>
      <dgm:spPr/>
      <dgm:t>
        <a:bodyPr/>
        <a:lstStyle/>
        <a:p>
          <a:endParaRPr lang="en-US"/>
        </a:p>
      </dgm:t>
    </dgm:pt>
    <dgm:pt modelId="{64A8D1A2-062B-4F52-BAE3-4E09DA3C4E37}" type="pres">
      <dgm:prSet presAssocID="{E7DC0152-1A01-4430-A1EA-C8621EE7FE6A}" presName="connTx" presStyleLbl="parChTrans1D2" presStyleIdx="3" presStyleCnt="10"/>
      <dgm:spPr/>
      <dgm:t>
        <a:bodyPr/>
        <a:lstStyle/>
        <a:p>
          <a:endParaRPr lang="en-US"/>
        </a:p>
      </dgm:t>
    </dgm:pt>
    <dgm:pt modelId="{65C719F3-9E12-417E-B10C-A030BFE83554}" type="pres">
      <dgm:prSet presAssocID="{E3802143-013D-4FDB-BE1C-3A4CB278E409}" presName="node" presStyleLbl="node1" presStyleIdx="3" presStyleCnt="10">
        <dgm:presLayoutVars>
          <dgm:bulletEnabled val="1"/>
        </dgm:presLayoutVars>
      </dgm:prSet>
      <dgm:spPr/>
      <dgm:t>
        <a:bodyPr/>
        <a:lstStyle/>
        <a:p>
          <a:endParaRPr lang="en-US"/>
        </a:p>
      </dgm:t>
    </dgm:pt>
    <dgm:pt modelId="{219F9FCE-8853-4491-BE65-B7E8B7FD703D}" type="pres">
      <dgm:prSet presAssocID="{B6858ED5-EB50-41D6-A7E7-4A152D8F21B5}" presName="Name9" presStyleLbl="parChTrans1D2" presStyleIdx="4" presStyleCnt="10"/>
      <dgm:spPr/>
      <dgm:t>
        <a:bodyPr/>
        <a:lstStyle/>
        <a:p>
          <a:endParaRPr lang="en-US"/>
        </a:p>
      </dgm:t>
    </dgm:pt>
    <dgm:pt modelId="{B45E7720-575C-43E1-AA8A-EB0174AE56BF}" type="pres">
      <dgm:prSet presAssocID="{B6858ED5-EB50-41D6-A7E7-4A152D8F21B5}" presName="connTx" presStyleLbl="parChTrans1D2" presStyleIdx="4" presStyleCnt="10"/>
      <dgm:spPr/>
      <dgm:t>
        <a:bodyPr/>
        <a:lstStyle/>
        <a:p>
          <a:endParaRPr lang="en-US"/>
        </a:p>
      </dgm:t>
    </dgm:pt>
    <dgm:pt modelId="{805B5581-B40C-48C8-945E-C36D47E9E0ED}" type="pres">
      <dgm:prSet presAssocID="{7BAE7FF0-3FC2-473E-A11B-DECF5A8AF7A7}" presName="node" presStyleLbl="node1" presStyleIdx="4" presStyleCnt="10">
        <dgm:presLayoutVars>
          <dgm:bulletEnabled val="1"/>
        </dgm:presLayoutVars>
      </dgm:prSet>
      <dgm:spPr/>
      <dgm:t>
        <a:bodyPr/>
        <a:lstStyle/>
        <a:p>
          <a:endParaRPr lang="en-US"/>
        </a:p>
      </dgm:t>
    </dgm:pt>
    <dgm:pt modelId="{1ADA64ED-4264-4DCB-8FA3-2EDB42B7675F}" type="pres">
      <dgm:prSet presAssocID="{BACB322E-A093-4B08-9B19-212B4558D690}" presName="Name9" presStyleLbl="parChTrans1D2" presStyleIdx="5" presStyleCnt="10"/>
      <dgm:spPr/>
      <dgm:t>
        <a:bodyPr/>
        <a:lstStyle/>
        <a:p>
          <a:endParaRPr lang="en-US"/>
        </a:p>
      </dgm:t>
    </dgm:pt>
    <dgm:pt modelId="{BD10FD98-417D-45A7-9752-FDE4296799DE}" type="pres">
      <dgm:prSet presAssocID="{BACB322E-A093-4B08-9B19-212B4558D690}" presName="connTx" presStyleLbl="parChTrans1D2" presStyleIdx="5" presStyleCnt="10"/>
      <dgm:spPr/>
      <dgm:t>
        <a:bodyPr/>
        <a:lstStyle/>
        <a:p>
          <a:endParaRPr lang="en-US"/>
        </a:p>
      </dgm:t>
    </dgm:pt>
    <dgm:pt modelId="{E2205027-832F-4AC5-B6F0-9CB18B222C74}" type="pres">
      <dgm:prSet presAssocID="{DB3A129D-5F48-477B-A907-22840461034D}" presName="node" presStyleLbl="node1" presStyleIdx="5" presStyleCnt="10">
        <dgm:presLayoutVars>
          <dgm:bulletEnabled val="1"/>
        </dgm:presLayoutVars>
      </dgm:prSet>
      <dgm:spPr/>
      <dgm:t>
        <a:bodyPr/>
        <a:lstStyle/>
        <a:p>
          <a:endParaRPr lang="en-US"/>
        </a:p>
      </dgm:t>
    </dgm:pt>
    <dgm:pt modelId="{1EB6DD7E-5819-4F1D-AC05-44DAF5EC936D}" type="pres">
      <dgm:prSet presAssocID="{3F508452-C87E-4953-964E-ADF0557F7C02}" presName="Name9" presStyleLbl="parChTrans1D2" presStyleIdx="6" presStyleCnt="10"/>
      <dgm:spPr/>
      <dgm:t>
        <a:bodyPr/>
        <a:lstStyle/>
        <a:p>
          <a:endParaRPr lang="en-US"/>
        </a:p>
      </dgm:t>
    </dgm:pt>
    <dgm:pt modelId="{286CAD56-0701-47E4-ABD3-7173D63E99BD}" type="pres">
      <dgm:prSet presAssocID="{3F508452-C87E-4953-964E-ADF0557F7C02}" presName="connTx" presStyleLbl="parChTrans1D2" presStyleIdx="6" presStyleCnt="10"/>
      <dgm:spPr/>
      <dgm:t>
        <a:bodyPr/>
        <a:lstStyle/>
        <a:p>
          <a:endParaRPr lang="en-US"/>
        </a:p>
      </dgm:t>
    </dgm:pt>
    <dgm:pt modelId="{D62EAC49-75C9-404B-892F-2BF6BD6FD73A}" type="pres">
      <dgm:prSet presAssocID="{BA26F30C-B9F1-4998-8CD6-D6C6C1147BCA}" presName="node" presStyleLbl="node1" presStyleIdx="6" presStyleCnt="10">
        <dgm:presLayoutVars>
          <dgm:bulletEnabled val="1"/>
        </dgm:presLayoutVars>
      </dgm:prSet>
      <dgm:spPr/>
      <dgm:t>
        <a:bodyPr/>
        <a:lstStyle/>
        <a:p>
          <a:endParaRPr lang="en-US"/>
        </a:p>
      </dgm:t>
    </dgm:pt>
    <dgm:pt modelId="{67DBA4BC-7A42-445A-9D80-468E82E49FB6}" type="pres">
      <dgm:prSet presAssocID="{BEF72669-06E3-420A-A93B-4AAE5873B544}" presName="Name9" presStyleLbl="parChTrans1D2" presStyleIdx="7" presStyleCnt="10"/>
      <dgm:spPr/>
      <dgm:t>
        <a:bodyPr/>
        <a:lstStyle/>
        <a:p>
          <a:endParaRPr lang="en-US"/>
        </a:p>
      </dgm:t>
    </dgm:pt>
    <dgm:pt modelId="{D8BA4396-1FE1-44E8-9C64-26B8B02C226E}" type="pres">
      <dgm:prSet presAssocID="{BEF72669-06E3-420A-A93B-4AAE5873B544}" presName="connTx" presStyleLbl="parChTrans1D2" presStyleIdx="7" presStyleCnt="10"/>
      <dgm:spPr/>
      <dgm:t>
        <a:bodyPr/>
        <a:lstStyle/>
        <a:p>
          <a:endParaRPr lang="en-US"/>
        </a:p>
      </dgm:t>
    </dgm:pt>
    <dgm:pt modelId="{66E55C8A-12CE-48E1-BFA5-FCA5BF6CC789}" type="pres">
      <dgm:prSet presAssocID="{F80097CE-ECDA-4166-89BB-2192929F63F5}" presName="node" presStyleLbl="node1" presStyleIdx="7" presStyleCnt="10">
        <dgm:presLayoutVars>
          <dgm:bulletEnabled val="1"/>
        </dgm:presLayoutVars>
      </dgm:prSet>
      <dgm:spPr/>
      <dgm:t>
        <a:bodyPr/>
        <a:lstStyle/>
        <a:p>
          <a:endParaRPr lang="en-US"/>
        </a:p>
      </dgm:t>
    </dgm:pt>
    <dgm:pt modelId="{36D67DF7-563D-4D37-8397-FCE495453737}" type="pres">
      <dgm:prSet presAssocID="{A8545E62-2C1C-45CE-A951-4A1903E97C2F}" presName="Name9" presStyleLbl="parChTrans1D2" presStyleIdx="8" presStyleCnt="10"/>
      <dgm:spPr/>
      <dgm:t>
        <a:bodyPr/>
        <a:lstStyle/>
        <a:p>
          <a:endParaRPr lang="en-US"/>
        </a:p>
      </dgm:t>
    </dgm:pt>
    <dgm:pt modelId="{73E07A76-EE89-40D9-A1B7-AEFD5AE5EBCD}" type="pres">
      <dgm:prSet presAssocID="{A8545E62-2C1C-45CE-A951-4A1903E97C2F}" presName="connTx" presStyleLbl="parChTrans1D2" presStyleIdx="8" presStyleCnt="10"/>
      <dgm:spPr/>
      <dgm:t>
        <a:bodyPr/>
        <a:lstStyle/>
        <a:p>
          <a:endParaRPr lang="en-US"/>
        </a:p>
      </dgm:t>
    </dgm:pt>
    <dgm:pt modelId="{B2BD77EB-0181-4B97-957F-C37BA41D3DFC}" type="pres">
      <dgm:prSet presAssocID="{A9F14C3C-45E5-4DF9-8A4D-34F98A8E6688}" presName="node" presStyleLbl="node1" presStyleIdx="8" presStyleCnt="10">
        <dgm:presLayoutVars>
          <dgm:bulletEnabled val="1"/>
        </dgm:presLayoutVars>
      </dgm:prSet>
      <dgm:spPr/>
      <dgm:t>
        <a:bodyPr/>
        <a:lstStyle/>
        <a:p>
          <a:endParaRPr lang="en-US"/>
        </a:p>
      </dgm:t>
    </dgm:pt>
    <dgm:pt modelId="{FB2D53EA-94ED-49E5-A226-0E20729BA7DE}" type="pres">
      <dgm:prSet presAssocID="{B3854FC8-541E-4785-B125-56929A3A7A7F}" presName="Name9" presStyleLbl="parChTrans1D2" presStyleIdx="9" presStyleCnt="10"/>
      <dgm:spPr/>
      <dgm:t>
        <a:bodyPr/>
        <a:lstStyle/>
        <a:p>
          <a:endParaRPr lang="en-US"/>
        </a:p>
      </dgm:t>
    </dgm:pt>
    <dgm:pt modelId="{13C2D061-861E-4485-B49F-519F8F82BEF2}" type="pres">
      <dgm:prSet presAssocID="{B3854FC8-541E-4785-B125-56929A3A7A7F}" presName="connTx" presStyleLbl="parChTrans1D2" presStyleIdx="9" presStyleCnt="10"/>
      <dgm:spPr/>
      <dgm:t>
        <a:bodyPr/>
        <a:lstStyle/>
        <a:p>
          <a:endParaRPr lang="en-US"/>
        </a:p>
      </dgm:t>
    </dgm:pt>
    <dgm:pt modelId="{87EF99BF-7643-49DF-94D6-15826CAF1863}" type="pres">
      <dgm:prSet presAssocID="{E076A2AB-BEF7-457A-8E00-B307802F6E2C}" presName="node" presStyleLbl="node1" presStyleIdx="9" presStyleCnt="10">
        <dgm:presLayoutVars>
          <dgm:bulletEnabled val="1"/>
        </dgm:presLayoutVars>
      </dgm:prSet>
      <dgm:spPr/>
      <dgm:t>
        <a:bodyPr/>
        <a:lstStyle/>
        <a:p>
          <a:endParaRPr lang="en-US"/>
        </a:p>
      </dgm:t>
    </dgm:pt>
  </dgm:ptLst>
  <dgm:cxnLst>
    <dgm:cxn modelId="{ED9BA2F4-003F-4278-817D-7AFDD45A67EB}" type="presOf" srcId="{0FFD7548-905C-44A4-B298-6E66603A4965}" destId="{CD64904B-380C-4706-830D-60F63CA824A4}" srcOrd="0" destOrd="0" presId="urn:microsoft.com/office/officeart/2005/8/layout/radial1"/>
    <dgm:cxn modelId="{911B9924-6DC9-4BF0-B0D1-134577F64C77}" type="presOf" srcId="{3F508452-C87E-4953-964E-ADF0557F7C02}" destId="{286CAD56-0701-47E4-ABD3-7173D63E99BD}" srcOrd="1" destOrd="0" presId="urn:microsoft.com/office/officeart/2005/8/layout/radial1"/>
    <dgm:cxn modelId="{1E9E84A0-FDBA-48A8-852A-07A89464C674}" type="presOf" srcId="{C4D3D0EC-F808-4314-BB47-891C1417BACB}" destId="{72D19660-D56C-40BA-98AC-8A84B7F18858}" srcOrd="1" destOrd="0" presId="urn:microsoft.com/office/officeart/2005/8/layout/radial1"/>
    <dgm:cxn modelId="{C3F1FDA7-0D4B-4B00-9E52-097D75C6686D}" type="presOf" srcId="{7BAE7FF0-3FC2-473E-A11B-DECF5A8AF7A7}" destId="{805B5581-B40C-48C8-945E-C36D47E9E0ED}" srcOrd="0" destOrd="0" presId="urn:microsoft.com/office/officeart/2005/8/layout/radial1"/>
    <dgm:cxn modelId="{9B11B205-9471-4E1F-8C68-682901E22723}" type="presOf" srcId="{BACB322E-A093-4B08-9B19-212B4558D690}" destId="{BD10FD98-417D-45A7-9752-FDE4296799DE}" srcOrd="1" destOrd="0" presId="urn:microsoft.com/office/officeart/2005/8/layout/radial1"/>
    <dgm:cxn modelId="{44E7D08F-03F3-4EFC-B042-30D2317BA254}" srcId="{4BB65B82-2F15-4365-9053-6E8E818BE4C9}" destId="{E3802143-013D-4FDB-BE1C-3A4CB278E409}" srcOrd="3" destOrd="0" parTransId="{E7DC0152-1A01-4430-A1EA-C8621EE7FE6A}" sibTransId="{46A17312-F658-4EB6-8621-13EEEA1EA5C6}"/>
    <dgm:cxn modelId="{AFC7203B-C0B8-48A7-BCB3-DB72EFC98A7A}" type="presOf" srcId="{E7DC0152-1A01-4430-A1EA-C8621EE7FE6A}" destId="{64A8D1A2-062B-4F52-BAE3-4E09DA3C4E37}" srcOrd="1" destOrd="0" presId="urn:microsoft.com/office/officeart/2005/8/layout/radial1"/>
    <dgm:cxn modelId="{B3719E23-18FB-40EC-8974-6E23C42061B8}" srcId="{4BB65B82-2F15-4365-9053-6E8E818BE4C9}" destId="{F80097CE-ECDA-4166-89BB-2192929F63F5}" srcOrd="7" destOrd="0" parTransId="{BEF72669-06E3-420A-A93B-4AAE5873B544}" sibTransId="{0CBAD2E4-E3F0-4CDB-919B-3BBE4A55B59B}"/>
    <dgm:cxn modelId="{6BFD4D23-73FD-4CE5-8A55-D61466881A47}" type="presOf" srcId="{A8545E62-2C1C-45CE-A951-4A1903E97C2F}" destId="{73E07A76-EE89-40D9-A1B7-AEFD5AE5EBCD}" srcOrd="1" destOrd="0" presId="urn:microsoft.com/office/officeart/2005/8/layout/radial1"/>
    <dgm:cxn modelId="{DE5D401C-5994-4C41-816E-566CCED8DDD4}" type="presOf" srcId="{C4D3D0EC-F808-4314-BB47-891C1417BACB}" destId="{BD4937F7-21C1-44E8-8CA1-783519C9CED8}" srcOrd="0" destOrd="0" presId="urn:microsoft.com/office/officeart/2005/8/layout/radial1"/>
    <dgm:cxn modelId="{929934D2-FCE9-445B-9691-75F0D01E8C5C}" type="presOf" srcId="{0D469305-66EC-4D19-BD82-438667A4F5EB}" destId="{1C33AA39-9316-4320-8A1D-6DCC747A2F03}" srcOrd="1" destOrd="0" presId="urn:microsoft.com/office/officeart/2005/8/layout/radial1"/>
    <dgm:cxn modelId="{08BA51C9-CA30-4407-9E08-453EB4B5A484}" type="presOf" srcId="{E705CF33-335F-4292-969E-0409D570286B}" destId="{3F7237EA-FE12-4B88-A48A-E21FEBDB8026}" srcOrd="0" destOrd="0" presId="urn:microsoft.com/office/officeart/2005/8/layout/radial1"/>
    <dgm:cxn modelId="{A3BC91A9-B692-43FB-A961-979890BEBEF5}" srcId="{4BB65B82-2F15-4365-9053-6E8E818BE4C9}" destId="{BEEBC818-58EF-4B36-A4A4-FD25838D2392}" srcOrd="0" destOrd="0" parTransId="{C4D3D0EC-F808-4314-BB47-891C1417BACB}" sibTransId="{41090F0C-1D31-4BD4-8CC9-1467C17CC7B7}"/>
    <dgm:cxn modelId="{6CD305EC-1FBF-4FE2-9EE5-AA28B97F97FA}" type="presOf" srcId="{AC5F2103-DDDE-498F-89D0-7217897085DD}" destId="{D7A43317-FDE3-4679-9AD9-6028EDDD1722}" srcOrd="0" destOrd="0" presId="urn:microsoft.com/office/officeart/2005/8/layout/radial1"/>
    <dgm:cxn modelId="{F9DD5D63-07AB-4DFF-981B-C551D75BC479}" type="presOf" srcId="{B6858ED5-EB50-41D6-A7E7-4A152D8F21B5}" destId="{219F9FCE-8853-4491-BE65-B7E8B7FD703D}" srcOrd="0" destOrd="0" presId="urn:microsoft.com/office/officeart/2005/8/layout/radial1"/>
    <dgm:cxn modelId="{7767F838-C69E-47C5-A165-5148930D51A8}" srcId="{4BB65B82-2F15-4365-9053-6E8E818BE4C9}" destId="{13E05EAA-B149-4CCC-B12C-8330F4D116D7}" srcOrd="1" destOrd="0" parTransId="{E705CF33-335F-4292-969E-0409D570286B}" sibTransId="{EC7DE429-90D0-4215-B161-A9FBC91BBC0F}"/>
    <dgm:cxn modelId="{EF2DB6A1-5012-447A-B5FA-07E49BA3D86D}" type="presOf" srcId="{B3854FC8-541E-4785-B125-56929A3A7A7F}" destId="{FB2D53EA-94ED-49E5-A226-0E20729BA7DE}" srcOrd="0" destOrd="0" presId="urn:microsoft.com/office/officeart/2005/8/layout/radial1"/>
    <dgm:cxn modelId="{AD558A31-44CA-4186-8EF2-E286911C9825}" srcId="{4BB65B82-2F15-4365-9053-6E8E818BE4C9}" destId="{BA26F30C-B9F1-4998-8CD6-D6C6C1147BCA}" srcOrd="6" destOrd="0" parTransId="{3F508452-C87E-4953-964E-ADF0557F7C02}" sibTransId="{F2A60AD5-EF7B-4910-8F82-D2649B587791}"/>
    <dgm:cxn modelId="{45CEB807-5033-4D77-8BAD-13C159B88EEF}" type="presOf" srcId="{A9F14C3C-45E5-4DF9-8A4D-34F98A8E6688}" destId="{B2BD77EB-0181-4B97-957F-C37BA41D3DFC}" srcOrd="0" destOrd="0" presId="urn:microsoft.com/office/officeart/2005/8/layout/radial1"/>
    <dgm:cxn modelId="{2178E644-BE0E-441B-ADD9-01B18C5F9393}" type="presOf" srcId="{BEEBC818-58EF-4B36-A4A4-FD25838D2392}" destId="{0A5B2CAD-CEFC-4422-ABDA-C256BC25D273}" srcOrd="0" destOrd="0" presId="urn:microsoft.com/office/officeart/2005/8/layout/radial1"/>
    <dgm:cxn modelId="{BB26F6E2-037F-441C-A97A-D9F995F34CDA}" type="presOf" srcId="{E076A2AB-BEF7-457A-8E00-B307802F6E2C}" destId="{87EF99BF-7643-49DF-94D6-15826CAF1863}" srcOrd="0" destOrd="0" presId="urn:microsoft.com/office/officeart/2005/8/layout/radial1"/>
    <dgm:cxn modelId="{17814C1C-476F-46CA-8676-486E1A552B9E}" type="presOf" srcId="{BEF72669-06E3-420A-A93B-4AAE5873B544}" destId="{D8BA4396-1FE1-44E8-9C64-26B8B02C226E}" srcOrd="1" destOrd="0" presId="urn:microsoft.com/office/officeart/2005/8/layout/radial1"/>
    <dgm:cxn modelId="{A19DA7BA-6738-4B90-9B2B-4D84F7CD66D8}" srcId="{4BB65B82-2F15-4365-9053-6E8E818BE4C9}" destId="{E076A2AB-BEF7-457A-8E00-B307802F6E2C}" srcOrd="9" destOrd="0" parTransId="{B3854FC8-541E-4785-B125-56929A3A7A7F}" sibTransId="{105AC87B-AAF8-4D96-84A5-19BB16023E9D}"/>
    <dgm:cxn modelId="{8E9B899B-B025-48CC-A8E0-4A714855AE12}" type="presOf" srcId="{F80097CE-ECDA-4166-89BB-2192929F63F5}" destId="{66E55C8A-12CE-48E1-BFA5-FCA5BF6CC789}" srcOrd="0" destOrd="0" presId="urn:microsoft.com/office/officeart/2005/8/layout/radial1"/>
    <dgm:cxn modelId="{9DDC152F-8DE4-4770-B628-39B0DFD5F26D}" type="presOf" srcId="{B6858ED5-EB50-41D6-A7E7-4A152D8F21B5}" destId="{B45E7720-575C-43E1-AA8A-EB0174AE56BF}" srcOrd="1" destOrd="0" presId="urn:microsoft.com/office/officeart/2005/8/layout/radial1"/>
    <dgm:cxn modelId="{8A334FD4-7086-4BC9-A56F-8076C85C97FE}" type="presOf" srcId="{3F508452-C87E-4953-964E-ADF0557F7C02}" destId="{1EB6DD7E-5819-4F1D-AC05-44DAF5EC936D}" srcOrd="0" destOrd="0" presId="urn:microsoft.com/office/officeart/2005/8/layout/radial1"/>
    <dgm:cxn modelId="{C623D616-DBC1-4A89-9355-C0C5569D7D3A}" srcId="{4BB65B82-2F15-4365-9053-6E8E818BE4C9}" destId="{0FFD7548-905C-44A4-B298-6E66603A4965}" srcOrd="2" destOrd="0" parTransId="{0D469305-66EC-4D19-BD82-438667A4F5EB}" sibTransId="{9C736E46-C4C5-4B2A-BB91-F1FD8946A458}"/>
    <dgm:cxn modelId="{515729C5-2649-49EC-9704-957951C2EDFC}" type="presOf" srcId="{BEF72669-06E3-420A-A93B-4AAE5873B544}" destId="{67DBA4BC-7A42-445A-9D80-468E82E49FB6}" srcOrd="0" destOrd="0" presId="urn:microsoft.com/office/officeart/2005/8/layout/radial1"/>
    <dgm:cxn modelId="{CCB27532-AB03-41D2-9AFC-9D51225CEA68}" type="presOf" srcId="{A8545E62-2C1C-45CE-A951-4A1903E97C2F}" destId="{36D67DF7-563D-4D37-8397-FCE495453737}" srcOrd="0" destOrd="0" presId="urn:microsoft.com/office/officeart/2005/8/layout/radial1"/>
    <dgm:cxn modelId="{B942C09F-71E8-48DF-84D8-F21EADB75D05}" type="presOf" srcId="{4BB65B82-2F15-4365-9053-6E8E818BE4C9}" destId="{81EC0AB7-68F8-41C2-B6C3-93AE48D1D57F}" srcOrd="0" destOrd="0" presId="urn:microsoft.com/office/officeart/2005/8/layout/radial1"/>
    <dgm:cxn modelId="{CAF9C06D-84F0-439D-9DFA-8B0CE17C1E7B}" srcId="{AC5F2103-DDDE-498F-89D0-7217897085DD}" destId="{4BB65B82-2F15-4365-9053-6E8E818BE4C9}" srcOrd="0" destOrd="0" parTransId="{EE3147D0-7C1D-4C85-8432-EA5C6E41AA30}" sibTransId="{FD183CEE-A9B0-4A17-80C3-ED46254968EF}"/>
    <dgm:cxn modelId="{F9236300-01A2-4CB8-81D5-B41DBB19877B}" type="presOf" srcId="{E3802143-013D-4FDB-BE1C-3A4CB278E409}" destId="{65C719F3-9E12-417E-B10C-A030BFE83554}" srcOrd="0" destOrd="0" presId="urn:microsoft.com/office/officeart/2005/8/layout/radial1"/>
    <dgm:cxn modelId="{4058BF00-D1E9-4479-8E1F-4C14635B2FA5}" srcId="{4BB65B82-2F15-4365-9053-6E8E818BE4C9}" destId="{DB3A129D-5F48-477B-A907-22840461034D}" srcOrd="5" destOrd="0" parTransId="{BACB322E-A093-4B08-9B19-212B4558D690}" sibTransId="{DF1E5123-D82E-424E-B944-51738D931D3B}"/>
    <dgm:cxn modelId="{D6E2006C-4E62-4A85-8E68-C788D429E489}" type="presOf" srcId="{E7DC0152-1A01-4430-A1EA-C8621EE7FE6A}" destId="{98FC6AC4-EB81-4D9F-B43D-BBEC752E531E}" srcOrd="0" destOrd="0" presId="urn:microsoft.com/office/officeart/2005/8/layout/radial1"/>
    <dgm:cxn modelId="{91F956BD-75A0-4533-B21C-248FBF17BB32}" type="presOf" srcId="{13E05EAA-B149-4CCC-B12C-8330F4D116D7}" destId="{0028E95A-91BC-43DF-98D4-15F2E147504B}" srcOrd="0" destOrd="0" presId="urn:microsoft.com/office/officeart/2005/8/layout/radial1"/>
    <dgm:cxn modelId="{44A387D9-6E90-4043-B89E-53F3A1B8EFBE}" type="presOf" srcId="{0D469305-66EC-4D19-BD82-438667A4F5EB}" destId="{247A61DB-DC6D-4798-9D7F-C6B24B5F48D8}" srcOrd="0" destOrd="0" presId="urn:microsoft.com/office/officeart/2005/8/layout/radial1"/>
    <dgm:cxn modelId="{398F1247-4CCA-47B6-AD71-28C77B838518}" srcId="{4BB65B82-2F15-4365-9053-6E8E818BE4C9}" destId="{A9F14C3C-45E5-4DF9-8A4D-34F98A8E6688}" srcOrd="8" destOrd="0" parTransId="{A8545E62-2C1C-45CE-A951-4A1903E97C2F}" sibTransId="{ECB93F23-ADE5-4F6D-9CAC-C4651C89CCE3}"/>
    <dgm:cxn modelId="{252E2730-4A23-4B5D-BBBA-01D0D3D64D84}" type="presOf" srcId="{B3854FC8-541E-4785-B125-56929A3A7A7F}" destId="{13C2D061-861E-4485-B49F-519F8F82BEF2}" srcOrd="1" destOrd="0" presId="urn:microsoft.com/office/officeart/2005/8/layout/radial1"/>
    <dgm:cxn modelId="{13125348-0E4C-43C5-84A9-6E9139132BA2}" srcId="{4BB65B82-2F15-4365-9053-6E8E818BE4C9}" destId="{7BAE7FF0-3FC2-473E-A11B-DECF5A8AF7A7}" srcOrd="4" destOrd="0" parTransId="{B6858ED5-EB50-41D6-A7E7-4A152D8F21B5}" sibTransId="{99EA9FCD-1F88-4CF0-A39A-5F2EB029853B}"/>
    <dgm:cxn modelId="{832368BE-3555-4068-8126-833314772FC3}" type="presOf" srcId="{DB3A129D-5F48-477B-A907-22840461034D}" destId="{E2205027-832F-4AC5-B6F0-9CB18B222C74}" srcOrd="0" destOrd="0" presId="urn:microsoft.com/office/officeart/2005/8/layout/radial1"/>
    <dgm:cxn modelId="{52E82683-43E5-4264-A4A2-C69990D00BEE}" type="presOf" srcId="{BA26F30C-B9F1-4998-8CD6-D6C6C1147BCA}" destId="{D62EAC49-75C9-404B-892F-2BF6BD6FD73A}" srcOrd="0" destOrd="0" presId="urn:microsoft.com/office/officeart/2005/8/layout/radial1"/>
    <dgm:cxn modelId="{67C02596-D395-498F-BAA3-B48CE31758D3}" type="presOf" srcId="{E705CF33-335F-4292-969E-0409D570286B}" destId="{96123A0F-CCD3-426F-9F8B-0B2F6AD279DF}" srcOrd="1" destOrd="0" presId="urn:microsoft.com/office/officeart/2005/8/layout/radial1"/>
    <dgm:cxn modelId="{E1BEB544-75F7-4A5E-A444-9608310A5AEA}" type="presOf" srcId="{BACB322E-A093-4B08-9B19-212B4558D690}" destId="{1ADA64ED-4264-4DCB-8FA3-2EDB42B7675F}" srcOrd="0" destOrd="0" presId="urn:microsoft.com/office/officeart/2005/8/layout/radial1"/>
    <dgm:cxn modelId="{F30DBC8A-C98A-4E58-9FBA-BCA078DEC472}" type="presParOf" srcId="{D7A43317-FDE3-4679-9AD9-6028EDDD1722}" destId="{81EC0AB7-68F8-41C2-B6C3-93AE48D1D57F}" srcOrd="0" destOrd="0" presId="urn:microsoft.com/office/officeart/2005/8/layout/radial1"/>
    <dgm:cxn modelId="{A6E67500-D185-4DDB-962D-A9E9419C352F}" type="presParOf" srcId="{D7A43317-FDE3-4679-9AD9-6028EDDD1722}" destId="{BD4937F7-21C1-44E8-8CA1-783519C9CED8}" srcOrd="1" destOrd="0" presId="urn:microsoft.com/office/officeart/2005/8/layout/radial1"/>
    <dgm:cxn modelId="{E878E222-A2CC-4E37-9E59-8DA1F1D247B0}" type="presParOf" srcId="{BD4937F7-21C1-44E8-8CA1-783519C9CED8}" destId="{72D19660-D56C-40BA-98AC-8A84B7F18858}" srcOrd="0" destOrd="0" presId="urn:microsoft.com/office/officeart/2005/8/layout/radial1"/>
    <dgm:cxn modelId="{C78652CF-42E6-48BF-AFC0-D0021734E12B}" type="presParOf" srcId="{D7A43317-FDE3-4679-9AD9-6028EDDD1722}" destId="{0A5B2CAD-CEFC-4422-ABDA-C256BC25D273}" srcOrd="2" destOrd="0" presId="urn:microsoft.com/office/officeart/2005/8/layout/radial1"/>
    <dgm:cxn modelId="{4A1C1D78-6EA5-4F89-8FFD-1DD16CD17C20}" type="presParOf" srcId="{D7A43317-FDE3-4679-9AD9-6028EDDD1722}" destId="{3F7237EA-FE12-4B88-A48A-E21FEBDB8026}" srcOrd="3" destOrd="0" presId="urn:microsoft.com/office/officeart/2005/8/layout/radial1"/>
    <dgm:cxn modelId="{BC8354D8-448E-4985-89FD-9E02A88C7C64}" type="presParOf" srcId="{3F7237EA-FE12-4B88-A48A-E21FEBDB8026}" destId="{96123A0F-CCD3-426F-9F8B-0B2F6AD279DF}" srcOrd="0" destOrd="0" presId="urn:microsoft.com/office/officeart/2005/8/layout/radial1"/>
    <dgm:cxn modelId="{A1489D74-2284-4328-BF97-D74E8A7F884D}" type="presParOf" srcId="{D7A43317-FDE3-4679-9AD9-6028EDDD1722}" destId="{0028E95A-91BC-43DF-98D4-15F2E147504B}" srcOrd="4" destOrd="0" presId="urn:microsoft.com/office/officeart/2005/8/layout/radial1"/>
    <dgm:cxn modelId="{7075BC77-CB65-4209-958D-21E031DF1F4A}" type="presParOf" srcId="{D7A43317-FDE3-4679-9AD9-6028EDDD1722}" destId="{247A61DB-DC6D-4798-9D7F-C6B24B5F48D8}" srcOrd="5" destOrd="0" presId="urn:microsoft.com/office/officeart/2005/8/layout/radial1"/>
    <dgm:cxn modelId="{83AF3C3E-6B36-4EE7-947B-9FA6C3C74B4E}" type="presParOf" srcId="{247A61DB-DC6D-4798-9D7F-C6B24B5F48D8}" destId="{1C33AA39-9316-4320-8A1D-6DCC747A2F03}" srcOrd="0" destOrd="0" presId="urn:microsoft.com/office/officeart/2005/8/layout/radial1"/>
    <dgm:cxn modelId="{8B3D2A42-14E1-40B8-AA58-EF4DDF2E592A}" type="presParOf" srcId="{D7A43317-FDE3-4679-9AD9-6028EDDD1722}" destId="{CD64904B-380C-4706-830D-60F63CA824A4}" srcOrd="6" destOrd="0" presId="urn:microsoft.com/office/officeart/2005/8/layout/radial1"/>
    <dgm:cxn modelId="{0EE0BFF4-62A9-424E-AFD3-0D9576300CC1}" type="presParOf" srcId="{D7A43317-FDE3-4679-9AD9-6028EDDD1722}" destId="{98FC6AC4-EB81-4D9F-B43D-BBEC752E531E}" srcOrd="7" destOrd="0" presId="urn:microsoft.com/office/officeart/2005/8/layout/radial1"/>
    <dgm:cxn modelId="{6A728274-EA07-4691-B868-BDE83BE8E8F9}" type="presParOf" srcId="{98FC6AC4-EB81-4D9F-B43D-BBEC752E531E}" destId="{64A8D1A2-062B-4F52-BAE3-4E09DA3C4E37}" srcOrd="0" destOrd="0" presId="urn:microsoft.com/office/officeart/2005/8/layout/radial1"/>
    <dgm:cxn modelId="{B4418B54-165D-4F08-BA5E-9455E9C74F8F}" type="presParOf" srcId="{D7A43317-FDE3-4679-9AD9-6028EDDD1722}" destId="{65C719F3-9E12-417E-B10C-A030BFE83554}" srcOrd="8" destOrd="0" presId="urn:microsoft.com/office/officeart/2005/8/layout/radial1"/>
    <dgm:cxn modelId="{091FAC9F-2811-45E7-99FB-5E77E7BB1D60}" type="presParOf" srcId="{D7A43317-FDE3-4679-9AD9-6028EDDD1722}" destId="{219F9FCE-8853-4491-BE65-B7E8B7FD703D}" srcOrd="9" destOrd="0" presId="urn:microsoft.com/office/officeart/2005/8/layout/radial1"/>
    <dgm:cxn modelId="{AF21DAF3-687B-4CC6-A24D-3A8A295FA851}" type="presParOf" srcId="{219F9FCE-8853-4491-BE65-B7E8B7FD703D}" destId="{B45E7720-575C-43E1-AA8A-EB0174AE56BF}" srcOrd="0" destOrd="0" presId="urn:microsoft.com/office/officeart/2005/8/layout/radial1"/>
    <dgm:cxn modelId="{7FB81C56-AC22-4F44-B0C4-639737B46479}" type="presParOf" srcId="{D7A43317-FDE3-4679-9AD9-6028EDDD1722}" destId="{805B5581-B40C-48C8-945E-C36D47E9E0ED}" srcOrd="10" destOrd="0" presId="urn:microsoft.com/office/officeart/2005/8/layout/radial1"/>
    <dgm:cxn modelId="{34DC6102-7FA5-4E10-BF4D-8397E21E09A2}" type="presParOf" srcId="{D7A43317-FDE3-4679-9AD9-6028EDDD1722}" destId="{1ADA64ED-4264-4DCB-8FA3-2EDB42B7675F}" srcOrd="11" destOrd="0" presId="urn:microsoft.com/office/officeart/2005/8/layout/radial1"/>
    <dgm:cxn modelId="{308214B3-EC97-418B-8BE9-C11B56280D8F}" type="presParOf" srcId="{1ADA64ED-4264-4DCB-8FA3-2EDB42B7675F}" destId="{BD10FD98-417D-45A7-9752-FDE4296799DE}" srcOrd="0" destOrd="0" presId="urn:microsoft.com/office/officeart/2005/8/layout/radial1"/>
    <dgm:cxn modelId="{B18DB831-5C31-4951-B380-2E7776C6BE5B}" type="presParOf" srcId="{D7A43317-FDE3-4679-9AD9-6028EDDD1722}" destId="{E2205027-832F-4AC5-B6F0-9CB18B222C74}" srcOrd="12" destOrd="0" presId="urn:microsoft.com/office/officeart/2005/8/layout/radial1"/>
    <dgm:cxn modelId="{5B80EC1B-E7F3-46A4-948E-06A2CB919A24}" type="presParOf" srcId="{D7A43317-FDE3-4679-9AD9-6028EDDD1722}" destId="{1EB6DD7E-5819-4F1D-AC05-44DAF5EC936D}" srcOrd="13" destOrd="0" presId="urn:microsoft.com/office/officeart/2005/8/layout/radial1"/>
    <dgm:cxn modelId="{BDE2DD18-85A9-44F7-A71C-9DCAF9A69DFE}" type="presParOf" srcId="{1EB6DD7E-5819-4F1D-AC05-44DAF5EC936D}" destId="{286CAD56-0701-47E4-ABD3-7173D63E99BD}" srcOrd="0" destOrd="0" presId="urn:microsoft.com/office/officeart/2005/8/layout/radial1"/>
    <dgm:cxn modelId="{6F595CBD-E0F5-4E66-A782-85C7BBB07657}" type="presParOf" srcId="{D7A43317-FDE3-4679-9AD9-6028EDDD1722}" destId="{D62EAC49-75C9-404B-892F-2BF6BD6FD73A}" srcOrd="14" destOrd="0" presId="urn:microsoft.com/office/officeart/2005/8/layout/radial1"/>
    <dgm:cxn modelId="{0A388BE0-AB91-478D-8213-DCB5A753360C}" type="presParOf" srcId="{D7A43317-FDE3-4679-9AD9-6028EDDD1722}" destId="{67DBA4BC-7A42-445A-9D80-468E82E49FB6}" srcOrd="15" destOrd="0" presId="urn:microsoft.com/office/officeart/2005/8/layout/radial1"/>
    <dgm:cxn modelId="{8F24A36E-96C7-4AF4-BD93-9594B12645DA}" type="presParOf" srcId="{67DBA4BC-7A42-445A-9D80-468E82E49FB6}" destId="{D8BA4396-1FE1-44E8-9C64-26B8B02C226E}" srcOrd="0" destOrd="0" presId="urn:microsoft.com/office/officeart/2005/8/layout/radial1"/>
    <dgm:cxn modelId="{AB03180C-5214-47E9-B4B1-22C8071780B4}" type="presParOf" srcId="{D7A43317-FDE3-4679-9AD9-6028EDDD1722}" destId="{66E55C8A-12CE-48E1-BFA5-FCA5BF6CC789}" srcOrd="16" destOrd="0" presId="urn:microsoft.com/office/officeart/2005/8/layout/radial1"/>
    <dgm:cxn modelId="{18B48B5D-A93A-4A70-9E59-34C981950671}" type="presParOf" srcId="{D7A43317-FDE3-4679-9AD9-6028EDDD1722}" destId="{36D67DF7-563D-4D37-8397-FCE495453737}" srcOrd="17" destOrd="0" presId="urn:microsoft.com/office/officeart/2005/8/layout/radial1"/>
    <dgm:cxn modelId="{FDFCD73A-D142-4422-BA4A-596FB7E9F025}" type="presParOf" srcId="{36D67DF7-563D-4D37-8397-FCE495453737}" destId="{73E07A76-EE89-40D9-A1B7-AEFD5AE5EBCD}" srcOrd="0" destOrd="0" presId="urn:microsoft.com/office/officeart/2005/8/layout/radial1"/>
    <dgm:cxn modelId="{3CF5F39F-FDC1-46B8-B438-402B6F9D0998}" type="presParOf" srcId="{D7A43317-FDE3-4679-9AD9-6028EDDD1722}" destId="{B2BD77EB-0181-4B97-957F-C37BA41D3DFC}" srcOrd="18" destOrd="0" presId="urn:microsoft.com/office/officeart/2005/8/layout/radial1"/>
    <dgm:cxn modelId="{248B29DF-A94D-4FE7-BD32-16C922E59997}" type="presParOf" srcId="{D7A43317-FDE3-4679-9AD9-6028EDDD1722}" destId="{FB2D53EA-94ED-49E5-A226-0E20729BA7DE}" srcOrd="19" destOrd="0" presId="urn:microsoft.com/office/officeart/2005/8/layout/radial1"/>
    <dgm:cxn modelId="{B4BA6BA7-F7C9-4C98-93F3-A4E8C571BA14}" type="presParOf" srcId="{FB2D53EA-94ED-49E5-A226-0E20729BA7DE}" destId="{13C2D061-861E-4485-B49F-519F8F82BEF2}" srcOrd="0" destOrd="0" presId="urn:microsoft.com/office/officeart/2005/8/layout/radial1"/>
    <dgm:cxn modelId="{93B959F6-DF6A-47DB-A91C-A2DD81C2FDF0}" type="presParOf" srcId="{D7A43317-FDE3-4679-9AD9-6028EDDD1722}" destId="{87EF99BF-7643-49DF-94D6-15826CAF1863}" srcOrd="2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EC0AB7-68F8-41C2-B6C3-93AE48D1D57F}">
      <dsp:nvSpPr>
        <dsp:cNvPr id="0" name=""/>
        <dsp:cNvSpPr/>
      </dsp:nvSpPr>
      <dsp:spPr>
        <a:xfrm>
          <a:off x="3508549" y="1320403"/>
          <a:ext cx="1623861" cy="160766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chemeClr val="tx1"/>
              </a:solidFill>
            </a:rPr>
            <a:t>Small Kitchen Equipment</a:t>
          </a:r>
        </a:p>
      </dsp:txBody>
      <dsp:txXfrm>
        <a:off x="3746358" y="1555840"/>
        <a:ext cx="1148243" cy="1136791"/>
      </dsp:txXfrm>
    </dsp:sp>
    <dsp:sp modelId="{BD4937F7-21C1-44E8-8CA1-783519C9CED8}">
      <dsp:nvSpPr>
        <dsp:cNvPr id="0" name=""/>
        <dsp:cNvSpPr/>
      </dsp:nvSpPr>
      <dsp:spPr>
        <a:xfrm rot="16200000">
          <a:off x="4072861" y="1064359"/>
          <a:ext cx="495236" cy="16852"/>
        </a:xfrm>
        <a:custGeom>
          <a:avLst/>
          <a:gdLst/>
          <a:ahLst/>
          <a:cxnLst/>
          <a:rect l="0" t="0" r="0" b="0"/>
          <a:pathLst>
            <a:path>
              <a:moveTo>
                <a:pt x="0" y="8426"/>
              </a:moveTo>
              <a:lnTo>
                <a:pt x="495236" y="84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308099" y="1060404"/>
        <a:ext cx="24761" cy="24761"/>
      </dsp:txXfrm>
    </dsp:sp>
    <dsp:sp modelId="{0A5B2CAD-CEFC-4422-ABDA-C256BC25D273}">
      <dsp:nvSpPr>
        <dsp:cNvPr id="0" name=""/>
        <dsp:cNvSpPr/>
      </dsp:nvSpPr>
      <dsp:spPr>
        <a:xfrm>
          <a:off x="3915983" y="16172"/>
          <a:ext cx="808993" cy="808993"/>
        </a:xfrm>
        <a:prstGeom prst="ellipse">
          <a:avLst/>
        </a:prstGeom>
        <a:solidFill>
          <a:schemeClr val="bg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1733550">
            <a:lnSpc>
              <a:spcPct val="90000"/>
            </a:lnSpc>
            <a:spcBef>
              <a:spcPct val="0"/>
            </a:spcBef>
            <a:spcAft>
              <a:spcPct val="35000"/>
            </a:spcAft>
          </a:pPr>
          <a:r>
            <a:rPr lang="en-US" sz="3900" kern="1200" dirty="0"/>
            <a:t> </a:t>
          </a:r>
        </a:p>
      </dsp:txBody>
      <dsp:txXfrm>
        <a:off x="4034457" y="134646"/>
        <a:ext cx="572045" cy="572045"/>
      </dsp:txXfrm>
    </dsp:sp>
    <dsp:sp modelId="{3F7237EA-FE12-4B88-A48A-E21FEBDB8026}">
      <dsp:nvSpPr>
        <dsp:cNvPr id="0" name=""/>
        <dsp:cNvSpPr/>
      </dsp:nvSpPr>
      <dsp:spPr>
        <a:xfrm rot="18360000">
          <a:off x="4693088" y="1264047"/>
          <a:ext cx="492466" cy="16852"/>
        </a:xfrm>
        <a:custGeom>
          <a:avLst/>
          <a:gdLst/>
          <a:ahLst/>
          <a:cxnLst/>
          <a:rect l="0" t="0" r="0" b="0"/>
          <a:pathLst>
            <a:path>
              <a:moveTo>
                <a:pt x="0" y="8426"/>
              </a:moveTo>
              <a:lnTo>
                <a:pt x="492466" y="84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927009" y="1260162"/>
        <a:ext cx="24623" cy="24623"/>
      </dsp:txXfrm>
    </dsp:sp>
    <dsp:sp modelId="{0028E95A-91BC-43DF-98D4-15F2E147504B}">
      <dsp:nvSpPr>
        <dsp:cNvPr id="0" name=""/>
        <dsp:cNvSpPr/>
      </dsp:nvSpPr>
      <dsp:spPr>
        <a:xfrm>
          <a:off x="4917314" y="341525"/>
          <a:ext cx="808993" cy="8089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1733550">
            <a:lnSpc>
              <a:spcPct val="90000"/>
            </a:lnSpc>
            <a:spcBef>
              <a:spcPct val="0"/>
            </a:spcBef>
            <a:spcAft>
              <a:spcPct val="35000"/>
            </a:spcAft>
          </a:pPr>
          <a:r>
            <a:rPr lang="en-US" sz="3900" kern="1200" dirty="0"/>
            <a:t> </a:t>
          </a:r>
        </a:p>
      </dsp:txBody>
      <dsp:txXfrm>
        <a:off x="5035788" y="459999"/>
        <a:ext cx="572045" cy="572045"/>
      </dsp:txXfrm>
    </dsp:sp>
    <dsp:sp modelId="{247A61DB-DC6D-4798-9D7F-C6B24B5F48D8}">
      <dsp:nvSpPr>
        <dsp:cNvPr id="0" name=""/>
        <dsp:cNvSpPr/>
      </dsp:nvSpPr>
      <dsp:spPr>
        <a:xfrm rot="20520000">
          <a:off x="5079986" y="1789763"/>
          <a:ext cx="487922" cy="16852"/>
        </a:xfrm>
        <a:custGeom>
          <a:avLst/>
          <a:gdLst/>
          <a:ahLst/>
          <a:cxnLst/>
          <a:rect l="0" t="0" r="0" b="0"/>
          <a:pathLst>
            <a:path>
              <a:moveTo>
                <a:pt x="0" y="8426"/>
              </a:moveTo>
              <a:lnTo>
                <a:pt x="487922" y="84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311749" y="1785991"/>
        <a:ext cx="24396" cy="24396"/>
      </dsp:txXfrm>
    </dsp:sp>
    <dsp:sp modelId="{CD64904B-380C-4706-830D-60F63CA824A4}">
      <dsp:nvSpPr>
        <dsp:cNvPr id="0" name=""/>
        <dsp:cNvSpPr/>
      </dsp:nvSpPr>
      <dsp:spPr>
        <a:xfrm>
          <a:off x="5536170" y="1193308"/>
          <a:ext cx="808993" cy="808993"/>
        </a:xfrm>
        <a:prstGeom prst="ellipse">
          <a:avLst/>
        </a:prstGeom>
        <a:solidFill>
          <a:schemeClr val="bg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1733550">
            <a:lnSpc>
              <a:spcPct val="90000"/>
            </a:lnSpc>
            <a:spcBef>
              <a:spcPct val="0"/>
            </a:spcBef>
            <a:spcAft>
              <a:spcPct val="35000"/>
            </a:spcAft>
          </a:pPr>
          <a:r>
            <a:rPr lang="en-US" sz="3900" kern="1200" dirty="0"/>
            <a:t> </a:t>
          </a:r>
        </a:p>
      </dsp:txBody>
      <dsp:txXfrm>
        <a:off x="5654644" y="1311782"/>
        <a:ext cx="572045" cy="572045"/>
      </dsp:txXfrm>
    </dsp:sp>
    <dsp:sp modelId="{98FC6AC4-EB81-4D9F-B43D-BBEC752E531E}">
      <dsp:nvSpPr>
        <dsp:cNvPr id="0" name=""/>
        <dsp:cNvSpPr/>
      </dsp:nvSpPr>
      <dsp:spPr>
        <a:xfrm rot="1080000">
          <a:off x="5079986" y="2441856"/>
          <a:ext cx="487922" cy="16852"/>
        </a:xfrm>
        <a:custGeom>
          <a:avLst/>
          <a:gdLst/>
          <a:ahLst/>
          <a:cxnLst/>
          <a:rect l="0" t="0" r="0" b="0"/>
          <a:pathLst>
            <a:path>
              <a:moveTo>
                <a:pt x="0" y="8426"/>
              </a:moveTo>
              <a:lnTo>
                <a:pt x="487922" y="84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311749" y="2438084"/>
        <a:ext cx="24396" cy="24396"/>
      </dsp:txXfrm>
    </dsp:sp>
    <dsp:sp modelId="{65C719F3-9E12-417E-B10C-A030BFE83554}">
      <dsp:nvSpPr>
        <dsp:cNvPr id="0" name=""/>
        <dsp:cNvSpPr/>
      </dsp:nvSpPr>
      <dsp:spPr>
        <a:xfrm>
          <a:off x="5536170" y="2246169"/>
          <a:ext cx="808993" cy="8089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1733550">
            <a:lnSpc>
              <a:spcPct val="90000"/>
            </a:lnSpc>
            <a:spcBef>
              <a:spcPct val="0"/>
            </a:spcBef>
            <a:spcAft>
              <a:spcPct val="35000"/>
            </a:spcAft>
          </a:pPr>
          <a:r>
            <a:rPr lang="en-US" sz="3900" kern="1200" dirty="0"/>
            <a:t> </a:t>
          </a:r>
        </a:p>
      </dsp:txBody>
      <dsp:txXfrm>
        <a:off x="5654644" y="2364643"/>
        <a:ext cx="572045" cy="572045"/>
      </dsp:txXfrm>
    </dsp:sp>
    <dsp:sp modelId="{219F9FCE-8853-4491-BE65-B7E8B7FD703D}">
      <dsp:nvSpPr>
        <dsp:cNvPr id="0" name=""/>
        <dsp:cNvSpPr/>
      </dsp:nvSpPr>
      <dsp:spPr>
        <a:xfrm rot="3240000">
          <a:off x="4693088" y="2967572"/>
          <a:ext cx="492466" cy="16852"/>
        </a:xfrm>
        <a:custGeom>
          <a:avLst/>
          <a:gdLst/>
          <a:ahLst/>
          <a:cxnLst/>
          <a:rect l="0" t="0" r="0" b="0"/>
          <a:pathLst>
            <a:path>
              <a:moveTo>
                <a:pt x="0" y="8426"/>
              </a:moveTo>
              <a:lnTo>
                <a:pt x="492466" y="84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927009" y="2963686"/>
        <a:ext cx="24623" cy="24623"/>
      </dsp:txXfrm>
    </dsp:sp>
    <dsp:sp modelId="{805B5581-B40C-48C8-945E-C36D47E9E0ED}">
      <dsp:nvSpPr>
        <dsp:cNvPr id="0" name=""/>
        <dsp:cNvSpPr/>
      </dsp:nvSpPr>
      <dsp:spPr>
        <a:xfrm>
          <a:off x="4917314" y="3097952"/>
          <a:ext cx="808993" cy="808993"/>
        </a:xfrm>
        <a:prstGeom prst="ellipse">
          <a:avLst/>
        </a:prstGeom>
        <a:solidFill>
          <a:schemeClr val="bg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1733550">
            <a:lnSpc>
              <a:spcPct val="90000"/>
            </a:lnSpc>
            <a:spcBef>
              <a:spcPct val="0"/>
            </a:spcBef>
            <a:spcAft>
              <a:spcPct val="35000"/>
            </a:spcAft>
          </a:pPr>
          <a:endParaRPr lang="en-US" sz="3900" kern="1200"/>
        </a:p>
      </dsp:txBody>
      <dsp:txXfrm>
        <a:off x="5035788" y="3216426"/>
        <a:ext cx="572045" cy="572045"/>
      </dsp:txXfrm>
    </dsp:sp>
    <dsp:sp modelId="{1ADA64ED-4264-4DCB-8FA3-2EDB42B7675F}">
      <dsp:nvSpPr>
        <dsp:cNvPr id="0" name=""/>
        <dsp:cNvSpPr/>
      </dsp:nvSpPr>
      <dsp:spPr>
        <a:xfrm rot="5400000">
          <a:off x="4072861" y="3167260"/>
          <a:ext cx="495236" cy="16852"/>
        </a:xfrm>
        <a:custGeom>
          <a:avLst/>
          <a:gdLst/>
          <a:ahLst/>
          <a:cxnLst/>
          <a:rect l="0" t="0" r="0" b="0"/>
          <a:pathLst>
            <a:path>
              <a:moveTo>
                <a:pt x="0" y="8426"/>
              </a:moveTo>
              <a:lnTo>
                <a:pt x="495236" y="84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308099" y="3163305"/>
        <a:ext cx="24761" cy="24761"/>
      </dsp:txXfrm>
    </dsp:sp>
    <dsp:sp modelId="{E2205027-832F-4AC5-B6F0-9CB18B222C74}">
      <dsp:nvSpPr>
        <dsp:cNvPr id="0" name=""/>
        <dsp:cNvSpPr/>
      </dsp:nvSpPr>
      <dsp:spPr>
        <a:xfrm>
          <a:off x="3915983" y="3423305"/>
          <a:ext cx="808993" cy="8089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1733550">
            <a:lnSpc>
              <a:spcPct val="90000"/>
            </a:lnSpc>
            <a:spcBef>
              <a:spcPct val="0"/>
            </a:spcBef>
            <a:spcAft>
              <a:spcPct val="35000"/>
            </a:spcAft>
          </a:pPr>
          <a:endParaRPr lang="en-US" sz="3900" kern="1200"/>
        </a:p>
      </dsp:txBody>
      <dsp:txXfrm>
        <a:off x="4034457" y="3541779"/>
        <a:ext cx="572045" cy="572045"/>
      </dsp:txXfrm>
    </dsp:sp>
    <dsp:sp modelId="{1EB6DD7E-5819-4F1D-AC05-44DAF5EC936D}">
      <dsp:nvSpPr>
        <dsp:cNvPr id="0" name=""/>
        <dsp:cNvSpPr/>
      </dsp:nvSpPr>
      <dsp:spPr>
        <a:xfrm rot="7560000">
          <a:off x="3455405" y="2967572"/>
          <a:ext cx="492466" cy="16852"/>
        </a:xfrm>
        <a:custGeom>
          <a:avLst/>
          <a:gdLst/>
          <a:ahLst/>
          <a:cxnLst/>
          <a:rect l="0" t="0" r="0" b="0"/>
          <a:pathLst>
            <a:path>
              <a:moveTo>
                <a:pt x="0" y="8426"/>
              </a:moveTo>
              <a:lnTo>
                <a:pt x="492466" y="84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689326" y="2963686"/>
        <a:ext cx="24623" cy="24623"/>
      </dsp:txXfrm>
    </dsp:sp>
    <dsp:sp modelId="{D62EAC49-75C9-404B-892F-2BF6BD6FD73A}">
      <dsp:nvSpPr>
        <dsp:cNvPr id="0" name=""/>
        <dsp:cNvSpPr/>
      </dsp:nvSpPr>
      <dsp:spPr>
        <a:xfrm>
          <a:off x="2914651" y="3097952"/>
          <a:ext cx="808993" cy="808993"/>
        </a:xfrm>
        <a:prstGeom prst="ellipse">
          <a:avLst/>
        </a:prstGeom>
        <a:solidFill>
          <a:schemeClr val="bg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1733550">
            <a:lnSpc>
              <a:spcPct val="90000"/>
            </a:lnSpc>
            <a:spcBef>
              <a:spcPct val="0"/>
            </a:spcBef>
            <a:spcAft>
              <a:spcPct val="35000"/>
            </a:spcAft>
          </a:pPr>
          <a:endParaRPr lang="en-US" sz="3900" kern="1200"/>
        </a:p>
      </dsp:txBody>
      <dsp:txXfrm>
        <a:off x="3033125" y="3216426"/>
        <a:ext cx="572045" cy="572045"/>
      </dsp:txXfrm>
    </dsp:sp>
    <dsp:sp modelId="{67DBA4BC-7A42-445A-9D80-468E82E49FB6}">
      <dsp:nvSpPr>
        <dsp:cNvPr id="0" name=""/>
        <dsp:cNvSpPr/>
      </dsp:nvSpPr>
      <dsp:spPr>
        <a:xfrm rot="9720000">
          <a:off x="3073051" y="2441856"/>
          <a:ext cx="487922" cy="16852"/>
        </a:xfrm>
        <a:custGeom>
          <a:avLst/>
          <a:gdLst/>
          <a:ahLst/>
          <a:cxnLst/>
          <a:rect l="0" t="0" r="0" b="0"/>
          <a:pathLst>
            <a:path>
              <a:moveTo>
                <a:pt x="0" y="8426"/>
              </a:moveTo>
              <a:lnTo>
                <a:pt x="487922" y="84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304814" y="2438084"/>
        <a:ext cx="24396" cy="24396"/>
      </dsp:txXfrm>
    </dsp:sp>
    <dsp:sp modelId="{66E55C8A-12CE-48E1-BFA5-FCA5BF6CC789}">
      <dsp:nvSpPr>
        <dsp:cNvPr id="0" name=""/>
        <dsp:cNvSpPr/>
      </dsp:nvSpPr>
      <dsp:spPr>
        <a:xfrm>
          <a:off x="2295795" y="2246169"/>
          <a:ext cx="808993" cy="8089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1733550">
            <a:lnSpc>
              <a:spcPct val="90000"/>
            </a:lnSpc>
            <a:spcBef>
              <a:spcPct val="0"/>
            </a:spcBef>
            <a:spcAft>
              <a:spcPct val="35000"/>
            </a:spcAft>
          </a:pPr>
          <a:endParaRPr lang="en-US" sz="3900" kern="1200"/>
        </a:p>
      </dsp:txBody>
      <dsp:txXfrm>
        <a:off x="2414269" y="2364643"/>
        <a:ext cx="572045" cy="572045"/>
      </dsp:txXfrm>
    </dsp:sp>
    <dsp:sp modelId="{36D67DF7-563D-4D37-8397-FCE495453737}">
      <dsp:nvSpPr>
        <dsp:cNvPr id="0" name=""/>
        <dsp:cNvSpPr/>
      </dsp:nvSpPr>
      <dsp:spPr>
        <a:xfrm rot="11880000">
          <a:off x="3073051" y="1789763"/>
          <a:ext cx="487922" cy="16852"/>
        </a:xfrm>
        <a:custGeom>
          <a:avLst/>
          <a:gdLst/>
          <a:ahLst/>
          <a:cxnLst/>
          <a:rect l="0" t="0" r="0" b="0"/>
          <a:pathLst>
            <a:path>
              <a:moveTo>
                <a:pt x="0" y="8426"/>
              </a:moveTo>
              <a:lnTo>
                <a:pt x="487922" y="84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304814" y="1785991"/>
        <a:ext cx="24396" cy="24396"/>
      </dsp:txXfrm>
    </dsp:sp>
    <dsp:sp modelId="{B2BD77EB-0181-4B97-957F-C37BA41D3DFC}">
      <dsp:nvSpPr>
        <dsp:cNvPr id="0" name=""/>
        <dsp:cNvSpPr/>
      </dsp:nvSpPr>
      <dsp:spPr>
        <a:xfrm>
          <a:off x="2295795" y="1193308"/>
          <a:ext cx="808993" cy="808993"/>
        </a:xfrm>
        <a:prstGeom prst="ellipse">
          <a:avLst/>
        </a:prstGeom>
        <a:solidFill>
          <a:schemeClr val="bg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1733550">
            <a:lnSpc>
              <a:spcPct val="90000"/>
            </a:lnSpc>
            <a:spcBef>
              <a:spcPct val="0"/>
            </a:spcBef>
            <a:spcAft>
              <a:spcPct val="35000"/>
            </a:spcAft>
          </a:pPr>
          <a:endParaRPr lang="en-US" sz="3900" kern="1200"/>
        </a:p>
      </dsp:txBody>
      <dsp:txXfrm>
        <a:off x="2414269" y="1311782"/>
        <a:ext cx="572045" cy="572045"/>
      </dsp:txXfrm>
    </dsp:sp>
    <dsp:sp modelId="{FB2D53EA-94ED-49E5-A226-0E20729BA7DE}">
      <dsp:nvSpPr>
        <dsp:cNvPr id="0" name=""/>
        <dsp:cNvSpPr/>
      </dsp:nvSpPr>
      <dsp:spPr>
        <a:xfrm rot="14040000">
          <a:off x="3455405" y="1264047"/>
          <a:ext cx="492466" cy="16852"/>
        </a:xfrm>
        <a:custGeom>
          <a:avLst/>
          <a:gdLst/>
          <a:ahLst/>
          <a:cxnLst/>
          <a:rect l="0" t="0" r="0" b="0"/>
          <a:pathLst>
            <a:path>
              <a:moveTo>
                <a:pt x="0" y="8426"/>
              </a:moveTo>
              <a:lnTo>
                <a:pt x="492466" y="84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689326" y="1260162"/>
        <a:ext cx="24623" cy="24623"/>
      </dsp:txXfrm>
    </dsp:sp>
    <dsp:sp modelId="{87EF99BF-7643-49DF-94D6-15826CAF1863}">
      <dsp:nvSpPr>
        <dsp:cNvPr id="0" name=""/>
        <dsp:cNvSpPr/>
      </dsp:nvSpPr>
      <dsp:spPr>
        <a:xfrm>
          <a:off x="2914651" y="341525"/>
          <a:ext cx="808993" cy="8089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1733550">
            <a:lnSpc>
              <a:spcPct val="90000"/>
            </a:lnSpc>
            <a:spcBef>
              <a:spcPct val="0"/>
            </a:spcBef>
            <a:spcAft>
              <a:spcPct val="35000"/>
            </a:spcAft>
          </a:pPr>
          <a:endParaRPr lang="en-US" sz="3900" kern="1200"/>
        </a:p>
      </dsp:txBody>
      <dsp:txXfrm>
        <a:off x="3033125" y="459999"/>
        <a:ext cx="572045" cy="572045"/>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586ABBB-9C0A-1D47-83E6-10FD6948B0D3}" type="datetime1">
              <a:rPr lang="en-US"/>
              <a:pPr/>
              <a:t>5/5/2020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BFAD621-1136-4040-A893-ED5AEC3FF12D}" type="slidenum">
              <a:rPr lang="en-US"/>
              <a:pPr/>
              <a:t>‹#›</a:t>
            </a:fld>
            <a:endParaRPr lang="en-US" dirty="0"/>
          </a:p>
        </p:txBody>
      </p:sp>
    </p:spTree>
    <p:extLst>
      <p:ext uri="{BB962C8B-B14F-4D97-AF65-F5344CB8AC3E}">
        <p14:creationId xmlns:p14="http://schemas.microsoft.com/office/powerpoint/2010/main" val="30074557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GB" dirty="0"/>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GB" dirty="0"/>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GB" dirty="0"/>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847933-502B-D146-9428-3DDD196AD935}" type="slidenum">
              <a:rPr lang="en-GB"/>
              <a:pPr/>
              <a:t>‹#›</a:t>
            </a:fld>
            <a:endParaRPr lang="en-GB" dirty="0"/>
          </a:p>
        </p:txBody>
      </p:sp>
    </p:spTree>
    <p:extLst>
      <p:ext uri="{BB962C8B-B14F-4D97-AF65-F5344CB8AC3E}">
        <p14:creationId xmlns:p14="http://schemas.microsoft.com/office/powerpoint/2010/main" val="2543219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Content Placeholder 4"/>
          <p:cNvSpPr>
            <a:spLocks noGrp="1"/>
          </p:cNvSpPr>
          <p:nvPr>
            <p:ph sz="quarter" idx="10"/>
          </p:nvPr>
        </p:nvSpPr>
        <p:spPr>
          <a:xfrm>
            <a:off x="457200" y="1371600"/>
            <a:ext cx="8229600" cy="47556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ustDataLst>
      <p:tags r:id="rId1"/>
    </p:custData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292100" y="1714500"/>
            <a:ext cx="366236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106863" y="1714500"/>
            <a:ext cx="36639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5"/>
          <p:cNvSpPr>
            <a:spLocks noGrp="1" noChangeArrowheads="1"/>
          </p:cNvSpPr>
          <p:nvPr>
            <p:ph type="dt" sz="half" idx="10"/>
          </p:nvPr>
        </p:nvSpPr>
        <p:spPr>
          <a:xfrm>
            <a:off x="457200" y="7029450"/>
            <a:ext cx="2133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ftr" sz="quarter" idx="11"/>
          </p:nvPr>
        </p:nvSpPr>
        <p:spPr>
          <a:xfrm>
            <a:off x="3124200" y="7029450"/>
            <a:ext cx="2895600" cy="476250"/>
          </a:xfrm>
          <a:prstGeom prst="rect">
            <a:avLst/>
          </a:prstGeom>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xfrm>
            <a:off x="6553200" y="7029450"/>
            <a:ext cx="2133600" cy="476250"/>
          </a:xfrm>
          <a:prstGeom prst="rect">
            <a:avLst/>
          </a:prstGeom>
          <a:ln/>
        </p:spPr>
        <p:txBody>
          <a:bodyPr/>
          <a:lstStyle>
            <a:lvl1pPr>
              <a:defRPr/>
            </a:lvl1pPr>
          </a:lstStyle>
          <a:p>
            <a:fld id="{25A470B1-4B60-4DEC-B85F-F41A8644BCF0}" type="slidenum">
              <a:rPr lang="en-GB" altLang="en-US"/>
              <a:pPr/>
              <a:t>‹#›</a:t>
            </a:fld>
            <a:endParaRPr lang="en-GB" altLang="en-US"/>
          </a:p>
        </p:txBody>
      </p:sp>
    </p:spTree>
    <p:extLst>
      <p:ext uri="{BB962C8B-B14F-4D97-AF65-F5344CB8AC3E}">
        <p14:creationId xmlns:p14="http://schemas.microsoft.com/office/powerpoint/2010/main" val="2013336599"/>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10"/>
          <p:cNvSpPr txBox="1">
            <a:spLocks noChangeArrowheads="1"/>
          </p:cNvSpPr>
          <p:nvPr userDrawn="1"/>
        </p:nvSpPr>
        <p:spPr bwMode="white">
          <a:xfrm>
            <a:off x="0" y="259929"/>
            <a:ext cx="6549787" cy="4572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27" name="Text Box 10"/>
          <p:cNvSpPr txBox="1">
            <a:spLocks noChangeArrowheads="1"/>
          </p:cNvSpPr>
          <p:nvPr userDrawn="1"/>
        </p:nvSpPr>
        <p:spPr bwMode="white">
          <a:xfrm>
            <a:off x="0" y="457200"/>
            <a:ext cx="9144000" cy="152400"/>
          </a:xfrm>
          <a:prstGeom prst="rect">
            <a:avLst/>
          </a:prstGeom>
          <a:solidFill>
            <a:srgbClr val="D9D9D9">
              <a:alpha val="0"/>
            </a:srgbClr>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9D9D9"/>
                </a:solidFill>
                <a:cs typeface="Arial" charset="0"/>
              </a:rPr>
              <a:t> </a:t>
            </a:r>
          </a:p>
        </p:txBody>
      </p:sp>
      <p:sp>
        <p:nvSpPr>
          <p:cNvPr id="1029" name="Rectangle 14"/>
          <p:cNvSpPr>
            <a:spLocks noChangeArrowheads="1"/>
          </p:cNvSpPr>
          <p:nvPr userDrawn="1"/>
        </p:nvSpPr>
        <p:spPr bwMode="auto">
          <a:xfrm>
            <a:off x="457200" y="308718"/>
            <a:ext cx="6092587" cy="307975"/>
          </a:xfrm>
          <a:prstGeom prst="rect">
            <a:avLst/>
          </a:prstGeom>
          <a:noFill/>
          <a:ln w="9525">
            <a:noFill/>
            <a:miter lim="800000"/>
            <a:headEnd/>
            <a:tailEnd/>
          </a:ln>
        </p:spPr>
        <p:txBody>
          <a:bodyPr wrap="square">
            <a:prstTxWarp prst="textNoShape">
              <a:avLst/>
            </a:prstTxWarp>
            <a:spAutoFit/>
          </a:bodyPr>
          <a:lstStyle/>
          <a:p>
            <a:r>
              <a:rPr lang="en-GB" sz="1400" b="1" dirty="0">
                <a:solidFill>
                  <a:schemeClr val="bg1"/>
                </a:solidFill>
              </a:rPr>
              <a:t>Level 3 Hospitality and Catering</a:t>
            </a:r>
            <a:endParaRPr lang="en-US" sz="1400" b="1" dirty="0">
              <a:solidFill>
                <a:schemeClr val="bg1"/>
              </a:solidFill>
            </a:endParaRPr>
          </a:p>
        </p:txBody>
      </p:sp>
      <p:sp>
        <p:nvSpPr>
          <p:cNvPr id="1030" name="Text Box 10"/>
          <p:cNvSpPr txBox="1">
            <a:spLocks noChangeArrowheads="1"/>
          </p:cNvSpPr>
          <p:nvPr userDrawn="1"/>
        </p:nvSpPr>
        <p:spPr bwMode="white">
          <a:xfrm>
            <a:off x="0" y="6324600"/>
            <a:ext cx="9144000" cy="381000"/>
          </a:xfrm>
          <a:prstGeom prst="rect">
            <a:avLst/>
          </a:prstGeom>
          <a:solidFill>
            <a:srgbClr val="D9D9D9"/>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31" name="Text Box 10"/>
          <p:cNvSpPr txBox="1">
            <a:spLocks noChangeArrowheads="1"/>
          </p:cNvSpPr>
          <p:nvPr userDrawn="1"/>
        </p:nvSpPr>
        <p:spPr bwMode="white">
          <a:xfrm>
            <a:off x="0" y="6705600"/>
            <a:ext cx="9144000" cy="1524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53259" name="Text Box 11"/>
          <p:cNvSpPr txBox="1">
            <a:spLocks noChangeArrowheads="1"/>
          </p:cNvSpPr>
          <p:nvPr userDrawn="1"/>
        </p:nvSpPr>
        <p:spPr bwMode="auto">
          <a:xfrm>
            <a:off x="457200" y="6400800"/>
            <a:ext cx="6477000" cy="228600"/>
          </a:xfrm>
          <a:prstGeom prst="rect">
            <a:avLst/>
          </a:prstGeom>
          <a:noFill/>
          <a:ln w="9525">
            <a:noFill/>
            <a:miter lim="800000"/>
            <a:headEnd/>
            <a:tailEnd/>
          </a:ln>
        </p:spPr>
        <p:txBody>
          <a:bodyPr lIns="0" tIns="0" rIns="0" bIns="0">
            <a:prstTxWarp prst="textNoShape">
              <a:avLst/>
            </a:prstTxWarp>
          </a:bodyPr>
          <a:lstStyle/>
          <a:p>
            <a:pPr>
              <a:spcBef>
                <a:spcPts val="600"/>
              </a:spcBef>
            </a:pPr>
            <a:r>
              <a:rPr lang="en-US" sz="1100" dirty="0"/>
              <a:t>© 2020 City and Guilds of London Institute. All rights reserved</a:t>
            </a:r>
            <a:r>
              <a:rPr lang="en-US" sz="900" dirty="0"/>
              <a:t>.</a:t>
            </a:r>
            <a:r>
              <a:rPr lang="en-US" sz="1100" dirty="0">
                <a:ea typeface="Arial" pitchFamily="-105" charset="0"/>
                <a:cs typeface="Arial" pitchFamily="-105" charset="0"/>
              </a:rPr>
              <a:t/>
            </a:r>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2" name="Text Box 11"/>
          <p:cNvSpPr txBox="1">
            <a:spLocks noChangeArrowheads="1"/>
          </p:cNvSpPr>
          <p:nvPr userDrawn="1"/>
        </p:nvSpPr>
        <p:spPr bwMode="auto">
          <a:xfrm>
            <a:off x="7239000" y="6400800"/>
            <a:ext cx="1447800" cy="228600"/>
          </a:xfrm>
          <a:prstGeom prst="rect">
            <a:avLst/>
          </a:prstGeom>
          <a:noFill/>
          <a:ln w="9525">
            <a:noFill/>
            <a:miter lim="800000"/>
            <a:headEnd/>
            <a:tailEnd/>
          </a:ln>
        </p:spPr>
        <p:txBody>
          <a:bodyPr lIns="0" tIns="0" rIns="0" bIns="0">
            <a:prstTxWarp prst="textNoShape">
              <a:avLst/>
            </a:prstTxWarp>
          </a:bodyPr>
          <a:lstStyle/>
          <a:p>
            <a:pPr algn="r">
              <a:spcBef>
                <a:spcPts val="600"/>
              </a:spcBef>
            </a:pPr>
            <a:fld id="{6152C911-7D81-1845-9D20-613E63F035EB}" type="slidenum">
              <a:rPr lang="en-US" sz="1100">
                <a:ea typeface="Arial" pitchFamily="-105" charset="0"/>
                <a:cs typeface="Arial" pitchFamily="-105" charset="0"/>
              </a:rPr>
              <a:pPr algn="r">
                <a:spcBef>
                  <a:spcPts val="600"/>
                </a:spcBef>
              </a:pPr>
              <a:t>‹#›</a:t>
            </a:fld>
            <a:r>
              <a:rPr lang="en-US" sz="1100" dirty="0">
                <a:ea typeface="Arial" pitchFamily="-105" charset="0"/>
                <a:cs typeface="Arial" pitchFamily="-105" charset="0"/>
              </a:rPr>
              <a:t> of </a:t>
            </a:r>
            <a:r>
              <a:rPr lang="en-US" sz="1100" dirty="0" smtClean="0">
                <a:ea typeface="Arial" pitchFamily="-105" charset="0"/>
                <a:cs typeface="Arial" pitchFamily="-105" charset="0"/>
              </a:rPr>
              <a:t>16</a:t>
            </a:r>
            <a:endParaRPr lang="en-US" sz="1100" dirty="0">
              <a:ea typeface="Arial" pitchFamily="-105" charset="0"/>
              <a:cs typeface="Arial" pitchFamily="-105" charset="0"/>
            </a:endParaRPr>
          </a:p>
          <a:p>
            <a:r>
              <a:rPr lang="en-US" sz="1100" dirty="0">
                <a:ea typeface="Arial" pitchFamily="-105" charset="0"/>
                <a:cs typeface="Arial" pitchFamily="-105" charset="0"/>
              </a:rPr>
              <a:t/>
            </a:r>
            <a:br>
              <a:rPr lang="en-US" sz="1100" dirty="0">
                <a:ea typeface="Arial" pitchFamily="-105" charset="0"/>
                <a:cs typeface="Arial" pitchFamily="-105" charset="0"/>
              </a:rPr>
            </a:br>
            <a:endParaRPr lang="en-US" sz="1100" dirty="0">
              <a:ea typeface="Arial" pitchFamily="-105" charset="0"/>
              <a:cs typeface="Arial" pitchFamily="-105" charset="0"/>
            </a:endParaRPr>
          </a:p>
          <a:p>
            <a:r>
              <a:rPr lang="en-US" sz="1100" dirty="0">
                <a:ea typeface="Arial" pitchFamily="-105" charset="0"/>
                <a:cs typeface="Arial" pitchFamily="-105" charset="0"/>
              </a:rPr>
              <a:t/>
            </a:r>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035" name="Title Placeholder 10"/>
          <p:cNvSpPr>
            <a:spLocks noGrp="1"/>
          </p:cNvSpPr>
          <p:nvPr>
            <p:ph type="title"/>
          </p:nvPr>
        </p:nvSpPr>
        <p:spPr bwMode="auto">
          <a:xfrm>
            <a:off x="457200" y="838200"/>
            <a:ext cx="8218488" cy="3825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36" name="Text Placeholder 13"/>
          <p:cNvSpPr>
            <a:spLocks noGrp="1"/>
          </p:cNvSpPr>
          <p:nvPr>
            <p:ph type="body" idx="1"/>
          </p:nvPr>
        </p:nvSpPr>
        <p:spPr bwMode="auto">
          <a:xfrm>
            <a:off x="457200" y="1371600"/>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4"/>
            <a:endParaRPr lang="en-GB" dirty="0"/>
          </a:p>
        </p:txBody>
      </p:sp>
      <p:pic>
        <p:nvPicPr>
          <p:cNvPr id="4" name="Picture 3"/>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6644513" y="259929"/>
            <a:ext cx="2015456" cy="397750"/>
          </a:xfrm>
          <a:prstGeom prst="rect">
            <a:avLst/>
          </a:prstGeom>
        </p:spPr>
      </p:pic>
    </p:spTree>
    <p:custDataLst>
      <p:tags r:id="rId4"/>
    </p:custDataLst>
  </p:cSld>
  <p:clrMap bg1="lt1" tx1="dk1" bg2="lt2" tx2="dk2" accent1="accent1" accent2="accent2" accent3="accent3" accent4="accent4" accent5="accent5" accent6="accent6" hlink="hlink" folHlink="folHlink"/>
  <p:sldLayoutIdLst>
    <p:sldLayoutId id="2147483652" r:id="rId1"/>
    <p:sldLayoutId id="2147483653" r:id="rId2"/>
  </p:sldLayoutIdLst>
  <p:hf hdr="0" ftr="0" dt="0"/>
  <p:txStyles>
    <p:titleStyle>
      <a:lvl1pPr algn="l" rtl="0" eaLnBrk="0" fontAlgn="base" hangingPunct="0">
        <a:spcBef>
          <a:spcPct val="0"/>
        </a:spcBef>
        <a:spcAft>
          <a:spcPct val="0"/>
        </a:spcAft>
        <a:defRPr sz="2400" b="1">
          <a:solidFill>
            <a:srgbClr val="E30613"/>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p:titleStyle>
    <p:bodyStyle>
      <a:lvl1pPr marL="0" indent="0" algn="l" rtl="0" eaLnBrk="0" fontAlgn="base" hangingPunct="0">
        <a:lnSpc>
          <a:spcPts val="2400"/>
        </a:lnSpc>
        <a:spcBef>
          <a:spcPts val="1000"/>
        </a:spcBef>
        <a:spcAft>
          <a:spcPts val="1000"/>
        </a:spcAft>
        <a:defRPr lang="en-GB" sz="2000" dirty="0">
          <a:solidFill>
            <a:schemeClr val="tx1"/>
          </a:solidFill>
          <a:latin typeface="+mn-lt"/>
          <a:ea typeface="ＭＳ Ｐゴシック" charset="-128"/>
          <a:cs typeface="ＭＳ Ｐゴシック" charset="-128"/>
        </a:defRPr>
      </a:lvl1pPr>
      <a:lvl2pPr marL="215900" indent="-215900" algn="l" rtl="0" eaLnBrk="0" fontAlgn="base" hangingPunct="0">
        <a:lnSpc>
          <a:spcPts val="2400"/>
        </a:lnSpc>
        <a:spcBef>
          <a:spcPts val="500"/>
        </a:spcBef>
        <a:spcAft>
          <a:spcPts val="500"/>
        </a:spcAft>
        <a:buClr>
          <a:srgbClr val="E30613"/>
        </a:buClr>
        <a:buFont typeface="Arial" pitchFamily="-105" charset="0"/>
        <a:buChar char="•"/>
        <a:defRPr lang="en-GB" sz="2000" dirty="0">
          <a:solidFill>
            <a:schemeClr val="tx1"/>
          </a:solidFill>
          <a:latin typeface="+mn-lt"/>
          <a:ea typeface="ＭＳ Ｐゴシック" charset="-128"/>
          <a:cs typeface="+mn-cs"/>
        </a:defRPr>
      </a:lvl2pPr>
      <a:lvl3pPr marL="0" indent="0" algn="l" rtl="0" eaLnBrk="0" fontAlgn="base" hangingPunct="0">
        <a:lnSpc>
          <a:spcPts val="2000"/>
        </a:lnSpc>
        <a:spcBef>
          <a:spcPts val="500"/>
        </a:spcBef>
        <a:spcAft>
          <a:spcPts val="500"/>
        </a:spcAft>
        <a:buFont typeface="Lucida Grande" pitchFamily="-105" charset="0"/>
        <a:defRPr lang="en-GB" sz="1600" dirty="0">
          <a:solidFill>
            <a:schemeClr val="tx1"/>
          </a:solidFill>
          <a:latin typeface="+mn-lt"/>
          <a:ea typeface="ＭＳ Ｐゴシック" charset="-128"/>
          <a:cs typeface="+mn-cs"/>
        </a:defRPr>
      </a:lvl3pPr>
      <a:lvl4pPr marL="215900" indent="-215900" algn="l" rtl="0" eaLnBrk="0" fontAlgn="base" hangingPunct="0">
        <a:lnSpc>
          <a:spcPts val="2000"/>
        </a:lnSpc>
        <a:spcBef>
          <a:spcPts val="500"/>
        </a:spcBef>
        <a:spcAft>
          <a:spcPts val="500"/>
        </a:spcAft>
        <a:buClr>
          <a:srgbClr val="E30613"/>
        </a:buClr>
        <a:buFont typeface="Arial" pitchFamily="-105" charset="0"/>
        <a:buChar char="•"/>
        <a:defRPr lang="en-GB" sz="1600" dirty="0">
          <a:solidFill>
            <a:schemeClr val="tx1"/>
          </a:solidFill>
          <a:latin typeface="+mn-lt"/>
          <a:ea typeface="ＭＳ Ｐゴシック" charset="-128"/>
          <a:cs typeface="ＭＳ Ｐゴシック" charset="-128"/>
        </a:defRPr>
      </a:lvl4pPr>
      <a:lvl5pPr marL="431800" indent="-215900" algn="l" rtl="0" eaLnBrk="0" fontAlgn="base" hangingPunct="0">
        <a:lnSpc>
          <a:spcPts val="2000"/>
        </a:lnSpc>
        <a:spcBef>
          <a:spcPct val="0"/>
        </a:spcBef>
        <a:spcAft>
          <a:spcPts val="500"/>
        </a:spcAft>
        <a:buFont typeface="Arial" pitchFamily="-105" charset="0"/>
        <a:buChar char="–"/>
        <a:defRPr lang="en-US" sz="1600" dirty="0">
          <a:solidFill>
            <a:schemeClr val="tx1"/>
          </a:solidFill>
          <a:latin typeface="+mn-lt"/>
          <a:ea typeface="ＭＳ Ｐゴシック" charset="-128"/>
          <a:cs typeface="ＭＳ Ｐゴシック" charset="-128"/>
        </a:defRPr>
      </a:lvl5pPr>
      <a:lvl6pPr marL="457200" indent="-457200" algn="l" defTabSz="914400" rtl="0" fontAlgn="base">
        <a:spcBef>
          <a:spcPct val="20000"/>
        </a:spcBef>
        <a:spcAft>
          <a:spcPct val="0"/>
        </a:spcAft>
        <a:buChar char="»"/>
        <a:defRPr lang="en-GB" sz="1600" kern="0" baseline="0" dirty="0" smtClean="0">
          <a:solidFill>
            <a:schemeClr val="tx1"/>
          </a:solidFill>
          <a:latin typeface="+mn-lt"/>
          <a:ea typeface="ＭＳ Ｐゴシック" charset="-128"/>
          <a:cs typeface="ＭＳ Ｐゴシック" charset="-128"/>
        </a:defRPr>
      </a:lvl6pPr>
      <a:lvl7pPr marL="2971800" indent="-228600" algn="l" defTabSz="914400" rtl="0" fontAlgn="base">
        <a:spcBef>
          <a:spcPct val="20000"/>
        </a:spcBef>
        <a:spcAft>
          <a:spcPct val="0"/>
        </a:spcAft>
        <a:buClr>
          <a:srgbClr val="E30613"/>
        </a:buClr>
        <a:buChar char="»"/>
        <a:defRPr lang="en-GB" sz="1600" kern="0" baseline="0" dirty="0" smtClean="0">
          <a:solidFill>
            <a:schemeClr val="tx1"/>
          </a:solidFill>
          <a:latin typeface="+mn-lt"/>
          <a:ea typeface="ＭＳ Ｐゴシック" charset="-128"/>
          <a:cs typeface="ＭＳ Ｐゴシック" charset="-128"/>
        </a:defRPr>
      </a:lvl7pPr>
      <a:lvl8pPr marL="3429000" indent="-228600" algn="l" defTabSz="914400" rtl="0" fontAlgn="base">
        <a:spcBef>
          <a:spcPct val="20000"/>
        </a:spcBef>
        <a:spcAft>
          <a:spcPct val="0"/>
        </a:spcAft>
        <a:buChar char="»"/>
        <a:defRPr lang="en-GB" sz="1600" kern="0" dirty="0" smtClean="0">
          <a:solidFill>
            <a:schemeClr val="tx1"/>
          </a:solidFill>
          <a:latin typeface="+mn-lt"/>
          <a:ea typeface="ＭＳ Ｐゴシック" charset="-128"/>
          <a:cs typeface="ＭＳ Ｐゴシック" charset="-128"/>
        </a:defRPr>
      </a:lvl8pPr>
      <a:lvl9pPr marL="3886200" indent="-228600" algn="l" defTabSz="914400" rtl="0" fontAlgn="base">
        <a:spcBef>
          <a:spcPct val="20000"/>
        </a:spcBef>
        <a:spcAft>
          <a:spcPct val="0"/>
        </a:spcAft>
        <a:buChar char="»"/>
        <a:defRPr lang="en-GB" sz="1000" kern="0" baseline="0" dirty="0" smtClean="0">
          <a:solidFill>
            <a:schemeClr val="tx1"/>
          </a:solidFill>
          <a:latin typeface="+mn-lt"/>
          <a:ea typeface="ＭＳ Ｐゴシック" charset="-128"/>
          <a:cs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4"/>
          <p:cNvSpPr>
            <a:spLocks noGrp="1" noChangeArrowheads="1"/>
          </p:cNvSpPr>
          <p:nvPr>
            <p:ph type="body" idx="4294967295"/>
          </p:nvPr>
        </p:nvSpPr>
        <p:spPr>
          <a:xfrm>
            <a:off x="457200" y="1371600"/>
            <a:ext cx="8229600" cy="4754563"/>
          </a:xfrm>
        </p:spPr>
        <p:txBody>
          <a:bodyPr/>
          <a:lstStyle/>
          <a:p>
            <a:pPr marL="0" indent="0" eaLnBrk="1" hangingPunct="1"/>
            <a:endParaRPr b="1" dirty="0">
              <a:ea typeface="ＭＳ Ｐゴシック" pitchFamily="-105" charset="-128"/>
              <a:cs typeface="ＭＳ Ｐゴシック" pitchFamily="-105" charset="-128"/>
            </a:endParaRPr>
          </a:p>
          <a:p>
            <a:pPr marL="0" indent="0" eaLnBrk="1" hangingPunct="1"/>
            <a:endParaRPr b="1" dirty="0">
              <a:ea typeface="ＭＳ Ｐゴシック" pitchFamily="-105" charset="-128"/>
              <a:cs typeface="ＭＳ Ｐゴシック" pitchFamily="-105" charset="-128"/>
            </a:endParaRPr>
          </a:p>
          <a:p>
            <a:pPr marL="0" indent="0" algn="ctr" eaLnBrk="1" hangingPunct="1"/>
            <a:r>
              <a:rPr sz="6600" dirty="0">
                <a:solidFill>
                  <a:schemeClr val="bg1"/>
                </a:solidFill>
                <a:ea typeface="ＭＳ Ｐゴシック" pitchFamily="-105" charset="-128"/>
                <a:cs typeface="ＭＳ Ｐゴシック" pitchFamily="-105" charset="-128"/>
              </a:rPr>
              <a:t>PowerPoint presentation</a:t>
            </a:r>
          </a:p>
        </p:txBody>
      </p:sp>
      <p:sp>
        <p:nvSpPr>
          <p:cNvPr id="2051" name="Text Box 10"/>
          <p:cNvSpPr txBox="1">
            <a:spLocks noChangeArrowheads="1"/>
          </p:cNvSpPr>
          <p:nvPr/>
        </p:nvSpPr>
        <p:spPr bwMode="white">
          <a:xfrm>
            <a:off x="533400" y="2057400"/>
            <a:ext cx="8077200" cy="1295400"/>
          </a:xfrm>
          <a:prstGeom prst="rect">
            <a:avLst/>
          </a:prstGeom>
          <a:solidFill>
            <a:srgbClr val="E30613"/>
          </a:solidFill>
          <a:ln w="9525">
            <a:noFill/>
            <a:miter lim="800000"/>
            <a:headEnd/>
            <a:tailEnd/>
          </a:ln>
        </p:spPr>
        <p:txBody>
          <a:bodyPr wrap="none">
            <a:prstTxWarp prst="textNoShape">
              <a:avLst/>
            </a:prstTxWarp>
          </a:bodyPr>
          <a:lstStyle/>
          <a:p>
            <a:r>
              <a:rPr lang="en-GB" sz="1800" dirty="0">
                <a:solidFill>
                  <a:srgbClr val="D81E05"/>
                </a:solidFill>
                <a:ea typeface="Arial" pitchFamily="-105" charset="0"/>
                <a:cs typeface="Arial" pitchFamily="-105" charset="0"/>
              </a:rPr>
              <a:t> </a:t>
            </a:r>
          </a:p>
        </p:txBody>
      </p:sp>
      <p:sp>
        <p:nvSpPr>
          <p:cNvPr id="2052" name="Text Box 10"/>
          <p:cNvSpPr txBox="1">
            <a:spLocks noChangeArrowheads="1"/>
          </p:cNvSpPr>
          <p:nvPr/>
        </p:nvSpPr>
        <p:spPr bwMode="white">
          <a:xfrm>
            <a:off x="533400" y="3352800"/>
            <a:ext cx="8077200" cy="228600"/>
          </a:xfrm>
          <a:prstGeom prst="rect">
            <a:avLst/>
          </a:prstGeom>
          <a:solidFill>
            <a:srgbClr val="D9D9D9"/>
          </a:solidFill>
          <a:ln w="9525">
            <a:noFill/>
            <a:miter lim="800000"/>
            <a:headEnd/>
            <a:tailEnd/>
          </a:ln>
        </p:spPr>
        <p:txBody>
          <a:bodyPr wrap="none">
            <a:prstTxWarp prst="textNoShape">
              <a:avLst/>
            </a:prstTxWarp>
          </a:bodyPr>
          <a:lstStyle/>
          <a:p>
            <a:r>
              <a:rPr lang="en-GB" sz="1800" dirty="0">
                <a:solidFill>
                  <a:srgbClr val="D81E05"/>
                </a:solidFill>
                <a:ea typeface="Arial" pitchFamily="-105" charset="0"/>
                <a:cs typeface="Arial" pitchFamily="-105" charset="0"/>
              </a:rPr>
              <a:t> </a:t>
            </a:r>
          </a:p>
        </p:txBody>
      </p:sp>
      <p:sp>
        <p:nvSpPr>
          <p:cNvPr id="2053" name="Rectangle 15"/>
          <p:cNvSpPr>
            <a:spLocks noGrp="1" noChangeArrowheads="1"/>
          </p:cNvSpPr>
          <p:nvPr>
            <p:ph type="title"/>
          </p:nvPr>
        </p:nvSpPr>
        <p:spPr>
          <a:xfrm>
            <a:off x="762000" y="3581400"/>
            <a:ext cx="7848600" cy="2514600"/>
          </a:xfrm>
        </p:spPr>
        <p:txBody>
          <a:bodyPr anchor="t"/>
          <a:lstStyle/>
          <a:p>
            <a:pPr eaLnBrk="1" hangingPunct="1"/>
            <a:r>
              <a:rPr lang="en-GB">
                <a:ea typeface="ＭＳ Ｐゴシック" pitchFamily="-105" charset="-128"/>
                <a:cs typeface="ＭＳ Ｐゴシック" pitchFamily="-105" charset="-128"/>
              </a:rPr>
              <a:t/>
            </a:r>
            <a:br>
              <a:rPr lang="en-GB">
                <a:ea typeface="ＭＳ Ｐゴシック" pitchFamily="-105" charset="-128"/>
                <a:cs typeface="ＭＳ Ｐゴシック" pitchFamily="-105" charset="-128"/>
              </a:rPr>
            </a:br>
            <a:r>
              <a:rPr lang="en-GB">
                <a:ea typeface="ＭＳ Ｐゴシック" pitchFamily="-105" charset="-128"/>
                <a:cs typeface="ＭＳ Ｐゴシック" pitchFamily="-105" charset="-128"/>
              </a:rPr>
              <a:t>Small </a:t>
            </a:r>
            <a:r>
              <a:rPr lang="en-GB" dirty="0">
                <a:ea typeface="ＭＳ Ｐゴシック" pitchFamily="-105" charset="-128"/>
                <a:cs typeface="ＭＳ Ｐゴシック" pitchFamily="-105" charset="-128"/>
              </a:rPr>
              <a:t>equipment used in the production of hot and cold desserts</a:t>
            </a:r>
          </a:p>
        </p:txBody>
      </p:sp>
      <p:sp>
        <p:nvSpPr>
          <p:cNvPr id="2054" name="TextBox 9"/>
          <p:cNvSpPr txBox="1">
            <a:spLocks noChangeArrowheads="1"/>
          </p:cNvSpPr>
          <p:nvPr/>
        </p:nvSpPr>
        <p:spPr bwMode="auto">
          <a:xfrm>
            <a:off x="762000" y="2209800"/>
            <a:ext cx="7696200" cy="830997"/>
          </a:xfrm>
          <a:prstGeom prst="rect">
            <a:avLst/>
          </a:prstGeom>
          <a:noFill/>
          <a:ln w="9525">
            <a:noFill/>
            <a:miter lim="800000"/>
            <a:headEnd/>
            <a:tailEnd/>
          </a:ln>
        </p:spPr>
        <p:txBody>
          <a:bodyPr>
            <a:prstTxWarp prst="textNoShape">
              <a:avLst/>
            </a:prstTxWarp>
            <a:spAutoFit/>
          </a:bodyPr>
          <a:lstStyle/>
          <a:p>
            <a:r>
              <a:rPr lang="en-GB" sz="2400" b="1" dirty="0">
                <a:solidFill>
                  <a:srgbClr val="FFFFFF"/>
                </a:solidFill>
              </a:rPr>
              <a:t>Unit 309: Produce and present advanced desserts and dough products using standardised recipes</a:t>
            </a:r>
            <a:endParaRPr lang="en-US" sz="24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CF49E-A290-4243-9F6B-39EB2382CDB8}"/>
              </a:ext>
            </a:extLst>
          </p:cNvPr>
          <p:cNvSpPr>
            <a:spLocks noGrp="1"/>
          </p:cNvSpPr>
          <p:nvPr>
            <p:ph type="title"/>
          </p:nvPr>
        </p:nvSpPr>
        <p:spPr/>
        <p:txBody>
          <a:bodyPr/>
          <a:lstStyle/>
          <a:p>
            <a:r>
              <a:rPr lang="en-GB" dirty="0"/>
              <a:t>Small equipment</a:t>
            </a:r>
          </a:p>
        </p:txBody>
      </p:sp>
      <p:sp>
        <p:nvSpPr>
          <p:cNvPr id="3" name="Content Placeholder 2">
            <a:extLst>
              <a:ext uri="{FF2B5EF4-FFF2-40B4-BE49-F238E27FC236}">
                <a16:creationId xmlns:a16="http://schemas.microsoft.com/office/drawing/2014/main" id="{32D71A26-720A-4DF9-A3D6-D507B1B63AC8}"/>
              </a:ext>
            </a:extLst>
          </p:cNvPr>
          <p:cNvSpPr>
            <a:spLocks noGrp="1"/>
          </p:cNvSpPr>
          <p:nvPr>
            <p:ph sz="half" idx="1"/>
          </p:nvPr>
        </p:nvSpPr>
        <p:spPr>
          <a:xfrm>
            <a:off x="215256" y="1862137"/>
            <a:ext cx="8460432"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Piping bag and nozzles </a:t>
            </a:r>
            <a:r>
              <a:rPr lang="en-GB" sz="2000" dirty="0"/>
              <a:t> –  a cone shaped bag that has a small opening on one end and a large opening on the opposite end. The small opening is the decorating end that generally has different tips that can be interchanged to create different decorative shapes. Some of the common tips are the round tip for line work and writing, an open star tip for borders and a closed star for flower shapes.</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Saucepans</a:t>
            </a:r>
            <a:r>
              <a:rPr lang="en-GB" sz="2000" dirty="0"/>
              <a:t> – an essential  cooking utensil that is round in shape with high, straight sides and a longer handle. Equipped with a tight fitting cover, the saucepan can range in sizes to hold contents. They are made of materials such as stainless steel, copper, anodized aluminium, glass, and enamelled steel or cast iron.</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p:txBody>
      </p:sp>
      <p:sp>
        <p:nvSpPr>
          <p:cNvPr id="5" name="Slide Number Placeholder 4">
            <a:extLst>
              <a:ext uri="{FF2B5EF4-FFF2-40B4-BE49-F238E27FC236}">
                <a16:creationId xmlns:a16="http://schemas.microsoft.com/office/drawing/2014/main" id="{5E2706A4-750D-49D8-BCC8-AB95D9AAB900}"/>
              </a:ext>
            </a:extLst>
          </p:cNvPr>
          <p:cNvSpPr>
            <a:spLocks noGrp="1"/>
          </p:cNvSpPr>
          <p:nvPr>
            <p:ph type="sldNum" sz="quarter" idx="12"/>
          </p:nvPr>
        </p:nvSpPr>
        <p:spPr/>
        <p:txBody>
          <a:bodyPr/>
          <a:lstStyle/>
          <a:p>
            <a:fld id="{25A470B1-4B60-4DEC-B85F-F41A8644BCF0}" type="slidenum">
              <a:rPr lang="en-GB" altLang="en-US" smtClean="0"/>
              <a:pPr/>
              <a:t>10</a:t>
            </a:fld>
            <a:endParaRPr lang="en-GB" altLang="en-US"/>
          </a:p>
        </p:txBody>
      </p:sp>
    </p:spTree>
    <p:extLst>
      <p:ext uri="{BB962C8B-B14F-4D97-AF65-F5344CB8AC3E}">
        <p14:creationId xmlns:p14="http://schemas.microsoft.com/office/powerpoint/2010/main" val="331475041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CF49E-A290-4243-9F6B-39EB2382CDB8}"/>
              </a:ext>
            </a:extLst>
          </p:cNvPr>
          <p:cNvSpPr>
            <a:spLocks noGrp="1"/>
          </p:cNvSpPr>
          <p:nvPr>
            <p:ph type="title"/>
          </p:nvPr>
        </p:nvSpPr>
        <p:spPr/>
        <p:txBody>
          <a:bodyPr/>
          <a:lstStyle/>
          <a:p>
            <a:r>
              <a:rPr lang="en-GB" dirty="0"/>
              <a:t>Small equipment</a:t>
            </a:r>
          </a:p>
        </p:txBody>
      </p:sp>
      <p:sp>
        <p:nvSpPr>
          <p:cNvPr id="3" name="Content Placeholder 2">
            <a:extLst>
              <a:ext uri="{FF2B5EF4-FFF2-40B4-BE49-F238E27FC236}">
                <a16:creationId xmlns:a16="http://schemas.microsoft.com/office/drawing/2014/main" id="{32D71A26-720A-4DF9-A3D6-D507B1B63AC8}"/>
              </a:ext>
            </a:extLst>
          </p:cNvPr>
          <p:cNvSpPr>
            <a:spLocks noGrp="1"/>
          </p:cNvSpPr>
          <p:nvPr>
            <p:ph sz="half" idx="1"/>
          </p:nvPr>
        </p:nvSpPr>
        <p:spPr>
          <a:xfrm>
            <a:off x="148917" y="1490425"/>
            <a:ext cx="8835054"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Scales</a:t>
            </a:r>
            <a:r>
              <a:rPr lang="en-GB" sz="2000" dirty="0"/>
              <a:t>  – scales are used to measure the weight of ingredients and other food commodities. Kitchen scales are available in electronic balance or spring models. A electronic balance scale will give a more accurate reading than a spring scale.</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Sieve</a:t>
            </a:r>
            <a:r>
              <a:rPr lang="en-GB" sz="2000" dirty="0"/>
              <a:t>  –  used to strain liquids or to sift dry ingredients, such as flour or powdered sugar. Also referred to as a strainer, a sieve has perforated holes or mesh and is available in many different shapes and sizes. Several similar kitchen tools that may be used as a sieve are a chinois or a colander. </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Silicone mats </a:t>
            </a:r>
            <a:r>
              <a:rPr lang="en-GB" sz="2000" dirty="0"/>
              <a:t>– referred to as non-stick baking made from a silicone construction, which prevents baked goods from sticking so they can easily be removed. This also makes them easy to keep clean.</a:t>
            </a:r>
            <a:endParaRPr lang="en-GB" sz="2000" dirty="0">
              <a:highlight>
                <a:srgbClr val="FFFF00"/>
              </a:highlight>
            </a:endParaRPr>
          </a:p>
          <a:p>
            <a:pPr marL="342900" indent="-342900" algn="just">
              <a:lnSpc>
                <a:spcPct val="100000"/>
              </a:lnSpc>
              <a:spcBef>
                <a:spcPts val="0"/>
              </a:spcBef>
              <a:spcAft>
                <a:spcPts val="0"/>
              </a:spcAft>
              <a:buClr>
                <a:srgbClr val="FF0000"/>
              </a:buClr>
              <a:buFont typeface="Arial" panose="020B0604020202020204" pitchFamily="34" charset="0"/>
              <a:buChar char="•"/>
            </a:pPr>
            <a:endParaRPr lang="en-GB" sz="2000" dirty="0"/>
          </a:p>
        </p:txBody>
      </p:sp>
      <p:sp>
        <p:nvSpPr>
          <p:cNvPr id="5" name="Slide Number Placeholder 4">
            <a:extLst>
              <a:ext uri="{FF2B5EF4-FFF2-40B4-BE49-F238E27FC236}">
                <a16:creationId xmlns:a16="http://schemas.microsoft.com/office/drawing/2014/main" id="{5E2706A4-750D-49D8-BCC8-AB95D9AAB900}"/>
              </a:ext>
            </a:extLst>
          </p:cNvPr>
          <p:cNvSpPr>
            <a:spLocks noGrp="1"/>
          </p:cNvSpPr>
          <p:nvPr>
            <p:ph type="sldNum" sz="quarter" idx="12"/>
          </p:nvPr>
        </p:nvSpPr>
        <p:spPr/>
        <p:txBody>
          <a:bodyPr/>
          <a:lstStyle/>
          <a:p>
            <a:fld id="{25A470B1-4B60-4DEC-B85F-F41A8644BCF0}" type="slidenum">
              <a:rPr lang="en-GB" altLang="en-US" smtClean="0"/>
              <a:pPr/>
              <a:t>11</a:t>
            </a:fld>
            <a:endParaRPr lang="en-GB" altLang="en-US"/>
          </a:p>
        </p:txBody>
      </p:sp>
    </p:spTree>
    <p:extLst>
      <p:ext uri="{BB962C8B-B14F-4D97-AF65-F5344CB8AC3E}">
        <p14:creationId xmlns:p14="http://schemas.microsoft.com/office/powerpoint/2010/main" val="49382739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CF49E-A290-4243-9F6B-39EB2382CDB8}"/>
              </a:ext>
            </a:extLst>
          </p:cNvPr>
          <p:cNvSpPr>
            <a:spLocks noGrp="1"/>
          </p:cNvSpPr>
          <p:nvPr>
            <p:ph type="title"/>
          </p:nvPr>
        </p:nvSpPr>
        <p:spPr/>
        <p:txBody>
          <a:bodyPr/>
          <a:lstStyle/>
          <a:p>
            <a:r>
              <a:rPr lang="en-GB" dirty="0"/>
              <a:t>Small equipment</a:t>
            </a:r>
          </a:p>
        </p:txBody>
      </p:sp>
      <p:sp>
        <p:nvSpPr>
          <p:cNvPr id="3" name="Content Placeholder 2">
            <a:extLst>
              <a:ext uri="{FF2B5EF4-FFF2-40B4-BE49-F238E27FC236}">
                <a16:creationId xmlns:a16="http://schemas.microsoft.com/office/drawing/2014/main" id="{32D71A26-720A-4DF9-A3D6-D507B1B63AC8}"/>
              </a:ext>
            </a:extLst>
          </p:cNvPr>
          <p:cNvSpPr>
            <a:spLocks noGrp="1"/>
          </p:cNvSpPr>
          <p:nvPr>
            <p:ph sz="half" idx="1"/>
          </p:nvPr>
        </p:nvSpPr>
        <p:spPr>
          <a:xfrm>
            <a:off x="107504" y="1340768"/>
            <a:ext cx="5842992"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Spatula</a:t>
            </a:r>
            <a:r>
              <a:rPr lang="en-GB" sz="2000" dirty="0"/>
              <a:t>  – a small tool having a broad, flat, flexible blade that is used to mix, spread, or lifting material, commonly used in making hot and cold desserts. A slotted spatula allows air to get under food, so it slides off spatula easily</a:t>
            </a:r>
          </a:p>
          <a:p>
            <a:pPr>
              <a:lnSpc>
                <a:spcPct val="100000"/>
              </a:lnSpc>
              <a:spcBef>
                <a:spcPts val="0"/>
              </a:spcBef>
              <a:spcAft>
                <a:spcPts val="0"/>
              </a:spcAft>
              <a:buClr>
                <a:srgbClr val="FF0000"/>
              </a:buCl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Spoons</a:t>
            </a:r>
            <a:r>
              <a:rPr lang="en-GB" sz="2000" dirty="0"/>
              <a:t> – made from materials including wood, metal and plastic. Most spoons will feature a hole in the handle, so the utensil can also be conveniently stored and quickly accessed during busy periods of service. Also Spoonulas are available which are made from a soft plastic, the spoonulas are non-abrasive</a:t>
            </a:r>
          </a:p>
          <a:p>
            <a:pPr>
              <a:lnSpc>
                <a:spcPct val="100000"/>
              </a:lnSpc>
              <a:spcBef>
                <a:spcPts val="0"/>
              </a:spcBef>
              <a:spcAft>
                <a:spcPts val="0"/>
              </a:spcAft>
              <a:buClr>
                <a:srgbClr val="FF0000"/>
              </a:buCl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Strainers</a:t>
            </a:r>
            <a:r>
              <a:rPr lang="en-GB" sz="2000" dirty="0"/>
              <a:t> – used to remove lumps from sauces.</a:t>
            </a:r>
          </a:p>
        </p:txBody>
      </p:sp>
      <p:sp>
        <p:nvSpPr>
          <p:cNvPr id="5" name="Slide Number Placeholder 4">
            <a:extLst>
              <a:ext uri="{FF2B5EF4-FFF2-40B4-BE49-F238E27FC236}">
                <a16:creationId xmlns:a16="http://schemas.microsoft.com/office/drawing/2014/main" id="{5E2706A4-750D-49D8-BCC8-AB95D9AAB900}"/>
              </a:ext>
            </a:extLst>
          </p:cNvPr>
          <p:cNvSpPr>
            <a:spLocks noGrp="1"/>
          </p:cNvSpPr>
          <p:nvPr>
            <p:ph type="sldNum" sz="quarter" idx="12"/>
          </p:nvPr>
        </p:nvSpPr>
        <p:spPr/>
        <p:txBody>
          <a:bodyPr/>
          <a:lstStyle/>
          <a:p>
            <a:fld id="{25A470B1-4B60-4DEC-B85F-F41A8644BCF0}" type="slidenum">
              <a:rPr lang="en-GB" altLang="en-US" smtClean="0"/>
              <a:pPr/>
              <a:t>12</a:t>
            </a:fld>
            <a:endParaRPr lang="en-GB" altLang="en-US"/>
          </a:p>
        </p:txBody>
      </p:sp>
      <p:pic>
        <p:nvPicPr>
          <p:cNvPr id="6" name="Picture 5">
            <a:extLst>
              <a:ext uri="{FF2B5EF4-FFF2-40B4-BE49-F238E27FC236}">
                <a16:creationId xmlns:a16="http://schemas.microsoft.com/office/drawing/2014/main" id="{490648B8-187F-EA49-B961-65570CD5DF0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084168" y="3177926"/>
            <a:ext cx="2842964" cy="1894385"/>
          </a:xfrm>
          <a:prstGeom prst="rect">
            <a:avLst/>
          </a:prstGeom>
        </p:spPr>
      </p:pic>
    </p:spTree>
    <p:extLst>
      <p:ext uri="{BB962C8B-B14F-4D97-AF65-F5344CB8AC3E}">
        <p14:creationId xmlns:p14="http://schemas.microsoft.com/office/powerpoint/2010/main" val="26765889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CF49E-A290-4243-9F6B-39EB2382CDB8}"/>
              </a:ext>
            </a:extLst>
          </p:cNvPr>
          <p:cNvSpPr>
            <a:spLocks noGrp="1"/>
          </p:cNvSpPr>
          <p:nvPr>
            <p:ph type="title"/>
          </p:nvPr>
        </p:nvSpPr>
        <p:spPr/>
        <p:txBody>
          <a:bodyPr/>
          <a:lstStyle/>
          <a:p>
            <a:r>
              <a:rPr lang="en-GB" dirty="0"/>
              <a:t>Small equipment</a:t>
            </a:r>
          </a:p>
        </p:txBody>
      </p:sp>
      <p:sp>
        <p:nvSpPr>
          <p:cNvPr id="3" name="Content Placeholder 2">
            <a:extLst>
              <a:ext uri="{FF2B5EF4-FFF2-40B4-BE49-F238E27FC236}">
                <a16:creationId xmlns:a16="http://schemas.microsoft.com/office/drawing/2014/main" id="{32D71A26-720A-4DF9-A3D6-D507B1B63AC8}"/>
              </a:ext>
            </a:extLst>
          </p:cNvPr>
          <p:cNvSpPr>
            <a:spLocks noGrp="1"/>
          </p:cNvSpPr>
          <p:nvPr>
            <p:ph sz="half" idx="1"/>
          </p:nvPr>
        </p:nvSpPr>
        <p:spPr>
          <a:xfrm>
            <a:off x="171227" y="1660871"/>
            <a:ext cx="8515573" cy="4896544"/>
          </a:xfrm>
        </p:spPr>
        <p:txBody>
          <a:bodyPr/>
          <a:lstStyle/>
          <a:p>
            <a:pPr marL="342900" indent="-342900" algn="just">
              <a:lnSpc>
                <a:spcPct val="100000"/>
              </a:lnSpc>
              <a:spcBef>
                <a:spcPts val="0"/>
              </a:spcBef>
              <a:spcAft>
                <a:spcPts val="0"/>
              </a:spcAft>
              <a:buClr>
                <a:srgbClr val="FF0000"/>
              </a:buClr>
              <a:buFont typeface="Arial" panose="020B0604020202020204" pitchFamily="34" charset="0"/>
              <a:buChar char="•"/>
            </a:pPr>
            <a:r>
              <a:rPr lang="en-GB" sz="2000" b="1" dirty="0"/>
              <a:t>Sugar thermometer </a:t>
            </a:r>
            <a:r>
              <a:rPr lang="en-GB" sz="2000" dirty="0"/>
              <a:t>– will ensure jams, caramels and fudges are produced at the perfect temperature. The sugar thermometer displays optimum temperatures for each stage of the sugar boiling process from thread to caramelisation, helping you achieve the desired result with ease. This thermometer features a temperature range of +40 to +200ºC (104 to 392⁰F).</a:t>
            </a:r>
          </a:p>
          <a:p>
            <a:pPr marL="342900" indent="-342900" algn="just">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Sugar lamp </a:t>
            </a:r>
            <a:r>
              <a:rPr lang="en-GB" sz="2000" dirty="0"/>
              <a:t> –  the sugar lamp quickly heats up your sugar, allowing you to later create sugar designs through a blowing pump and allowing you to pull the sugar, making it ideal for desserts and sugar garnishes.</a:t>
            </a:r>
          </a:p>
        </p:txBody>
      </p:sp>
      <p:sp>
        <p:nvSpPr>
          <p:cNvPr id="5" name="Slide Number Placeholder 4">
            <a:extLst>
              <a:ext uri="{FF2B5EF4-FFF2-40B4-BE49-F238E27FC236}">
                <a16:creationId xmlns:a16="http://schemas.microsoft.com/office/drawing/2014/main" id="{5E2706A4-750D-49D8-BCC8-AB95D9AAB900}"/>
              </a:ext>
            </a:extLst>
          </p:cNvPr>
          <p:cNvSpPr>
            <a:spLocks noGrp="1"/>
          </p:cNvSpPr>
          <p:nvPr>
            <p:ph type="sldNum" sz="quarter" idx="12"/>
          </p:nvPr>
        </p:nvSpPr>
        <p:spPr/>
        <p:txBody>
          <a:bodyPr/>
          <a:lstStyle/>
          <a:p>
            <a:fld id="{25A470B1-4B60-4DEC-B85F-F41A8644BCF0}" type="slidenum">
              <a:rPr lang="en-GB" altLang="en-US" smtClean="0"/>
              <a:pPr/>
              <a:t>13</a:t>
            </a:fld>
            <a:endParaRPr lang="en-GB" altLang="en-US"/>
          </a:p>
        </p:txBody>
      </p:sp>
    </p:spTree>
    <p:extLst>
      <p:ext uri="{BB962C8B-B14F-4D97-AF65-F5344CB8AC3E}">
        <p14:creationId xmlns:p14="http://schemas.microsoft.com/office/powerpoint/2010/main" val="396815579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CF49E-A290-4243-9F6B-39EB2382CDB8}"/>
              </a:ext>
            </a:extLst>
          </p:cNvPr>
          <p:cNvSpPr>
            <a:spLocks noGrp="1"/>
          </p:cNvSpPr>
          <p:nvPr>
            <p:ph type="title"/>
          </p:nvPr>
        </p:nvSpPr>
        <p:spPr/>
        <p:txBody>
          <a:bodyPr/>
          <a:lstStyle/>
          <a:p>
            <a:r>
              <a:rPr lang="en-GB" dirty="0"/>
              <a:t>Small equipment</a:t>
            </a:r>
          </a:p>
        </p:txBody>
      </p:sp>
      <p:sp>
        <p:nvSpPr>
          <p:cNvPr id="3" name="Content Placeholder 2">
            <a:extLst>
              <a:ext uri="{FF2B5EF4-FFF2-40B4-BE49-F238E27FC236}">
                <a16:creationId xmlns:a16="http://schemas.microsoft.com/office/drawing/2014/main" id="{32D71A26-720A-4DF9-A3D6-D507B1B63AC8}"/>
              </a:ext>
            </a:extLst>
          </p:cNvPr>
          <p:cNvSpPr>
            <a:spLocks noGrp="1"/>
          </p:cNvSpPr>
          <p:nvPr>
            <p:ph sz="half" idx="1"/>
          </p:nvPr>
        </p:nvSpPr>
        <p:spPr>
          <a:xfrm>
            <a:off x="323528" y="1256782"/>
            <a:ext cx="8064896"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Temperature probe </a:t>
            </a:r>
            <a:r>
              <a:rPr lang="en-GB" sz="2000" dirty="0"/>
              <a:t> – used for checking the internal temperature of meat or other foods products to ensure that the appropriate and safe temperature has been achieved. When checking the temperature of the food , insert the thermometer probe into the thickest part of the meat and as close to the centre as possible.</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Trays</a:t>
            </a:r>
            <a:r>
              <a:rPr lang="en-GB" sz="2000" dirty="0"/>
              <a:t>   – are commonly found in every professional kitchen and are used for a variety of cooking tasks. Cake pans can be round, square, or rectangular and are available in several sizes. Aluminium is a good material for trays because it is a good conductor of heat, which results in even cooking.</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Whisk</a:t>
            </a:r>
            <a:r>
              <a:rPr lang="en-GB" sz="2000" dirty="0"/>
              <a:t>  – there are a variety of different types, shapes and sizes of whisks available depending on the requirements for their use. Some of the most common whisks include: Ball, round balloon, oval balloon, coil, flat end.</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p:txBody>
      </p:sp>
      <p:sp>
        <p:nvSpPr>
          <p:cNvPr id="5" name="Slide Number Placeholder 4">
            <a:extLst>
              <a:ext uri="{FF2B5EF4-FFF2-40B4-BE49-F238E27FC236}">
                <a16:creationId xmlns:a16="http://schemas.microsoft.com/office/drawing/2014/main" id="{5E2706A4-750D-49D8-BCC8-AB95D9AAB900}"/>
              </a:ext>
            </a:extLst>
          </p:cNvPr>
          <p:cNvSpPr>
            <a:spLocks noGrp="1"/>
          </p:cNvSpPr>
          <p:nvPr>
            <p:ph type="sldNum" sz="quarter" idx="12"/>
          </p:nvPr>
        </p:nvSpPr>
        <p:spPr/>
        <p:txBody>
          <a:bodyPr/>
          <a:lstStyle/>
          <a:p>
            <a:fld id="{25A470B1-4B60-4DEC-B85F-F41A8644BCF0}" type="slidenum">
              <a:rPr lang="en-GB" altLang="en-US" smtClean="0"/>
              <a:pPr/>
              <a:t>14</a:t>
            </a:fld>
            <a:endParaRPr lang="en-GB" altLang="en-US"/>
          </a:p>
        </p:txBody>
      </p:sp>
    </p:spTree>
    <p:extLst>
      <p:ext uri="{BB962C8B-B14F-4D97-AF65-F5344CB8AC3E}">
        <p14:creationId xmlns:p14="http://schemas.microsoft.com/office/powerpoint/2010/main" val="330262129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CF49E-A290-4243-9F6B-39EB2382CDB8}"/>
              </a:ext>
            </a:extLst>
          </p:cNvPr>
          <p:cNvSpPr>
            <a:spLocks noGrp="1"/>
          </p:cNvSpPr>
          <p:nvPr>
            <p:ph type="title"/>
          </p:nvPr>
        </p:nvSpPr>
        <p:spPr/>
        <p:txBody>
          <a:bodyPr/>
          <a:lstStyle/>
          <a:p>
            <a:r>
              <a:rPr lang="en-GB" dirty="0"/>
              <a:t>Small equipment</a:t>
            </a:r>
          </a:p>
        </p:txBody>
      </p:sp>
      <p:sp>
        <p:nvSpPr>
          <p:cNvPr id="3" name="Content Placeholder 2">
            <a:extLst>
              <a:ext uri="{FF2B5EF4-FFF2-40B4-BE49-F238E27FC236}">
                <a16:creationId xmlns:a16="http://schemas.microsoft.com/office/drawing/2014/main" id="{32D71A26-720A-4DF9-A3D6-D507B1B63AC8}"/>
              </a:ext>
            </a:extLst>
          </p:cNvPr>
          <p:cNvSpPr>
            <a:spLocks noGrp="1"/>
          </p:cNvSpPr>
          <p:nvPr>
            <p:ph sz="half" idx="1"/>
          </p:nvPr>
        </p:nvSpPr>
        <p:spPr>
          <a:xfrm>
            <a:off x="323528" y="1256782"/>
            <a:ext cx="8352160"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Turntable </a:t>
            </a:r>
            <a:r>
              <a:rPr lang="en-GB" sz="2000" dirty="0"/>
              <a:t> – </a:t>
            </a:r>
            <a:r>
              <a:rPr lang="en-GB" sz="2000" b="1" dirty="0"/>
              <a:t> </a:t>
            </a:r>
            <a:r>
              <a:rPr lang="en-GB" sz="2000" dirty="0"/>
              <a:t>the turntable is a plate, generally about 12 inches in diameter, that is mounted on a pedestal on which it can rotate. This tool makes it easy to turn the dessert as it is being decorated, providing easy access to all sides of the dessert when the coating, glaze, frosting is applied.</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Cream whippers</a:t>
            </a:r>
            <a:r>
              <a:rPr lang="en-GB" sz="2000" dirty="0"/>
              <a:t> – </a:t>
            </a:r>
            <a:r>
              <a:rPr lang="en-GB" sz="2000" b="1" dirty="0"/>
              <a:t> </a:t>
            </a:r>
            <a:r>
              <a:rPr lang="en-GB" sz="2000" dirty="0" err="1"/>
              <a:t>espuma</a:t>
            </a:r>
            <a:r>
              <a:rPr lang="en-GB" sz="2000" dirty="0"/>
              <a:t> or air, is created by a cream whipper, also known as a siphon, using N2O cartridges to incorporate the air which creates a dense mousse type foam. They are sealed canisters which use pressurized gas to aerate cream quickly. Although this is their primary function they are also capable of a lot more than whipping up cream for dessert toppings. They can also be used to add texture to components to sweet dish. They are perfect for making foams as well as, infusions, sauces and mousses, not to mention flavoured cream for desserts.</a:t>
            </a:r>
          </a:p>
        </p:txBody>
      </p:sp>
      <p:sp>
        <p:nvSpPr>
          <p:cNvPr id="5" name="Slide Number Placeholder 4">
            <a:extLst>
              <a:ext uri="{FF2B5EF4-FFF2-40B4-BE49-F238E27FC236}">
                <a16:creationId xmlns:a16="http://schemas.microsoft.com/office/drawing/2014/main" id="{5E2706A4-750D-49D8-BCC8-AB95D9AAB900}"/>
              </a:ext>
            </a:extLst>
          </p:cNvPr>
          <p:cNvSpPr>
            <a:spLocks noGrp="1"/>
          </p:cNvSpPr>
          <p:nvPr>
            <p:ph type="sldNum" sz="quarter" idx="12"/>
          </p:nvPr>
        </p:nvSpPr>
        <p:spPr/>
        <p:txBody>
          <a:bodyPr/>
          <a:lstStyle/>
          <a:p>
            <a:fld id="{25A470B1-4B60-4DEC-B85F-F41A8644BCF0}" type="slidenum">
              <a:rPr lang="en-GB" altLang="en-US" smtClean="0"/>
              <a:pPr/>
              <a:t>15</a:t>
            </a:fld>
            <a:endParaRPr lang="en-GB" altLang="en-US"/>
          </a:p>
        </p:txBody>
      </p:sp>
    </p:spTree>
    <p:extLst>
      <p:ext uri="{BB962C8B-B14F-4D97-AF65-F5344CB8AC3E}">
        <p14:creationId xmlns:p14="http://schemas.microsoft.com/office/powerpoint/2010/main" val="391053578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457200" y="1371600"/>
            <a:ext cx="8229600" cy="4754563"/>
          </a:xfrm>
        </p:spPr>
        <p:txBody>
          <a:bodyPr/>
          <a:lstStyle/>
          <a:p>
            <a:pPr marL="0" indent="0" algn="ctr" eaLnBrk="1" hangingPunct="1">
              <a:lnSpc>
                <a:spcPct val="100000"/>
              </a:lnSpc>
            </a:pPr>
            <a:endParaRPr sz="6000" dirty="0">
              <a:solidFill>
                <a:srgbClr val="E30613"/>
              </a:solidFill>
              <a:ea typeface="ＭＳ Ｐゴシック" pitchFamily="-105" charset="-128"/>
              <a:cs typeface="ＭＳ Ｐゴシック" pitchFamily="-105" charset="-128"/>
            </a:endParaRPr>
          </a:p>
          <a:p>
            <a:pPr marL="0" indent="0" algn="ctr" eaLnBrk="1" hangingPunct="1">
              <a:lnSpc>
                <a:spcPct val="100000"/>
              </a:lnSpc>
            </a:pPr>
            <a:r>
              <a:rPr sz="6000" dirty="0">
                <a:solidFill>
                  <a:srgbClr val="E30613"/>
                </a:solidFill>
                <a:ea typeface="ＭＳ Ｐゴシック" pitchFamily="-105" charset="-128"/>
                <a:cs typeface="ＭＳ Ｐゴシック" pitchFamily="-105" charset="-128"/>
              </a:rPr>
              <a:t>Any questions?</a:t>
            </a:r>
          </a:p>
        </p:txBody>
      </p:sp>
    </p:spTree>
    <p:custDataLst>
      <p:tags r:id="rId1"/>
    </p:custDataLst>
    <p:extLst>
      <p:ext uri="{BB962C8B-B14F-4D97-AF65-F5344CB8AC3E}">
        <p14:creationId xmlns:p14="http://schemas.microsoft.com/office/powerpoint/2010/main" val="3952855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904" y="838200"/>
            <a:ext cx="8218488" cy="382588"/>
          </a:xfrm>
        </p:spPr>
        <p:txBody>
          <a:bodyPr/>
          <a:lstStyle/>
          <a:p>
            <a:r>
              <a:rPr lang="en-GB" dirty="0"/>
              <a:t>Small kitchen equipment task</a:t>
            </a:r>
          </a:p>
        </p:txBody>
      </p:sp>
      <p:sp>
        <p:nvSpPr>
          <p:cNvPr id="3" name="Content Placeholder 2"/>
          <p:cNvSpPr>
            <a:spLocks noGrp="1"/>
          </p:cNvSpPr>
          <p:nvPr>
            <p:ph sz="quarter" idx="10"/>
          </p:nvPr>
        </p:nvSpPr>
        <p:spPr>
          <a:xfrm>
            <a:off x="251520" y="1220788"/>
            <a:ext cx="8640960" cy="4906412"/>
          </a:xfrm>
        </p:spPr>
        <p:txBody>
          <a:bodyPr/>
          <a:lstStyle/>
          <a:p>
            <a:r>
              <a:rPr lang="en-GB" dirty="0"/>
              <a:t>Lets work together and see if we can list the different small kitchen equipment commonly used in the production, cooking and finishing of hot and cold desserts:</a:t>
            </a:r>
          </a:p>
          <a:p>
            <a:endParaRPr lang="en-GB" dirty="0"/>
          </a:p>
          <a:p>
            <a:endParaRPr lang="en-GB" dirty="0"/>
          </a:p>
        </p:txBody>
      </p:sp>
      <p:graphicFrame>
        <p:nvGraphicFramePr>
          <p:cNvPr id="4" name="Diagram 3"/>
          <p:cNvGraphicFramePr/>
          <p:nvPr>
            <p:extLst>
              <p:ext uri="{D42A27DB-BD31-4B8C-83A1-F6EECF244321}">
                <p14:modId xmlns:p14="http://schemas.microsoft.com/office/powerpoint/2010/main" val="2255275501"/>
              </p:ext>
            </p:extLst>
          </p:nvPr>
        </p:nvGraphicFramePr>
        <p:xfrm>
          <a:off x="179512" y="1988840"/>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6415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14F43-8DE7-4D71-8538-0534EA96760E}"/>
              </a:ext>
            </a:extLst>
          </p:cNvPr>
          <p:cNvSpPr>
            <a:spLocks noGrp="1"/>
          </p:cNvSpPr>
          <p:nvPr>
            <p:ph type="title"/>
          </p:nvPr>
        </p:nvSpPr>
        <p:spPr/>
        <p:txBody>
          <a:bodyPr/>
          <a:lstStyle/>
          <a:p>
            <a:r>
              <a:rPr lang="en-GB" dirty="0"/>
              <a:t>Introduction</a:t>
            </a:r>
          </a:p>
        </p:txBody>
      </p:sp>
      <p:sp>
        <p:nvSpPr>
          <p:cNvPr id="5" name="Slide Number Placeholder 4">
            <a:extLst>
              <a:ext uri="{FF2B5EF4-FFF2-40B4-BE49-F238E27FC236}">
                <a16:creationId xmlns:a16="http://schemas.microsoft.com/office/drawing/2014/main" id="{8007DEB4-74D7-4AAD-94DA-C144DE9DCA02}"/>
              </a:ext>
            </a:extLst>
          </p:cNvPr>
          <p:cNvSpPr>
            <a:spLocks noGrp="1"/>
          </p:cNvSpPr>
          <p:nvPr>
            <p:ph type="sldNum" sz="quarter" idx="12"/>
          </p:nvPr>
        </p:nvSpPr>
        <p:spPr/>
        <p:txBody>
          <a:bodyPr/>
          <a:lstStyle/>
          <a:p>
            <a:fld id="{25A470B1-4B60-4DEC-B85F-F41A8644BCF0}" type="slidenum">
              <a:rPr lang="en-GB" altLang="en-US" smtClean="0"/>
              <a:pPr/>
              <a:t>3</a:t>
            </a:fld>
            <a:endParaRPr lang="en-GB" altLang="en-US"/>
          </a:p>
        </p:txBody>
      </p:sp>
      <p:sp>
        <p:nvSpPr>
          <p:cNvPr id="6" name="Content Placeholder 2">
            <a:extLst>
              <a:ext uri="{FF2B5EF4-FFF2-40B4-BE49-F238E27FC236}">
                <a16:creationId xmlns:a16="http://schemas.microsoft.com/office/drawing/2014/main" id="{19CC953A-CE55-4E03-8031-16DB6CEBFC3F}"/>
              </a:ext>
            </a:extLst>
          </p:cNvPr>
          <p:cNvSpPr txBox="1">
            <a:spLocks/>
          </p:cNvSpPr>
          <p:nvPr/>
        </p:nvSpPr>
        <p:spPr>
          <a:xfrm>
            <a:off x="225152" y="1371600"/>
            <a:ext cx="5570984" cy="4510606"/>
          </a:xfrm>
          <a:prstGeom prst="rect">
            <a:avLst/>
          </a:prstGeom>
          <a:ln/>
        </p:spPr>
        <p:txBody>
          <a:bodyPr/>
          <a:ls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a:lstStyle>
          <a:p>
            <a:pPr algn="just"/>
            <a:endParaRPr lang="en-GB" dirty="0"/>
          </a:p>
        </p:txBody>
      </p:sp>
      <p:sp>
        <p:nvSpPr>
          <p:cNvPr id="7" name="Content Placeholder 2">
            <a:extLst>
              <a:ext uri="{FF2B5EF4-FFF2-40B4-BE49-F238E27FC236}">
                <a16:creationId xmlns:a16="http://schemas.microsoft.com/office/drawing/2014/main" id="{C5512072-8C04-445D-BEFD-51F1F9AD1235}"/>
              </a:ext>
            </a:extLst>
          </p:cNvPr>
          <p:cNvSpPr txBox="1">
            <a:spLocks/>
          </p:cNvSpPr>
          <p:nvPr/>
        </p:nvSpPr>
        <p:spPr>
          <a:xfrm>
            <a:off x="241920" y="1484784"/>
            <a:ext cx="8765704" cy="4755600"/>
          </a:xfrm>
          <a:prstGeom prst="rect">
            <a:avLst/>
          </a:prstGeom>
          <a:ln/>
        </p:spPr>
        <p:txBody>
          <a:bodyPr/>
          <a:ls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a:lstStyle>
          <a:p>
            <a:pPr marL="342900" indent="-342900">
              <a:buClr>
                <a:srgbClr val="FF0000"/>
              </a:buClr>
              <a:buFont typeface="Arial" panose="020B0604020202020204" pitchFamily="34" charset="0"/>
              <a:buChar char="•"/>
            </a:pPr>
            <a:r>
              <a:rPr lang="en-GB" dirty="0"/>
              <a:t>Small tool and equipment play a variety of different roles in the preparation, cooking and finishing of hot and cold desserts. The size and nature of the hospitality establishment will depend on the equipment being used.</a:t>
            </a:r>
          </a:p>
          <a:p>
            <a:pPr>
              <a:buClr>
                <a:srgbClr val="FF0000"/>
              </a:buClr>
            </a:pPr>
            <a:r>
              <a:rPr lang="en-GB" dirty="0"/>
              <a:t> </a:t>
            </a:r>
          </a:p>
          <a:p>
            <a:pPr marL="342900" indent="-342900">
              <a:buClr>
                <a:srgbClr val="FF0000"/>
              </a:buClr>
              <a:buFont typeface="Arial" panose="020B0604020202020204" pitchFamily="34" charset="0"/>
              <a:buChar char="•"/>
            </a:pPr>
            <a:r>
              <a:rPr lang="en-US" dirty="0"/>
              <a:t>It is important to choose tools and small equipment that are of good quality and best fits your needs, you need the knowledge of the safe use of the tools and equipment. It is also beneficial to be familiar with the varieties of models that are available, how to maintain your tools and equipment.</a:t>
            </a:r>
          </a:p>
          <a:p>
            <a:pPr marL="342900" indent="-342900">
              <a:buClr>
                <a:srgbClr val="FF0000"/>
              </a:buClr>
              <a:buFont typeface="Arial" panose="020B0604020202020204" pitchFamily="34" charset="0"/>
              <a:buChar char="•"/>
            </a:pPr>
            <a:endParaRPr lang="en-GB" dirty="0"/>
          </a:p>
          <a:p>
            <a:pPr marL="342900" indent="-342900">
              <a:buClr>
                <a:srgbClr val="FF0000"/>
              </a:buClr>
              <a:buFont typeface="Arial" panose="020B0604020202020204" pitchFamily="34" charset="0"/>
              <a:buChar char="•"/>
            </a:pPr>
            <a:r>
              <a:rPr lang="en-GB" dirty="0"/>
              <a:t>It is important that when using tools and small equipment that you and your colleagues are fully trained on the piece of equipment and you fully understand how to use the in a safe manner.</a:t>
            </a:r>
          </a:p>
          <a:p>
            <a:r>
              <a:rPr lang="en-GB" dirty="0"/>
              <a:t> </a:t>
            </a:r>
          </a:p>
        </p:txBody>
      </p:sp>
    </p:spTree>
    <p:extLst>
      <p:ext uri="{BB962C8B-B14F-4D97-AF65-F5344CB8AC3E}">
        <p14:creationId xmlns:p14="http://schemas.microsoft.com/office/powerpoint/2010/main" val="54359183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CF49E-A290-4243-9F6B-39EB2382CDB8}"/>
              </a:ext>
            </a:extLst>
          </p:cNvPr>
          <p:cNvSpPr>
            <a:spLocks noGrp="1"/>
          </p:cNvSpPr>
          <p:nvPr>
            <p:ph type="title"/>
          </p:nvPr>
        </p:nvSpPr>
        <p:spPr/>
        <p:txBody>
          <a:bodyPr/>
          <a:lstStyle/>
          <a:p>
            <a:r>
              <a:rPr lang="en-GB" dirty="0"/>
              <a:t>Small Equipment</a:t>
            </a:r>
          </a:p>
        </p:txBody>
      </p:sp>
      <p:sp>
        <p:nvSpPr>
          <p:cNvPr id="3" name="Content Placeholder 2">
            <a:extLst>
              <a:ext uri="{FF2B5EF4-FFF2-40B4-BE49-F238E27FC236}">
                <a16:creationId xmlns:a16="http://schemas.microsoft.com/office/drawing/2014/main" id="{32D71A26-720A-4DF9-A3D6-D507B1B63AC8}"/>
              </a:ext>
            </a:extLst>
          </p:cNvPr>
          <p:cNvSpPr>
            <a:spLocks noGrp="1"/>
          </p:cNvSpPr>
          <p:nvPr>
            <p:ph sz="half" idx="1"/>
          </p:nvPr>
        </p:nvSpPr>
        <p:spPr>
          <a:xfrm>
            <a:off x="15121" y="1256782"/>
            <a:ext cx="6357079"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Blender</a:t>
            </a:r>
            <a:r>
              <a:rPr lang="en-GB" sz="2000" dirty="0"/>
              <a:t> – A blender is used basically to emulsify, liquify or puree. Blenders typically consists of a tall glass or plastic food container with a removable lid made with a filler hole for adding ingredients during the process. At the base of the food container there are motor driven blades that blend, chop, mix, or liquefy foods depending on the speed setting selected.</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Blow torch </a:t>
            </a:r>
            <a:r>
              <a:rPr lang="en-GB" sz="2000" dirty="0"/>
              <a:t> – used as a finishing tool, this tool is most often used to add the golden tan surface to desserts by caramelising sugar sprinkled over the top. Small in size, the blow torch uses butane gas for the flame emitted from the torch. Blow torches are typically built with safety locks, holding stands so they don't need to be laid down on counters.</a:t>
            </a:r>
          </a:p>
          <a:p>
            <a:pPr>
              <a:lnSpc>
                <a:spcPct val="100000"/>
              </a:lnSpc>
              <a:spcBef>
                <a:spcPts val="0"/>
              </a:spcBef>
              <a:spcAft>
                <a:spcPts val="0"/>
              </a:spcAft>
              <a:buClr>
                <a:srgbClr val="FF0000"/>
              </a:buClr>
            </a:pPr>
            <a:endParaRPr lang="en-GB" sz="2000" dirty="0"/>
          </a:p>
        </p:txBody>
      </p:sp>
      <p:sp>
        <p:nvSpPr>
          <p:cNvPr id="5" name="Slide Number Placeholder 4">
            <a:extLst>
              <a:ext uri="{FF2B5EF4-FFF2-40B4-BE49-F238E27FC236}">
                <a16:creationId xmlns:a16="http://schemas.microsoft.com/office/drawing/2014/main" id="{5E2706A4-750D-49D8-BCC8-AB95D9AAB900}"/>
              </a:ext>
            </a:extLst>
          </p:cNvPr>
          <p:cNvSpPr>
            <a:spLocks noGrp="1"/>
          </p:cNvSpPr>
          <p:nvPr>
            <p:ph type="sldNum" sz="quarter" idx="12"/>
          </p:nvPr>
        </p:nvSpPr>
        <p:spPr/>
        <p:txBody>
          <a:bodyPr/>
          <a:lstStyle/>
          <a:p>
            <a:fld id="{25A470B1-4B60-4DEC-B85F-F41A8644BCF0}" type="slidenum">
              <a:rPr lang="en-GB" altLang="en-US" smtClean="0"/>
              <a:pPr/>
              <a:t>4</a:t>
            </a:fld>
            <a:endParaRPr lang="en-GB" altLang="en-US"/>
          </a:p>
        </p:txBody>
      </p:sp>
      <p:pic>
        <p:nvPicPr>
          <p:cNvPr id="6" name="Picture 5">
            <a:extLst>
              <a:ext uri="{FF2B5EF4-FFF2-40B4-BE49-F238E27FC236}">
                <a16:creationId xmlns:a16="http://schemas.microsoft.com/office/drawing/2014/main" id="{0F955CE2-7D8B-3F47-B1CF-59943B9AAE6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372200" y="1556037"/>
            <a:ext cx="2565262" cy="1712721"/>
          </a:xfrm>
          <a:prstGeom prst="rect">
            <a:avLst/>
          </a:prstGeom>
        </p:spPr>
      </p:pic>
    </p:spTree>
    <p:extLst>
      <p:ext uri="{BB962C8B-B14F-4D97-AF65-F5344CB8AC3E}">
        <p14:creationId xmlns:p14="http://schemas.microsoft.com/office/powerpoint/2010/main" val="108901698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CF49E-A290-4243-9F6B-39EB2382CDB8}"/>
              </a:ext>
            </a:extLst>
          </p:cNvPr>
          <p:cNvSpPr>
            <a:spLocks noGrp="1"/>
          </p:cNvSpPr>
          <p:nvPr>
            <p:ph type="title"/>
          </p:nvPr>
        </p:nvSpPr>
        <p:spPr/>
        <p:txBody>
          <a:bodyPr/>
          <a:lstStyle/>
          <a:p>
            <a:r>
              <a:rPr lang="en-GB" dirty="0"/>
              <a:t>Small Equipment</a:t>
            </a:r>
          </a:p>
        </p:txBody>
      </p:sp>
      <p:sp>
        <p:nvSpPr>
          <p:cNvPr id="3" name="Content Placeholder 2">
            <a:extLst>
              <a:ext uri="{FF2B5EF4-FFF2-40B4-BE49-F238E27FC236}">
                <a16:creationId xmlns:a16="http://schemas.microsoft.com/office/drawing/2014/main" id="{32D71A26-720A-4DF9-A3D6-D507B1B63AC8}"/>
              </a:ext>
            </a:extLst>
          </p:cNvPr>
          <p:cNvSpPr>
            <a:spLocks noGrp="1"/>
          </p:cNvSpPr>
          <p:nvPr>
            <p:ph sz="half" idx="1"/>
          </p:nvPr>
        </p:nvSpPr>
        <p:spPr>
          <a:xfrm>
            <a:off x="0" y="1507617"/>
            <a:ext cx="8856984"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Chopping boards </a:t>
            </a:r>
            <a:r>
              <a:rPr lang="en-GB" sz="2000" dirty="0"/>
              <a:t> –  come in a wide variety of thicknesses, colour’s, shapes and sizes to fit a variety of different preparation and storage needs. In modern day professional kitchens it is good practice to have colour coded chopping boards to reduce the risk of cross contamination.</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Cooling racks </a:t>
            </a:r>
            <a:r>
              <a:rPr lang="en-GB" sz="2000" dirty="0"/>
              <a:t>– are used for placing cooked foods onto a surface that will enable the food to be cooled on all sides after being cooked. Most cooling racks are made of stainless steel wires that are formed into a mesh squares so that food to be cooled can easily be supported without falling through, yet allowing enough air to reach the bottom of the food.</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p:txBody>
      </p:sp>
      <p:sp>
        <p:nvSpPr>
          <p:cNvPr id="5" name="Slide Number Placeholder 4">
            <a:extLst>
              <a:ext uri="{FF2B5EF4-FFF2-40B4-BE49-F238E27FC236}">
                <a16:creationId xmlns:a16="http://schemas.microsoft.com/office/drawing/2014/main" id="{5E2706A4-750D-49D8-BCC8-AB95D9AAB900}"/>
              </a:ext>
            </a:extLst>
          </p:cNvPr>
          <p:cNvSpPr>
            <a:spLocks noGrp="1"/>
          </p:cNvSpPr>
          <p:nvPr>
            <p:ph type="sldNum" sz="quarter" idx="12"/>
          </p:nvPr>
        </p:nvSpPr>
        <p:spPr/>
        <p:txBody>
          <a:bodyPr/>
          <a:lstStyle/>
          <a:p>
            <a:fld id="{25A470B1-4B60-4DEC-B85F-F41A8644BCF0}" type="slidenum">
              <a:rPr lang="en-GB" altLang="en-US" smtClean="0"/>
              <a:pPr/>
              <a:t>5</a:t>
            </a:fld>
            <a:endParaRPr lang="en-GB" altLang="en-US"/>
          </a:p>
        </p:txBody>
      </p:sp>
    </p:spTree>
    <p:extLst>
      <p:ext uri="{BB962C8B-B14F-4D97-AF65-F5344CB8AC3E}">
        <p14:creationId xmlns:p14="http://schemas.microsoft.com/office/powerpoint/2010/main" val="185705158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CF49E-A290-4243-9F6B-39EB2382CDB8}"/>
              </a:ext>
            </a:extLst>
          </p:cNvPr>
          <p:cNvSpPr>
            <a:spLocks noGrp="1"/>
          </p:cNvSpPr>
          <p:nvPr>
            <p:ph type="title"/>
          </p:nvPr>
        </p:nvSpPr>
        <p:spPr/>
        <p:txBody>
          <a:bodyPr/>
          <a:lstStyle/>
          <a:p>
            <a:r>
              <a:rPr lang="en-GB" dirty="0"/>
              <a:t>Small equipment</a:t>
            </a:r>
          </a:p>
        </p:txBody>
      </p:sp>
      <p:sp>
        <p:nvSpPr>
          <p:cNvPr id="3" name="Content Placeholder 2">
            <a:extLst>
              <a:ext uri="{FF2B5EF4-FFF2-40B4-BE49-F238E27FC236}">
                <a16:creationId xmlns:a16="http://schemas.microsoft.com/office/drawing/2014/main" id="{32D71A26-720A-4DF9-A3D6-D507B1B63AC8}"/>
              </a:ext>
            </a:extLst>
          </p:cNvPr>
          <p:cNvSpPr>
            <a:spLocks noGrp="1"/>
          </p:cNvSpPr>
          <p:nvPr>
            <p:ph sz="half" idx="1"/>
          </p:nvPr>
        </p:nvSpPr>
        <p:spPr>
          <a:xfrm>
            <a:off x="86489" y="1220788"/>
            <a:ext cx="5760640"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Food processor </a:t>
            </a:r>
            <a:r>
              <a:rPr lang="en-GB" sz="2000" dirty="0"/>
              <a:t>– are used to chop, grate, mince, slice, puree, and blend a variety of food ingredients. Food processors have different blades that perform the various functions. A food processor can usually perform any of these tasks in minimal time, which makes it an indispensable tool for a chef in a busy kitchen.</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Frying pans </a:t>
            </a:r>
            <a:r>
              <a:rPr lang="en-GB" sz="2000" dirty="0"/>
              <a:t> –  a flat-bottomed pan with shallow sides that are slightly curved. They are made of various materials, such as copper, cast-iron and aluminium, and some have a non-stick coating applied. There are several sizes available and they are generally round in shape. Also known as a "skillet."</a:t>
            </a:r>
          </a:p>
          <a:p>
            <a:pPr marL="342900" indent="-342900" algn="just">
              <a:lnSpc>
                <a:spcPct val="100000"/>
              </a:lnSpc>
              <a:spcBef>
                <a:spcPts val="0"/>
              </a:spcBef>
              <a:spcAft>
                <a:spcPts val="0"/>
              </a:spcAft>
              <a:buClr>
                <a:srgbClr val="FF0000"/>
              </a:buClr>
              <a:buFont typeface="Arial" panose="020B0604020202020204" pitchFamily="34" charset="0"/>
              <a:buChar char="•"/>
            </a:pPr>
            <a:endParaRPr lang="en-GB" sz="2000" dirty="0"/>
          </a:p>
        </p:txBody>
      </p:sp>
      <p:sp>
        <p:nvSpPr>
          <p:cNvPr id="5" name="Slide Number Placeholder 4">
            <a:extLst>
              <a:ext uri="{FF2B5EF4-FFF2-40B4-BE49-F238E27FC236}">
                <a16:creationId xmlns:a16="http://schemas.microsoft.com/office/drawing/2014/main" id="{5E2706A4-750D-49D8-BCC8-AB95D9AAB900}"/>
              </a:ext>
            </a:extLst>
          </p:cNvPr>
          <p:cNvSpPr>
            <a:spLocks noGrp="1"/>
          </p:cNvSpPr>
          <p:nvPr>
            <p:ph type="sldNum" sz="quarter" idx="12"/>
          </p:nvPr>
        </p:nvSpPr>
        <p:spPr/>
        <p:txBody>
          <a:bodyPr/>
          <a:lstStyle/>
          <a:p>
            <a:fld id="{25A470B1-4B60-4DEC-B85F-F41A8644BCF0}" type="slidenum">
              <a:rPr lang="en-GB" altLang="en-US" smtClean="0"/>
              <a:pPr/>
              <a:t>6</a:t>
            </a:fld>
            <a:endParaRPr lang="en-GB" altLang="en-US"/>
          </a:p>
        </p:txBody>
      </p:sp>
      <p:pic>
        <p:nvPicPr>
          <p:cNvPr id="7" name="Picture 6">
            <a:extLst>
              <a:ext uri="{FF2B5EF4-FFF2-40B4-BE49-F238E27FC236}">
                <a16:creationId xmlns:a16="http://schemas.microsoft.com/office/drawing/2014/main" id="{F101DBA0-1A44-D044-8D9C-80B158E67C9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865134" y="2455317"/>
            <a:ext cx="2821666" cy="2088232"/>
          </a:xfrm>
          <a:prstGeom prst="rect">
            <a:avLst/>
          </a:prstGeom>
        </p:spPr>
      </p:pic>
    </p:spTree>
    <p:extLst>
      <p:ext uri="{BB962C8B-B14F-4D97-AF65-F5344CB8AC3E}">
        <p14:creationId xmlns:p14="http://schemas.microsoft.com/office/powerpoint/2010/main" val="28610234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CF49E-A290-4243-9F6B-39EB2382CDB8}"/>
              </a:ext>
            </a:extLst>
          </p:cNvPr>
          <p:cNvSpPr>
            <a:spLocks noGrp="1"/>
          </p:cNvSpPr>
          <p:nvPr>
            <p:ph type="title"/>
          </p:nvPr>
        </p:nvSpPr>
        <p:spPr/>
        <p:txBody>
          <a:bodyPr/>
          <a:lstStyle/>
          <a:p>
            <a:r>
              <a:rPr lang="en-GB" dirty="0"/>
              <a:t>Small equipment</a:t>
            </a:r>
          </a:p>
        </p:txBody>
      </p:sp>
      <p:sp>
        <p:nvSpPr>
          <p:cNvPr id="3" name="Content Placeholder 2">
            <a:extLst>
              <a:ext uri="{FF2B5EF4-FFF2-40B4-BE49-F238E27FC236}">
                <a16:creationId xmlns:a16="http://schemas.microsoft.com/office/drawing/2014/main" id="{32D71A26-720A-4DF9-A3D6-D507B1B63AC8}"/>
              </a:ext>
            </a:extLst>
          </p:cNvPr>
          <p:cNvSpPr>
            <a:spLocks noGrp="1"/>
          </p:cNvSpPr>
          <p:nvPr>
            <p:ph sz="half" idx="1"/>
          </p:nvPr>
        </p:nvSpPr>
        <p:spPr>
          <a:xfrm>
            <a:off x="4171764" y="1197406"/>
            <a:ext cx="4762872"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Mandolin /food slicer</a:t>
            </a:r>
            <a:r>
              <a:rPr lang="en-GB" sz="2000" dirty="0"/>
              <a:t>  –  is used for cutting and slicing fruits and vegetables. This mandolin has a variety of adjustable blades that enable the Mandolin to make precise cuts of differing thickness. When using a mandolin the foods being sliced are held in place with the specially designed Mandolin holder or grip.</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Measuring jug </a:t>
            </a:r>
            <a:r>
              <a:rPr lang="en-GB" sz="2000" dirty="0"/>
              <a:t> – measuring cups/jugs are available in a variety of styles and materials such as tempered glass, plastic, aluminium, or stainless steel.</a:t>
            </a:r>
          </a:p>
        </p:txBody>
      </p:sp>
      <p:sp>
        <p:nvSpPr>
          <p:cNvPr id="5" name="Slide Number Placeholder 4">
            <a:extLst>
              <a:ext uri="{FF2B5EF4-FFF2-40B4-BE49-F238E27FC236}">
                <a16:creationId xmlns:a16="http://schemas.microsoft.com/office/drawing/2014/main" id="{5E2706A4-750D-49D8-BCC8-AB95D9AAB900}"/>
              </a:ext>
            </a:extLst>
          </p:cNvPr>
          <p:cNvSpPr>
            <a:spLocks noGrp="1"/>
          </p:cNvSpPr>
          <p:nvPr>
            <p:ph type="sldNum" sz="quarter" idx="12"/>
          </p:nvPr>
        </p:nvSpPr>
        <p:spPr/>
        <p:txBody>
          <a:bodyPr/>
          <a:lstStyle/>
          <a:p>
            <a:fld id="{25A470B1-4B60-4DEC-B85F-F41A8644BCF0}" type="slidenum">
              <a:rPr lang="en-GB" altLang="en-US" smtClean="0"/>
              <a:pPr/>
              <a:t>7</a:t>
            </a:fld>
            <a:endParaRPr lang="en-GB" altLang="en-US"/>
          </a:p>
        </p:txBody>
      </p:sp>
      <p:pic>
        <p:nvPicPr>
          <p:cNvPr id="7" name="Picture 6">
            <a:extLst>
              <a:ext uri="{FF2B5EF4-FFF2-40B4-BE49-F238E27FC236}">
                <a16:creationId xmlns:a16="http://schemas.microsoft.com/office/drawing/2014/main" id="{D8A387CB-BFBF-B74C-9653-77E556718B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40550" y="1844824"/>
            <a:ext cx="3347864" cy="2202084"/>
          </a:xfrm>
          <a:prstGeom prst="rect">
            <a:avLst/>
          </a:prstGeom>
        </p:spPr>
      </p:pic>
    </p:spTree>
    <p:extLst>
      <p:ext uri="{BB962C8B-B14F-4D97-AF65-F5344CB8AC3E}">
        <p14:creationId xmlns:p14="http://schemas.microsoft.com/office/powerpoint/2010/main" val="222516025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CF49E-A290-4243-9F6B-39EB2382CDB8}"/>
              </a:ext>
            </a:extLst>
          </p:cNvPr>
          <p:cNvSpPr>
            <a:spLocks noGrp="1"/>
          </p:cNvSpPr>
          <p:nvPr>
            <p:ph type="title"/>
          </p:nvPr>
        </p:nvSpPr>
        <p:spPr/>
        <p:txBody>
          <a:bodyPr/>
          <a:lstStyle/>
          <a:p>
            <a:r>
              <a:rPr lang="en-GB" dirty="0"/>
              <a:t>Small equipment</a:t>
            </a:r>
          </a:p>
        </p:txBody>
      </p:sp>
      <p:sp>
        <p:nvSpPr>
          <p:cNvPr id="3" name="Content Placeholder 2">
            <a:extLst>
              <a:ext uri="{FF2B5EF4-FFF2-40B4-BE49-F238E27FC236}">
                <a16:creationId xmlns:a16="http://schemas.microsoft.com/office/drawing/2014/main" id="{32D71A26-720A-4DF9-A3D6-D507B1B63AC8}"/>
              </a:ext>
            </a:extLst>
          </p:cNvPr>
          <p:cNvSpPr>
            <a:spLocks noGrp="1"/>
          </p:cNvSpPr>
          <p:nvPr>
            <p:ph sz="half" idx="1"/>
          </p:nvPr>
        </p:nvSpPr>
        <p:spPr>
          <a:xfrm>
            <a:off x="247384" y="1700808"/>
            <a:ext cx="8496944"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Mixers</a:t>
            </a:r>
            <a:r>
              <a:rPr lang="en-GB" sz="2000" dirty="0"/>
              <a:t>  –  the mixer is an important utensil used for mixing ingredients or beating foods. The types of electrical mixers vary in size and features beginning with hand-held models and moving up to heavy-duty models mounted on stands. The mixer provides several speeds and mixing, kneading or whisking attachments. Additional function of the mixer can include a food grinder, a juice extractor, and a slicer or shredder for attachments.</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p:txBody>
      </p:sp>
      <p:sp>
        <p:nvSpPr>
          <p:cNvPr id="5" name="Slide Number Placeholder 4">
            <a:extLst>
              <a:ext uri="{FF2B5EF4-FFF2-40B4-BE49-F238E27FC236}">
                <a16:creationId xmlns:a16="http://schemas.microsoft.com/office/drawing/2014/main" id="{5E2706A4-750D-49D8-BCC8-AB95D9AAB900}"/>
              </a:ext>
            </a:extLst>
          </p:cNvPr>
          <p:cNvSpPr>
            <a:spLocks noGrp="1"/>
          </p:cNvSpPr>
          <p:nvPr>
            <p:ph type="sldNum" sz="quarter" idx="12"/>
          </p:nvPr>
        </p:nvSpPr>
        <p:spPr/>
        <p:txBody>
          <a:bodyPr/>
          <a:lstStyle/>
          <a:p>
            <a:fld id="{25A470B1-4B60-4DEC-B85F-F41A8644BCF0}" type="slidenum">
              <a:rPr lang="en-GB" altLang="en-US" smtClean="0"/>
              <a:pPr/>
              <a:t>8</a:t>
            </a:fld>
            <a:endParaRPr lang="en-GB" altLang="en-US"/>
          </a:p>
        </p:txBody>
      </p:sp>
    </p:spTree>
    <p:extLst>
      <p:ext uri="{BB962C8B-B14F-4D97-AF65-F5344CB8AC3E}">
        <p14:creationId xmlns:p14="http://schemas.microsoft.com/office/powerpoint/2010/main" val="172500195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CF49E-A290-4243-9F6B-39EB2382CDB8}"/>
              </a:ext>
            </a:extLst>
          </p:cNvPr>
          <p:cNvSpPr>
            <a:spLocks noGrp="1"/>
          </p:cNvSpPr>
          <p:nvPr>
            <p:ph type="title"/>
          </p:nvPr>
        </p:nvSpPr>
        <p:spPr/>
        <p:txBody>
          <a:bodyPr/>
          <a:lstStyle/>
          <a:p>
            <a:r>
              <a:rPr lang="en-GB" dirty="0"/>
              <a:t>Small equipment</a:t>
            </a:r>
          </a:p>
        </p:txBody>
      </p:sp>
      <p:sp>
        <p:nvSpPr>
          <p:cNvPr id="3" name="Content Placeholder 2">
            <a:extLst>
              <a:ext uri="{FF2B5EF4-FFF2-40B4-BE49-F238E27FC236}">
                <a16:creationId xmlns:a16="http://schemas.microsoft.com/office/drawing/2014/main" id="{32D71A26-720A-4DF9-A3D6-D507B1B63AC8}"/>
              </a:ext>
            </a:extLst>
          </p:cNvPr>
          <p:cNvSpPr>
            <a:spLocks noGrp="1"/>
          </p:cNvSpPr>
          <p:nvPr>
            <p:ph sz="half" idx="1"/>
          </p:nvPr>
        </p:nvSpPr>
        <p:spPr>
          <a:xfrm>
            <a:off x="251520" y="1700808"/>
            <a:ext cx="7992888"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Moulds and cases </a:t>
            </a:r>
            <a:r>
              <a:rPr lang="en-GB" sz="2000" dirty="0"/>
              <a:t>  – can be made from several different materials, shapes and sizes. Each can have a different effect on the outcome of your baked goods. Silicone bakeware are robust and reusable material that are used for baking moulds. It is made of a flexible and bendable silicone material that can be used in the oven, microwave, and freezer</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Pastry brushes </a:t>
            </a:r>
            <a:r>
              <a:rPr lang="en-GB" sz="2000" dirty="0"/>
              <a:t> –  usually 1" to 1–1/2" wide, small brush made with nylon or sterilized natural bristles. The brush is used to apply glazing to breads, pastries or cookies before or after baking. It is also commonly used to brush on egg washes.</a:t>
            </a:r>
          </a:p>
        </p:txBody>
      </p:sp>
      <p:sp>
        <p:nvSpPr>
          <p:cNvPr id="5" name="Slide Number Placeholder 4">
            <a:extLst>
              <a:ext uri="{FF2B5EF4-FFF2-40B4-BE49-F238E27FC236}">
                <a16:creationId xmlns:a16="http://schemas.microsoft.com/office/drawing/2014/main" id="{5E2706A4-750D-49D8-BCC8-AB95D9AAB900}"/>
              </a:ext>
            </a:extLst>
          </p:cNvPr>
          <p:cNvSpPr>
            <a:spLocks noGrp="1"/>
          </p:cNvSpPr>
          <p:nvPr>
            <p:ph type="sldNum" sz="quarter" idx="12"/>
          </p:nvPr>
        </p:nvSpPr>
        <p:spPr/>
        <p:txBody>
          <a:bodyPr/>
          <a:lstStyle/>
          <a:p>
            <a:fld id="{25A470B1-4B60-4DEC-B85F-F41A8644BCF0}" type="slidenum">
              <a:rPr lang="en-GB" altLang="en-US" smtClean="0"/>
              <a:pPr/>
              <a:t>9</a:t>
            </a:fld>
            <a:endParaRPr lang="en-GB" altLang="en-US"/>
          </a:p>
        </p:txBody>
      </p:sp>
    </p:spTree>
    <p:extLst>
      <p:ext uri="{BB962C8B-B14F-4D97-AF65-F5344CB8AC3E}">
        <p14:creationId xmlns:p14="http://schemas.microsoft.com/office/powerpoint/2010/main" val="231496041"/>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6"/>
  <p:tag name="ARTICULATE_PROJECT_OPEN" val="0"/>
  <p:tag name="ARTICULATE_DESIGN_ID_DEFAULT DESIGN" val="FvosDZYu"/>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2603</TotalTime>
  <Words>1726</Words>
  <Application>Microsoft Office PowerPoint</Application>
  <PresentationFormat>On-screen Show (4:3)</PresentationFormat>
  <Paragraphs>88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ＭＳ Ｐゴシック</vt:lpstr>
      <vt:lpstr>Arial</vt:lpstr>
      <vt:lpstr>Lucida Grande</vt:lpstr>
      <vt:lpstr>Times New Roman</vt:lpstr>
      <vt:lpstr>Default Design</vt:lpstr>
      <vt:lpstr> Small equipment used in the production of hot and cold desserts</vt:lpstr>
      <vt:lpstr>Small kitchen equipment task</vt:lpstr>
      <vt:lpstr>Introduction</vt:lpstr>
      <vt:lpstr>Small Equipment</vt:lpstr>
      <vt:lpstr>Small Equipment</vt:lpstr>
      <vt:lpstr>Small equipment</vt:lpstr>
      <vt:lpstr>Small equipment</vt:lpstr>
      <vt:lpstr>Small equipment</vt:lpstr>
      <vt:lpstr>Small equipment</vt:lpstr>
      <vt:lpstr>Small equipment</vt:lpstr>
      <vt:lpstr>Small equipment</vt:lpstr>
      <vt:lpstr>Small equipment</vt:lpstr>
      <vt:lpstr>Small equipment</vt:lpstr>
      <vt:lpstr>Small equipment</vt:lpstr>
      <vt:lpstr>Small equipment</vt:lpstr>
      <vt:lpstr>PowerPoint Presentation</vt:lpstr>
    </vt:vector>
  </TitlesOfParts>
  <Company>City &amp; Guilds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janicec</dc:creator>
  <cp:lastModifiedBy>Fiona Freel</cp:lastModifiedBy>
  <cp:revision>108</cp:revision>
  <dcterms:created xsi:type="dcterms:W3CDTF">2013-05-28T00:38:54Z</dcterms:created>
  <dcterms:modified xsi:type="dcterms:W3CDTF">2020-05-05T09:16:11Z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C72D2E9E-EFA3-49B0-9382-40966F8DB3D1</vt:lpwstr>
  </property>
  <property fmtid="{D5CDD505-2E9C-101B-9397-08002B2CF9AE}" pid="3" name="ArticulatePath">
    <vt:lpwstr>8064_l3_309_PPT4</vt:lpwstr>
  </property>
</Properties>
</file>