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6"/>
  </p:notesMasterIdLst>
  <p:handoutMasterIdLst>
    <p:handoutMasterId r:id="rId17"/>
  </p:handoutMasterIdLst>
  <p:sldIdLst>
    <p:sldId id="256" r:id="rId2"/>
    <p:sldId id="374" r:id="rId3"/>
    <p:sldId id="383" r:id="rId4"/>
    <p:sldId id="375" r:id="rId5"/>
    <p:sldId id="376" r:id="rId6"/>
    <p:sldId id="384" r:id="rId7"/>
    <p:sldId id="377" r:id="rId8"/>
    <p:sldId id="378" r:id="rId9"/>
    <p:sldId id="385" r:id="rId10"/>
    <p:sldId id="379" r:id="rId11"/>
    <p:sldId id="380" r:id="rId12"/>
    <p:sldId id="386" r:id="rId13"/>
    <p:sldId id="381" r:id="rId14"/>
    <p:sldId id="372" r:id="rId15"/>
  </p:sldIdLst>
  <p:sldSz cx="9144000" cy="6858000" type="screen4x3"/>
  <p:notesSz cx="6858000" cy="9144000"/>
  <p:custDataLst>
    <p:tags r:id="rId18"/>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098F1B-AB2C-46A3-8B2D-DC2550C4A2E2}" v="102" dt="2020-03-10T20:15:19.0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45"/>
  </p:normalViewPr>
  <p:slideViewPr>
    <p:cSldViewPr showGuides="1">
      <p:cViewPr varScale="1">
        <p:scale>
          <a:sx n="106" d="100"/>
          <a:sy n="106" d="100"/>
        </p:scale>
        <p:origin x="180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ebb-Fryer" userId="ba7c1b63bcfb9db4" providerId="LiveId" clId="{6BE05E00-E4C3-4892-9A8F-B26483BA469D}"/>
    <pc:docChg chg="undo custSel addSld modSld">
      <pc:chgData name="Jamie Webb-Fryer" userId="ba7c1b63bcfb9db4" providerId="LiveId" clId="{6BE05E00-E4C3-4892-9A8F-B26483BA469D}" dt="2020-02-22T10:46:29.607" v="107" actId="20577"/>
      <pc:docMkLst>
        <pc:docMk/>
      </pc:docMkLst>
      <pc:sldChg chg="modSp mod">
        <pc:chgData name="Jamie Webb-Fryer" userId="ba7c1b63bcfb9db4" providerId="LiveId" clId="{6BE05E00-E4C3-4892-9A8F-B26483BA469D}" dt="2020-02-22T10:46:29.607" v="107" actId="20577"/>
        <pc:sldMkLst>
          <pc:docMk/>
          <pc:sldMk cId="0" sldId="256"/>
        </pc:sldMkLst>
        <pc:spChg chg="mod">
          <ac:chgData name="Jamie Webb-Fryer" userId="ba7c1b63bcfb9db4" providerId="LiveId" clId="{6BE05E00-E4C3-4892-9A8F-B26483BA469D}" dt="2020-02-22T10:46:29.607" v="107" actId="20577"/>
          <ac:spMkLst>
            <pc:docMk/>
            <pc:sldMk cId="0" sldId="256"/>
            <ac:spMk id="2053" creationId="{00000000-0000-0000-0000-000000000000}"/>
          </ac:spMkLst>
        </pc:spChg>
      </pc:sldChg>
      <pc:sldChg chg="delSp modSp add mod">
        <pc:chgData name="Jamie Webb-Fryer" userId="ba7c1b63bcfb9db4" providerId="LiveId" clId="{6BE05E00-E4C3-4892-9A8F-B26483BA469D}" dt="2020-02-22T10:05:56.444" v="55"/>
        <pc:sldMkLst>
          <pc:docMk/>
          <pc:sldMk cId="3625066324" sldId="374"/>
        </pc:sldMkLst>
        <pc:spChg chg="mod">
          <ac:chgData name="Jamie Webb-Fryer" userId="ba7c1b63bcfb9db4" providerId="LiveId" clId="{6BE05E00-E4C3-4892-9A8F-B26483BA469D}" dt="2020-02-22T10:05:56.444" v="55"/>
          <ac:spMkLst>
            <pc:docMk/>
            <pc:sldMk cId="3625066324" sldId="374"/>
            <ac:spMk id="2" creationId="{C1B14914-35E9-41F7-A04D-56D453BC331F}"/>
          </ac:spMkLst>
        </pc:spChg>
        <pc:spChg chg="mod">
          <ac:chgData name="Jamie Webb-Fryer" userId="ba7c1b63bcfb9db4" providerId="LiveId" clId="{6BE05E00-E4C3-4892-9A8F-B26483BA469D}" dt="2020-02-22T10:02:31.783" v="20" actId="20577"/>
          <ac:spMkLst>
            <pc:docMk/>
            <pc:sldMk cId="3625066324" sldId="374"/>
            <ac:spMk id="3" creationId="{D23E1B01-F03D-433C-96BF-B080108B685A}"/>
          </ac:spMkLst>
        </pc:spChg>
        <pc:spChg chg="del">
          <ac:chgData name="Jamie Webb-Fryer" userId="ba7c1b63bcfb9db4" providerId="LiveId" clId="{6BE05E00-E4C3-4892-9A8F-B26483BA469D}" dt="2020-02-22T09:57:05.039" v="1" actId="478"/>
          <ac:spMkLst>
            <pc:docMk/>
            <pc:sldMk cId="3625066324" sldId="374"/>
            <ac:spMk id="4" creationId="{AEAEE23A-EFB8-4FD4-BF20-6EB0867DD16D}"/>
          </ac:spMkLst>
        </pc:spChg>
      </pc:sldChg>
      <pc:sldChg chg="modSp mod">
        <pc:chgData name="Jamie Webb-Fryer" userId="ba7c1b63bcfb9db4" providerId="LiveId" clId="{6BE05E00-E4C3-4892-9A8F-B26483BA469D}" dt="2020-02-22T10:05:59.259" v="56"/>
        <pc:sldMkLst>
          <pc:docMk/>
          <pc:sldMk cId="3465664924" sldId="375"/>
        </pc:sldMkLst>
        <pc:spChg chg="mod">
          <ac:chgData name="Jamie Webb-Fryer" userId="ba7c1b63bcfb9db4" providerId="LiveId" clId="{6BE05E00-E4C3-4892-9A8F-B26483BA469D}" dt="2020-02-22T10:05:59.259" v="56"/>
          <ac:spMkLst>
            <pc:docMk/>
            <pc:sldMk cId="3465664924" sldId="375"/>
            <ac:spMk id="2" creationId="{C1B14914-35E9-41F7-A04D-56D453BC331F}"/>
          </ac:spMkLst>
        </pc:spChg>
        <pc:spChg chg="mod">
          <ac:chgData name="Jamie Webb-Fryer" userId="ba7c1b63bcfb9db4" providerId="LiveId" clId="{6BE05E00-E4C3-4892-9A8F-B26483BA469D}" dt="2020-02-22T10:02:40.322" v="24" actId="20577"/>
          <ac:spMkLst>
            <pc:docMk/>
            <pc:sldMk cId="3465664924" sldId="375"/>
            <ac:spMk id="3" creationId="{D23E1B01-F03D-433C-96BF-B080108B685A}"/>
          </ac:spMkLst>
        </pc:spChg>
      </pc:sldChg>
      <pc:sldChg chg="modSp add mod">
        <pc:chgData name="Jamie Webb-Fryer" userId="ba7c1b63bcfb9db4" providerId="LiveId" clId="{6BE05E00-E4C3-4892-9A8F-B26483BA469D}" dt="2020-02-22T10:06:01.981" v="57"/>
        <pc:sldMkLst>
          <pc:docMk/>
          <pc:sldMk cId="234708836" sldId="376"/>
        </pc:sldMkLst>
        <pc:spChg chg="mod">
          <ac:chgData name="Jamie Webb-Fryer" userId="ba7c1b63bcfb9db4" providerId="LiveId" clId="{6BE05E00-E4C3-4892-9A8F-B26483BA469D}" dt="2020-02-22T10:06:01.981" v="57"/>
          <ac:spMkLst>
            <pc:docMk/>
            <pc:sldMk cId="234708836" sldId="376"/>
            <ac:spMk id="2" creationId="{C1B14914-35E9-41F7-A04D-56D453BC331F}"/>
          </ac:spMkLst>
        </pc:spChg>
        <pc:spChg chg="mod">
          <ac:chgData name="Jamie Webb-Fryer" userId="ba7c1b63bcfb9db4" providerId="LiveId" clId="{6BE05E00-E4C3-4892-9A8F-B26483BA469D}" dt="2020-02-22T10:02:59.360" v="30" actId="20577"/>
          <ac:spMkLst>
            <pc:docMk/>
            <pc:sldMk cId="234708836" sldId="376"/>
            <ac:spMk id="3" creationId="{D23E1B01-F03D-433C-96BF-B080108B685A}"/>
          </ac:spMkLst>
        </pc:spChg>
      </pc:sldChg>
      <pc:sldChg chg="modSp add mod">
        <pc:chgData name="Jamie Webb-Fryer" userId="ba7c1b63bcfb9db4" providerId="LiveId" clId="{6BE05E00-E4C3-4892-9A8F-B26483BA469D}" dt="2020-02-22T10:06:04.390" v="58"/>
        <pc:sldMkLst>
          <pc:docMk/>
          <pc:sldMk cId="3846463005" sldId="377"/>
        </pc:sldMkLst>
        <pc:spChg chg="mod">
          <ac:chgData name="Jamie Webb-Fryer" userId="ba7c1b63bcfb9db4" providerId="LiveId" clId="{6BE05E00-E4C3-4892-9A8F-B26483BA469D}" dt="2020-02-22T10:06:04.390" v="58"/>
          <ac:spMkLst>
            <pc:docMk/>
            <pc:sldMk cId="3846463005" sldId="377"/>
            <ac:spMk id="2" creationId="{C1B14914-35E9-41F7-A04D-56D453BC331F}"/>
          </ac:spMkLst>
        </pc:spChg>
        <pc:spChg chg="mod">
          <ac:chgData name="Jamie Webb-Fryer" userId="ba7c1b63bcfb9db4" providerId="LiveId" clId="{6BE05E00-E4C3-4892-9A8F-B26483BA469D}" dt="2020-02-22T10:03:23.180" v="35" actId="20577"/>
          <ac:spMkLst>
            <pc:docMk/>
            <pc:sldMk cId="3846463005" sldId="377"/>
            <ac:spMk id="3" creationId="{D23E1B01-F03D-433C-96BF-B080108B685A}"/>
          </ac:spMkLst>
        </pc:spChg>
      </pc:sldChg>
      <pc:sldChg chg="modSp add mod">
        <pc:chgData name="Jamie Webb-Fryer" userId="ba7c1b63bcfb9db4" providerId="LiveId" clId="{6BE05E00-E4C3-4892-9A8F-B26483BA469D}" dt="2020-02-22T10:06:07.820" v="59"/>
        <pc:sldMkLst>
          <pc:docMk/>
          <pc:sldMk cId="277041243" sldId="378"/>
        </pc:sldMkLst>
        <pc:spChg chg="mod">
          <ac:chgData name="Jamie Webb-Fryer" userId="ba7c1b63bcfb9db4" providerId="LiveId" clId="{6BE05E00-E4C3-4892-9A8F-B26483BA469D}" dt="2020-02-22T10:06:07.820" v="59"/>
          <ac:spMkLst>
            <pc:docMk/>
            <pc:sldMk cId="277041243" sldId="378"/>
            <ac:spMk id="2" creationId="{C1B14914-35E9-41F7-A04D-56D453BC331F}"/>
          </ac:spMkLst>
        </pc:spChg>
        <pc:spChg chg="mod">
          <ac:chgData name="Jamie Webb-Fryer" userId="ba7c1b63bcfb9db4" providerId="LiveId" clId="{6BE05E00-E4C3-4892-9A8F-B26483BA469D}" dt="2020-02-22T10:03:38.266" v="38" actId="20577"/>
          <ac:spMkLst>
            <pc:docMk/>
            <pc:sldMk cId="277041243" sldId="378"/>
            <ac:spMk id="3" creationId="{D23E1B01-F03D-433C-96BF-B080108B685A}"/>
          </ac:spMkLst>
        </pc:spChg>
      </pc:sldChg>
      <pc:sldChg chg="modSp add mod">
        <pc:chgData name="Jamie Webb-Fryer" userId="ba7c1b63bcfb9db4" providerId="LiveId" clId="{6BE05E00-E4C3-4892-9A8F-B26483BA469D}" dt="2020-02-22T10:06:10.375" v="60"/>
        <pc:sldMkLst>
          <pc:docMk/>
          <pc:sldMk cId="975752115" sldId="379"/>
        </pc:sldMkLst>
        <pc:spChg chg="mod">
          <ac:chgData name="Jamie Webb-Fryer" userId="ba7c1b63bcfb9db4" providerId="LiveId" clId="{6BE05E00-E4C3-4892-9A8F-B26483BA469D}" dt="2020-02-22T10:06:10.375" v="60"/>
          <ac:spMkLst>
            <pc:docMk/>
            <pc:sldMk cId="975752115" sldId="379"/>
            <ac:spMk id="2" creationId="{C1B14914-35E9-41F7-A04D-56D453BC331F}"/>
          </ac:spMkLst>
        </pc:spChg>
        <pc:spChg chg="mod">
          <ac:chgData name="Jamie Webb-Fryer" userId="ba7c1b63bcfb9db4" providerId="LiveId" clId="{6BE05E00-E4C3-4892-9A8F-B26483BA469D}" dt="2020-02-22T10:03:58.612" v="43" actId="20577"/>
          <ac:spMkLst>
            <pc:docMk/>
            <pc:sldMk cId="975752115" sldId="379"/>
            <ac:spMk id="3" creationId="{D23E1B01-F03D-433C-96BF-B080108B685A}"/>
          </ac:spMkLst>
        </pc:spChg>
      </pc:sldChg>
      <pc:sldChg chg="modSp add mod">
        <pc:chgData name="Jamie Webb-Fryer" userId="ba7c1b63bcfb9db4" providerId="LiveId" clId="{6BE05E00-E4C3-4892-9A8F-B26483BA469D}" dt="2020-02-22T10:06:13.379" v="61"/>
        <pc:sldMkLst>
          <pc:docMk/>
          <pc:sldMk cId="1551071271" sldId="380"/>
        </pc:sldMkLst>
        <pc:spChg chg="mod">
          <ac:chgData name="Jamie Webb-Fryer" userId="ba7c1b63bcfb9db4" providerId="LiveId" clId="{6BE05E00-E4C3-4892-9A8F-B26483BA469D}" dt="2020-02-22T10:06:13.379" v="61"/>
          <ac:spMkLst>
            <pc:docMk/>
            <pc:sldMk cId="1551071271" sldId="380"/>
            <ac:spMk id="2" creationId="{C1B14914-35E9-41F7-A04D-56D453BC331F}"/>
          </ac:spMkLst>
        </pc:spChg>
        <pc:spChg chg="mod">
          <ac:chgData name="Jamie Webb-Fryer" userId="ba7c1b63bcfb9db4" providerId="LiveId" clId="{6BE05E00-E4C3-4892-9A8F-B26483BA469D}" dt="2020-02-22T10:04:21.307" v="48" actId="20577"/>
          <ac:spMkLst>
            <pc:docMk/>
            <pc:sldMk cId="1551071271" sldId="380"/>
            <ac:spMk id="3" creationId="{D23E1B01-F03D-433C-96BF-B080108B685A}"/>
          </ac:spMkLst>
        </pc:spChg>
      </pc:sldChg>
      <pc:sldChg chg="modSp add mod">
        <pc:chgData name="Jamie Webb-Fryer" userId="ba7c1b63bcfb9db4" providerId="LiveId" clId="{6BE05E00-E4C3-4892-9A8F-B26483BA469D}" dt="2020-02-22T10:06:16.215" v="62"/>
        <pc:sldMkLst>
          <pc:docMk/>
          <pc:sldMk cId="1282560566" sldId="381"/>
        </pc:sldMkLst>
        <pc:spChg chg="mod">
          <ac:chgData name="Jamie Webb-Fryer" userId="ba7c1b63bcfb9db4" providerId="LiveId" clId="{6BE05E00-E4C3-4892-9A8F-B26483BA469D}" dt="2020-02-22T10:06:16.215" v="62"/>
          <ac:spMkLst>
            <pc:docMk/>
            <pc:sldMk cId="1282560566" sldId="381"/>
            <ac:spMk id="2" creationId="{C1B14914-35E9-41F7-A04D-56D453BC331F}"/>
          </ac:spMkLst>
        </pc:spChg>
        <pc:spChg chg="mod">
          <ac:chgData name="Jamie Webb-Fryer" userId="ba7c1b63bcfb9db4" providerId="LiveId" clId="{6BE05E00-E4C3-4892-9A8F-B26483BA469D}" dt="2020-02-22T10:05:09.595" v="53"/>
          <ac:spMkLst>
            <pc:docMk/>
            <pc:sldMk cId="1282560566" sldId="381"/>
            <ac:spMk id="3" creationId="{D23E1B01-F03D-433C-96BF-B080108B685A}"/>
          </ac:spMkLst>
        </pc:spChg>
      </pc:sldChg>
      <pc:sldChg chg="modSp">
        <pc:chgData name="Jamie Webb-Fryer" userId="ba7c1b63bcfb9db4" providerId="LiveId" clId="{6BE05E00-E4C3-4892-9A8F-B26483BA469D}" dt="2020-02-22T10:06:19.168" v="63"/>
        <pc:sldMkLst>
          <pc:docMk/>
          <pc:sldMk cId="1646490688" sldId="382"/>
        </pc:sldMkLst>
        <pc:spChg chg="mod">
          <ac:chgData name="Jamie Webb-Fryer" userId="ba7c1b63bcfb9db4" providerId="LiveId" clId="{6BE05E00-E4C3-4892-9A8F-B26483BA469D}" dt="2020-02-22T10:06:19.168" v="63"/>
          <ac:spMkLst>
            <pc:docMk/>
            <pc:sldMk cId="1646490688" sldId="382"/>
            <ac:spMk id="2" creationId="{C1B14914-35E9-41F7-A04D-56D453BC331F}"/>
          </ac:spMkLst>
        </pc:spChg>
        <pc:spChg chg="mod">
          <ac:chgData name="Jamie Webb-Fryer" userId="ba7c1b63bcfb9db4" providerId="LiveId" clId="{6BE05E00-E4C3-4892-9A8F-B26483BA469D}" dt="2020-02-22T10:05:36.071" v="54"/>
          <ac:spMkLst>
            <pc:docMk/>
            <pc:sldMk cId="1646490688" sldId="382"/>
            <ac:spMk id="3" creationId="{D23E1B01-F03D-433C-96BF-B080108B685A}"/>
          </ac:spMkLst>
        </pc:spChg>
      </pc:sldChg>
    </pc:docChg>
  </pc:docChgLst>
  <pc:docChgLst>
    <pc:chgData name="Jamie Webb-Fryer" userId="ba7c1b63bcfb9db4" providerId="LiveId" clId="{C9B3234F-DBD1-49EA-9DC7-6DF1B3EA6C1D}"/>
    <pc:docChg chg="undo custSel addSld delSld modSld modMainMaster">
      <pc:chgData name="Jamie Webb-Fryer" userId="ba7c1b63bcfb9db4" providerId="LiveId" clId="{C9B3234F-DBD1-49EA-9DC7-6DF1B3EA6C1D}" dt="2020-01-12T15:42:31.204" v="1856" actId="20577"/>
      <pc:docMkLst>
        <pc:docMk/>
      </pc:docMkLst>
      <pc:sldChg chg="modSp">
        <pc:chgData name="Jamie Webb-Fryer" userId="ba7c1b63bcfb9db4" providerId="LiveId" clId="{C9B3234F-DBD1-49EA-9DC7-6DF1B3EA6C1D}" dt="2020-01-10T16:51:01.697" v="41"/>
        <pc:sldMkLst>
          <pc:docMk/>
          <pc:sldMk cId="0" sldId="256"/>
        </pc:sldMkLst>
        <pc:spChg chg="mod">
          <ac:chgData name="Jamie Webb-Fryer" userId="ba7c1b63bcfb9db4" providerId="LiveId" clId="{C9B3234F-DBD1-49EA-9DC7-6DF1B3EA6C1D}" dt="2020-01-10T16:51:01.697" v="41"/>
          <ac:spMkLst>
            <pc:docMk/>
            <pc:sldMk cId="0" sldId="256"/>
            <ac:spMk id="2053" creationId="{00000000-0000-0000-0000-000000000000}"/>
          </ac:spMkLst>
        </pc:spChg>
        <pc:spChg chg="mod">
          <ac:chgData name="Jamie Webb-Fryer" userId="ba7c1b63bcfb9db4" providerId="LiveId" clId="{C9B3234F-DBD1-49EA-9DC7-6DF1B3EA6C1D}" dt="2020-01-03T18:01:58.585" v="3"/>
          <ac:spMkLst>
            <pc:docMk/>
            <pc:sldMk cId="0" sldId="256"/>
            <ac:spMk id="2054" creationId="{00000000-0000-0000-0000-000000000000}"/>
          </ac:spMkLst>
        </pc:spChg>
      </pc:sldChg>
      <pc:sldChg chg="del">
        <pc:chgData name="Jamie Webb-Fryer" userId="ba7c1b63bcfb9db4" providerId="LiveId" clId="{C9B3234F-DBD1-49EA-9DC7-6DF1B3EA6C1D}" dt="2020-01-03T18:06:57.580" v="4" actId="47"/>
        <pc:sldMkLst>
          <pc:docMk/>
          <pc:sldMk cId="0" sldId="328"/>
        </pc:sldMkLst>
      </pc:sldChg>
      <pc:sldChg chg="del">
        <pc:chgData name="Jamie Webb-Fryer" userId="ba7c1b63bcfb9db4" providerId="LiveId" clId="{C9B3234F-DBD1-49EA-9DC7-6DF1B3EA6C1D}" dt="2020-01-03T18:06:58.751" v="6" actId="47"/>
        <pc:sldMkLst>
          <pc:docMk/>
          <pc:sldMk cId="0" sldId="330"/>
        </pc:sldMkLst>
      </pc:sldChg>
      <pc:sldChg chg="del">
        <pc:chgData name="Jamie Webb-Fryer" userId="ba7c1b63bcfb9db4" providerId="LiveId" clId="{C9B3234F-DBD1-49EA-9DC7-6DF1B3EA6C1D}" dt="2020-01-03T18:06:58.134" v="5" actId="47"/>
        <pc:sldMkLst>
          <pc:docMk/>
          <pc:sldMk cId="0" sldId="331"/>
        </pc:sldMkLst>
      </pc:sldChg>
      <pc:sldChg chg="del">
        <pc:chgData name="Jamie Webb-Fryer" userId="ba7c1b63bcfb9db4" providerId="LiveId" clId="{C9B3234F-DBD1-49EA-9DC7-6DF1B3EA6C1D}" dt="2020-01-03T18:07:00.820" v="7" actId="47"/>
        <pc:sldMkLst>
          <pc:docMk/>
          <pc:sldMk cId="0" sldId="332"/>
        </pc:sldMkLst>
      </pc:sldChg>
      <pc:sldChg chg="del">
        <pc:chgData name="Jamie Webb-Fryer" userId="ba7c1b63bcfb9db4" providerId="LiveId" clId="{C9B3234F-DBD1-49EA-9DC7-6DF1B3EA6C1D}" dt="2020-01-03T18:07:01.353" v="8" actId="47"/>
        <pc:sldMkLst>
          <pc:docMk/>
          <pc:sldMk cId="0" sldId="333"/>
        </pc:sldMkLst>
      </pc:sldChg>
      <pc:sldChg chg="del">
        <pc:chgData name="Jamie Webb-Fryer" userId="ba7c1b63bcfb9db4" providerId="LiveId" clId="{C9B3234F-DBD1-49EA-9DC7-6DF1B3EA6C1D}" dt="2020-01-03T18:07:02.302" v="9" actId="47"/>
        <pc:sldMkLst>
          <pc:docMk/>
          <pc:sldMk cId="0" sldId="334"/>
        </pc:sldMkLst>
      </pc:sldChg>
      <pc:sldChg chg="del">
        <pc:chgData name="Jamie Webb-Fryer" userId="ba7c1b63bcfb9db4" providerId="LiveId" clId="{C9B3234F-DBD1-49EA-9DC7-6DF1B3EA6C1D}" dt="2020-01-03T18:07:02.788" v="10" actId="47"/>
        <pc:sldMkLst>
          <pc:docMk/>
          <pc:sldMk cId="0" sldId="335"/>
        </pc:sldMkLst>
      </pc:sldChg>
      <pc:sldChg chg="del">
        <pc:chgData name="Jamie Webb-Fryer" userId="ba7c1b63bcfb9db4" providerId="LiveId" clId="{C9B3234F-DBD1-49EA-9DC7-6DF1B3EA6C1D}" dt="2020-01-03T18:07:03.274" v="11" actId="47"/>
        <pc:sldMkLst>
          <pc:docMk/>
          <pc:sldMk cId="0" sldId="336"/>
        </pc:sldMkLst>
      </pc:sldChg>
      <pc:sldChg chg="del">
        <pc:chgData name="Jamie Webb-Fryer" userId="ba7c1b63bcfb9db4" providerId="LiveId" clId="{C9B3234F-DBD1-49EA-9DC7-6DF1B3EA6C1D}" dt="2020-01-03T18:07:03.713" v="12" actId="47"/>
        <pc:sldMkLst>
          <pc:docMk/>
          <pc:sldMk cId="0" sldId="337"/>
        </pc:sldMkLst>
      </pc:sldChg>
      <pc:sldChg chg="del">
        <pc:chgData name="Jamie Webb-Fryer" userId="ba7c1b63bcfb9db4" providerId="LiveId" clId="{C9B3234F-DBD1-49EA-9DC7-6DF1B3EA6C1D}" dt="2020-01-03T18:07:04.130" v="13" actId="47"/>
        <pc:sldMkLst>
          <pc:docMk/>
          <pc:sldMk cId="0" sldId="338"/>
        </pc:sldMkLst>
      </pc:sldChg>
      <pc:sldChg chg="addSp modSp">
        <pc:chgData name="Jamie Webb-Fryer" userId="ba7c1b63bcfb9db4" providerId="LiveId" clId="{C9B3234F-DBD1-49EA-9DC7-6DF1B3EA6C1D}" dt="2020-01-12T15:42:26.148" v="1855" actId="20577"/>
        <pc:sldMkLst>
          <pc:docMk/>
          <pc:sldMk cId="0" sldId="339"/>
        </pc:sldMkLst>
        <pc:spChg chg="mod">
          <ac:chgData name="Jamie Webb-Fryer" userId="ba7c1b63bcfb9db4" providerId="LiveId" clId="{C9B3234F-DBD1-49EA-9DC7-6DF1B3EA6C1D}" dt="2020-01-12T15:42:26.148" v="1855" actId="20577"/>
          <ac:spMkLst>
            <pc:docMk/>
            <pc:sldMk cId="0" sldId="339"/>
            <ac:spMk id="2" creationId="{00000000-0000-0000-0000-000000000000}"/>
          </ac:spMkLst>
        </pc:spChg>
        <pc:spChg chg="mod">
          <ac:chgData name="Jamie Webb-Fryer" userId="ba7c1b63bcfb9db4" providerId="LiveId" clId="{C9B3234F-DBD1-49EA-9DC7-6DF1B3EA6C1D}" dt="2020-01-10T18:54:16.602" v="597" actId="20577"/>
          <ac:spMkLst>
            <pc:docMk/>
            <pc:sldMk cId="0" sldId="339"/>
            <ac:spMk id="3" creationId="{00000000-0000-0000-0000-000000000000}"/>
          </ac:spMkLst>
        </pc:spChg>
        <pc:picChg chg="add mod">
          <ac:chgData name="Jamie Webb-Fryer" userId="ba7c1b63bcfb9db4" providerId="LiveId" clId="{C9B3234F-DBD1-49EA-9DC7-6DF1B3EA6C1D}" dt="2020-01-10T18:52:48.462" v="592" actId="14100"/>
          <ac:picMkLst>
            <pc:docMk/>
            <pc:sldMk cId="0" sldId="339"/>
            <ac:picMk id="3074" creationId="{C2B061DF-9F78-4CC8-928C-D1F8CEA71816}"/>
          </ac:picMkLst>
        </pc:picChg>
      </pc:sldChg>
      <pc:sldChg chg="addSp modSp">
        <pc:chgData name="Jamie Webb-Fryer" userId="ba7c1b63bcfb9db4" providerId="LiveId" clId="{C9B3234F-DBD1-49EA-9DC7-6DF1B3EA6C1D}" dt="2020-01-10T18:50:41.812" v="566" actId="14100"/>
        <pc:sldMkLst>
          <pc:docMk/>
          <pc:sldMk cId="0" sldId="340"/>
        </pc:sldMkLst>
        <pc:spChg chg="mod">
          <ac:chgData name="Jamie Webb-Fryer" userId="ba7c1b63bcfb9db4" providerId="LiveId" clId="{C9B3234F-DBD1-49EA-9DC7-6DF1B3EA6C1D}" dt="2020-01-10T18:29:20.933" v="172" actId="20577"/>
          <ac:spMkLst>
            <pc:docMk/>
            <pc:sldMk cId="0" sldId="340"/>
            <ac:spMk id="2" creationId="{00000000-0000-0000-0000-000000000000}"/>
          </ac:spMkLst>
        </pc:spChg>
        <pc:spChg chg="mod">
          <ac:chgData name="Jamie Webb-Fryer" userId="ba7c1b63bcfb9db4" providerId="LiveId" clId="{C9B3234F-DBD1-49EA-9DC7-6DF1B3EA6C1D}" dt="2020-01-10T18:50:38.147" v="565" actId="14100"/>
          <ac:spMkLst>
            <pc:docMk/>
            <pc:sldMk cId="0" sldId="340"/>
            <ac:spMk id="3" creationId="{00000000-0000-0000-0000-000000000000}"/>
          </ac:spMkLst>
        </pc:spChg>
        <pc:picChg chg="add mod">
          <ac:chgData name="Jamie Webb-Fryer" userId="ba7c1b63bcfb9db4" providerId="LiveId" clId="{C9B3234F-DBD1-49EA-9DC7-6DF1B3EA6C1D}" dt="2020-01-10T18:50:41.812" v="566" actId="14100"/>
          <ac:picMkLst>
            <pc:docMk/>
            <pc:sldMk cId="0" sldId="340"/>
            <ac:picMk id="2050" creationId="{68FB3216-F598-4938-8D95-5AA874E54AF3}"/>
          </ac:picMkLst>
        </pc:picChg>
      </pc:sldChg>
      <pc:sldChg chg="addSp modSp">
        <pc:chgData name="Jamie Webb-Fryer" userId="ba7c1b63bcfb9db4" providerId="LiveId" clId="{C9B3234F-DBD1-49EA-9DC7-6DF1B3EA6C1D}" dt="2020-01-11T10:19:41.597" v="1854" actId="14100"/>
        <pc:sldMkLst>
          <pc:docMk/>
          <pc:sldMk cId="2700869875" sldId="341"/>
        </pc:sldMkLst>
        <pc:spChg chg="mod">
          <ac:chgData name="Jamie Webb-Fryer" userId="ba7c1b63bcfb9db4" providerId="LiveId" clId="{C9B3234F-DBD1-49EA-9DC7-6DF1B3EA6C1D}" dt="2020-01-10T16:52:03.620" v="50" actId="14100"/>
          <ac:spMkLst>
            <pc:docMk/>
            <pc:sldMk cId="2700869875" sldId="341"/>
            <ac:spMk id="2" creationId="{00000000-0000-0000-0000-000000000000}"/>
          </ac:spMkLst>
        </pc:spChg>
        <pc:spChg chg="mod">
          <ac:chgData name="Jamie Webb-Fryer" userId="ba7c1b63bcfb9db4" providerId="LiveId" clId="{C9B3234F-DBD1-49EA-9DC7-6DF1B3EA6C1D}" dt="2020-01-11T10:14:29.263" v="1841" actId="948"/>
          <ac:spMkLst>
            <pc:docMk/>
            <pc:sldMk cId="2700869875" sldId="341"/>
            <ac:spMk id="3" creationId="{00000000-0000-0000-0000-000000000000}"/>
          </ac:spMkLst>
        </pc:spChg>
        <pc:picChg chg="add mod">
          <ac:chgData name="Jamie Webb-Fryer" userId="ba7c1b63bcfb9db4" providerId="LiveId" clId="{C9B3234F-DBD1-49EA-9DC7-6DF1B3EA6C1D}" dt="2020-01-11T10:19:41.597" v="1854" actId="14100"/>
          <ac:picMkLst>
            <pc:docMk/>
            <pc:sldMk cId="2700869875" sldId="341"/>
            <ac:picMk id="6146" creationId="{F7A58705-4104-4A4E-8FE8-192D507FE598}"/>
          </ac:picMkLst>
        </pc:picChg>
        <pc:picChg chg="add mod">
          <ac:chgData name="Jamie Webb-Fryer" userId="ba7c1b63bcfb9db4" providerId="LiveId" clId="{C9B3234F-DBD1-49EA-9DC7-6DF1B3EA6C1D}" dt="2020-01-11T10:17:16.523" v="1848" actId="14100"/>
          <ac:picMkLst>
            <pc:docMk/>
            <pc:sldMk cId="2700869875" sldId="341"/>
            <ac:picMk id="6148" creationId="{002F913C-7685-4C27-B06D-D9F1BDEAB1D5}"/>
          </ac:picMkLst>
        </pc:picChg>
        <pc:picChg chg="add mod">
          <ac:chgData name="Jamie Webb-Fryer" userId="ba7c1b63bcfb9db4" providerId="LiveId" clId="{C9B3234F-DBD1-49EA-9DC7-6DF1B3EA6C1D}" dt="2020-01-11T10:19:39.801" v="1853" actId="14100"/>
          <ac:picMkLst>
            <pc:docMk/>
            <pc:sldMk cId="2700869875" sldId="341"/>
            <ac:picMk id="6150" creationId="{CDBC3346-57CF-4D83-8A2E-53BF7D765914}"/>
          </ac:picMkLst>
        </pc:picChg>
      </pc:sldChg>
      <pc:sldChg chg="addSp modSp">
        <pc:chgData name="Jamie Webb-Fryer" userId="ba7c1b63bcfb9db4" providerId="LiveId" clId="{C9B3234F-DBD1-49EA-9DC7-6DF1B3EA6C1D}" dt="2020-01-11T09:59:17.715" v="1308" actId="14100"/>
        <pc:sldMkLst>
          <pc:docMk/>
          <pc:sldMk cId="1934358202" sldId="342"/>
        </pc:sldMkLst>
        <pc:spChg chg="mod">
          <ac:chgData name="Jamie Webb-Fryer" userId="ba7c1b63bcfb9db4" providerId="LiveId" clId="{C9B3234F-DBD1-49EA-9DC7-6DF1B3EA6C1D}" dt="2020-01-10T16:52:31.030" v="58" actId="20577"/>
          <ac:spMkLst>
            <pc:docMk/>
            <pc:sldMk cId="1934358202" sldId="342"/>
            <ac:spMk id="2" creationId="{00000000-0000-0000-0000-000000000000}"/>
          </ac:spMkLst>
        </pc:spChg>
        <pc:spChg chg="mod">
          <ac:chgData name="Jamie Webb-Fryer" userId="ba7c1b63bcfb9db4" providerId="LiveId" clId="{C9B3234F-DBD1-49EA-9DC7-6DF1B3EA6C1D}" dt="2020-01-11T09:59:06.520" v="1304" actId="14100"/>
          <ac:spMkLst>
            <pc:docMk/>
            <pc:sldMk cId="1934358202" sldId="342"/>
            <ac:spMk id="3" creationId="{00000000-0000-0000-0000-000000000000}"/>
          </ac:spMkLst>
        </pc:spChg>
        <pc:picChg chg="add mod">
          <ac:chgData name="Jamie Webb-Fryer" userId="ba7c1b63bcfb9db4" providerId="LiveId" clId="{C9B3234F-DBD1-49EA-9DC7-6DF1B3EA6C1D}" dt="2020-01-11T09:59:17.715" v="1308" actId="14100"/>
          <ac:picMkLst>
            <pc:docMk/>
            <pc:sldMk cId="1934358202" sldId="342"/>
            <ac:picMk id="5122" creationId="{369A347C-B8A9-49E9-8C9A-291F32208461}"/>
          </ac:picMkLst>
        </pc:picChg>
      </pc:sldChg>
      <pc:sldChg chg="addSp modSp add">
        <pc:chgData name="Jamie Webb-Fryer" userId="ba7c1b63bcfb9db4" providerId="LiveId" clId="{C9B3234F-DBD1-49EA-9DC7-6DF1B3EA6C1D}" dt="2020-01-10T18:41:53.217" v="475" actId="14100"/>
        <pc:sldMkLst>
          <pc:docMk/>
          <pc:sldMk cId="631777304" sldId="343"/>
        </pc:sldMkLst>
        <pc:spChg chg="mod">
          <ac:chgData name="Jamie Webb-Fryer" userId="ba7c1b63bcfb9db4" providerId="LiveId" clId="{C9B3234F-DBD1-49EA-9DC7-6DF1B3EA6C1D}" dt="2020-01-10T18:27:46.708" v="86" actId="20577"/>
          <ac:spMkLst>
            <pc:docMk/>
            <pc:sldMk cId="631777304" sldId="343"/>
            <ac:spMk id="2" creationId="{C0613AEF-0CB6-4EFD-82EC-ABA2CF22B50E}"/>
          </ac:spMkLst>
        </pc:spChg>
        <pc:spChg chg="mod">
          <ac:chgData name="Jamie Webb-Fryer" userId="ba7c1b63bcfb9db4" providerId="LiveId" clId="{C9B3234F-DBD1-49EA-9DC7-6DF1B3EA6C1D}" dt="2020-01-10T18:41:53.217" v="475" actId="14100"/>
          <ac:spMkLst>
            <pc:docMk/>
            <pc:sldMk cId="631777304" sldId="343"/>
            <ac:spMk id="3" creationId="{8E05E6D8-E086-4D16-890D-4147E4A6B78F}"/>
          </ac:spMkLst>
        </pc:spChg>
        <pc:picChg chg="add mod">
          <ac:chgData name="Jamie Webb-Fryer" userId="ba7c1b63bcfb9db4" providerId="LiveId" clId="{C9B3234F-DBD1-49EA-9DC7-6DF1B3EA6C1D}" dt="2020-01-10T18:41:49.327" v="474" actId="14100"/>
          <ac:picMkLst>
            <pc:docMk/>
            <pc:sldMk cId="631777304" sldId="343"/>
            <ac:picMk id="1026" creationId="{1D65EB2A-E7DD-4BED-878F-F0DA09765709}"/>
          </ac:picMkLst>
        </pc:picChg>
      </pc:sldChg>
      <pc:sldChg chg="del">
        <pc:chgData name="Jamie Webb-Fryer" userId="ba7c1b63bcfb9db4" providerId="LiveId" clId="{C9B3234F-DBD1-49EA-9DC7-6DF1B3EA6C1D}" dt="2020-01-10T18:01:39.410" v="59" actId="2696"/>
        <pc:sldMkLst>
          <pc:docMk/>
          <pc:sldMk cId="1429034078" sldId="343"/>
        </pc:sldMkLst>
      </pc:sldChg>
      <pc:sldChg chg="modSp">
        <pc:chgData name="Jamie Webb-Fryer" userId="ba7c1b63bcfb9db4" providerId="LiveId" clId="{C9B3234F-DBD1-49EA-9DC7-6DF1B3EA6C1D}" dt="2020-01-10T18:36:57.677" v="387" actId="20577"/>
        <pc:sldMkLst>
          <pc:docMk/>
          <pc:sldMk cId="3077450153" sldId="344"/>
        </pc:sldMkLst>
        <pc:spChg chg="mod">
          <ac:chgData name="Jamie Webb-Fryer" userId="ba7c1b63bcfb9db4" providerId="LiveId" clId="{C9B3234F-DBD1-49EA-9DC7-6DF1B3EA6C1D}" dt="2020-01-10T18:36:57.677" v="387" actId="20577"/>
          <ac:spMkLst>
            <pc:docMk/>
            <pc:sldMk cId="3077450153" sldId="344"/>
            <ac:spMk id="3" creationId="{00000000-0000-0000-0000-000000000000}"/>
          </ac:spMkLst>
        </pc:spChg>
      </pc:sldChg>
      <pc:sldChg chg="modSp del">
        <pc:chgData name="Jamie Webb-Fryer" userId="ba7c1b63bcfb9db4" providerId="LiveId" clId="{C9B3234F-DBD1-49EA-9DC7-6DF1B3EA6C1D}" dt="2020-01-10T18:35:45.298" v="287" actId="2696"/>
        <pc:sldMkLst>
          <pc:docMk/>
          <pc:sldMk cId="3238320749" sldId="345"/>
        </pc:sldMkLst>
        <pc:spChg chg="mod">
          <ac:chgData name="Jamie Webb-Fryer" userId="ba7c1b63bcfb9db4" providerId="LiveId" clId="{C9B3234F-DBD1-49EA-9DC7-6DF1B3EA6C1D}" dt="2020-01-10T18:35:12.228" v="284" actId="20577"/>
          <ac:spMkLst>
            <pc:docMk/>
            <pc:sldMk cId="3238320749" sldId="345"/>
            <ac:spMk id="3" creationId="{00000000-0000-0000-0000-000000000000}"/>
          </ac:spMkLst>
        </pc:spChg>
      </pc:sldChg>
      <pc:sldChg chg="modSp">
        <pc:chgData name="Jamie Webb-Fryer" userId="ba7c1b63bcfb9db4" providerId="LiveId" clId="{C9B3234F-DBD1-49EA-9DC7-6DF1B3EA6C1D}" dt="2020-01-10T18:38:57.982" v="468" actId="20577"/>
        <pc:sldMkLst>
          <pc:docMk/>
          <pc:sldMk cId="822262116" sldId="346"/>
        </pc:sldMkLst>
        <pc:spChg chg="mod">
          <ac:chgData name="Jamie Webb-Fryer" userId="ba7c1b63bcfb9db4" providerId="LiveId" clId="{C9B3234F-DBD1-49EA-9DC7-6DF1B3EA6C1D}" dt="2020-01-10T18:38:57.982" v="468" actId="20577"/>
          <ac:spMkLst>
            <pc:docMk/>
            <pc:sldMk cId="822262116" sldId="346"/>
            <ac:spMk id="3" creationId="{00000000-0000-0000-0000-000000000000}"/>
          </ac:spMkLst>
        </pc:spChg>
      </pc:sldChg>
      <pc:sldChg chg="addSp modSp">
        <pc:chgData name="Jamie Webb-Fryer" userId="ba7c1b63bcfb9db4" providerId="LiveId" clId="{C9B3234F-DBD1-49EA-9DC7-6DF1B3EA6C1D}" dt="2020-01-12T15:42:31.204" v="1856" actId="20577"/>
        <pc:sldMkLst>
          <pc:docMk/>
          <pc:sldMk cId="609988587" sldId="347"/>
        </pc:sldMkLst>
        <pc:spChg chg="mod">
          <ac:chgData name="Jamie Webb-Fryer" userId="ba7c1b63bcfb9db4" providerId="LiveId" clId="{C9B3234F-DBD1-49EA-9DC7-6DF1B3EA6C1D}" dt="2020-01-12T15:42:31.204" v="1856" actId="20577"/>
          <ac:spMkLst>
            <pc:docMk/>
            <pc:sldMk cId="609988587" sldId="347"/>
            <ac:spMk id="2" creationId="{00000000-0000-0000-0000-000000000000}"/>
          </ac:spMkLst>
        </pc:spChg>
        <pc:spChg chg="mod">
          <ac:chgData name="Jamie Webb-Fryer" userId="ba7c1b63bcfb9db4" providerId="LiveId" clId="{C9B3234F-DBD1-49EA-9DC7-6DF1B3EA6C1D}" dt="2020-01-11T09:42:04.664" v="819" actId="313"/>
          <ac:spMkLst>
            <pc:docMk/>
            <pc:sldMk cId="609988587" sldId="347"/>
            <ac:spMk id="3" creationId="{00000000-0000-0000-0000-000000000000}"/>
          </ac:spMkLst>
        </pc:spChg>
        <pc:picChg chg="add mod">
          <ac:chgData name="Jamie Webb-Fryer" userId="ba7c1b63bcfb9db4" providerId="LiveId" clId="{C9B3234F-DBD1-49EA-9DC7-6DF1B3EA6C1D}" dt="2020-01-10T18:55:56.062" v="606" actId="14100"/>
          <ac:picMkLst>
            <pc:docMk/>
            <pc:sldMk cId="609988587" sldId="347"/>
            <ac:picMk id="4098" creationId="{DB63F74B-188F-4884-B84E-8863C0251D76}"/>
          </ac:picMkLst>
        </pc:picChg>
      </pc:sldChg>
      <pc:sldChg chg="modSp">
        <pc:chgData name="Jamie Webb-Fryer" userId="ba7c1b63bcfb9db4" providerId="LiveId" clId="{C9B3234F-DBD1-49EA-9DC7-6DF1B3EA6C1D}" dt="2020-01-11T10:01:21.595" v="1355" actId="20577"/>
        <pc:sldMkLst>
          <pc:docMk/>
          <pc:sldMk cId="3480167800" sldId="348"/>
        </pc:sldMkLst>
        <pc:spChg chg="mod">
          <ac:chgData name="Jamie Webb-Fryer" userId="ba7c1b63bcfb9db4" providerId="LiveId" clId="{C9B3234F-DBD1-49EA-9DC7-6DF1B3EA6C1D}" dt="2020-01-11T10:01:21.595" v="1355" actId="20577"/>
          <ac:spMkLst>
            <pc:docMk/>
            <pc:sldMk cId="3480167800" sldId="348"/>
            <ac:spMk id="3" creationId="{00000000-0000-0000-0000-000000000000}"/>
          </ac:spMkLst>
        </pc:spChg>
      </pc:sldChg>
      <pc:sldChg chg="modSp">
        <pc:chgData name="Jamie Webb-Fryer" userId="ba7c1b63bcfb9db4" providerId="LiveId" clId="{C9B3234F-DBD1-49EA-9DC7-6DF1B3EA6C1D}" dt="2020-01-11T10:13:47.455" v="1840" actId="20577"/>
        <pc:sldMkLst>
          <pc:docMk/>
          <pc:sldMk cId="787693281" sldId="349"/>
        </pc:sldMkLst>
        <pc:spChg chg="mod">
          <ac:chgData name="Jamie Webb-Fryer" userId="ba7c1b63bcfb9db4" providerId="LiveId" clId="{C9B3234F-DBD1-49EA-9DC7-6DF1B3EA6C1D}" dt="2020-01-11T10:13:47.455" v="1840" actId="20577"/>
          <ac:spMkLst>
            <pc:docMk/>
            <pc:sldMk cId="787693281" sldId="349"/>
            <ac:spMk id="3" creationId="{00000000-0000-0000-0000-000000000000}"/>
          </ac:spMkLst>
        </pc:spChg>
      </pc:sldChg>
      <pc:sldMasterChg chg="modSp">
        <pc:chgData name="Jamie Webb-Fryer" userId="ba7c1b63bcfb9db4" providerId="LiveId" clId="{C9B3234F-DBD1-49EA-9DC7-6DF1B3EA6C1D}" dt="2020-01-03T18:32:59.921" v="40" actId="20577"/>
        <pc:sldMasterMkLst>
          <pc:docMk/>
          <pc:sldMasterMk cId="0" sldId="2147483651"/>
        </pc:sldMasterMkLst>
        <pc:spChg chg="mod">
          <ac:chgData name="Jamie Webb-Fryer" userId="ba7c1b63bcfb9db4" providerId="LiveId" clId="{C9B3234F-DBD1-49EA-9DC7-6DF1B3EA6C1D}" dt="2020-01-03T18:08:27.931" v="38" actId="20577"/>
          <ac:spMkLst>
            <pc:docMk/>
            <pc:sldMasterMk cId="0" sldId="2147483651"/>
            <ac:spMk id="1029" creationId="{00000000-0000-0000-0000-000000000000}"/>
          </ac:spMkLst>
        </pc:spChg>
        <pc:spChg chg="mod">
          <ac:chgData name="Jamie Webb-Fryer" userId="ba7c1b63bcfb9db4" providerId="LiveId" clId="{C9B3234F-DBD1-49EA-9DC7-6DF1B3EA6C1D}" dt="2020-01-03T18:32:59.921" v="40" actId="20577"/>
          <ac:spMkLst>
            <pc:docMk/>
            <pc:sldMasterMk cId="0" sldId="2147483651"/>
            <ac:spMk id="53259" creationId="{00000000-0000-0000-0000-000000000000}"/>
          </ac:spMkLst>
        </pc:spChg>
      </pc:sldMasterChg>
    </pc:docChg>
  </pc:docChgLst>
  <pc:docChgLst>
    <pc:chgData name="Jamie Webb-Fryer" userId="ba7c1b63bcfb9db4" providerId="LiveId" clId="{084A07D6-37F1-4281-B733-CDF73729BB6A}"/>
    <pc:docChg chg="undo custSel modSld sldOrd">
      <pc:chgData name="Jamie Webb-Fryer" userId="ba7c1b63bcfb9db4" providerId="LiveId" clId="{084A07D6-37F1-4281-B733-CDF73729BB6A}" dt="2020-01-24T18:56:15.435" v="1361" actId="20577"/>
      <pc:docMkLst>
        <pc:docMk/>
      </pc:docMkLst>
      <pc:sldChg chg="modSp">
        <pc:chgData name="Jamie Webb-Fryer" userId="ba7c1b63bcfb9db4" providerId="LiveId" clId="{084A07D6-37F1-4281-B733-CDF73729BB6A}" dt="2020-01-23T08:10:40.535" v="9" actId="20577"/>
        <pc:sldMkLst>
          <pc:docMk/>
          <pc:sldMk cId="0" sldId="256"/>
        </pc:sldMkLst>
        <pc:spChg chg="mod">
          <ac:chgData name="Jamie Webb-Fryer" userId="ba7c1b63bcfb9db4" providerId="LiveId" clId="{084A07D6-37F1-4281-B733-CDF73729BB6A}" dt="2020-01-23T08:10:40.535" v="9" actId="20577"/>
          <ac:spMkLst>
            <pc:docMk/>
            <pc:sldMk cId="0" sldId="256"/>
            <ac:spMk id="2053" creationId="{00000000-0000-0000-0000-000000000000}"/>
          </ac:spMkLst>
        </pc:spChg>
      </pc:sldChg>
      <pc:sldChg chg="delSp modSp">
        <pc:chgData name="Jamie Webb-Fryer" userId="ba7c1b63bcfb9db4" providerId="LiveId" clId="{084A07D6-37F1-4281-B733-CDF73729BB6A}" dt="2020-01-24T18:48:29.301" v="1045" actId="20577"/>
        <pc:sldMkLst>
          <pc:docMk/>
          <pc:sldMk cId="631777304" sldId="343"/>
        </pc:sldMkLst>
        <pc:spChg chg="mod">
          <ac:chgData name="Jamie Webb-Fryer" userId="ba7c1b63bcfb9db4" providerId="LiveId" clId="{084A07D6-37F1-4281-B733-CDF73729BB6A}" dt="2020-01-24T18:48:29.301" v="1045" actId="20577"/>
          <ac:spMkLst>
            <pc:docMk/>
            <pc:sldMk cId="631777304" sldId="343"/>
            <ac:spMk id="3" creationId="{8E05E6D8-E086-4D16-890D-4147E4A6B78F}"/>
          </ac:spMkLst>
        </pc:spChg>
        <pc:picChg chg="del mod modCrop">
          <ac:chgData name="Jamie Webb-Fryer" userId="ba7c1b63bcfb9db4" providerId="LiveId" clId="{084A07D6-37F1-4281-B733-CDF73729BB6A}" dt="2020-01-24T18:37:17.557" v="804" actId="478"/>
          <ac:picMkLst>
            <pc:docMk/>
            <pc:sldMk cId="631777304" sldId="343"/>
            <ac:picMk id="4" creationId="{B79191DE-C14C-48A5-A369-C0127DE06CFC}"/>
          </ac:picMkLst>
        </pc:picChg>
      </pc:sldChg>
      <pc:sldChg chg="addSp delSp modSp">
        <pc:chgData name="Jamie Webb-Fryer" userId="ba7c1b63bcfb9db4" providerId="LiveId" clId="{084A07D6-37F1-4281-B733-CDF73729BB6A}" dt="2020-01-24T07:33:49.261" v="639" actId="1076"/>
        <pc:sldMkLst>
          <pc:docMk/>
          <pc:sldMk cId="2431512809" sldId="359"/>
        </pc:sldMkLst>
        <pc:spChg chg="mod">
          <ac:chgData name="Jamie Webb-Fryer" userId="ba7c1b63bcfb9db4" providerId="LiveId" clId="{084A07D6-37F1-4281-B733-CDF73729BB6A}" dt="2020-01-24T07:26:30.790" v="398" actId="20577"/>
          <ac:spMkLst>
            <pc:docMk/>
            <pc:sldMk cId="2431512809" sldId="359"/>
            <ac:spMk id="2" creationId="{38414F43-8DE7-4D71-8538-0534EA96760E}"/>
          </ac:spMkLst>
        </pc:spChg>
        <pc:spChg chg="add del mod">
          <ac:chgData name="Jamie Webb-Fryer" userId="ba7c1b63bcfb9db4" providerId="LiveId" clId="{084A07D6-37F1-4281-B733-CDF73729BB6A}" dt="2020-01-24T07:24:31.270" v="377" actId="478"/>
          <ac:spMkLst>
            <pc:docMk/>
            <pc:sldMk cId="2431512809" sldId="359"/>
            <ac:spMk id="3" creationId="{B2FD7A4D-22F3-4107-B754-5BC8B0389849}"/>
          </ac:spMkLst>
        </pc:spChg>
        <pc:spChg chg="add mod">
          <ac:chgData name="Jamie Webb-Fryer" userId="ba7c1b63bcfb9db4" providerId="LiveId" clId="{084A07D6-37F1-4281-B733-CDF73729BB6A}" dt="2020-01-24T07:33:49.261" v="639" actId="1076"/>
          <ac:spMkLst>
            <pc:docMk/>
            <pc:sldMk cId="2431512809" sldId="359"/>
            <ac:spMk id="4" creationId="{1C30F48D-C485-4671-9CFD-84A89214D729}"/>
          </ac:spMkLst>
        </pc:spChg>
        <pc:spChg chg="add mod">
          <ac:chgData name="Jamie Webb-Fryer" userId="ba7c1b63bcfb9db4" providerId="LiveId" clId="{084A07D6-37F1-4281-B733-CDF73729BB6A}" dt="2020-01-24T07:24:37.154" v="379" actId="20577"/>
          <ac:spMkLst>
            <pc:docMk/>
            <pc:sldMk cId="2431512809" sldId="359"/>
            <ac:spMk id="6" creationId="{19CC953A-CE55-4E03-8031-16DB6CEBFC3F}"/>
          </ac:spMkLst>
        </pc:spChg>
        <pc:picChg chg="del mod">
          <ac:chgData name="Jamie Webb-Fryer" userId="ba7c1b63bcfb9db4" providerId="LiveId" clId="{084A07D6-37F1-4281-B733-CDF73729BB6A}" dt="2020-01-24T07:24:27.847" v="376" actId="478"/>
          <ac:picMkLst>
            <pc:docMk/>
            <pc:sldMk cId="2431512809" sldId="359"/>
            <ac:picMk id="1026" creationId="{B828A48C-1E67-4FB0-ABAC-ED14800A461A}"/>
          </ac:picMkLst>
        </pc:picChg>
      </pc:sldChg>
      <pc:sldChg chg="modSp">
        <pc:chgData name="Jamie Webb-Fryer" userId="ba7c1b63bcfb9db4" providerId="LiveId" clId="{084A07D6-37F1-4281-B733-CDF73729BB6A}" dt="2020-01-24T18:56:15.435" v="1361" actId="20577"/>
        <pc:sldMkLst>
          <pc:docMk/>
          <pc:sldMk cId="2601862620" sldId="364"/>
        </pc:sldMkLst>
        <pc:spChg chg="mod">
          <ac:chgData name="Jamie Webb-Fryer" userId="ba7c1b63bcfb9db4" providerId="LiveId" clId="{084A07D6-37F1-4281-B733-CDF73729BB6A}" dt="2020-01-24T18:56:15.435" v="1361" actId="20577"/>
          <ac:spMkLst>
            <pc:docMk/>
            <pc:sldMk cId="2601862620" sldId="364"/>
            <ac:spMk id="3" creationId="{8E05E6D8-E086-4D16-890D-4147E4A6B78F}"/>
          </ac:spMkLst>
        </pc:spChg>
        <pc:picChg chg="mod">
          <ac:chgData name="Jamie Webb-Fryer" userId="ba7c1b63bcfb9db4" providerId="LiveId" clId="{084A07D6-37F1-4281-B733-CDF73729BB6A}" dt="2020-01-24T18:53:41.580" v="1339" actId="14100"/>
          <ac:picMkLst>
            <pc:docMk/>
            <pc:sldMk cId="2601862620" sldId="364"/>
            <ac:picMk id="6" creationId="{4B53E4A0-1DCF-4FB1-BE84-0E6EE9E639F9}"/>
          </ac:picMkLst>
        </pc:picChg>
      </pc:sldChg>
      <pc:sldChg chg="modSp ord">
        <pc:chgData name="Jamie Webb-Fryer" userId="ba7c1b63bcfb9db4" providerId="LiveId" clId="{084A07D6-37F1-4281-B733-CDF73729BB6A}" dt="2020-01-24T07:34:33.921" v="709" actId="20577"/>
        <pc:sldMkLst>
          <pc:docMk/>
          <pc:sldMk cId="543591831" sldId="373"/>
        </pc:sldMkLst>
        <pc:spChg chg="mod">
          <ac:chgData name="Jamie Webb-Fryer" userId="ba7c1b63bcfb9db4" providerId="LiveId" clId="{084A07D6-37F1-4281-B733-CDF73729BB6A}" dt="2020-01-24T07:34:33.921" v="709" actId="20577"/>
          <ac:spMkLst>
            <pc:docMk/>
            <pc:sldMk cId="543591831" sldId="373"/>
            <ac:spMk id="6" creationId="{19CC953A-CE55-4E03-8031-16DB6CEBFC3F}"/>
          </ac:spMkLst>
        </pc:spChg>
      </pc:sldChg>
      <pc:sldChg chg="modSp">
        <pc:chgData name="Jamie Webb-Fryer" userId="ba7c1b63bcfb9db4" providerId="LiveId" clId="{084A07D6-37F1-4281-B733-CDF73729BB6A}" dt="2020-01-24T18:54:50.493" v="1360" actId="1076"/>
        <pc:sldMkLst>
          <pc:docMk/>
          <pc:sldMk cId="3033333090" sldId="374"/>
        </pc:sldMkLst>
        <pc:spChg chg="mod">
          <ac:chgData name="Jamie Webb-Fryer" userId="ba7c1b63bcfb9db4" providerId="LiveId" clId="{084A07D6-37F1-4281-B733-CDF73729BB6A}" dt="2020-01-24T18:54:40.325" v="1356" actId="1076"/>
          <ac:spMkLst>
            <pc:docMk/>
            <pc:sldMk cId="3033333090" sldId="374"/>
            <ac:spMk id="3" creationId="{8E05E6D8-E086-4D16-890D-4147E4A6B78F}"/>
          </ac:spMkLst>
        </pc:spChg>
        <pc:picChg chg="mod">
          <ac:chgData name="Jamie Webb-Fryer" userId="ba7c1b63bcfb9db4" providerId="LiveId" clId="{084A07D6-37F1-4281-B733-CDF73729BB6A}" dt="2020-01-24T18:54:50.493" v="1360" actId="1076"/>
          <ac:picMkLst>
            <pc:docMk/>
            <pc:sldMk cId="3033333090" sldId="374"/>
            <ac:picMk id="4" creationId="{B79191DE-C14C-48A5-A369-C0127DE06CFC}"/>
          </ac:picMkLst>
        </pc:picChg>
      </pc:sldChg>
    </pc:docChg>
  </pc:docChgLst>
  <pc:docChgLst>
    <pc:chgData name="Jamie Webb-Fryer" userId="ba7c1b63bcfb9db4" providerId="LiveId" clId="{1DD058B9-6ECB-428E-94D4-D0C46DC0167C}"/>
    <pc:docChg chg="custSel addSld delSld modSld">
      <pc:chgData name="Jamie Webb-Fryer" userId="ba7c1b63bcfb9db4" providerId="LiveId" clId="{1DD058B9-6ECB-428E-94D4-D0C46DC0167C}" dt="2020-01-23T08:08:22.076" v="158" actId="47"/>
      <pc:docMkLst>
        <pc:docMk/>
      </pc:docMkLst>
      <pc:sldChg chg="modSp">
        <pc:chgData name="Jamie Webb-Fryer" userId="ba7c1b63bcfb9db4" providerId="LiveId" clId="{1DD058B9-6ECB-428E-94D4-D0C46DC0167C}" dt="2020-01-22T20:19:07.752" v="81"/>
        <pc:sldMkLst>
          <pc:docMk/>
          <pc:sldMk cId="0" sldId="256"/>
        </pc:sldMkLst>
        <pc:spChg chg="mod">
          <ac:chgData name="Jamie Webb-Fryer" userId="ba7c1b63bcfb9db4" providerId="LiveId" clId="{1DD058B9-6ECB-428E-94D4-D0C46DC0167C}" dt="2020-01-22T20:18:56.330" v="80"/>
          <ac:spMkLst>
            <pc:docMk/>
            <pc:sldMk cId="0" sldId="256"/>
            <ac:spMk id="2053" creationId="{00000000-0000-0000-0000-000000000000}"/>
          </ac:spMkLst>
        </pc:spChg>
        <pc:spChg chg="mod">
          <ac:chgData name="Jamie Webb-Fryer" userId="ba7c1b63bcfb9db4" providerId="LiveId" clId="{1DD058B9-6ECB-428E-94D4-D0C46DC0167C}" dt="2020-01-22T20:19:07.752" v="81"/>
          <ac:spMkLst>
            <pc:docMk/>
            <pc:sldMk cId="0" sldId="256"/>
            <ac:spMk id="2054" creationId="{00000000-0000-0000-0000-000000000000}"/>
          </ac:spMkLst>
        </pc:spChg>
      </pc:sldChg>
      <pc:sldChg chg="del">
        <pc:chgData name="Jamie Webb-Fryer" userId="ba7c1b63bcfb9db4" providerId="LiveId" clId="{1DD058B9-6ECB-428E-94D4-D0C46DC0167C}" dt="2020-01-22T20:10:22.216" v="10" actId="47"/>
        <pc:sldMkLst>
          <pc:docMk/>
          <pc:sldMk cId="2010869661" sldId="275"/>
        </pc:sldMkLst>
      </pc:sldChg>
      <pc:sldChg chg="addSp delSp modSp">
        <pc:chgData name="Jamie Webb-Fryer" userId="ba7c1b63bcfb9db4" providerId="LiveId" clId="{1DD058B9-6ECB-428E-94D4-D0C46DC0167C}" dt="2020-01-23T07:14:02.956" v="91"/>
        <pc:sldMkLst>
          <pc:docMk/>
          <pc:sldMk cId="631777304" sldId="343"/>
        </pc:sldMkLst>
        <pc:spChg chg="mod">
          <ac:chgData name="Jamie Webb-Fryer" userId="ba7c1b63bcfb9db4" providerId="LiveId" clId="{1DD058B9-6ECB-428E-94D4-D0C46DC0167C}" dt="2020-01-22T20:11:13.003" v="30" actId="20577"/>
          <ac:spMkLst>
            <pc:docMk/>
            <pc:sldMk cId="631777304" sldId="343"/>
            <ac:spMk id="2" creationId="{C0613AEF-0CB6-4EFD-82EC-ABA2CF22B50E}"/>
          </ac:spMkLst>
        </pc:spChg>
        <pc:spChg chg="mod">
          <ac:chgData name="Jamie Webb-Fryer" userId="ba7c1b63bcfb9db4" providerId="LiveId" clId="{1DD058B9-6ECB-428E-94D4-D0C46DC0167C}" dt="2020-01-23T07:13:43.761" v="88" actId="20577"/>
          <ac:spMkLst>
            <pc:docMk/>
            <pc:sldMk cId="631777304" sldId="343"/>
            <ac:spMk id="3" creationId="{8E05E6D8-E086-4D16-890D-4147E4A6B78F}"/>
          </ac:spMkLst>
        </pc:spChg>
        <pc:picChg chg="add">
          <ac:chgData name="Jamie Webb-Fryer" userId="ba7c1b63bcfb9db4" providerId="LiveId" clId="{1DD058B9-6ECB-428E-94D4-D0C46DC0167C}" dt="2020-01-23T07:14:02.956" v="91"/>
          <ac:picMkLst>
            <pc:docMk/>
            <pc:sldMk cId="631777304" sldId="343"/>
            <ac:picMk id="4" creationId="{B79191DE-C14C-48A5-A369-C0127DE06CFC}"/>
          </ac:picMkLst>
        </pc:picChg>
        <pc:picChg chg="del">
          <ac:chgData name="Jamie Webb-Fryer" userId="ba7c1b63bcfb9db4" providerId="LiveId" clId="{1DD058B9-6ECB-428E-94D4-D0C46DC0167C}" dt="2020-01-22T20:10:18.075" v="2" actId="478"/>
          <ac:picMkLst>
            <pc:docMk/>
            <pc:sldMk cId="631777304" sldId="343"/>
            <ac:picMk id="1028" creationId="{1AE98A53-F729-4DDC-956C-2FD22CDEAEBA}"/>
          </ac:picMkLst>
        </pc:picChg>
      </pc:sldChg>
      <pc:sldChg chg="del">
        <pc:chgData name="Jamie Webb-Fryer" userId="ba7c1b63bcfb9db4" providerId="LiveId" clId="{1DD058B9-6ECB-428E-94D4-D0C46DC0167C}" dt="2020-01-22T20:10:20.433" v="3" actId="47"/>
        <pc:sldMkLst>
          <pc:docMk/>
          <pc:sldMk cId="2432559233" sldId="344"/>
        </pc:sldMkLst>
      </pc:sldChg>
      <pc:sldChg chg="del">
        <pc:chgData name="Jamie Webb-Fryer" userId="ba7c1b63bcfb9db4" providerId="LiveId" clId="{1DD058B9-6ECB-428E-94D4-D0C46DC0167C}" dt="2020-01-22T20:10:20.638" v="4" actId="47"/>
        <pc:sldMkLst>
          <pc:docMk/>
          <pc:sldMk cId="2211870021" sldId="346"/>
        </pc:sldMkLst>
      </pc:sldChg>
      <pc:sldChg chg="del">
        <pc:chgData name="Jamie Webb-Fryer" userId="ba7c1b63bcfb9db4" providerId="LiveId" clId="{1DD058B9-6ECB-428E-94D4-D0C46DC0167C}" dt="2020-01-22T20:10:21.900" v="9" actId="47"/>
        <pc:sldMkLst>
          <pc:docMk/>
          <pc:sldMk cId="1729132648" sldId="347"/>
        </pc:sldMkLst>
      </pc:sldChg>
      <pc:sldChg chg="del">
        <pc:chgData name="Jamie Webb-Fryer" userId="ba7c1b63bcfb9db4" providerId="LiveId" clId="{1DD058B9-6ECB-428E-94D4-D0C46DC0167C}" dt="2020-01-22T20:10:22.647" v="11" actId="47"/>
        <pc:sldMkLst>
          <pc:docMk/>
          <pc:sldMk cId="464407246" sldId="348"/>
        </pc:sldMkLst>
      </pc:sldChg>
      <pc:sldChg chg="del">
        <pc:chgData name="Jamie Webb-Fryer" userId="ba7c1b63bcfb9db4" providerId="LiveId" clId="{1DD058B9-6ECB-428E-94D4-D0C46DC0167C}" dt="2020-01-22T20:10:21.124" v="7" actId="47"/>
        <pc:sldMkLst>
          <pc:docMk/>
          <pc:sldMk cId="3928153324" sldId="352"/>
        </pc:sldMkLst>
      </pc:sldChg>
      <pc:sldChg chg="del">
        <pc:chgData name="Jamie Webb-Fryer" userId="ba7c1b63bcfb9db4" providerId="LiveId" clId="{1DD058B9-6ECB-428E-94D4-D0C46DC0167C}" dt="2020-01-22T20:10:20.933" v="6" actId="47"/>
        <pc:sldMkLst>
          <pc:docMk/>
          <pc:sldMk cId="2484268484" sldId="353"/>
        </pc:sldMkLst>
      </pc:sldChg>
      <pc:sldChg chg="del">
        <pc:chgData name="Jamie Webb-Fryer" userId="ba7c1b63bcfb9db4" providerId="LiveId" clId="{1DD058B9-6ECB-428E-94D4-D0C46DC0167C}" dt="2020-01-23T08:08:22.076" v="158" actId="47"/>
        <pc:sldMkLst>
          <pc:docMk/>
          <pc:sldMk cId="2217512987" sldId="357"/>
        </pc:sldMkLst>
      </pc:sldChg>
      <pc:sldChg chg="del">
        <pc:chgData name="Jamie Webb-Fryer" userId="ba7c1b63bcfb9db4" providerId="LiveId" clId="{1DD058B9-6ECB-428E-94D4-D0C46DC0167C}" dt="2020-01-22T20:10:20.731" v="5" actId="47"/>
        <pc:sldMkLst>
          <pc:docMk/>
          <pc:sldMk cId="1261878096" sldId="358"/>
        </pc:sldMkLst>
      </pc:sldChg>
      <pc:sldChg chg="addSp delSp modSp">
        <pc:chgData name="Jamie Webb-Fryer" userId="ba7c1b63bcfb9db4" providerId="LiveId" clId="{1DD058B9-6ECB-428E-94D4-D0C46DC0167C}" dt="2020-01-23T07:27:27.197" v="104"/>
        <pc:sldMkLst>
          <pc:docMk/>
          <pc:sldMk cId="2431512809" sldId="359"/>
        </pc:sldMkLst>
        <pc:spChg chg="del mod">
          <ac:chgData name="Jamie Webb-Fryer" userId="ba7c1b63bcfb9db4" providerId="LiveId" clId="{1DD058B9-6ECB-428E-94D4-D0C46DC0167C}" dt="2020-01-23T07:12:53.451" v="82"/>
          <ac:spMkLst>
            <pc:docMk/>
            <pc:sldMk cId="2431512809" sldId="359"/>
            <ac:spMk id="3" creationId="{B1FB0D7C-1ABF-427E-BDA2-F85C85CFCE37}"/>
          </ac:spMkLst>
        </pc:spChg>
        <pc:spChg chg="add del mod">
          <ac:chgData name="Jamie Webb-Fryer" userId="ba7c1b63bcfb9db4" providerId="LiveId" clId="{1DD058B9-6ECB-428E-94D4-D0C46DC0167C}" dt="2020-01-23T07:14:52.086" v="92"/>
          <ac:spMkLst>
            <pc:docMk/>
            <pc:sldMk cId="2431512809" sldId="359"/>
            <ac:spMk id="7" creationId="{B92DE291-D95C-48BD-A766-8215E2A76FC7}"/>
          </ac:spMkLst>
        </pc:spChg>
        <pc:picChg chg="add del mod">
          <ac:chgData name="Jamie Webb-Fryer" userId="ba7c1b63bcfb9db4" providerId="LiveId" clId="{1DD058B9-6ECB-428E-94D4-D0C46DC0167C}" dt="2020-01-23T07:14:00.094" v="90"/>
          <ac:picMkLst>
            <pc:docMk/>
            <pc:sldMk cId="2431512809" sldId="359"/>
            <ac:picMk id="6" creationId="{D53E1874-5BD6-42C9-9C2A-F0C7611F6CB1}"/>
          </ac:picMkLst>
        </pc:picChg>
        <pc:picChg chg="add mod">
          <ac:chgData name="Jamie Webb-Fryer" userId="ba7c1b63bcfb9db4" providerId="LiveId" clId="{1DD058B9-6ECB-428E-94D4-D0C46DC0167C}" dt="2020-01-23T07:15:07.287" v="98" actId="14100"/>
          <ac:picMkLst>
            <pc:docMk/>
            <pc:sldMk cId="2431512809" sldId="359"/>
            <ac:picMk id="1026" creationId="{B828A48C-1E67-4FB0-ABAC-ED14800A461A}"/>
          </ac:picMkLst>
        </pc:picChg>
        <pc:picChg chg="add del">
          <ac:chgData name="Jamie Webb-Fryer" userId="ba7c1b63bcfb9db4" providerId="LiveId" clId="{1DD058B9-6ECB-428E-94D4-D0C46DC0167C}" dt="2020-01-23T07:27:27.197" v="104"/>
          <ac:picMkLst>
            <pc:docMk/>
            <pc:sldMk cId="2431512809" sldId="359"/>
            <ac:picMk id="1028" creationId="{7B95BCB8-F1A8-4FAD-BE91-AFFCDEC40F86}"/>
          </ac:picMkLst>
        </pc:picChg>
      </pc:sldChg>
      <pc:sldChg chg="del">
        <pc:chgData name="Jamie Webb-Fryer" userId="ba7c1b63bcfb9db4" providerId="LiveId" clId="{1DD058B9-6ECB-428E-94D4-D0C46DC0167C}" dt="2020-01-22T20:10:21.281" v="8" actId="47"/>
        <pc:sldMkLst>
          <pc:docMk/>
          <pc:sldMk cId="2569380680" sldId="360"/>
        </pc:sldMkLst>
      </pc:sldChg>
      <pc:sldChg chg="modSp">
        <pc:chgData name="Jamie Webb-Fryer" userId="ba7c1b63bcfb9db4" providerId="LiveId" clId="{1DD058B9-6ECB-428E-94D4-D0C46DC0167C}" dt="2020-01-22T20:17:12.518" v="70" actId="20577"/>
        <pc:sldMkLst>
          <pc:docMk/>
          <pc:sldMk cId="3086474162" sldId="360"/>
        </pc:sldMkLst>
        <pc:spChg chg="mod">
          <ac:chgData name="Jamie Webb-Fryer" userId="ba7c1b63bcfb9db4" providerId="LiveId" clId="{1DD058B9-6ECB-428E-94D4-D0C46DC0167C}" dt="2020-01-22T20:14:28.117" v="40" actId="20577"/>
          <ac:spMkLst>
            <pc:docMk/>
            <pc:sldMk cId="3086474162" sldId="360"/>
            <ac:spMk id="2" creationId="{C0613AEF-0CB6-4EFD-82EC-ABA2CF22B50E}"/>
          </ac:spMkLst>
        </pc:spChg>
        <pc:spChg chg="mod">
          <ac:chgData name="Jamie Webb-Fryer" userId="ba7c1b63bcfb9db4" providerId="LiveId" clId="{1DD058B9-6ECB-428E-94D4-D0C46DC0167C}" dt="2020-01-22T20:17:12.518" v="70" actId="20577"/>
          <ac:spMkLst>
            <pc:docMk/>
            <pc:sldMk cId="3086474162" sldId="360"/>
            <ac:spMk id="3" creationId="{8E05E6D8-E086-4D16-890D-4147E4A6B78F}"/>
          </ac:spMkLst>
        </pc:spChg>
      </pc:sldChg>
      <pc:sldChg chg="addSp modSp">
        <pc:chgData name="Jamie Webb-Fryer" userId="ba7c1b63bcfb9db4" providerId="LiveId" clId="{1DD058B9-6ECB-428E-94D4-D0C46DC0167C}" dt="2020-01-23T07:31:44.040" v="113" actId="14100"/>
        <pc:sldMkLst>
          <pc:docMk/>
          <pc:sldMk cId="3105249107" sldId="361"/>
        </pc:sldMkLst>
        <pc:spChg chg="mod">
          <ac:chgData name="Jamie Webb-Fryer" userId="ba7c1b63bcfb9db4" providerId="LiveId" clId="{1DD058B9-6ECB-428E-94D4-D0C46DC0167C}" dt="2020-01-22T20:15:22.144" v="49"/>
          <ac:spMkLst>
            <pc:docMk/>
            <pc:sldMk cId="3105249107" sldId="361"/>
            <ac:spMk id="2" creationId="{C0613AEF-0CB6-4EFD-82EC-ABA2CF22B50E}"/>
          </ac:spMkLst>
        </pc:spChg>
        <pc:spChg chg="mod">
          <ac:chgData name="Jamie Webb-Fryer" userId="ba7c1b63bcfb9db4" providerId="LiveId" clId="{1DD058B9-6ECB-428E-94D4-D0C46DC0167C}" dt="2020-01-23T07:30:04.351" v="107" actId="20577"/>
          <ac:spMkLst>
            <pc:docMk/>
            <pc:sldMk cId="3105249107" sldId="361"/>
            <ac:spMk id="3" creationId="{8E05E6D8-E086-4D16-890D-4147E4A6B78F}"/>
          </ac:spMkLst>
        </pc:spChg>
        <pc:picChg chg="add mod">
          <ac:chgData name="Jamie Webb-Fryer" userId="ba7c1b63bcfb9db4" providerId="LiveId" clId="{1DD058B9-6ECB-428E-94D4-D0C46DC0167C}" dt="2020-01-23T07:31:44.040" v="113" actId="14100"/>
          <ac:picMkLst>
            <pc:docMk/>
            <pc:sldMk cId="3105249107" sldId="361"/>
            <ac:picMk id="2050" creationId="{8A171C51-86BE-4120-8FC4-B7FCBAFB1E41}"/>
          </ac:picMkLst>
        </pc:picChg>
      </pc:sldChg>
      <pc:sldChg chg="addSp modSp del">
        <pc:chgData name="Jamie Webb-Fryer" userId="ba7c1b63bcfb9db4" providerId="LiveId" clId="{1DD058B9-6ECB-428E-94D4-D0C46DC0167C}" dt="2020-01-23T08:08:20.557" v="152" actId="47"/>
        <pc:sldMkLst>
          <pc:docMk/>
          <pc:sldMk cId="524640620" sldId="362"/>
        </pc:sldMkLst>
        <pc:spChg chg="mod">
          <ac:chgData name="Jamie Webb-Fryer" userId="ba7c1b63bcfb9db4" providerId="LiveId" clId="{1DD058B9-6ECB-428E-94D4-D0C46DC0167C}" dt="2020-01-22T20:16:23.431" v="56" actId="20577"/>
          <ac:spMkLst>
            <pc:docMk/>
            <pc:sldMk cId="524640620" sldId="362"/>
            <ac:spMk id="2" creationId="{C0613AEF-0CB6-4EFD-82EC-ABA2CF22B50E}"/>
          </ac:spMkLst>
        </pc:spChg>
        <pc:spChg chg="mod">
          <ac:chgData name="Jamie Webb-Fryer" userId="ba7c1b63bcfb9db4" providerId="LiveId" clId="{1DD058B9-6ECB-428E-94D4-D0C46DC0167C}" dt="2020-01-23T07:36:19.089" v="122" actId="20577"/>
          <ac:spMkLst>
            <pc:docMk/>
            <pc:sldMk cId="524640620" sldId="362"/>
            <ac:spMk id="3" creationId="{8E05E6D8-E086-4D16-890D-4147E4A6B78F}"/>
          </ac:spMkLst>
        </pc:spChg>
        <pc:picChg chg="add mod">
          <ac:chgData name="Jamie Webb-Fryer" userId="ba7c1b63bcfb9db4" providerId="LiveId" clId="{1DD058B9-6ECB-428E-94D4-D0C46DC0167C}" dt="2020-01-23T08:00:06.812" v="135" actId="14100"/>
          <ac:picMkLst>
            <pc:docMk/>
            <pc:sldMk cId="524640620" sldId="362"/>
            <ac:picMk id="5" creationId="{CEE881C9-1AC3-4473-9334-00F624E65203}"/>
          </ac:picMkLst>
        </pc:picChg>
      </pc:sldChg>
      <pc:sldChg chg="modSp del">
        <pc:chgData name="Jamie Webb-Fryer" userId="ba7c1b63bcfb9db4" providerId="LiveId" clId="{1DD058B9-6ECB-428E-94D4-D0C46DC0167C}" dt="2020-01-23T08:08:21.407" v="155" actId="47"/>
        <pc:sldMkLst>
          <pc:docMk/>
          <pc:sldMk cId="1886445195" sldId="363"/>
        </pc:sldMkLst>
        <pc:spChg chg="mod">
          <ac:chgData name="Jamie Webb-Fryer" userId="ba7c1b63bcfb9db4" providerId="LiveId" clId="{1DD058B9-6ECB-428E-94D4-D0C46DC0167C}" dt="2020-01-22T20:18:13.421" v="78" actId="20577"/>
          <ac:spMkLst>
            <pc:docMk/>
            <pc:sldMk cId="1886445195" sldId="363"/>
            <ac:spMk id="2" creationId="{C0613AEF-0CB6-4EFD-82EC-ABA2CF22B50E}"/>
          </ac:spMkLst>
        </pc:spChg>
        <pc:spChg chg="mod">
          <ac:chgData name="Jamie Webb-Fryer" userId="ba7c1b63bcfb9db4" providerId="LiveId" clId="{1DD058B9-6ECB-428E-94D4-D0C46DC0167C}" dt="2020-01-23T08:03:02.103" v="141" actId="20577"/>
          <ac:spMkLst>
            <pc:docMk/>
            <pc:sldMk cId="1886445195" sldId="363"/>
            <ac:spMk id="3" creationId="{8E05E6D8-E086-4D16-890D-4147E4A6B78F}"/>
          </ac:spMkLst>
        </pc:spChg>
      </pc:sldChg>
      <pc:sldChg chg="addSp delSp modSp">
        <pc:chgData name="Jamie Webb-Fryer" userId="ba7c1b63bcfb9db4" providerId="LiveId" clId="{1DD058B9-6ECB-428E-94D4-D0C46DC0167C}" dt="2020-01-23T07:27:31.223" v="106" actId="1076"/>
        <pc:sldMkLst>
          <pc:docMk/>
          <pc:sldMk cId="2601862620" sldId="364"/>
        </pc:sldMkLst>
        <pc:spChg chg="mod">
          <ac:chgData name="Jamie Webb-Fryer" userId="ba7c1b63bcfb9db4" providerId="LiveId" clId="{1DD058B9-6ECB-428E-94D4-D0C46DC0167C}" dt="2020-01-23T07:13:47.004" v="89" actId="20577"/>
          <ac:spMkLst>
            <pc:docMk/>
            <pc:sldMk cId="2601862620" sldId="364"/>
            <ac:spMk id="3" creationId="{8E05E6D8-E086-4D16-890D-4147E4A6B78F}"/>
          </ac:spMkLst>
        </pc:spChg>
        <pc:spChg chg="add del">
          <ac:chgData name="Jamie Webb-Fryer" userId="ba7c1b63bcfb9db4" providerId="LiveId" clId="{1DD058B9-6ECB-428E-94D4-D0C46DC0167C}" dt="2020-01-23T07:26:40.883" v="100" actId="478"/>
          <ac:spMkLst>
            <pc:docMk/>
            <pc:sldMk cId="2601862620" sldId="364"/>
            <ac:spMk id="4" creationId="{A4271C55-B27A-4C45-B223-12E0E25CB733}"/>
          </ac:spMkLst>
        </pc:spChg>
        <pc:spChg chg="add del">
          <ac:chgData name="Jamie Webb-Fryer" userId="ba7c1b63bcfb9db4" providerId="LiveId" clId="{1DD058B9-6ECB-428E-94D4-D0C46DC0167C}" dt="2020-01-23T07:26:52.433" v="102" actId="478"/>
          <ac:spMkLst>
            <pc:docMk/>
            <pc:sldMk cId="2601862620" sldId="364"/>
            <ac:spMk id="5" creationId="{D3F5811B-EBF7-4948-82EF-DB99E41888C5}"/>
          </ac:spMkLst>
        </pc:spChg>
        <pc:picChg chg="add mod">
          <ac:chgData name="Jamie Webb-Fryer" userId="ba7c1b63bcfb9db4" providerId="LiveId" clId="{1DD058B9-6ECB-428E-94D4-D0C46DC0167C}" dt="2020-01-23T07:27:31.223" v="106" actId="1076"/>
          <ac:picMkLst>
            <pc:docMk/>
            <pc:sldMk cId="2601862620" sldId="364"/>
            <ac:picMk id="6" creationId="{4B53E4A0-1DCF-4FB1-BE84-0E6EE9E639F9}"/>
          </ac:picMkLst>
        </pc:picChg>
      </pc:sldChg>
      <pc:sldChg chg="addSp modSp">
        <pc:chgData name="Jamie Webb-Fryer" userId="ba7c1b63bcfb9db4" providerId="LiveId" clId="{1DD058B9-6ECB-428E-94D4-D0C46DC0167C}" dt="2020-01-23T07:33:33.876" v="117" actId="1076"/>
        <pc:sldMkLst>
          <pc:docMk/>
          <pc:sldMk cId="4176439400" sldId="365"/>
        </pc:sldMkLst>
        <pc:spChg chg="mod">
          <ac:chgData name="Jamie Webb-Fryer" userId="ba7c1b63bcfb9db4" providerId="LiveId" clId="{1DD058B9-6ECB-428E-94D4-D0C46DC0167C}" dt="2020-01-23T07:33:30.756" v="116" actId="1076"/>
          <ac:spMkLst>
            <pc:docMk/>
            <pc:sldMk cId="4176439400" sldId="365"/>
            <ac:spMk id="3" creationId="{8E05E6D8-E086-4D16-890D-4147E4A6B78F}"/>
          </ac:spMkLst>
        </pc:spChg>
        <pc:picChg chg="add mod">
          <ac:chgData name="Jamie Webb-Fryer" userId="ba7c1b63bcfb9db4" providerId="LiveId" clId="{1DD058B9-6ECB-428E-94D4-D0C46DC0167C}" dt="2020-01-23T07:33:33.876" v="117" actId="1076"/>
          <ac:picMkLst>
            <pc:docMk/>
            <pc:sldMk cId="4176439400" sldId="365"/>
            <ac:picMk id="4098" creationId="{ACF29BDD-1382-43C4-9D07-287C61985C47}"/>
          </ac:picMkLst>
        </pc:picChg>
      </pc:sldChg>
      <pc:sldChg chg="addSp modSp">
        <pc:chgData name="Jamie Webb-Fryer" userId="ba7c1b63bcfb9db4" providerId="LiveId" clId="{1DD058B9-6ECB-428E-94D4-D0C46DC0167C}" dt="2020-01-23T07:35:27.280" v="121" actId="14100"/>
        <pc:sldMkLst>
          <pc:docMk/>
          <pc:sldMk cId="2910320592" sldId="366"/>
        </pc:sldMkLst>
        <pc:spChg chg="mod">
          <ac:chgData name="Jamie Webb-Fryer" userId="ba7c1b63bcfb9db4" providerId="LiveId" clId="{1DD058B9-6ECB-428E-94D4-D0C46DC0167C}" dt="2020-01-23T07:35:20.855" v="119" actId="14100"/>
          <ac:spMkLst>
            <pc:docMk/>
            <pc:sldMk cId="2910320592" sldId="366"/>
            <ac:spMk id="3" creationId="{8E05E6D8-E086-4D16-890D-4147E4A6B78F}"/>
          </ac:spMkLst>
        </pc:spChg>
        <pc:picChg chg="add mod">
          <ac:chgData name="Jamie Webb-Fryer" userId="ba7c1b63bcfb9db4" providerId="LiveId" clId="{1DD058B9-6ECB-428E-94D4-D0C46DC0167C}" dt="2020-01-23T07:35:27.280" v="121" actId="14100"/>
          <ac:picMkLst>
            <pc:docMk/>
            <pc:sldMk cId="2910320592" sldId="366"/>
            <ac:picMk id="5122" creationId="{9AC3D512-3276-4144-BB2E-A159BE318E5A}"/>
          </ac:picMkLst>
        </pc:picChg>
      </pc:sldChg>
      <pc:sldChg chg="addSp modSp del">
        <pc:chgData name="Jamie Webb-Fryer" userId="ba7c1b63bcfb9db4" providerId="LiveId" clId="{1DD058B9-6ECB-428E-94D4-D0C46DC0167C}" dt="2020-01-23T08:08:20.957" v="153" actId="47"/>
        <pc:sldMkLst>
          <pc:docMk/>
          <pc:sldMk cId="1834536" sldId="367"/>
        </pc:sldMkLst>
        <pc:spChg chg="mod">
          <ac:chgData name="Jamie Webb-Fryer" userId="ba7c1b63bcfb9db4" providerId="LiveId" clId="{1DD058B9-6ECB-428E-94D4-D0C46DC0167C}" dt="2020-01-23T07:36:24.516" v="124" actId="20577"/>
          <ac:spMkLst>
            <pc:docMk/>
            <pc:sldMk cId="1834536" sldId="367"/>
            <ac:spMk id="3" creationId="{8E05E6D8-E086-4D16-890D-4147E4A6B78F}"/>
          </ac:spMkLst>
        </pc:spChg>
        <pc:picChg chg="add mod">
          <ac:chgData name="Jamie Webb-Fryer" userId="ba7c1b63bcfb9db4" providerId="LiveId" clId="{1DD058B9-6ECB-428E-94D4-D0C46DC0167C}" dt="2020-01-23T07:59:40.745" v="134" actId="14100"/>
          <ac:picMkLst>
            <pc:docMk/>
            <pc:sldMk cId="1834536" sldId="367"/>
            <ac:picMk id="5" creationId="{62A29420-7818-4137-BEC3-886CD52CF3DE}"/>
          </ac:picMkLst>
        </pc:picChg>
      </pc:sldChg>
      <pc:sldChg chg="addSp modSp del">
        <pc:chgData name="Jamie Webb-Fryer" userId="ba7c1b63bcfb9db4" providerId="LiveId" clId="{1DD058B9-6ECB-428E-94D4-D0C46DC0167C}" dt="2020-01-23T08:08:21.189" v="154" actId="47"/>
        <pc:sldMkLst>
          <pc:docMk/>
          <pc:sldMk cId="797102536" sldId="368"/>
        </pc:sldMkLst>
        <pc:spChg chg="mod">
          <ac:chgData name="Jamie Webb-Fryer" userId="ba7c1b63bcfb9db4" providerId="LiveId" clId="{1DD058B9-6ECB-428E-94D4-D0C46DC0167C}" dt="2020-01-23T08:01:02.917" v="137" actId="14100"/>
          <ac:spMkLst>
            <pc:docMk/>
            <pc:sldMk cId="797102536" sldId="368"/>
            <ac:spMk id="3" creationId="{8E05E6D8-E086-4D16-890D-4147E4A6B78F}"/>
          </ac:spMkLst>
        </pc:spChg>
        <pc:picChg chg="add mod">
          <ac:chgData name="Jamie Webb-Fryer" userId="ba7c1b63bcfb9db4" providerId="LiveId" clId="{1DD058B9-6ECB-428E-94D4-D0C46DC0167C}" dt="2020-01-23T08:01:06.023" v="138" actId="1076"/>
          <ac:picMkLst>
            <pc:docMk/>
            <pc:sldMk cId="797102536" sldId="368"/>
            <ac:picMk id="6146" creationId="{E1793F4F-DA8D-4795-8785-2E738AD8AE64}"/>
          </ac:picMkLst>
        </pc:picChg>
      </pc:sldChg>
      <pc:sldChg chg="addSp modSp add del">
        <pc:chgData name="Jamie Webb-Fryer" userId="ba7c1b63bcfb9db4" providerId="LiveId" clId="{1DD058B9-6ECB-428E-94D4-D0C46DC0167C}" dt="2020-01-23T08:08:21.629" v="156" actId="47"/>
        <pc:sldMkLst>
          <pc:docMk/>
          <pc:sldMk cId="3182209387" sldId="369"/>
        </pc:sldMkLst>
        <pc:spChg chg="mod">
          <ac:chgData name="Jamie Webb-Fryer" userId="ba7c1b63bcfb9db4" providerId="LiveId" clId="{1DD058B9-6ECB-428E-94D4-D0C46DC0167C}" dt="2020-01-23T08:03:10.172" v="143" actId="20577"/>
          <ac:spMkLst>
            <pc:docMk/>
            <pc:sldMk cId="3182209387" sldId="369"/>
            <ac:spMk id="3" creationId="{8E05E6D8-E086-4D16-890D-4147E4A6B78F}"/>
          </ac:spMkLst>
        </pc:spChg>
        <pc:picChg chg="add mod">
          <ac:chgData name="Jamie Webb-Fryer" userId="ba7c1b63bcfb9db4" providerId="LiveId" clId="{1DD058B9-6ECB-428E-94D4-D0C46DC0167C}" dt="2020-01-23T08:04:31.260" v="147" actId="14100"/>
          <ac:picMkLst>
            <pc:docMk/>
            <pc:sldMk cId="3182209387" sldId="369"/>
            <ac:picMk id="7170" creationId="{5C42EB6C-BF3A-4D5A-967C-B30779BC926D}"/>
          </ac:picMkLst>
        </pc:picChg>
      </pc:sldChg>
      <pc:sldChg chg="addSp modSp add del">
        <pc:chgData name="Jamie Webb-Fryer" userId="ba7c1b63bcfb9db4" providerId="LiveId" clId="{1DD058B9-6ECB-428E-94D4-D0C46DC0167C}" dt="2020-01-23T08:08:21.822" v="157" actId="47"/>
        <pc:sldMkLst>
          <pc:docMk/>
          <pc:sldMk cId="2185548136" sldId="370"/>
        </pc:sldMkLst>
        <pc:spChg chg="mod">
          <ac:chgData name="Jamie Webb-Fryer" userId="ba7c1b63bcfb9db4" providerId="LiveId" clId="{1DD058B9-6ECB-428E-94D4-D0C46DC0167C}" dt="2020-01-23T08:03:15.724" v="144" actId="20577"/>
          <ac:spMkLst>
            <pc:docMk/>
            <pc:sldMk cId="2185548136" sldId="370"/>
            <ac:spMk id="3" creationId="{8E05E6D8-E086-4D16-890D-4147E4A6B78F}"/>
          </ac:spMkLst>
        </pc:spChg>
        <pc:picChg chg="add mod">
          <ac:chgData name="Jamie Webb-Fryer" userId="ba7c1b63bcfb9db4" providerId="LiveId" clId="{1DD058B9-6ECB-428E-94D4-D0C46DC0167C}" dt="2020-01-23T08:06:41.350" v="150" actId="14100"/>
          <ac:picMkLst>
            <pc:docMk/>
            <pc:sldMk cId="2185548136" sldId="370"/>
            <ac:picMk id="8194" creationId="{9A97E928-6739-40C2-8178-455819B60DA2}"/>
          </ac:picMkLst>
        </pc:picChg>
      </pc:sldChg>
      <pc:sldChg chg="del">
        <pc:chgData name="Jamie Webb-Fryer" userId="ba7c1b63bcfb9db4" providerId="LiveId" clId="{1DD058B9-6ECB-428E-94D4-D0C46DC0167C}" dt="2020-01-23T08:08:19.860" v="151" actId="47"/>
        <pc:sldMkLst>
          <pc:docMk/>
          <pc:sldMk cId="2367356886" sldId="371"/>
        </pc:sldMkLst>
      </pc:sldChg>
    </pc:docChg>
  </pc:docChgLst>
  <pc:docChgLst>
    <pc:chgData name="Jamie Webb-Fryer" userId="ba7c1b63bcfb9db4" providerId="Windows Live" clId="Web-{04848915-F93B-4AEE-80BF-1787B25DAC24}"/>
    <pc:docChg chg="modSld">
      <pc:chgData name="Jamie Webb-Fryer" userId="ba7c1b63bcfb9db4" providerId="Windows Live" clId="Web-{04848915-F93B-4AEE-80BF-1787B25DAC24}" dt="2020-01-20T07:08:12.449" v="6" actId="20577"/>
      <pc:docMkLst>
        <pc:docMk/>
      </pc:docMkLst>
      <pc:sldChg chg="modSp">
        <pc:chgData name="Jamie Webb-Fryer" userId="ba7c1b63bcfb9db4" providerId="Windows Live" clId="Web-{04848915-F93B-4AEE-80BF-1787B25DAC24}" dt="2020-01-20T07:08:12.449" v="6" actId="20577"/>
        <pc:sldMkLst>
          <pc:docMk/>
          <pc:sldMk cId="2484268484" sldId="353"/>
        </pc:sldMkLst>
        <pc:spChg chg="mod">
          <ac:chgData name="Jamie Webb-Fryer" userId="ba7c1b63bcfb9db4" providerId="Windows Live" clId="Web-{04848915-F93B-4AEE-80BF-1787B25DAC24}" dt="2020-01-20T07:08:12.449" v="6" actId="20577"/>
          <ac:spMkLst>
            <pc:docMk/>
            <pc:sldMk cId="2484268484" sldId="353"/>
            <ac:spMk id="3" creationId="{8E05E6D8-E086-4D16-890D-4147E4A6B78F}"/>
          </ac:spMkLst>
        </pc:spChg>
      </pc:sldChg>
    </pc:docChg>
  </pc:docChgLst>
  <pc:docChgLst>
    <pc:chgData name="Jamie Webb-Fryer" userId="ba7c1b63bcfb9db4" providerId="LiveId" clId="{E0894B4A-9CF2-4C5C-A218-FC6CCB685E04}"/>
    <pc:docChg chg="custSel modSld">
      <pc:chgData name="Jamie Webb-Fryer" userId="ba7c1b63bcfb9db4" providerId="LiveId" clId="{E0894B4A-9CF2-4C5C-A218-FC6CCB685E04}" dt="2020-02-19T19:35:56.476" v="541" actId="14100"/>
      <pc:docMkLst>
        <pc:docMk/>
      </pc:docMkLst>
      <pc:sldChg chg="modSp">
        <pc:chgData name="Jamie Webb-Fryer" userId="ba7c1b63bcfb9db4" providerId="LiveId" clId="{E0894B4A-9CF2-4C5C-A218-FC6CCB685E04}" dt="2020-02-19T18:56:57.750" v="8" actId="14100"/>
        <pc:sldMkLst>
          <pc:docMk/>
          <pc:sldMk cId="3662700317" sldId="377"/>
        </pc:sldMkLst>
        <pc:spChg chg="mod">
          <ac:chgData name="Jamie Webb-Fryer" userId="ba7c1b63bcfb9db4" providerId="LiveId" clId="{E0894B4A-9CF2-4C5C-A218-FC6CCB685E04}" dt="2020-02-19T18:56:57.750" v="8" actId="14100"/>
          <ac:spMkLst>
            <pc:docMk/>
            <pc:sldMk cId="3662700317" sldId="377"/>
            <ac:spMk id="3" creationId="{8E05E6D8-E086-4D16-890D-4147E4A6B78F}"/>
          </ac:spMkLst>
        </pc:spChg>
      </pc:sldChg>
      <pc:sldChg chg="modSp">
        <pc:chgData name="Jamie Webb-Fryer" userId="ba7c1b63bcfb9db4" providerId="LiveId" clId="{E0894B4A-9CF2-4C5C-A218-FC6CCB685E04}" dt="2020-02-19T18:57:21.131" v="12" actId="5793"/>
        <pc:sldMkLst>
          <pc:docMk/>
          <pc:sldMk cId="281047120" sldId="378"/>
        </pc:sldMkLst>
        <pc:spChg chg="mod">
          <ac:chgData name="Jamie Webb-Fryer" userId="ba7c1b63bcfb9db4" providerId="LiveId" clId="{E0894B4A-9CF2-4C5C-A218-FC6CCB685E04}" dt="2020-02-19T18:57:21.131" v="12" actId="5793"/>
          <ac:spMkLst>
            <pc:docMk/>
            <pc:sldMk cId="281047120" sldId="378"/>
            <ac:spMk id="3" creationId="{8E05E6D8-E086-4D16-890D-4147E4A6B78F}"/>
          </ac:spMkLst>
        </pc:spChg>
      </pc:sldChg>
      <pc:sldChg chg="addSp modSp">
        <pc:chgData name="Jamie Webb-Fryer" userId="ba7c1b63bcfb9db4" providerId="LiveId" clId="{E0894B4A-9CF2-4C5C-A218-FC6CCB685E04}" dt="2020-02-19T19:35:56.476" v="541" actId="14100"/>
        <pc:sldMkLst>
          <pc:docMk/>
          <pc:sldMk cId="2930785232" sldId="379"/>
        </pc:sldMkLst>
        <pc:spChg chg="mod">
          <ac:chgData name="Jamie Webb-Fryer" userId="ba7c1b63bcfb9db4" providerId="LiveId" clId="{E0894B4A-9CF2-4C5C-A218-FC6CCB685E04}" dt="2020-02-19T19:35:54.176" v="540" actId="14100"/>
          <ac:spMkLst>
            <pc:docMk/>
            <pc:sldMk cId="2930785232" sldId="379"/>
            <ac:spMk id="3" creationId="{8E05E6D8-E086-4D16-890D-4147E4A6B78F}"/>
          </ac:spMkLst>
        </pc:spChg>
        <pc:picChg chg="add mod">
          <ac:chgData name="Jamie Webb-Fryer" userId="ba7c1b63bcfb9db4" providerId="LiveId" clId="{E0894B4A-9CF2-4C5C-A218-FC6CCB685E04}" dt="2020-02-19T19:35:56.476" v="541" actId="14100"/>
          <ac:picMkLst>
            <pc:docMk/>
            <pc:sldMk cId="2930785232" sldId="379"/>
            <ac:picMk id="1026" creationId="{DC2B844B-074E-40EF-8049-7D858F91D503}"/>
          </ac:picMkLst>
        </pc:picChg>
      </pc:sldChg>
    </pc:docChg>
  </pc:docChgLst>
  <pc:docChgLst>
    <pc:chgData name="Jamie Webb-Fryer" userId="ba7c1b63bcfb9db4" providerId="LiveId" clId="{E95DDE98-99C7-427B-BDEE-801EA1FC3771}"/>
    <pc:docChg chg="undo custSel addSld delSld modSld sldOrd">
      <pc:chgData name="Jamie Webb-Fryer" userId="ba7c1b63bcfb9db4" providerId="LiveId" clId="{E95DDE98-99C7-427B-BDEE-801EA1FC3771}" dt="2020-01-19T13:29:53.022" v="624" actId="113"/>
      <pc:docMkLst>
        <pc:docMk/>
      </pc:docMkLst>
      <pc:sldChg chg="modSp">
        <pc:chgData name="Jamie Webb-Fryer" userId="ba7c1b63bcfb9db4" providerId="LiveId" clId="{E95DDE98-99C7-427B-BDEE-801EA1FC3771}" dt="2020-01-17T18:13:46.667" v="19"/>
        <pc:sldMkLst>
          <pc:docMk/>
          <pc:sldMk cId="0" sldId="256"/>
        </pc:sldMkLst>
        <pc:spChg chg="mod">
          <ac:chgData name="Jamie Webb-Fryer" userId="ba7c1b63bcfb9db4" providerId="LiveId" clId="{E95DDE98-99C7-427B-BDEE-801EA1FC3771}" dt="2020-01-17T18:13:46.667" v="19"/>
          <ac:spMkLst>
            <pc:docMk/>
            <pc:sldMk cId="0" sldId="256"/>
            <ac:spMk id="2053" creationId="{00000000-0000-0000-0000-000000000000}"/>
          </ac:spMkLst>
        </pc:spChg>
        <pc:spChg chg="mod">
          <ac:chgData name="Jamie Webb-Fryer" userId="ba7c1b63bcfb9db4" providerId="LiveId" clId="{E95DDE98-99C7-427B-BDEE-801EA1FC3771}" dt="2020-01-17T18:13:34.492" v="18" actId="20577"/>
          <ac:spMkLst>
            <pc:docMk/>
            <pc:sldMk cId="0" sldId="256"/>
            <ac:spMk id="2054" creationId="{00000000-0000-0000-0000-000000000000}"/>
          </ac:spMkLst>
        </pc:spChg>
      </pc:sldChg>
      <pc:sldChg chg="modSp">
        <pc:chgData name="Jamie Webb-Fryer" userId="ba7c1b63bcfb9db4" providerId="LiveId" clId="{E95DDE98-99C7-427B-BDEE-801EA1FC3771}" dt="2020-01-17T20:08:00.554" v="221" actId="123"/>
        <pc:sldMkLst>
          <pc:docMk/>
          <pc:sldMk cId="2010869661" sldId="275"/>
        </pc:sldMkLst>
        <pc:spChg chg="mod">
          <ac:chgData name="Jamie Webb-Fryer" userId="ba7c1b63bcfb9db4" providerId="LiveId" clId="{E95DDE98-99C7-427B-BDEE-801EA1FC3771}" dt="2020-01-17T20:08:00.554" v="221" actId="123"/>
          <ac:spMkLst>
            <pc:docMk/>
            <pc:sldMk cId="2010869661" sldId="275"/>
            <ac:spMk id="2" creationId="{00000000-0000-0000-0000-000000000000}"/>
          </ac:spMkLst>
        </pc:spChg>
      </pc:sldChg>
      <pc:sldChg chg="del">
        <pc:chgData name="Jamie Webb-Fryer" userId="ba7c1b63bcfb9db4" providerId="LiveId" clId="{E95DDE98-99C7-427B-BDEE-801EA1FC3771}" dt="2020-01-17T18:12:43.176" v="4" actId="47"/>
        <pc:sldMkLst>
          <pc:docMk/>
          <pc:sldMk cId="0" sldId="339"/>
        </pc:sldMkLst>
      </pc:sldChg>
      <pc:sldChg chg="del">
        <pc:chgData name="Jamie Webb-Fryer" userId="ba7c1b63bcfb9db4" providerId="LiveId" clId="{E95DDE98-99C7-427B-BDEE-801EA1FC3771}" dt="2020-01-17T18:12:43.470" v="6" actId="47"/>
        <pc:sldMkLst>
          <pc:docMk/>
          <pc:sldMk cId="0" sldId="340"/>
        </pc:sldMkLst>
      </pc:sldChg>
      <pc:sldChg chg="del">
        <pc:chgData name="Jamie Webb-Fryer" userId="ba7c1b63bcfb9db4" providerId="LiveId" clId="{E95DDE98-99C7-427B-BDEE-801EA1FC3771}" dt="2020-01-17T18:12:43.825" v="9" actId="47"/>
        <pc:sldMkLst>
          <pc:docMk/>
          <pc:sldMk cId="2700869875" sldId="341"/>
        </pc:sldMkLst>
      </pc:sldChg>
      <pc:sldChg chg="del">
        <pc:chgData name="Jamie Webb-Fryer" userId="ba7c1b63bcfb9db4" providerId="LiveId" clId="{E95DDE98-99C7-427B-BDEE-801EA1FC3771}" dt="2020-01-17T18:12:44.007" v="10" actId="47"/>
        <pc:sldMkLst>
          <pc:docMk/>
          <pc:sldMk cId="1934358202" sldId="342"/>
        </pc:sldMkLst>
      </pc:sldChg>
      <pc:sldChg chg="addSp delSp modSp">
        <pc:chgData name="Jamie Webb-Fryer" userId="ba7c1b63bcfb9db4" providerId="LiveId" clId="{E95DDE98-99C7-427B-BDEE-801EA1FC3771}" dt="2020-01-17T20:12:55.174" v="488" actId="14100"/>
        <pc:sldMkLst>
          <pc:docMk/>
          <pc:sldMk cId="631777304" sldId="343"/>
        </pc:sldMkLst>
        <pc:spChg chg="add del mod">
          <ac:chgData name="Jamie Webb-Fryer" userId="ba7c1b63bcfb9db4" providerId="LiveId" clId="{E95DDE98-99C7-427B-BDEE-801EA1FC3771}" dt="2020-01-17T20:12:55.174" v="488" actId="14100"/>
          <ac:spMkLst>
            <pc:docMk/>
            <pc:sldMk cId="631777304" sldId="343"/>
            <ac:spMk id="3" creationId="{8E05E6D8-E086-4D16-890D-4147E4A6B78F}"/>
          </ac:spMkLst>
        </pc:spChg>
        <pc:picChg chg="add del mod">
          <ac:chgData name="Jamie Webb-Fryer" userId="ba7c1b63bcfb9db4" providerId="LiveId" clId="{E95DDE98-99C7-427B-BDEE-801EA1FC3771}" dt="2020-01-17T20:08:26.301" v="223"/>
          <ac:picMkLst>
            <pc:docMk/>
            <pc:sldMk cId="631777304" sldId="343"/>
            <ac:picMk id="4" creationId="{C0AC550E-C113-4A89-88F9-227545DE5549}"/>
          </ac:picMkLst>
        </pc:picChg>
        <pc:picChg chg="del">
          <ac:chgData name="Jamie Webb-Fryer" userId="ba7c1b63bcfb9db4" providerId="LiveId" clId="{E95DDE98-99C7-427B-BDEE-801EA1FC3771}" dt="2020-01-17T18:12:32.368" v="2" actId="478"/>
          <ac:picMkLst>
            <pc:docMk/>
            <pc:sldMk cId="631777304" sldId="343"/>
            <ac:picMk id="1026" creationId="{1D65EB2A-E7DD-4BED-878F-F0DA09765709}"/>
          </ac:picMkLst>
        </pc:picChg>
        <pc:picChg chg="add del mod">
          <ac:chgData name="Jamie Webb-Fryer" userId="ba7c1b63bcfb9db4" providerId="LiveId" clId="{E95DDE98-99C7-427B-BDEE-801EA1FC3771}" dt="2020-01-17T18:48:30.340" v="185" actId="478"/>
          <ac:picMkLst>
            <pc:docMk/>
            <pc:sldMk cId="631777304" sldId="343"/>
            <ac:picMk id="1026" creationId="{49B62AFE-9F4C-4912-A092-20A36DBADA10}"/>
          </ac:picMkLst>
        </pc:picChg>
        <pc:picChg chg="add mod">
          <ac:chgData name="Jamie Webb-Fryer" userId="ba7c1b63bcfb9db4" providerId="LiveId" clId="{E95DDE98-99C7-427B-BDEE-801EA1FC3771}" dt="2020-01-17T20:08:32.835" v="225" actId="14100"/>
          <ac:picMkLst>
            <pc:docMk/>
            <pc:sldMk cId="631777304" sldId="343"/>
            <ac:picMk id="1028" creationId="{1AE98A53-F729-4DDC-956C-2FD22CDEAEBA}"/>
          </ac:picMkLst>
        </pc:picChg>
      </pc:sldChg>
      <pc:sldChg chg="addSp modSp">
        <pc:chgData name="Jamie Webb-Fryer" userId="ba7c1b63bcfb9db4" providerId="LiveId" clId="{E95DDE98-99C7-427B-BDEE-801EA1FC3771}" dt="2020-01-17T18:39:06.849" v="163" actId="14100"/>
        <pc:sldMkLst>
          <pc:docMk/>
          <pc:sldMk cId="2432559233" sldId="344"/>
        </pc:sldMkLst>
        <pc:spChg chg="mod">
          <ac:chgData name="Jamie Webb-Fryer" userId="ba7c1b63bcfb9db4" providerId="LiveId" clId="{E95DDE98-99C7-427B-BDEE-801EA1FC3771}" dt="2020-01-17T18:15:41.144" v="22" actId="20577"/>
          <ac:spMkLst>
            <pc:docMk/>
            <pc:sldMk cId="2432559233" sldId="344"/>
            <ac:spMk id="2" creationId="{C0613AEF-0CB6-4EFD-82EC-ABA2CF22B50E}"/>
          </ac:spMkLst>
        </pc:spChg>
        <pc:spChg chg="mod">
          <ac:chgData name="Jamie Webb-Fryer" userId="ba7c1b63bcfb9db4" providerId="LiveId" clId="{E95DDE98-99C7-427B-BDEE-801EA1FC3771}" dt="2020-01-17T18:15:51.271" v="23"/>
          <ac:spMkLst>
            <pc:docMk/>
            <pc:sldMk cId="2432559233" sldId="344"/>
            <ac:spMk id="3" creationId="{8E05E6D8-E086-4D16-890D-4147E4A6B78F}"/>
          </ac:spMkLst>
        </pc:spChg>
        <pc:picChg chg="add mod">
          <ac:chgData name="Jamie Webb-Fryer" userId="ba7c1b63bcfb9db4" providerId="LiveId" clId="{E95DDE98-99C7-427B-BDEE-801EA1FC3771}" dt="2020-01-17T18:39:06.849" v="163" actId="14100"/>
          <ac:picMkLst>
            <pc:docMk/>
            <pc:sldMk cId="2432559233" sldId="344"/>
            <ac:picMk id="5" creationId="{616EE4A8-F700-4E2B-9CB8-236794BC01B6}"/>
          </ac:picMkLst>
        </pc:picChg>
      </pc:sldChg>
      <pc:sldChg chg="del">
        <pc:chgData name="Jamie Webb-Fryer" userId="ba7c1b63bcfb9db4" providerId="LiveId" clId="{E95DDE98-99C7-427B-BDEE-801EA1FC3771}" dt="2020-01-17T18:12:43.521" v="7" actId="47"/>
        <pc:sldMkLst>
          <pc:docMk/>
          <pc:sldMk cId="3077450153" sldId="344"/>
        </pc:sldMkLst>
      </pc:sldChg>
      <pc:sldChg chg="add del">
        <pc:chgData name="Jamie Webb-Fryer" userId="ba7c1b63bcfb9db4" providerId="LiveId" clId="{E95DDE98-99C7-427B-BDEE-801EA1FC3771}" dt="2020-01-17T18:16:01.020" v="25" actId="47"/>
        <pc:sldMkLst>
          <pc:docMk/>
          <pc:sldMk cId="3773222892" sldId="345"/>
        </pc:sldMkLst>
      </pc:sldChg>
      <pc:sldChg chg="del">
        <pc:chgData name="Jamie Webb-Fryer" userId="ba7c1b63bcfb9db4" providerId="LiveId" clId="{E95DDE98-99C7-427B-BDEE-801EA1FC3771}" dt="2020-01-17T18:12:43.683" v="8" actId="47"/>
        <pc:sldMkLst>
          <pc:docMk/>
          <pc:sldMk cId="822262116" sldId="346"/>
        </pc:sldMkLst>
      </pc:sldChg>
      <pc:sldChg chg="addSp modSp">
        <pc:chgData name="Jamie Webb-Fryer" userId="ba7c1b63bcfb9db4" providerId="LiveId" clId="{E95DDE98-99C7-427B-BDEE-801EA1FC3771}" dt="2020-01-19T13:26:02.509" v="494" actId="1076"/>
        <pc:sldMkLst>
          <pc:docMk/>
          <pc:sldMk cId="2211870021" sldId="346"/>
        </pc:sldMkLst>
        <pc:spChg chg="mod">
          <ac:chgData name="Jamie Webb-Fryer" userId="ba7c1b63bcfb9db4" providerId="LiveId" clId="{E95DDE98-99C7-427B-BDEE-801EA1FC3771}" dt="2020-01-17T18:16:36.501" v="29"/>
          <ac:spMkLst>
            <pc:docMk/>
            <pc:sldMk cId="2211870021" sldId="346"/>
            <ac:spMk id="2" creationId="{C0613AEF-0CB6-4EFD-82EC-ABA2CF22B50E}"/>
          </ac:spMkLst>
        </pc:spChg>
        <pc:spChg chg="mod">
          <ac:chgData name="Jamie Webb-Fryer" userId="ba7c1b63bcfb9db4" providerId="LiveId" clId="{E95DDE98-99C7-427B-BDEE-801EA1FC3771}" dt="2020-01-17T18:34:35.556" v="140" actId="20577"/>
          <ac:spMkLst>
            <pc:docMk/>
            <pc:sldMk cId="2211870021" sldId="346"/>
            <ac:spMk id="3" creationId="{8E05E6D8-E086-4D16-890D-4147E4A6B78F}"/>
          </ac:spMkLst>
        </pc:spChg>
        <pc:picChg chg="add mod">
          <ac:chgData name="Jamie Webb-Fryer" userId="ba7c1b63bcfb9db4" providerId="LiveId" clId="{E95DDE98-99C7-427B-BDEE-801EA1FC3771}" dt="2020-01-19T13:26:02.509" v="494" actId="1076"/>
          <ac:picMkLst>
            <pc:docMk/>
            <pc:sldMk cId="2211870021" sldId="346"/>
            <ac:picMk id="5" creationId="{E035210E-A152-44A3-8327-78D49C5003AC}"/>
          </ac:picMkLst>
        </pc:picChg>
      </pc:sldChg>
      <pc:sldChg chg="del">
        <pc:chgData name="Jamie Webb-Fryer" userId="ba7c1b63bcfb9db4" providerId="LiveId" clId="{E95DDE98-99C7-427B-BDEE-801EA1FC3771}" dt="2020-01-17T18:12:43.415" v="5" actId="47"/>
        <pc:sldMkLst>
          <pc:docMk/>
          <pc:sldMk cId="609988587" sldId="347"/>
        </pc:sldMkLst>
      </pc:sldChg>
      <pc:sldChg chg="addSp modSp">
        <pc:chgData name="Jamie Webb-Fryer" userId="ba7c1b63bcfb9db4" providerId="LiveId" clId="{E95DDE98-99C7-427B-BDEE-801EA1FC3771}" dt="2020-01-17T18:41:56.018" v="172" actId="1076"/>
        <pc:sldMkLst>
          <pc:docMk/>
          <pc:sldMk cId="1729132648" sldId="347"/>
        </pc:sldMkLst>
        <pc:spChg chg="mod">
          <ac:chgData name="Jamie Webb-Fryer" userId="ba7c1b63bcfb9db4" providerId="LiveId" clId="{E95DDE98-99C7-427B-BDEE-801EA1FC3771}" dt="2020-01-17T18:18:04.944" v="55" actId="20577"/>
          <ac:spMkLst>
            <pc:docMk/>
            <pc:sldMk cId="1729132648" sldId="347"/>
            <ac:spMk id="2" creationId="{C0613AEF-0CB6-4EFD-82EC-ABA2CF22B50E}"/>
          </ac:spMkLst>
        </pc:spChg>
        <pc:spChg chg="mod">
          <ac:chgData name="Jamie Webb-Fryer" userId="ba7c1b63bcfb9db4" providerId="LiveId" clId="{E95DDE98-99C7-427B-BDEE-801EA1FC3771}" dt="2020-01-17T18:18:15.105" v="56"/>
          <ac:spMkLst>
            <pc:docMk/>
            <pc:sldMk cId="1729132648" sldId="347"/>
            <ac:spMk id="3" creationId="{8E05E6D8-E086-4D16-890D-4147E4A6B78F}"/>
          </ac:spMkLst>
        </pc:spChg>
        <pc:picChg chg="add mod">
          <ac:chgData name="Jamie Webb-Fryer" userId="ba7c1b63bcfb9db4" providerId="LiveId" clId="{E95DDE98-99C7-427B-BDEE-801EA1FC3771}" dt="2020-01-17T18:41:56.018" v="172" actId="1076"/>
          <ac:picMkLst>
            <pc:docMk/>
            <pc:sldMk cId="1729132648" sldId="347"/>
            <ac:picMk id="2050" creationId="{4D2C9AAF-D649-4851-A43A-33CA8A7833A6}"/>
          </ac:picMkLst>
        </pc:picChg>
      </pc:sldChg>
      <pc:sldChg chg="addSp modSp">
        <pc:chgData name="Jamie Webb-Fryer" userId="ba7c1b63bcfb9db4" providerId="LiveId" clId="{E95DDE98-99C7-427B-BDEE-801EA1FC3771}" dt="2020-01-17T18:50:21.595" v="192" actId="14100"/>
        <pc:sldMkLst>
          <pc:docMk/>
          <pc:sldMk cId="464407246" sldId="348"/>
        </pc:sldMkLst>
        <pc:spChg chg="mod">
          <ac:chgData name="Jamie Webb-Fryer" userId="ba7c1b63bcfb9db4" providerId="LiveId" clId="{E95DDE98-99C7-427B-BDEE-801EA1FC3771}" dt="2020-01-17T18:18:44.394" v="70" actId="20577"/>
          <ac:spMkLst>
            <pc:docMk/>
            <pc:sldMk cId="464407246" sldId="348"/>
            <ac:spMk id="2" creationId="{C0613AEF-0CB6-4EFD-82EC-ABA2CF22B50E}"/>
          </ac:spMkLst>
        </pc:spChg>
        <pc:spChg chg="mod">
          <ac:chgData name="Jamie Webb-Fryer" userId="ba7c1b63bcfb9db4" providerId="LiveId" clId="{E95DDE98-99C7-427B-BDEE-801EA1FC3771}" dt="2020-01-17T18:18:36.860" v="57"/>
          <ac:spMkLst>
            <pc:docMk/>
            <pc:sldMk cId="464407246" sldId="348"/>
            <ac:spMk id="3" creationId="{8E05E6D8-E086-4D16-890D-4147E4A6B78F}"/>
          </ac:spMkLst>
        </pc:spChg>
        <pc:picChg chg="add mod">
          <ac:chgData name="Jamie Webb-Fryer" userId="ba7c1b63bcfb9db4" providerId="LiveId" clId="{E95DDE98-99C7-427B-BDEE-801EA1FC3771}" dt="2020-01-17T18:50:21.595" v="192" actId="14100"/>
          <ac:picMkLst>
            <pc:docMk/>
            <pc:sldMk cId="464407246" sldId="348"/>
            <ac:picMk id="6146" creationId="{0910F309-A6F7-4D72-9AB4-A6B575C36DE6}"/>
          </ac:picMkLst>
        </pc:picChg>
      </pc:sldChg>
      <pc:sldChg chg="del">
        <pc:chgData name="Jamie Webb-Fryer" userId="ba7c1b63bcfb9db4" providerId="LiveId" clId="{E95DDE98-99C7-427B-BDEE-801EA1FC3771}" dt="2020-01-17T18:12:44.840" v="11" actId="47"/>
        <pc:sldMkLst>
          <pc:docMk/>
          <pc:sldMk cId="3480167800" sldId="348"/>
        </pc:sldMkLst>
      </pc:sldChg>
      <pc:sldChg chg="del">
        <pc:chgData name="Jamie Webb-Fryer" userId="ba7c1b63bcfb9db4" providerId="LiveId" clId="{E95DDE98-99C7-427B-BDEE-801EA1FC3771}" dt="2020-01-17T18:12:45.373" v="12" actId="47"/>
        <pc:sldMkLst>
          <pc:docMk/>
          <pc:sldMk cId="787693281" sldId="349"/>
        </pc:sldMkLst>
      </pc:sldChg>
      <pc:sldChg chg="addSp modSp">
        <pc:chgData name="Jamie Webb-Fryer" userId="ba7c1b63bcfb9db4" providerId="LiveId" clId="{E95DDE98-99C7-427B-BDEE-801EA1FC3771}" dt="2020-01-19T13:29:23.455" v="610" actId="20577"/>
        <pc:sldMkLst>
          <pc:docMk/>
          <pc:sldMk cId="3094087515" sldId="349"/>
        </pc:sldMkLst>
        <pc:spChg chg="mod">
          <ac:chgData name="Jamie Webb-Fryer" userId="ba7c1b63bcfb9db4" providerId="LiveId" clId="{E95DDE98-99C7-427B-BDEE-801EA1FC3771}" dt="2020-01-17T18:21:06.836" v="130" actId="14100"/>
          <ac:spMkLst>
            <pc:docMk/>
            <pc:sldMk cId="3094087515" sldId="349"/>
            <ac:spMk id="2" creationId="{C0613AEF-0CB6-4EFD-82EC-ABA2CF22B50E}"/>
          </ac:spMkLst>
        </pc:spChg>
        <pc:spChg chg="mod">
          <ac:chgData name="Jamie Webb-Fryer" userId="ba7c1b63bcfb9db4" providerId="LiveId" clId="{E95DDE98-99C7-427B-BDEE-801EA1FC3771}" dt="2020-01-19T13:29:23.455" v="610" actId="20577"/>
          <ac:spMkLst>
            <pc:docMk/>
            <pc:sldMk cId="3094087515" sldId="349"/>
            <ac:spMk id="3" creationId="{8E05E6D8-E086-4D16-890D-4147E4A6B78F}"/>
          </ac:spMkLst>
        </pc:spChg>
        <pc:picChg chg="add mod">
          <ac:chgData name="Jamie Webb-Fryer" userId="ba7c1b63bcfb9db4" providerId="LiveId" clId="{E95DDE98-99C7-427B-BDEE-801EA1FC3771}" dt="2020-01-19T13:28:41.376" v="572" actId="14100"/>
          <ac:picMkLst>
            <pc:docMk/>
            <pc:sldMk cId="3094087515" sldId="349"/>
            <ac:picMk id="3074" creationId="{E9F5DB18-15A1-42DD-87AD-756183EAD650}"/>
          </ac:picMkLst>
        </pc:picChg>
      </pc:sldChg>
      <pc:sldChg chg="addSp modSp">
        <pc:chgData name="Jamie Webb-Fryer" userId="ba7c1b63bcfb9db4" providerId="LiveId" clId="{E95DDE98-99C7-427B-BDEE-801EA1FC3771}" dt="2020-01-17T18:51:28.830" v="197" actId="20577"/>
        <pc:sldMkLst>
          <pc:docMk/>
          <pc:sldMk cId="816244988" sldId="350"/>
        </pc:sldMkLst>
        <pc:spChg chg="mod">
          <ac:chgData name="Jamie Webb-Fryer" userId="ba7c1b63bcfb9db4" providerId="LiveId" clId="{E95DDE98-99C7-427B-BDEE-801EA1FC3771}" dt="2020-01-17T18:20:59.497" v="128" actId="14100"/>
          <ac:spMkLst>
            <pc:docMk/>
            <pc:sldMk cId="816244988" sldId="350"/>
            <ac:spMk id="2" creationId="{C0613AEF-0CB6-4EFD-82EC-ABA2CF22B50E}"/>
          </ac:spMkLst>
        </pc:spChg>
        <pc:spChg chg="mod">
          <ac:chgData name="Jamie Webb-Fryer" userId="ba7c1b63bcfb9db4" providerId="LiveId" clId="{E95DDE98-99C7-427B-BDEE-801EA1FC3771}" dt="2020-01-17T18:51:28.830" v="197" actId="20577"/>
          <ac:spMkLst>
            <pc:docMk/>
            <pc:sldMk cId="816244988" sldId="350"/>
            <ac:spMk id="3" creationId="{8E05E6D8-E086-4D16-890D-4147E4A6B78F}"/>
          </ac:spMkLst>
        </pc:spChg>
        <pc:picChg chg="add mod">
          <ac:chgData name="Jamie Webb-Fryer" userId="ba7c1b63bcfb9db4" providerId="LiveId" clId="{E95DDE98-99C7-427B-BDEE-801EA1FC3771}" dt="2020-01-17T18:45:08.152" v="184" actId="14100"/>
          <ac:picMkLst>
            <pc:docMk/>
            <pc:sldMk cId="816244988" sldId="350"/>
            <ac:picMk id="4098" creationId="{88E5F444-B2D4-4A2D-A1E2-62FC65D56C3D}"/>
          </ac:picMkLst>
        </pc:picChg>
      </pc:sldChg>
      <pc:sldChg chg="modSp">
        <pc:chgData name="Jamie Webb-Fryer" userId="ba7c1b63bcfb9db4" providerId="LiveId" clId="{E95DDE98-99C7-427B-BDEE-801EA1FC3771}" dt="2020-01-17T18:21:25.622" v="138" actId="20577"/>
        <pc:sldMkLst>
          <pc:docMk/>
          <pc:sldMk cId="3648043736" sldId="351"/>
        </pc:sldMkLst>
        <pc:spChg chg="mod">
          <ac:chgData name="Jamie Webb-Fryer" userId="ba7c1b63bcfb9db4" providerId="LiveId" clId="{E95DDE98-99C7-427B-BDEE-801EA1FC3771}" dt="2020-01-17T18:21:25.622" v="138" actId="20577"/>
          <ac:spMkLst>
            <pc:docMk/>
            <pc:sldMk cId="3648043736" sldId="351"/>
            <ac:spMk id="2" creationId="{C0613AEF-0CB6-4EFD-82EC-ABA2CF22B50E}"/>
          </ac:spMkLst>
        </pc:spChg>
        <pc:spChg chg="mod">
          <ac:chgData name="Jamie Webb-Fryer" userId="ba7c1b63bcfb9db4" providerId="LiveId" clId="{E95DDE98-99C7-427B-BDEE-801EA1FC3771}" dt="2020-01-17T18:21:22.500" v="131" actId="20577"/>
          <ac:spMkLst>
            <pc:docMk/>
            <pc:sldMk cId="3648043736" sldId="351"/>
            <ac:spMk id="3" creationId="{8E05E6D8-E086-4D16-890D-4147E4A6B78F}"/>
          </ac:spMkLst>
        </pc:spChg>
      </pc:sldChg>
      <pc:sldChg chg="modSp">
        <pc:chgData name="Jamie Webb-Fryer" userId="ba7c1b63bcfb9db4" providerId="LiveId" clId="{E95DDE98-99C7-427B-BDEE-801EA1FC3771}" dt="2020-01-17T18:35:58.034" v="149"/>
        <pc:sldMkLst>
          <pc:docMk/>
          <pc:sldMk cId="3928153324" sldId="352"/>
        </pc:sldMkLst>
        <pc:spChg chg="mod">
          <ac:chgData name="Jamie Webb-Fryer" userId="ba7c1b63bcfb9db4" providerId="LiveId" clId="{E95DDE98-99C7-427B-BDEE-801EA1FC3771}" dt="2020-01-17T18:35:58.034" v="149"/>
          <ac:spMkLst>
            <pc:docMk/>
            <pc:sldMk cId="3928153324" sldId="352"/>
            <ac:spMk id="3" creationId="{8E05E6D8-E086-4D16-890D-4147E4A6B78F}"/>
          </ac:spMkLst>
        </pc:spChg>
      </pc:sldChg>
      <pc:sldChg chg="addSp delSp modSp">
        <pc:chgData name="Jamie Webb-Fryer" userId="ba7c1b63bcfb9db4" providerId="LiveId" clId="{E95DDE98-99C7-427B-BDEE-801EA1FC3771}" dt="2020-01-17T18:40:43.988" v="169" actId="14100"/>
        <pc:sldMkLst>
          <pc:docMk/>
          <pc:sldMk cId="2484268484" sldId="353"/>
        </pc:sldMkLst>
        <pc:spChg chg="mod">
          <ac:chgData name="Jamie Webb-Fryer" userId="ba7c1b63bcfb9db4" providerId="LiveId" clId="{E95DDE98-99C7-427B-BDEE-801EA1FC3771}" dt="2020-01-17T18:36:04.684" v="152" actId="20577"/>
          <ac:spMkLst>
            <pc:docMk/>
            <pc:sldMk cId="2484268484" sldId="353"/>
            <ac:spMk id="3" creationId="{8E05E6D8-E086-4D16-890D-4147E4A6B78F}"/>
          </ac:spMkLst>
        </pc:spChg>
        <pc:picChg chg="del">
          <ac:chgData name="Jamie Webb-Fryer" userId="ba7c1b63bcfb9db4" providerId="LiveId" clId="{E95DDE98-99C7-427B-BDEE-801EA1FC3771}" dt="2020-01-17T18:35:49.859" v="146" actId="478"/>
          <ac:picMkLst>
            <pc:docMk/>
            <pc:sldMk cId="2484268484" sldId="353"/>
            <ac:picMk id="5" creationId="{E035210E-A152-44A3-8327-78D49C5003AC}"/>
          </ac:picMkLst>
        </pc:picChg>
        <pc:picChg chg="add mod">
          <ac:chgData name="Jamie Webb-Fryer" userId="ba7c1b63bcfb9db4" providerId="LiveId" clId="{E95DDE98-99C7-427B-BDEE-801EA1FC3771}" dt="2020-01-17T18:40:43.988" v="169" actId="14100"/>
          <ac:picMkLst>
            <pc:docMk/>
            <pc:sldMk cId="2484268484" sldId="353"/>
            <ac:picMk id="6" creationId="{6CF51F4F-B048-47F1-AACC-DD1785588BDF}"/>
          </ac:picMkLst>
        </pc:picChg>
      </pc:sldChg>
      <pc:sldChg chg="delSp modSp add">
        <pc:chgData name="Jamie Webb-Fryer" userId="ba7c1b63bcfb9db4" providerId="LiveId" clId="{E95DDE98-99C7-427B-BDEE-801EA1FC3771}" dt="2020-01-19T13:29:53.022" v="624" actId="113"/>
        <pc:sldMkLst>
          <pc:docMk/>
          <pc:sldMk cId="3918401378" sldId="354"/>
        </pc:sldMkLst>
        <pc:spChg chg="mod">
          <ac:chgData name="Jamie Webb-Fryer" userId="ba7c1b63bcfb9db4" providerId="LiveId" clId="{E95DDE98-99C7-427B-BDEE-801EA1FC3771}" dt="2020-01-19T13:29:53.022" v="624" actId="113"/>
          <ac:spMkLst>
            <pc:docMk/>
            <pc:sldMk cId="3918401378" sldId="354"/>
            <ac:spMk id="3" creationId="{8E05E6D8-E086-4D16-890D-4147E4A6B78F}"/>
          </ac:spMkLst>
        </pc:spChg>
        <pc:picChg chg="del">
          <ac:chgData name="Jamie Webb-Fryer" userId="ba7c1b63bcfb9db4" providerId="LiveId" clId="{E95DDE98-99C7-427B-BDEE-801EA1FC3771}" dt="2020-01-17T18:43:34.950" v="179" actId="478"/>
          <ac:picMkLst>
            <pc:docMk/>
            <pc:sldMk cId="3918401378" sldId="354"/>
            <ac:picMk id="3074" creationId="{E9F5DB18-15A1-42DD-87AD-756183EAD650}"/>
          </ac:picMkLst>
        </pc:picChg>
      </pc:sldChg>
      <pc:sldChg chg="delSp modSp ord">
        <pc:chgData name="Jamie Webb-Fryer" userId="ba7c1b63bcfb9db4" providerId="LiveId" clId="{E95DDE98-99C7-427B-BDEE-801EA1FC3771}" dt="2020-01-17T18:51:25.281" v="196" actId="20577"/>
        <pc:sldMkLst>
          <pc:docMk/>
          <pc:sldMk cId="1338697101" sldId="355"/>
        </pc:sldMkLst>
        <pc:spChg chg="mod">
          <ac:chgData name="Jamie Webb-Fryer" userId="ba7c1b63bcfb9db4" providerId="LiveId" clId="{E95DDE98-99C7-427B-BDEE-801EA1FC3771}" dt="2020-01-17T18:51:25.281" v="196" actId="20577"/>
          <ac:spMkLst>
            <pc:docMk/>
            <pc:sldMk cId="1338697101" sldId="355"/>
            <ac:spMk id="3" creationId="{8E05E6D8-E086-4D16-890D-4147E4A6B78F}"/>
          </ac:spMkLst>
        </pc:spChg>
        <pc:picChg chg="del">
          <ac:chgData name="Jamie Webb-Fryer" userId="ba7c1b63bcfb9db4" providerId="LiveId" clId="{E95DDE98-99C7-427B-BDEE-801EA1FC3771}" dt="2020-01-17T18:51:14.148" v="193" actId="478"/>
          <ac:picMkLst>
            <pc:docMk/>
            <pc:sldMk cId="1338697101" sldId="355"/>
            <ac:picMk id="4098" creationId="{88E5F444-B2D4-4A2D-A1E2-62FC65D56C3D}"/>
          </ac:picMkLst>
        </pc:picChg>
      </pc:sldChg>
    </pc:docChg>
  </pc:docChgLst>
  <pc:docChgLst>
    <pc:chgData name="Jamie Webb-Fryer" userId="ba7c1b63bcfb9db4" providerId="LiveId" clId="{DED4A589-2250-4F91-8D65-43FF4BA49A3D}"/>
    <pc:docChg chg="undo custSel addSld delSld modSld modMainMaster">
      <pc:chgData name="Jamie Webb-Fryer" userId="ba7c1b63bcfb9db4" providerId="LiveId" clId="{DED4A589-2250-4F91-8D65-43FF4BA49A3D}" dt="2020-01-20T20:23:47.982" v="1827" actId="20577"/>
      <pc:docMkLst>
        <pc:docMk/>
      </pc:docMkLst>
      <pc:sldChg chg="del">
        <pc:chgData name="Jamie Webb-Fryer" userId="ba7c1b63bcfb9db4" providerId="LiveId" clId="{DED4A589-2250-4F91-8D65-43FF4BA49A3D}" dt="2020-01-19T13:32:16.221" v="6" actId="47"/>
        <pc:sldMkLst>
          <pc:docMk/>
          <pc:sldMk cId="0" sldId="267"/>
        </pc:sldMkLst>
      </pc:sldChg>
      <pc:sldChg chg="modSp">
        <pc:chgData name="Jamie Webb-Fryer" userId="ba7c1b63bcfb9db4" providerId="LiveId" clId="{DED4A589-2250-4F91-8D65-43FF4BA49A3D}" dt="2020-01-19T17:23:28.790" v="1482" actId="313"/>
        <pc:sldMkLst>
          <pc:docMk/>
          <pc:sldMk cId="2010869661" sldId="275"/>
        </pc:sldMkLst>
        <pc:spChg chg="mod">
          <ac:chgData name="Jamie Webb-Fryer" userId="ba7c1b63bcfb9db4" providerId="LiveId" clId="{DED4A589-2250-4F91-8D65-43FF4BA49A3D}" dt="2020-01-19T17:23:28.790" v="1482" actId="313"/>
          <ac:spMkLst>
            <pc:docMk/>
            <pc:sldMk cId="2010869661" sldId="275"/>
            <ac:spMk id="2" creationId="{00000000-0000-0000-0000-000000000000}"/>
          </ac:spMkLst>
        </pc:spChg>
      </pc:sldChg>
      <pc:sldChg chg="modSp">
        <pc:chgData name="Jamie Webb-Fryer" userId="ba7c1b63bcfb9db4" providerId="LiveId" clId="{DED4A589-2250-4F91-8D65-43FF4BA49A3D}" dt="2020-01-19T16:21:26.842" v="355" actId="14100"/>
        <pc:sldMkLst>
          <pc:docMk/>
          <pc:sldMk cId="631777304" sldId="343"/>
        </pc:sldMkLst>
        <pc:spChg chg="mod">
          <ac:chgData name="Jamie Webb-Fryer" userId="ba7c1b63bcfb9db4" providerId="LiveId" clId="{DED4A589-2250-4F91-8D65-43FF4BA49A3D}" dt="2020-01-19T16:21:23.535" v="354" actId="14100"/>
          <ac:spMkLst>
            <pc:docMk/>
            <pc:sldMk cId="631777304" sldId="343"/>
            <ac:spMk id="3" creationId="{8E05E6D8-E086-4D16-890D-4147E4A6B78F}"/>
          </ac:spMkLst>
        </pc:spChg>
        <pc:picChg chg="mod">
          <ac:chgData name="Jamie Webb-Fryer" userId="ba7c1b63bcfb9db4" providerId="LiveId" clId="{DED4A589-2250-4F91-8D65-43FF4BA49A3D}" dt="2020-01-19T16:21:26.842" v="355" actId="14100"/>
          <ac:picMkLst>
            <pc:docMk/>
            <pc:sldMk cId="631777304" sldId="343"/>
            <ac:picMk id="1028" creationId="{1AE98A53-F729-4DDC-956C-2FD22CDEAEBA}"/>
          </ac:picMkLst>
        </pc:picChg>
      </pc:sldChg>
      <pc:sldChg chg="modSp">
        <pc:chgData name="Jamie Webb-Fryer" userId="ba7c1b63bcfb9db4" providerId="LiveId" clId="{DED4A589-2250-4F91-8D65-43FF4BA49A3D}" dt="2020-01-19T16:18:58.603" v="297" actId="14100"/>
        <pc:sldMkLst>
          <pc:docMk/>
          <pc:sldMk cId="2432559233" sldId="344"/>
        </pc:sldMkLst>
        <pc:spChg chg="mod">
          <ac:chgData name="Jamie Webb-Fryer" userId="ba7c1b63bcfb9db4" providerId="LiveId" clId="{DED4A589-2250-4F91-8D65-43FF4BA49A3D}" dt="2020-01-19T16:18:51.876" v="295" actId="14100"/>
          <ac:spMkLst>
            <pc:docMk/>
            <pc:sldMk cId="2432559233" sldId="344"/>
            <ac:spMk id="3" creationId="{8E05E6D8-E086-4D16-890D-4147E4A6B78F}"/>
          </ac:spMkLst>
        </pc:spChg>
        <pc:picChg chg="mod">
          <ac:chgData name="Jamie Webb-Fryer" userId="ba7c1b63bcfb9db4" providerId="LiveId" clId="{DED4A589-2250-4F91-8D65-43FF4BA49A3D}" dt="2020-01-19T16:18:58.603" v="297" actId="14100"/>
          <ac:picMkLst>
            <pc:docMk/>
            <pc:sldMk cId="2432559233" sldId="344"/>
            <ac:picMk id="5" creationId="{616EE4A8-F700-4E2B-9CB8-236794BC01B6}"/>
          </ac:picMkLst>
        </pc:picChg>
      </pc:sldChg>
      <pc:sldChg chg="modSp">
        <pc:chgData name="Jamie Webb-Fryer" userId="ba7c1b63bcfb9db4" providerId="LiveId" clId="{DED4A589-2250-4F91-8D65-43FF4BA49A3D}" dt="2020-01-19T16:28:16.910" v="516" actId="20577"/>
        <pc:sldMkLst>
          <pc:docMk/>
          <pc:sldMk cId="2211870021" sldId="346"/>
        </pc:sldMkLst>
        <pc:spChg chg="mod">
          <ac:chgData name="Jamie Webb-Fryer" userId="ba7c1b63bcfb9db4" providerId="LiveId" clId="{DED4A589-2250-4F91-8D65-43FF4BA49A3D}" dt="2020-01-19T16:28:16.910" v="516" actId="20577"/>
          <ac:spMkLst>
            <pc:docMk/>
            <pc:sldMk cId="2211870021" sldId="346"/>
            <ac:spMk id="3" creationId="{8E05E6D8-E086-4D16-890D-4147E4A6B78F}"/>
          </ac:spMkLst>
        </pc:spChg>
        <pc:picChg chg="mod modCrop">
          <ac:chgData name="Jamie Webb-Fryer" userId="ba7c1b63bcfb9db4" providerId="LiveId" clId="{DED4A589-2250-4F91-8D65-43FF4BA49A3D}" dt="2020-01-19T16:27:50.776" v="502" actId="14100"/>
          <ac:picMkLst>
            <pc:docMk/>
            <pc:sldMk cId="2211870021" sldId="346"/>
            <ac:picMk id="5" creationId="{E035210E-A152-44A3-8327-78D49C5003AC}"/>
          </ac:picMkLst>
        </pc:picChg>
      </pc:sldChg>
      <pc:sldChg chg="modSp">
        <pc:chgData name="Jamie Webb-Fryer" userId="ba7c1b63bcfb9db4" providerId="LiveId" clId="{DED4A589-2250-4F91-8D65-43FF4BA49A3D}" dt="2020-01-19T17:41:16.724" v="1813" actId="1076"/>
        <pc:sldMkLst>
          <pc:docMk/>
          <pc:sldMk cId="1729132648" sldId="347"/>
        </pc:sldMkLst>
        <pc:spChg chg="mod">
          <ac:chgData name="Jamie Webb-Fryer" userId="ba7c1b63bcfb9db4" providerId="LiveId" clId="{DED4A589-2250-4F91-8D65-43FF4BA49A3D}" dt="2020-01-19T17:41:16.724" v="1813" actId="1076"/>
          <ac:spMkLst>
            <pc:docMk/>
            <pc:sldMk cId="1729132648" sldId="347"/>
            <ac:spMk id="3" creationId="{8E05E6D8-E086-4D16-890D-4147E4A6B78F}"/>
          </ac:spMkLst>
        </pc:spChg>
        <pc:picChg chg="mod">
          <ac:chgData name="Jamie Webb-Fryer" userId="ba7c1b63bcfb9db4" providerId="LiveId" clId="{DED4A589-2250-4F91-8D65-43FF4BA49A3D}" dt="2020-01-19T17:32:13.924" v="1585" actId="14100"/>
          <ac:picMkLst>
            <pc:docMk/>
            <pc:sldMk cId="1729132648" sldId="347"/>
            <ac:picMk id="2050" creationId="{4D2C9AAF-D649-4851-A43A-33CA8A7833A6}"/>
          </ac:picMkLst>
        </pc:picChg>
      </pc:sldChg>
      <pc:sldChg chg="modSp">
        <pc:chgData name="Jamie Webb-Fryer" userId="ba7c1b63bcfb9db4" providerId="LiveId" clId="{DED4A589-2250-4F91-8D65-43FF4BA49A3D}" dt="2020-01-19T17:40:18.046" v="1812" actId="20577"/>
        <pc:sldMkLst>
          <pc:docMk/>
          <pc:sldMk cId="464407246" sldId="348"/>
        </pc:sldMkLst>
        <pc:spChg chg="mod">
          <ac:chgData name="Jamie Webb-Fryer" userId="ba7c1b63bcfb9db4" providerId="LiveId" clId="{DED4A589-2250-4F91-8D65-43FF4BA49A3D}" dt="2020-01-19T17:40:18.046" v="1812" actId="20577"/>
          <ac:spMkLst>
            <pc:docMk/>
            <pc:sldMk cId="464407246" sldId="348"/>
            <ac:spMk id="3" creationId="{8E05E6D8-E086-4D16-890D-4147E4A6B78F}"/>
          </ac:spMkLst>
        </pc:spChg>
        <pc:picChg chg="mod">
          <ac:chgData name="Jamie Webb-Fryer" userId="ba7c1b63bcfb9db4" providerId="LiveId" clId="{DED4A589-2250-4F91-8D65-43FF4BA49A3D}" dt="2020-01-19T17:35:47.579" v="1683" actId="14100"/>
          <ac:picMkLst>
            <pc:docMk/>
            <pc:sldMk cId="464407246" sldId="348"/>
            <ac:picMk id="6146" creationId="{0910F309-A6F7-4D72-9AB4-A6B575C36DE6}"/>
          </ac:picMkLst>
        </pc:picChg>
      </pc:sldChg>
      <pc:sldChg chg="del">
        <pc:chgData name="Jamie Webb-Fryer" userId="ba7c1b63bcfb9db4" providerId="LiveId" clId="{DED4A589-2250-4F91-8D65-43FF4BA49A3D}" dt="2020-01-19T13:32:14.431" v="1" actId="47"/>
        <pc:sldMkLst>
          <pc:docMk/>
          <pc:sldMk cId="3094087515" sldId="349"/>
        </pc:sldMkLst>
      </pc:sldChg>
      <pc:sldChg chg="del">
        <pc:chgData name="Jamie Webb-Fryer" userId="ba7c1b63bcfb9db4" providerId="LiveId" clId="{DED4A589-2250-4F91-8D65-43FF4BA49A3D}" dt="2020-01-19T13:32:15.736" v="4" actId="47"/>
        <pc:sldMkLst>
          <pc:docMk/>
          <pc:sldMk cId="816244988" sldId="350"/>
        </pc:sldMkLst>
      </pc:sldChg>
      <pc:sldChg chg="del">
        <pc:chgData name="Jamie Webb-Fryer" userId="ba7c1b63bcfb9db4" providerId="LiveId" clId="{DED4A589-2250-4F91-8D65-43FF4BA49A3D}" dt="2020-01-19T13:32:15.927" v="5" actId="47"/>
        <pc:sldMkLst>
          <pc:docMk/>
          <pc:sldMk cId="3648043736" sldId="351"/>
        </pc:sldMkLst>
      </pc:sldChg>
      <pc:sldChg chg="modSp">
        <pc:chgData name="Jamie Webb-Fryer" userId="ba7c1b63bcfb9db4" providerId="LiveId" clId="{DED4A589-2250-4F91-8D65-43FF4BA49A3D}" dt="2020-01-19T17:39:24.363" v="1777" actId="123"/>
        <pc:sldMkLst>
          <pc:docMk/>
          <pc:sldMk cId="3928153324" sldId="352"/>
        </pc:sldMkLst>
        <pc:spChg chg="mod">
          <ac:chgData name="Jamie Webb-Fryer" userId="ba7c1b63bcfb9db4" providerId="LiveId" clId="{DED4A589-2250-4F91-8D65-43FF4BA49A3D}" dt="2020-01-19T17:39:24.363" v="1777" actId="123"/>
          <ac:spMkLst>
            <pc:docMk/>
            <pc:sldMk cId="3928153324" sldId="352"/>
            <ac:spMk id="3" creationId="{8E05E6D8-E086-4D16-890D-4147E4A6B78F}"/>
          </ac:spMkLst>
        </pc:spChg>
      </pc:sldChg>
      <pc:sldChg chg="addSp delSp modSp">
        <pc:chgData name="Jamie Webb-Fryer" userId="ba7c1b63bcfb9db4" providerId="LiveId" clId="{DED4A589-2250-4F91-8D65-43FF4BA49A3D}" dt="2020-01-19T17:27:11.944" v="1534" actId="14100"/>
        <pc:sldMkLst>
          <pc:docMk/>
          <pc:sldMk cId="2484268484" sldId="353"/>
        </pc:sldMkLst>
        <pc:spChg chg="mod">
          <ac:chgData name="Jamie Webb-Fryer" userId="ba7c1b63bcfb9db4" providerId="LiveId" clId="{DED4A589-2250-4F91-8D65-43FF4BA49A3D}" dt="2020-01-19T17:27:11.944" v="1534" actId="14100"/>
          <ac:spMkLst>
            <pc:docMk/>
            <pc:sldMk cId="2484268484" sldId="353"/>
            <ac:spMk id="3" creationId="{8E05E6D8-E086-4D16-890D-4147E4A6B78F}"/>
          </ac:spMkLst>
        </pc:spChg>
        <pc:spChg chg="add del mod">
          <ac:chgData name="Jamie Webb-Fryer" userId="ba7c1b63bcfb9db4" providerId="LiveId" clId="{DED4A589-2250-4F91-8D65-43FF4BA49A3D}" dt="2020-01-19T16:41:46.689" v="1094" actId="478"/>
          <ac:spMkLst>
            <pc:docMk/>
            <pc:sldMk cId="2484268484" sldId="353"/>
            <ac:spMk id="4" creationId="{4567F42A-24A4-439E-BB34-96B172386E34}"/>
          </ac:spMkLst>
        </pc:spChg>
        <pc:picChg chg="mod">
          <ac:chgData name="Jamie Webb-Fryer" userId="ba7c1b63bcfb9db4" providerId="LiveId" clId="{DED4A589-2250-4F91-8D65-43FF4BA49A3D}" dt="2020-01-19T17:27:07.879" v="1533" actId="14100"/>
          <ac:picMkLst>
            <pc:docMk/>
            <pc:sldMk cId="2484268484" sldId="353"/>
            <ac:picMk id="6" creationId="{6CF51F4F-B048-47F1-AACC-DD1785588BDF}"/>
          </ac:picMkLst>
        </pc:picChg>
      </pc:sldChg>
      <pc:sldChg chg="del">
        <pc:chgData name="Jamie Webb-Fryer" userId="ba7c1b63bcfb9db4" providerId="LiveId" clId="{DED4A589-2250-4F91-8D65-43FF4BA49A3D}" dt="2020-01-19T13:32:15.119" v="2" actId="47"/>
        <pc:sldMkLst>
          <pc:docMk/>
          <pc:sldMk cId="3918401378" sldId="354"/>
        </pc:sldMkLst>
      </pc:sldChg>
      <pc:sldChg chg="del">
        <pc:chgData name="Jamie Webb-Fryer" userId="ba7c1b63bcfb9db4" providerId="LiveId" clId="{DED4A589-2250-4F91-8D65-43FF4BA49A3D}" dt="2020-01-19T13:32:15.582" v="3" actId="47"/>
        <pc:sldMkLst>
          <pc:docMk/>
          <pc:sldMk cId="1338697101" sldId="355"/>
        </pc:sldMkLst>
      </pc:sldChg>
      <pc:sldChg chg="del">
        <pc:chgData name="Jamie Webb-Fryer" userId="ba7c1b63bcfb9db4" providerId="LiveId" clId="{DED4A589-2250-4F91-8D65-43FF4BA49A3D}" dt="2020-01-19T13:32:14.229" v="0" actId="47"/>
        <pc:sldMkLst>
          <pc:docMk/>
          <pc:sldMk cId="1186334292" sldId="356"/>
        </pc:sldMkLst>
      </pc:sldChg>
      <pc:sldChg chg="add del">
        <pc:chgData name="Jamie Webb-Fryer" userId="ba7c1b63bcfb9db4" providerId="LiveId" clId="{DED4A589-2250-4F91-8D65-43FF4BA49A3D}" dt="2020-01-19T13:32:18.973" v="8" actId="47"/>
        <pc:sldMkLst>
          <pc:docMk/>
          <pc:sldMk cId="2217512987" sldId="357"/>
        </pc:sldMkLst>
      </pc:sldChg>
      <pc:sldChg chg="delSp modSp">
        <pc:chgData name="Jamie Webb-Fryer" userId="ba7c1b63bcfb9db4" providerId="LiveId" clId="{DED4A589-2250-4F91-8D65-43FF4BA49A3D}" dt="2020-01-19T16:44:16.489" v="1130" actId="20577"/>
        <pc:sldMkLst>
          <pc:docMk/>
          <pc:sldMk cId="1261878096" sldId="358"/>
        </pc:sldMkLst>
        <pc:spChg chg="mod">
          <ac:chgData name="Jamie Webb-Fryer" userId="ba7c1b63bcfb9db4" providerId="LiveId" clId="{DED4A589-2250-4F91-8D65-43FF4BA49A3D}" dt="2020-01-19T16:44:16.489" v="1130" actId="20577"/>
          <ac:spMkLst>
            <pc:docMk/>
            <pc:sldMk cId="1261878096" sldId="358"/>
            <ac:spMk id="3" creationId="{8E05E6D8-E086-4D16-890D-4147E4A6B78F}"/>
          </ac:spMkLst>
        </pc:spChg>
        <pc:picChg chg="del">
          <ac:chgData name="Jamie Webb-Fryer" userId="ba7c1b63bcfb9db4" providerId="LiveId" clId="{DED4A589-2250-4F91-8D65-43FF4BA49A3D}" dt="2020-01-19T13:34:47.899" v="76" actId="478"/>
          <ac:picMkLst>
            <pc:docMk/>
            <pc:sldMk cId="1261878096" sldId="358"/>
            <ac:picMk id="5" creationId="{E035210E-A152-44A3-8327-78D49C5003AC}"/>
          </ac:picMkLst>
        </pc:picChg>
      </pc:sldChg>
      <pc:sldChg chg="delSp modSp add">
        <pc:chgData name="Jamie Webb-Fryer" userId="ba7c1b63bcfb9db4" providerId="LiveId" clId="{DED4A589-2250-4F91-8D65-43FF4BA49A3D}" dt="2020-01-20T20:23:47.982" v="1827" actId="20577"/>
        <pc:sldMkLst>
          <pc:docMk/>
          <pc:sldMk cId="2431512809" sldId="359"/>
        </pc:sldMkLst>
        <pc:spChg chg="mod">
          <ac:chgData name="Jamie Webb-Fryer" userId="ba7c1b63bcfb9db4" providerId="LiveId" clId="{DED4A589-2250-4F91-8D65-43FF4BA49A3D}" dt="2020-01-20T20:23:47.982" v="1827" actId="20577"/>
          <ac:spMkLst>
            <pc:docMk/>
            <pc:sldMk cId="2431512809" sldId="359"/>
            <ac:spMk id="2" creationId="{38414F43-8DE7-4D71-8538-0534EA96760E}"/>
          </ac:spMkLst>
        </pc:spChg>
        <pc:spChg chg="mod">
          <ac:chgData name="Jamie Webb-Fryer" userId="ba7c1b63bcfb9db4" providerId="LiveId" clId="{DED4A589-2250-4F91-8D65-43FF4BA49A3D}" dt="2020-01-19T16:24:31.760" v="360" actId="14100"/>
          <ac:spMkLst>
            <pc:docMk/>
            <pc:sldMk cId="2431512809" sldId="359"/>
            <ac:spMk id="3" creationId="{B1FB0D7C-1ABF-427E-BDA2-F85C85CFCE37}"/>
          </ac:spMkLst>
        </pc:spChg>
        <pc:spChg chg="del">
          <ac:chgData name="Jamie Webb-Fryer" userId="ba7c1b63bcfb9db4" providerId="LiveId" clId="{DED4A589-2250-4F91-8D65-43FF4BA49A3D}" dt="2020-01-19T16:13:13.667" v="187" actId="478"/>
          <ac:spMkLst>
            <pc:docMk/>
            <pc:sldMk cId="2431512809" sldId="359"/>
            <ac:spMk id="4" creationId="{C194797A-6F70-4B03-A5E2-3BC53B871089}"/>
          </ac:spMkLst>
        </pc:spChg>
      </pc:sldChg>
      <pc:sldChg chg="modSp">
        <pc:chgData name="Jamie Webb-Fryer" userId="ba7c1b63bcfb9db4" providerId="LiveId" clId="{DED4A589-2250-4F91-8D65-43FF4BA49A3D}" dt="2020-01-19T17:39:19.016" v="1776" actId="123"/>
        <pc:sldMkLst>
          <pc:docMk/>
          <pc:sldMk cId="2569380680" sldId="360"/>
        </pc:sldMkLst>
        <pc:spChg chg="mod">
          <ac:chgData name="Jamie Webb-Fryer" userId="ba7c1b63bcfb9db4" providerId="LiveId" clId="{DED4A589-2250-4F91-8D65-43FF4BA49A3D}" dt="2020-01-19T17:39:19.016" v="1776" actId="123"/>
          <ac:spMkLst>
            <pc:docMk/>
            <pc:sldMk cId="2569380680" sldId="360"/>
            <ac:spMk id="3" creationId="{8E05E6D8-E086-4D16-890D-4147E4A6B78F}"/>
          </ac:spMkLst>
        </pc:spChg>
      </pc:sldChg>
      <pc:sldMasterChg chg="modSp">
        <pc:chgData name="Jamie Webb-Fryer" userId="ba7c1b63bcfb9db4" providerId="LiveId" clId="{DED4A589-2250-4F91-8D65-43FF4BA49A3D}" dt="2020-01-20T20:23:19.009" v="1815" actId="113"/>
        <pc:sldMasterMkLst>
          <pc:docMk/>
          <pc:sldMasterMk cId="0" sldId="2147483651"/>
        </pc:sldMasterMkLst>
        <pc:spChg chg="mod">
          <ac:chgData name="Jamie Webb-Fryer" userId="ba7c1b63bcfb9db4" providerId="LiveId" clId="{DED4A589-2250-4F91-8D65-43FF4BA49A3D}" dt="2020-01-20T20:23:19.009" v="1815" actId="113"/>
          <ac:spMkLst>
            <pc:docMk/>
            <pc:sldMasterMk cId="0" sldId="2147483651"/>
            <ac:spMk id="1029" creationId="{00000000-0000-0000-0000-000000000000}"/>
          </ac:spMkLst>
        </pc:spChg>
      </pc:sldMasterChg>
    </pc:docChg>
  </pc:docChgLst>
  <pc:docChgLst>
    <pc:chgData name="Jamie Webb-Fryer" userId="ba7c1b63bcfb9db4" providerId="LiveId" clId="{A9098F1B-AB2C-46A3-8B2D-DC2550C4A2E2}"/>
    <pc:docChg chg="undo custSel delSld modSld">
      <pc:chgData name="Jamie Webb-Fryer" userId="ba7c1b63bcfb9db4" providerId="LiveId" clId="{A9098F1B-AB2C-46A3-8B2D-DC2550C4A2E2}" dt="2020-03-10T20:18:50.430" v="1692" actId="2696"/>
      <pc:docMkLst>
        <pc:docMk/>
      </pc:docMkLst>
      <pc:sldChg chg="del">
        <pc:chgData name="Jamie Webb-Fryer" userId="ba7c1b63bcfb9db4" providerId="LiveId" clId="{A9098F1B-AB2C-46A3-8B2D-DC2550C4A2E2}" dt="2020-03-10T20:18:50.430" v="1692" actId="2696"/>
        <pc:sldMkLst>
          <pc:docMk/>
          <pc:sldMk cId="543591831" sldId="373"/>
        </pc:sldMkLst>
      </pc:sldChg>
      <pc:sldChg chg="addSp modSp mod">
        <pc:chgData name="Jamie Webb-Fryer" userId="ba7c1b63bcfb9db4" providerId="LiveId" clId="{A9098F1B-AB2C-46A3-8B2D-DC2550C4A2E2}" dt="2020-03-10T19:51:55.242" v="1632" actId="14100"/>
        <pc:sldMkLst>
          <pc:docMk/>
          <pc:sldMk cId="3625066324" sldId="374"/>
        </pc:sldMkLst>
        <pc:spChg chg="mod">
          <ac:chgData name="Jamie Webb-Fryer" userId="ba7c1b63bcfb9db4" providerId="LiveId" clId="{A9098F1B-AB2C-46A3-8B2D-DC2550C4A2E2}" dt="2020-03-10T19:51:55.242" v="1632" actId="14100"/>
          <ac:spMkLst>
            <pc:docMk/>
            <pc:sldMk cId="3625066324" sldId="374"/>
            <ac:spMk id="3" creationId="{D23E1B01-F03D-433C-96BF-B080108B685A}"/>
          </ac:spMkLst>
        </pc:spChg>
        <pc:picChg chg="add mod">
          <ac:chgData name="Jamie Webb-Fryer" userId="ba7c1b63bcfb9db4" providerId="LiveId" clId="{A9098F1B-AB2C-46A3-8B2D-DC2550C4A2E2}" dt="2020-03-10T19:51:51.734" v="1631" actId="14100"/>
          <ac:picMkLst>
            <pc:docMk/>
            <pc:sldMk cId="3625066324" sldId="374"/>
            <ac:picMk id="1026" creationId="{C2467575-1E6E-4ECF-8583-80C2E4763B60}"/>
          </ac:picMkLst>
        </pc:picChg>
      </pc:sldChg>
      <pc:sldChg chg="addSp modSp mod">
        <pc:chgData name="Jamie Webb-Fryer" userId="ba7c1b63bcfb9db4" providerId="LiveId" clId="{A9098F1B-AB2C-46A3-8B2D-DC2550C4A2E2}" dt="2020-03-10T19:55:53.297" v="1641" actId="14100"/>
        <pc:sldMkLst>
          <pc:docMk/>
          <pc:sldMk cId="3465664924" sldId="375"/>
        </pc:sldMkLst>
        <pc:spChg chg="mod">
          <ac:chgData name="Jamie Webb-Fryer" userId="ba7c1b63bcfb9db4" providerId="LiveId" clId="{A9098F1B-AB2C-46A3-8B2D-DC2550C4A2E2}" dt="2020-03-10T19:44:56.376" v="1581" actId="14100"/>
          <ac:spMkLst>
            <pc:docMk/>
            <pc:sldMk cId="3465664924" sldId="375"/>
            <ac:spMk id="3" creationId="{D23E1B01-F03D-433C-96BF-B080108B685A}"/>
          </ac:spMkLst>
        </pc:spChg>
        <pc:picChg chg="add mod">
          <ac:chgData name="Jamie Webb-Fryer" userId="ba7c1b63bcfb9db4" providerId="LiveId" clId="{A9098F1B-AB2C-46A3-8B2D-DC2550C4A2E2}" dt="2020-03-10T19:55:53.297" v="1641" actId="14100"/>
          <ac:picMkLst>
            <pc:docMk/>
            <pc:sldMk cId="3465664924" sldId="375"/>
            <ac:picMk id="3074" creationId="{8BAF6DAE-A66A-4D11-9E6B-F5A27408FC11}"/>
          </ac:picMkLst>
        </pc:picChg>
      </pc:sldChg>
      <pc:sldChg chg="addSp modSp mod">
        <pc:chgData name="Jamie Webb-Fryer" userId="ba7c1b63bcfb9db4" providerId="LiveId" clId="{A9098F1B-AB2C-46A3-8B2D-DC2550C4A2E2}" dt="2020-03-10T20:15:38.924" v="1691" actId="123"/>
        <pc:sldMkLst>
          <pc:docMk/>
          <pc:sldMk cId="234708836" sldId="376"/>
        </pc:sldMkLst>
        <pc:spChg chg="mod">
          <ac:chgData name="Jamie Webb-Fryer" userId="ba7c1b63bcfb9db4" providerId="LiveId" clId="{A9098F1B-AB2C-46A3-8B2D-DC2550C4A2E2}" dt="2020-03-10T20:15:38.924" v="1691" actId="123"/>
          <ac:spMkLst>
            <pc:docMk/>
            <pc:sldMk cId="234708836" sldId="376"/>
            <ac:spMk id="3" creationId="{D23E1B01-F03D-433C-96BF-B080108B685A}"/>
          </ac:spMkLst>
        </pc:spChg>
        <pc:picChg chg="add mod">
          <ac:chgData name="Jamie Webb-Fryer" userId="ba7c1b63bcfb9db4" providerId="LiveId" clId="{A9098F1B-AB2C-46A3-8B2D-DC2550C4A2E2}" dt="2020-03-10T19:56:43.973" v="1646" actId="14100"/>
          <ac:picMkLst>
            <pc:docMk/>
            <pc:sldMk cId="234708836" sldId="376"/>
            <ac:picMk id="4098" creationId="{780616CB-339C-4AF8-9926-1DA131EF0CD0}"/>
          </ac:picMkLst>
        </pc:picChg>
      </pc:sldChg>
      <pc:sldChg chg="addSp modSp mod">
        <pc:chgData name="Jamie Webb-Fryer" userId="ba7c1b63bcfb9db4" providerId="LiveId" clId="{A9098F1B-AB2C-46A3-8B2D-DC2550C4A2E2}" dt="2020-03-10T20:01:06.037" v="1657" actId="14100"/>
        <pc:sldMkLst>
          <pc:docMk/>
          <pc:sldMk cId="3846463005" sldId="377"/>
        </pc:sldMkLst>
        <pc:spChg chg="mod">
          <ac:chgData name="Jamie Webb-Fryer" userId="ba7c1b63bcfb9db4" providerId="LiveId" clId="{A9098F1B-AB2C-46A3-8B2D-DC2550C4A2E2}" dt="2020-03-10T19:45:44.498" v="1592" actId="14100"/>
          <ac:spMkLst>
            <pc:docMk/>
            <pc:sldMk cId="3846463005" sldId="377"/>
            <ac:spMk id="3" creationId="{D23E1B01-F03D-433C-96BF-B080108B685A}"/>
          </ac:spMkLst>
        </pc:spChg>
        <pc:picChg chg="add mod">
          <ac:chgData name="Jamie Webb-Fryer" userId="ba7c1b63bcfb9db4" providerId="LiveId" clId="{A9098F1B-AB2C-46A3-8B2D-DC2550C4A2E2}" dt="2020-03-10T20:01:06.037" v="1657" actId="14100"/>
          <ac:picMkLst>
            <pc:docMk/>
            <pc:sldMk cId="3846463005" sldId="377"/>
            <ac:picMk id="6146" creationId="{652006BA-52F7-4C0C-83EC-BFD34700088C}"/>
          </ac:picMkLst>
        </pc:picChg>
      </pc:sldChg>
      <pc:sldChg chg="addSp delSp modSp mod">
        <pc:chgData name="Jamie Webb-Fryer" userId="ba7c1b63bcfb9db4" providerId="LiveId" clId="{A9098F1B-AB2C-46A3-8B2D-DC2550C4A2E2}" dt="2020-03-10T20:04:04.546" v="1667" actId="14100"/>
        <pc:sldMkLst>
          <pc:docMk/>
          <pc:sldMk cId="277041243" sldId="378"/>
        </pc:sldMkLst>
        <pc:spChg chg="mod">
          <ac:chgData name="Jamie Webb-Fryer" userId="ba7c1b63bcfb9db4" providerId="LiveId" clId="{A9098F1B-AB2C-46A3-8B2D-DC2550C4A2E2}" dt="2020-03-10T20:01:15.577" v="1659" actId="20577"/>
          <ac:spMkLst>
            <pc:docMk/>
            <pc:sldMk cId="277041243" sldId="378"/>
            <ac:spMk id="3" creationId="{D23E1B01-F03D-433C-96BF-B080108B685A}"/>
          </ac:spMkLst>
        </pc:spChg>
        <pc:spChg chg="add del">
          <ac:chgData name="Jamie Webb-Fryer" userId="ba7c1b63bcfb9db4" providerId="LiveId" clId="{A9098F1B-AB2C-46A3-8B2D-DC2550C4A2E2}" dt="2020-03-10T20:03:16.966" v="1661" actId="478"/>
          <ac:spMkLst>
            <pc:docMk/>
            <pc:sldMk cId="277041243" sldId="378"/>
            <ac:spMk id="4" creationId="{80F731AB-6383-41D0-B7C3-AD377C1ECD12}"/>
          </ac:spMkLst>
        </pc:spChg>
        <pc:picChg chg="add mod">
          <ac:chgData name="Jamie Webb-Fryer" userId="ba7c1b63bcfb9db4" providerId="LiveId" clId="{A9098F1B-AB2C-46A3-8B2D-DC2550C4A2E2}" dt="2020-03-10T20:04:04.546" v="1667" actId="14100"/>
          <ac:picMkLst>
            <pc:docMk/>
            <pc:sldMk cId="277041243" sldId="378"/>
            <ac:picMk id="7170" creationId="{99424827-CB38-4BFF-A49B-E71526B9A83D}"/>
          </ac:picMkLst>
        </pc:picChg>
      </pc:sldChg>
      <pc:sldChg chg="addSp delSp modSp mod">
        <pc:chgData name="Jamie Webb-Fryer" userId="ba7c1b63bcfb9db4" providerId="LiveId" clId="{A9098F1B-AB2C-46A3-8B2D-DC2550C4A2E2}" dt="2020-03-10T20:09:28.845" v="1676" actId="14100"/>
        <pc:sldMkLst>
          <pc:docMk/>
          <pc:sldMk cId="975752115" sldId="379"/>
        </pc:sldMkLst>
        <pc:spChg chg="mod">
          <ac:chgData name="Jamie Webb-Fryer" userId="ba7c1b63bcfb9db4" providerId="LiveId" clId="{A9098F1B-AB2C-46A3-8B2D-DC2550C4A2E2}" dt="2020-03-10T20:09:28.845" v="1676" actId="14100"/>
          <ac:spMkLst>
            <pc:docMk/>
            <pc:sldMk cId="975752115" sldId="379"/>
            <ac:spMk id="3" creationId="{D23E1B01-F03D-433C-96BF-B080108B685A}"/>
          </ac:spMkLst>
        </pc:spChg>
        <pc:graphicFrameChg chg="add del modGraphic">
          <ac:chgData name="Jamie Webb-Fryer" userId="ba7c1b63bcfb9db4" providerId="LiveId" clId="{A9098F1B-AB2C-46A3-8B2D-DC2550C4A2E2}" dt="2020-03-10T19:46:25.156" v="1601" actId="27309"/>
          <ac:graphicFrameMkLst>
            <pc:docMk/>
            <pc:sldMk cId="975752115" sldId="379"/>
            <ac:graphicFrameMk id="6" creationId="{C2A3F559-D531-42E1-95A0-FA5C992543C4}"/>
          </ac:graphicFrameMkLst>
        </pc:graphicFrameChg>
        <pc:picChg chg="add mod">
          <ac:chgData name="Jamie Webb-Fryer" userId="ba7c1b63bcfb9db4" providerId="LiveId" clId="{A9098F1B-AB2C-46A3-8B2D-DC2550C4A2E2}" dt="2020-03-10T20:09:26.729" v="1675" actId="14100"/>
          <ac:picMkLst>
            <pc:docMk/>
            <pc:sldMk cId="975752115" sldId="379"/>
            <ac:picMk id="9218" creationId="{2A8C578E-6573-4D2C-A3E8-FF6F529BD512}"/>
          </ac:picMkLst>
        </pc:picChg>
      </pc:sldChg>
      <pc:sldChg chg="addSp modSp mod">
        <pc:chgData name="Jamie Webb-Fryer" userId="ba7c1b63bcfb9db4" providerId="LiveId" clId="{A9098F1B-AB2C-46A3-8B2D-DC2550C4A2E2}" dt="2020-03-10T20:11:24.901" v="1682" actId="14100"/>
        <pc:sldMkLst>
          <pc:docMk/>
          <pc:sldMk cId="1551071271" sldId="380"/>
        </pc:sldMkLst>
        <pc:spChg chg="mod">
          <ac:chgData name="Jamie Webb-Fryer" userId="ba7c1b63bcfb9db4" providerId="LiveId" clId="{A9098F1B-AB2C-46A3-8B2D-DC2550C4A2E2}" dt="2020-03-10T20:11:24.901" v="1682" actId="14100"/>
          <ac:spMkLst>
            <pc:docMk/>
            <pc:sldMk cId="1551071271" sldId="380"/>
            <ac:spMk id="3" creationId="{D23E1B01-F03D-433C-96BF-B080108B685A}"/>
          </ac:spMkLst>
        </pc:spChg>
        <pc:picChg chg="add mod">
          <ac:chgData name="Jamie Webb-Fryer" userId="ba7c1b63bcfb9db4" providerId="LiveId" clId="{A9098F1B-AB2C-46A3-8B2D-DC2550C4A2E2}" dt="2020-03-10T20:11:21.962" v="1681" actId="14100"/>
          <ac:picMkLst>
            <pc:docMk/>
            <pc:sldMk cId="1551071271" sldId="380"/>
            <ac:picMk id="10242" creationId="{B6ED7BBF-A442-45B4-A8E8-4E3DE1F6D153}"/>
          </ac:picMkLst>
        </pc:picChg>
      </pc:sldChg>
      <pc:sldChg chg="addSp modSp mod">
        <pc:chgData name="Jamie Webb-Fryer" userId="ba7c1b63bcfb9db4" providerId="LiveId" clId="{A9098F1B-AB2C-46A3-8B2D-DC2550C4A2E2}" dt="2020-03-10T20:15:21.315" v="1690" actId="123"/>
        <pc:sldMkLst>
          <pc:docMk/>
          <pc:sldMk cId="1282560566" sldId="381"/>
        </pc:sldMkLst>
        <pc:spChg chg="mod">
          <ac:chgData name="Jamie Webb-Fryer" userId="ba7c1b63bcfb9db4" providerId="LiveId" clId="{A9098F1B-AB2C-46A3-8B2D-DC2550C4A2E2}" dt="2020-03-10T20:15:21.315" v="1690" actId="123"/>
          <ac:spMkLst>
            <pc:docMk/>
            <pc:sldMk cId="1282560566" sldId="381"/>
            <ac:spMk id="3" creationId="{D23E1B01-F03D-433C-96BF-B080108B685A}"/>
          </ac:spMkLst>
        </pc:spChg>
        <pc:picChg chg="add mod">
          <ac:chgData name="Jamie Webb-Fryer" userId="ba7c1b63bcfb9db4" providerId="LiveId" clId="{A9098F1B-AB2C-46A3-8B2D-DC2550C4A2E2}" dt="2020-03-10T20:15:19.044" v="1689" actId="14100"/>
          <ac:picMkLst>
            <pc:docMk/>
            <pc:sldMk cId="1282560566" sldId="381"/>
            <ac:picMk id="12290" creationId="{9E20A110-A4B8-49CF-8BA8-0DC91D428E17}"/>
          </ac:picMkLst>
        </pc:picChg>
      </pc:sldChg>
      <pc:sldChg chg="modSp del mod">
        <pc:chgData name="Jamie Webb-Fryer" userId="ba7c1b63bcfb9db4" providerId="LiveId" clId="{A9098F1B-AB2C-46A3-8B2D-DC2550C4A2E2}" dt="2020-03-10T19:48:09.166" v="1627" actId="2696"/>
        <pc:sldMkLst>
          <pc:docMk/>
          <pc:sldMk cId="1646490688" sldId="382"/>
        </pc:sldMkLst>
        <pc:spChg chg="mod">
          <ac:chgData name="Jamie Webb-Fryer" userId="ba7c1b63bcfb9db4" providerId="LiveId" clId="{A9098F1B-AB2C-46A3-8B2D-DC2550C4A2E2}" dt="2020-03-10T19:47:48.242" v="1621"/>
          <ac:spMkLst>
            <pc:docMk/>
            <pc:sldMk cId="1646490688" sldId="382"/>
            <ac:spMk id="3" creationId="{D23E1B01-F03D-433C-96BF-B080108B685A}"/>
          </ac:spMkLst>
        </pc:spChg>
      </pc:sldChg>
      <pc:sldChg chg="addSp modSp mod">
        <pc:chgData name="Jamie Webb-Fryer" userId="ba7c1b63bcfb9db4" providerId="LiveId" clId="{A9098F1B-AB2C-46A3-8B2D-DC2550C4A2E2}" dt="2020-03-10T19:54:03.603" v="1637" actId="1076"/>
        <pc:sldMkLst>
          <pc:docMk/>
          <pc:sldMk cId="1310509742" sldId="383"/>
        </pc:sldMkLst>
        <pc:spChg chg="mod">
          <ac:chgData name="Jamie Webb-Fryer" userId="ba7c1b63bcfb9db4" providerId="LiveId" clId="{A9098F1B-AB2C-46A3-8B2D-DC2550C4A2E2}" dt="2020-03-10T19:54:00.885" v="1636" actId="14100"/>
          <ac:spMkLst>
            <pc:docMk/>
            <pc:sldMk cId="1310509742" sldId="383"/>
            <ac:spMk id="3" creationId="{D23E1B01-F03D-433C-96BF-B080108B685A}"/>
          </ac:spMkLst>
        </pc:spChg>
        <pc:picChg chg="add mod">
          <ac:chgData name="Jamie Webb-Fryer" userId="ba7c1b63bcfb9db4" providerId="LiveId" clId="{A9098F1B-AB2C-46A3-8B2D-DC2550C4A2E2}" dt="2020-03-10T19:54:03.603" v="1637" actId="1076"/>
          <ac:picMkLst>
            <pc:docMk/>
            <pc:sldMk cId="1310509742" sldId="383"/>
            <ac:picMk id="2050" creationId="{719B25CB-5948-4CA8-88BA-F3A819F02E1F}"/>
          </ac:picMkLst>
        </pc:picChg>
      </pc:sldChg>
      <pc:sldChg chg="addSp modSp mod">
        <pc:chgData name="Jamie Webb-Fryer" userId="ba7c1b63bcfb9db4" providerId="LiveId" clId="{A9098F1B-AB2C-46A3-8B2D-DC2550C4A2E2}" dt="2020-03-10T19:59:10.074" v="1653" actId="14100"/>
        <pc:sldMkLst>
          <pc:docMk/>
          <pc:sldMk cId="1627119357" sldId="384"/>
        </pc:sldMkLst>
        <pc:spChg chg="mod">
          <ac:chgData name="Jamie Webb-Fryer" userId="ba7c1b63bcfb9db4" providerId="LiveId" clId="{A9098F1B-AB2C-46A3-8B2D-DC2550C4A2E2}" dt="2020-03-10T19:45:36.931" v="1591" actId="14100"/>
          <ac:spMkLst>
            <pc:docMk/>
            <pc:sldMk cId="1627119357" sldId="384"/>
            <ac:spMk id="3" creationId="{D23E1B01-F03D-433C-96BF-B080108B685A}"/>
          </ac:spMkLst>
        </pc:spChg>
        <pc:picChg chg="add mod">
          <ac:chgData name="Jamie Webb-Fryer" userId="ba7c1b63bcfb9db4" providerId="LiveId" clId="{A9098F1B-AB2C-46A3-8B2D-DC2550C4A2E2}" dt="2020-03-10T19:59:10.074" v="1653" actId="14100"/>
          <ac:picMkLst>
            <pc:docMk/>
            <pc:sldMk cId="1627119357" sldId="384"/>
            <ac:picMk id="5122" creationId="{BF6C68EE-1812-4C8B-99D7-2446100D1420}"/>
          </ac:picMkLst>
        </pc:picChg>
      </pc:sldChg>
      <pc:sldChg chg="addSp modSp mod">
        <pc:chgData name="Jamie Webb-Fryer" userId="ba7c1b63bcfb9db4" providerId="LiveId" clId="{A9098F1B-AB2C-46A3-8B2D-DC2550C4A2E2}" dt="2020-03-10T20:08:01.314" v="1671" actId="14100"/>
        <pc:sldMkLst>
          <pc:docMk/>
          <pc:sldMk cId="4201937650" sldId="385"/>
        </pc:sldMkLst>
        <pc:spChg chg="mod">
          <ac:chgData name="Jamie Webb-Fryer" userId="ba7c1b63bcfb9db4" providerId="LiveId" clId="{A9098F1B-AB2C-46A3-8B2D-DC2550C4A2E2}" dt="2020-03-10T19:46:36.604" v="1605" actId="14100"/>
          <ac:spMkLst>
            <pc:docMk/>
            <pc:sldMk cId="4201937650" sldId="385"/>
            <ac:spMk id="3" creationId="{D23E1B01-F03D-433C-96BF-B080108B685A}"/>
          </ac:spMkLst>
        </pc:spChg>
        <pc:picChg chg="add mod">
          <ac:chgData name="Jamie Webb-Fryer" userId="ba7c1b63bcfb9db4" providerId="LiveId" clId="{A9098F1B-AB2C-46A3-8B2D-DC2550C4A2E2}" dt="2020-03-10T20:08:01.314" v="1671" actId="14100"/>
          <ac:picMkLst>
            <pc:docMk/>
            <pc:sldMk cId="4201937650" sldId="385"/>
            <ac:picMk id="8194" creationId="{3D668530-DC5F-4A75-B4EB-4A7962763A28}"/>
          </ac:picMkLst>
        </pc:picChg>
      </pc:sldChg>
      <pc:sldChg chg="addSp modSp mod">
        <pc:chgData name="Jamie Webb-Fryer" userId="ba7c1b63bcfb9db4" providerId="LiveId" clId="{A9098F1B-AB2C-46A3-8B2D-DC2550C4A2E2}" dt="2020-03-10T20:13:43.329" v="1686" actId="14100"/>
        <pc:sldMkLst>
          <pc:docMk/>
          <pc:sldMk cId="94400373" sldId="386"/>
        </pc:sldMkLst>
        <pc:spChg chg="mod">
          <ac:chgData name="Jamie Webb-Fryer" userId="ba7c1b63bcfb9db4" providerId="LiveId" clId="{A9098F1B-AB2C-46A3-8B2D-DC2550C4A2E2}" dt="2020-03-10T19:47:38.081" v="1619" actId="1076"/>
          <ac:spMkLst>
            <pc:docMk/>
            <pc:sldMk cId="94400373" sldId="386"/>
            <ac:spMk id="3" creationId="{D23E1B01-F03D-433C-96BF-B080108B685A}"/>
          </ac:spMkLst>
        </pc:spChg>
        <pc:picChg chg="add mod">
          <ac:chgData name="Jamie Webb-Fryer" userId="ba7c1b63bcfb9db4" providerId="LiveId" clId="{A9098F1B-AB2C-46A3-8B2D-DC2550C4A2E2}" dt="2020-03-10T20:13:43.329" v="1686" actId="14100"/>
          <ac:picMkLst>
            <pc:docMk/>
            <pc:sldMk cId="94400373" sldId="386"/>
            <ac:picMk id="11266" creationId="{D0FFC69C-A9C8-4F4E-9B92-54D3668A8F48}"/>
          </ac:picMkLst>
        </pc:picChg>
      </pc:sldChg>
    </pc:docChg>
  </pc:docChgLst>
  <pc:docChgLst>
    <pc:chgData name="Jamie Webb-Fryer" userId="ba7c1b63bcfb9db4" providerId="LiveId" clId="{D48D47CA-693A-4365-9B7E-1D819A27BD1F}"/>
    <pc:docChg chg="undo redo custSel modSld">
      <pc:chgData name="Jamie Webb-Fryer" userId="ba7c1b63bcfb9db4" providerId="LiveId" clId="{D48D47CA-693A-4365-9B7E-1D819A27BD1F}" dt="2020-01-30T12:14:20.605" v="2809" actId="20577"/>
      <pc:docMkLst>
        <pc:docMk/>
      </pc:docMkLst>
      <pc:sldChg chg="modSp">
        <pc:chgData name="Jamie Webb-Fryer" userId="ba7c1b63bcfb9db4" providerId="LiveId" clId="{D48D47CA-693A-4365-9B7E-1D819A27BD1F}" dt="2020-01-27T20:40:52.007" v="1217" actId="123"/>
        <pc:sldMkLst>
          <pc:docMk/>
          <pc:sldMk cId="631777304" sldId="343"/>
        </pc:sldMkLst>
        <pc:spChg chg="mod">
          <ac:chgData name="Jamie Webb-Fryer" userId="ba7c1b63bcfb9db4" providerId="LiveId" clId="{D48D47CA-693A-4365-9B7E-1D819A27BD1F}" dt="2020-01-27T20:40:52.007" v="1217" actId="123"/>
          <ac:spMkLst>
            <pc:docMk/>
            <pc:sldMk cId="631777304" sldId="343"/>
            <ac:spMk id="3" creationId="{8E05E6D8-E086-4D16-890D-4147E4A6B78F}"/>
          </ac:spMkLst>
        </pc:spChg>
      </pc:sldChg>
      <pc:sldChg chg="modSp">
        <pc:chgData name="Jamie Webb-Fryer" userId="ba7c1b63bcfb9db4" providerId="LiveId" clId="{D48D47CA-693A-4365-9B7E-1D819A27BD1F}" dt="2020-01-30T12:10:27.953" v="2735" actId="20577"/>
        <pc:sldMkLst>
          <pc:docMk/>
          <pc:sldMk cId="2431512809" sldId="359"/>
        </pc:sldMkLst>
        <pc:spChg chg="mod">
          <ac:chgData name="Jamie Webb-Fryer" userId="ba7c1b63bcfb9db4" providerId="LiveId" clId="{D48D47CA-693A-4365-9B7E-1D819A27BD1F}" dt="2020-01-30T12:10:27.953" v="2735" actId="20577"/>
          <ac:spMkLst>
            <pc:docMk/>
            <pc:sldMk cId="2431512809" sldId="359"/>
            <ac:spMk id="4" creationId="{1C30F48D-C485-4671-9CFD-84A89214D729}"/>
          </ac:spMkLst>
        </pc:spChg>
      </pc:sldChg>
      <pc:sldChg chg="addSp modSp">
        <pc:chgData name="Jamie Webb-Fryer" userId="ba7c1b63bcfb9db4" providerId="LiveId" clId="{D48D47CA-693A-4365-9B7E-1D819A27BD1F}" dt="2020-01-27T20:35:55.483" v="1055" actId="14100"/>
        <pc:sldMkLst>
          <pc:docMk/>
          <pc:sldMk cId="3086474162" sldId="360"/>
        </pc:sldMkLst>
        <pc:spChg chg="mod">
          <ac:chgData name="Jamie Webb-Fryer" userId="ba7c1b63bcfb9db4" providerId="LiveId" clId="{D48D47CA-693A-4365-9B7E-1D819A27BD1F}" dt="2020-01-27T20:35:55.483" v="1055" actId="14100"/>
          <ac:spMkLst>
            <pc:docMk/>
            <pc:sldMk cId="3086474162" sldId="360"/>
            <ac:spMk id="3" creationId="{8E05E6D8-E086-4D16-890D-4147E4A6B78F}"/>
          </ac:spMkLst>
        </pc:spChg>
        <pc:picChg chg="add mod">
          <ac:chgData name="Jamie Webb-Fryer" userId="ba7c1b63bcfb9db4" providerId="LiveId" clId="{D48D47CA-693A-4365-9B7E-1D819A27BD1F}" dt="2020-01-27T20:32:18.348" v="1015" actId="14100"/>
          <ac:picMkLst>
            <pc:docMk/>
            <pc:sldMk cId="3086474162" sldId="360"/>
            <ac:picMk id="4" creationId="{895FA007-EAE5-44BA-90A4-EC9B161223FE}"/>
          </ac:picMkLst>
        </pc:picChg>
      </pc:sldChg>
      <pc:sldChg chg="delSp modSp">
        <pc:chgData name="Jamie Webb-Fryer" userId="ba7c1b63bcfb9db4" providerId="LiveId" clId="{D48D47CA-693A-4365-9B7E-1D819A27BD1F}" dt="2020-01-30T12:12:26.320" v="2771" actId="20577"/>
        <pc:sldMkLst>
          <pc:docMk/>
          <pc:sldMk cId="3105249107" sldId="361"/>
        </pc:sldMkLst>
        <pc:spChg chg="mod">
          <ac:chgData name="Jamie Webb-Fryer" userId="ba7c1b63bcfb9db4" providerId="LiveId" clId="{D48D47CA-693A-4365-9B7E-1D819A27BD1F}" dt="2020-01-27T20:37:10.555" v="1130" actId="1076"/>
          <ac:spMkLst>
            <pc:docMk/>
            <pc:sldMk cId="3105249107" sldId="361"/>
            <ac:spMk id="2" creationId="{C0613AEF-0CB6-4EFD-82EC-ABA2CF22B50E}"/>
          </ac:spMkLst>
        </pc:spChg>
        <pc:spChg chg="mod">
          <ac:chgData name="Jamie Webb-Fryer" userId="ba7c1b63bcfb9db4" providerId="LiveId" clId="{D48D47CA-693A-4365-9B7E-1D819A27BD1F}" dt="2020-01-30T12:12:26.320" v="2771" actId="20577"/>
          <ac:spMkLst>
            <pc:docMk/>
            <pc:sldMk cId="3105249107" sldId="361"/>
            <ac:spMk id="3" creationId="{8E05E6D8-E086-4D16-890D-4147E4A6B78F}"/>
          </ac:spMkLst>
        </pc:spChg>
        <pc:picChg chg="del mod">
          <ac:chgData name="Jamie Webb-Fryer" userId="ba7c1b63bcfb9db4" providerId="LiveId" clId="{D48D47CA-693A-4365-9B7E-1D819A27BD1F}" dt="2020-01-27T20:32:04.550" v="1011"/>
          <ac:picMkLst>
            <pc:docMk/>
            <pc:sldMk cId="3105249107" sldId="361"/>
            <ac:picMk id="2050" creationId="{8A171C51-86BE-4120-8FC4-B7FCBAFB1E41}"/>
          </ac:picMkLst>
        </pc:picChg>
      </pc:sldChg>
      <pc:sldChg chg="delSp modSp">
        <pc:chgData name="Jamie Webb-Fryer" userId="ba7c1b63bcfb9db4" providerId="LiveId" clId="{D48D47CA-693A-4365-9B7E-1D819A27BD1F}" dt="2020-01-27T19:53:31.563" v="247" actId="20577"/>
        <pc:sldMkLst>
          <pc:docMk/>
          <pc:sldMk cId="2601862620" sldId="364"/>
        </pc:sldMkLst>
        <pc:spChg chg="mod">
          <ac:chgData name="Jamie Webb-Fryer" userId="ba7c1b63bcfb9db4" providerId="LiveId" clId="{D48D47CA-693A-4365-9B7E-1D819A27BD1F}" dt="2020-01-27T19:53:31.563" v="247" actId="20577"/>
          <ac:spMkLst>
            <pc:docMk/>
            <pc:sldMk cId="2601862620" sldId="364"/>
            <ac:spMk id="3" creationId="{8E05E6D8-E086-4D16-890D-4147E4A6B78F}"/>
          </ac:spMkLst>
        </pc:spChg>
        <pc:picChg chg="del mod">
          <ac:chgData name="Jamie Webb-Fryer" userId="ba7c1b63bcfb9db4" providerId="LiveId" clId="{D48D47CA-693A-4365-9B7E-1D819A27BD1F}" dt="2020-01-27T19:52:26.363" v="202"/>
          <ac:picMkLst>
            <pc:docMk/>
            <pc:sldMk cId="2601862620" sldId="364"/>
            <ac:picMk id="6" creationId="{4B53E4A0-1DCF-4FB1-BE84-0E6EE9E639F9}"/>
          </ac:picMkLst>
        </pc:picChg>
      </pc:sldChg>
      <pc:sldChg chg="modSp">
        <pc:chgData name="Jamie Webb-Fryer" userId="ba7c1b63bcfb9db4" providerId="LiveId" clId="{D48D47CA-693A-4365-9B7E-1D819A27BD1F}" dt="2020-01-30T12:12:55.855" v="2776" actId="20577"/>
        <pc:sldMkLst>
          <pc:docMk/>
          <pc:sldMk cId="4176439400" sldId="365"/>
        </pc:sldMkLst>
        <pc:spChg chg="mod">
          <ac:chgData name="Jamie Webb-Fryer" userId="ba7c1b63bcfb9db4" providerId="LiveId" clId="{D48D47CA-693A-4365-9B7E-1D819A27BD1F}" dt="2020-01-30T12:12:55.855" v="2776" actId="20577"/>
          <ac:spMkLst>
            <pc:docMk/>
            <pc:sldMk cId="4176439400" sldId="365"/>
            <ac:spMk id="3" creationId="{8E05E6D8-E086-4D16-890D-4147E4A6B78F}"/>
          </ac:spMkLst>
        </pc:spChg>
        <pc:picChg chg="mod">
          <ac:chgData name="Jamie Webb-Fryer" userId="ba7c1b63bcfb9db4" providerId="LiveId" clId="{D48D47CA-693A-4365-9B7E-1D819A27BD1F}" dt="2020-01-27T20:45:45.716" v="1322" actId="1076"/>
          <ac:picMkLst>
            <pc:docMk/>
            <pc:sldMk cId="4176439400" sldId="365"/>
            <ac:picMk id="4098" creationId="{ACF29BDD-1382-43C4-9D07-287C61985C47}"/>
          </ac:picMkLst>
        </pc:picChg>
      </pc:sldChg>
      <pc:sldChg chg="modSp">
        <pc:chgData name="Jamie Webb-Fryer" userId="ba7c1b63bcfb9db4" providerId="LiveId" clId="{D48D47CA-693A-4365-9B7E-1D819A27BD1F}" dt="2020-01-28T20:05:30.873" v="2649" actId="1076"/>
        <pc:sldMkLst>
          <pc:docMk/>
          <pc:sldMk cId="2910320592" sldId="366"/>
        </pc:sldMkLst>
        <pc:spChg chg="mod">
          <ac:chgData name="Jamie Webb-Fryer" userId="ba7c1b63bcfb9db4" providerId="LiveId" clId="{D48D47CA-693A-4365-9B7E-1D819A27BD1F}" dt="2020-01-28T20:05:28.887" v="2648" actId="123"/>
          <ac:spMkLst>
            <pc:docMk/>
            <pc:sldMk cId="2910320592" sldId="366"/>
            <ac:spMk id="3" creationId="{8E05E6D8-E086-4D16-890D-4147E4A6B78F}"/>
          </ac:spMkLst>
        </pc:spChg>
        <pc:picChg chg="mod">
          <ac:chgData name="Jamie Webb-Fryer" userId="ba7c1b63bcfb9db4" providerId="LiveId" clId="{D48D47CA-693A-4365-9B7E-1D819A27BD1F}" dt="2020-01-28T20:05:30.873" v="2649" actId="1076"/>
          <ac:picMkLst>
            <pc:docMk/>
            <pc:sldMk cId="2910320592" sldId="366"/>
            <ac:picMk id="5122" creationId="{9AC3D512-3276-4144-BB2E-A159BE318E5A}"/>
          </ac:picMkLst>
        </pc:picChg>
      </pc:sldChg>
      <pc:sldChg chg="modSp">
        <pc:chgData name="Jamie Webb-Fryer" userId="ba7c1b63bcfb9db4" providerId="LiveId" clId="{D48D47CA-693A-4365-9B7E-1D819A27BD1F}" dt="2020-01-30T12:09:57.937" v="2726" actId="20577"/>
        <pc:sldMkLst>
          <pc:docMk/>
          <pc:sldMk cId="543591831" sldId="373"/>
        </pc:sldMkLst>
        <pc:spChg chg="mod">
          <ac:chgData name="Jamie Webb-Fryer" userId="ba7c1b63bcfb9db4" providerId="LiveId" clId="{D48D47CA-693A-4365-9B7E-1D819A27BD1F}" dt="2020-01-30T12:09:57.937" v="2726" actId="20577"/>
          <ac:spMkLst>
            <pc:docMk/>
            <pc:sldMk cId="543591831" sldId="373"/>
            <ac:spMk id="6" creationId="{19CC953A-CE55-4E03-8031-16DB6CEBFC3F}"/>
          </ac:spMkLst>
        </pc:spChg>
      </pc:sldChg>
      <pc:sldChg chg="addSp delSp modSp">
        <pc:chgData name="Jamie Webb-Fryer" userId="ba7c1b63bcfb9db4" providerId="LiveId" clId="{D48D47CA-693A-4365-9B7E-1D819A27BD1F}" dt="2020-01-27T19:55:33.317" v="272" actId="14100"/>
        <pc:sldMkLst>
          <pc:docMk/>
          <pc:sldMk cId="2414244637" sldId="375"/>
        </pc:sldMkLst>
        <pc:spChg chg="mod">
          <ac:chgData name="Jamie Webb-Fryer" userId="ba7c1b63bcfb9db4" providerId="LiveId" clId="{D48D47CA-693A-4365-9B7E-1D819A27BD1F}" dt="2020-01-27T19:55:22.271" v="267" actId="14100"/>
          <ac:spMkLst>
            <pc:docMk/>
            <pc:sldMk cId="2414244637" sldId="375"/>
            <ac:spMk id="3" creationId="{8E05E6D8-E086-4D16-890D-4147E4A6B78F}"/>
          </ac:spMkLst>
        </pc:spChg>
        <pc:picChg chg="add mod">
          <ac:chgData name="Jamie Webb-Fryer" userId="ba7c1b63bcfb9db4" providerId="LiveId" clId="{D48D47CA-693A-4365-9B7E-1D819A27BD1F}" dt="2020-01-27T19:55:33.317" v="272" actId="14100"/>
          <ac:picMkLst>
            <pc:docMk/>
            <pc:sldMk cId="2414244637" sldId="375"/>
            <ac:picMk id="5" creationId="{099E6C11-B47E-45A6-BCA3-ADBC1407EB00}"/>
          </ac:picMkLst>
        </pc:picChg>
        <pc:picChg chg="del">
          <ac:chgData name="Jamie Webb-Fryer" userId="ba7c1b63bcfb9db4" providerId="LiveId" clId="{D48D47CA-693A-4365-9B7E-1D819A27BD1F}" dt="2020-01-27T19:51:24.828" v="188" actId="478"/>
          <ac:picMkLst>
            <pc:docMk/>
            <pc:sldMk cId="2414244637" sldId="375"/>
            <ac:picMk id="6" creationId="{4B53E4A0-1DCF-4FB1-BE84-0E6EE9E639F9}"/>
          </ac:picMkLst>
        </pc:picChg>
      </pc:sldChg>
      <pc:sldChg chg="delSp modSp">
        <pc:chgData name="Jamie Webb-Fryer" userId="ba7c1b63bcfb9db4" providerId="LiveId" clId="{D48D47CA-693A-4365-9B7E-1D819A27BD1F}" dt="2020-01-30T12:12:01.138" v="2753" actId="20577"/>
        <pc:sldMkLst>
          <pc:docMk/>
          <pc:sldMk cId="4178870839" sldId="376"/>
        </pc:sldMkLst>
        <pc:spChg chg="mod">
          <ac:chgData name="Jamie Webb-Fryer" userId="ba7c1b63bcfb9db4" providerId="LiveId" clId="{D48D47CA-693A-4365-9B7E-1D819A27BD1F}" dt="2020-01-30T12:12:01.138" v="2753" actId="20577"/>
          <ac:spMkLst>
            <pc:docMk/>
            <pc:sldMk cId="4178870839" sldId="376"/>
            <ac:spMk id="3" creationId="{8E05E6D8-E086-4D16-890D-4147E4A6B78F}"/>
          </ac:spMkLst>
        </pc:spChg>
        <pc:picChg chg="del">
          <ac:chgData name="Jamie Webb-Fryer" userId="ba7c1b63bcfb9db4" providerId="LiveId" clId="{D48D47CA-693A-4365-9B7E-1D819A27BD1F}" dt="2020-01-27T19:51:21.362" v="187" actId="478"/>
          <ac:picMkLst>
            <pc:docMk/>
            <pc:sldMk cId="4178870839" sldId="376"/>
            <ac:picMk id="6" creationId="{4B53E4A0-1DCF-4FB1-BE84-0E6EE9E639F9}"/>
          </ac:picMkLst>
        </pc:picChg>
      </pc:sldChg>
      <pc:sldChg chg="addSp delSp modSp">
        <pc:chgData name="Jamie Webb-Fryer" userId="ba7c1b63bcfb9db4" providerId="LiveId" clId="{D48D47CA-693A-4365-9B7E-1D819A27BD1F}" dt="2020-01-28T20:03:41.027" v="2609" actId="1076"/>
        <pc:sldMkLst>
          <pc:docMk/>
          <pc:sldMk cId="3662700317" sldId="377"/>
        </pc:sldMkLst>
        <pc:spChg chg="mod">
          <ac:chgData name="Jamie Webb-Fryer" userId="ba7c1b63bcfb9db4" providerId="LiveId" clId="{D48D47CA-693A-4365-9B7E-1D819A27BD1F}" dt="2020-01-28T20:03:41.027" v="2609" actId="1076"/>
          <ac:spMkLst>
            <pc:docMk/>
            <pc:sldMk cId="3662700317" sldId="377"/>
            <ac:spMk id="3" creationId="{8E05E6D8-E086-4D16-890D-4147E4A6B78F}"/>
          </ac:spMkLst>
        </pc:spChg>
        <pc:picChg chg="add mod">
          <ac:chgData name="Jamie Webb-Fryer" userId="ba7c1b63bcfb9db4" providerId="LiveId" clId="{D48D47CA-693A-4365-9B7E-1D819A27BD1F}" dt="2020-01-28T20:03:35.691" v="2608" actId="1076"/>
          <ac:picMkLst>
            <pc:docMk/>
            <pc:sldMk cId="3662700317" sldId="377"/>
            <ac:picMk id="1026" creationId="{54A9B6A0-11E9-4C1F-9DD8-60BEBAE943D2}"/>
          </ac:picMkLst>
        </pc:picChg>
        <pc:picChg chg="del">
          <ac:chgData name="Jamie Webb-Fryer" userId="ba7c1b63bcfb9db4" providerId="LiveId" clId="{D48D47CA-693A-4365-9B7E-1D819A27BD1F}" dt="2020-01-27T20:39:06.582" v="1148" actId="478"/>
          <ac:picMkLst>
            <pc:docMk/>
            <pc:sldMk cId="3662700317" sldId="377"/>
            <ac:picMk id="4098" creationId="{ACF29BDD-1382-43C4-9D07-287C61985C47}"/>
          </ac:picMkLst>
        </pc:picChg>
      </pc:sldChg>
      <pc:sldChg chg="delSp modSp">
        <pc:chgData name="Jamie Webb-Fryer" userId="ba7c1b63bcfb9db4" providerId="LiveId" clId="{D48D47CA-693A-4365-9B7E-1D819A27BD1F}" dt="2020-01-30T12:14:20.605" v="2809" actId="20577"/>
        <pc:sldMkLst>
          <pc:docMk/>
          <pc:sldMk cId="281047120" sldId="378"/>
        </pc:sldMkLst>
        <pc:spChg chg="mod">
          <ac:chgData name="Jamie Webb-Fryer" userId="ba7c1b63bcfb9db4" providerId="LiveId" clId="{D48D47CA-693A-4365-9B7E-1D819A27BD1F}" dt="2020-01-30T12:14:20.605" v="2809" actId="20577"/>
          <ac:spMkLst>
            <pc:docMk/>
            <pc:sldMk cId="281047120" sldId="378"/>
            <ac:spMk id="3" creationId="{8E05E6D8-E086-4D16-890D-4147E4A6B78F}"/>
          </ac:spMkLst>
        </pc:spChg>
        <pc:picChg chg="del">
          <ac:chgData name="Jamie Webb-Fryer" userId="ba7c1b63bcfb9db4" providerId="LiveId" clId="{D48D47CA-693A-4365-9B7E-1D819A27BD1F}" dt="2020-01-27T20:48:47.998" v="1334" actId="478"/>
          <ac:picMkLst>
            <pc:docMk/>
            <pc:sldMk cId="281047120" sldId="378"/>
            <ac:picMk id="5122" creationId="{9AC3D512-3276-4144-BB2E-A159BE318E5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5/5/20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dirty="0"/>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dirty="0"/>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92100" y="1714500"/>
            <a:ext cx="36623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106863" y="1714500"/>
            <a:ext cx="3663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5"/>
          <p:cNvSpPr>
            <a:spLocks noGrp="1" noChangeArrowheads="1"/>
          </p:cNvSpPr>
          <p:nvPr>
            <p:ph type="dt" sz="half" idx="10"/>
          </p:nvPr>
        </p:nvSpPr>
        <p:spPr>
          <a:xfrm>
            <a:off x="457200" y="7029450"/>
            <a:ext cx="2133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7029450"/>
            <a:ext cx="2895600" cy="476250"/>
          </a:xfrm>
          <a:prstGeom prst="rect">
            <a:avLst/>
          </a:prstGeom>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6553200" y="7029450"/>
            <a:ext cx="2133600" cy="476250"/>
          </a:xfrm>
          <a:prstGeom prst="rect">
            <a:avLst/>
          </a:prstGeom>
          <a:ln/>
        </p:spPr>
        <p:txBody>
          <a:bodyPr/>
          <a:lstStyle>
            <a:lvl1pPr>
              <a:defRPr/>
            </a:lvl1pPr>
          </a:lstStyle>
          <a:p>
            <a:fld id="{25A470B1-4B60-4DEC-B85F-F41A8644BCF0}" type="slidenum">
              <a:rPr lang="en-GB" altLang="en-US"/>
              <a:pPr/>
              <a:t>‹#›</a:t>
            </a:fld>
            <a:endParaRPr lang="en-GB" altLang="en-US"/>
          </a:p>
        </p:txBody>
      </p:sp>
    </p:spTree>
    <p:extLst>
      <p:ext uri="{BB962C8B-B14F-4D97-AF65-F5344CB8AC3E}">
        <p14:creationId xmlns:p14="http://schemas.microsoft.com/office/powerpoint/2010/main" val="201333659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59929"/>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b="1" dirty="0">
                <a:solidFill>
                  <a:schemeClr val="bg1"/>
                </a:solidFill>
              </a:rPr>
              <a:t>Level 3 Hospitality and Catering</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14</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762000" y="3581400"/>
            <a:ext cx="7848600" cy="2514600"/>
          </a:xfrm>
        </p:spPr>
        <p:txBody>
          <a:bodyPr anchor="t"/>
          <a:lstStyle/>
          <a:p>
            <a:pPr eaLnBrk="1" hangingPunct="1"/>
            <a:br>
              <a:rPr lang="en-GB" dirty="0">
                <a:ea typeface="ＭＳ Ｐゴシック" pitchFamily="-105" charset="-128"/>
                <a:cs typeface="ＭＳ Ｐゴシック" pitchFamily="-105" charset="-128"/>
              </a:rPr>
            </a:br>
            <a:r>
              <a:rPr lang="en-GB" dirty="0">
                <a:ea typeface="ＭＳ Ｐゴシック" pitchFamily="-105" charset="-128"/>
                <a:cs typeface="ＭＳ Ｐゴシック" pitchFamily="-105" charset="-128"/>
              </a:rPr>
              <a:t>Preparation methods </a:t>
            </a:r>
            <a:r>
              <a:rPr lang="en-GB">
                <a:ea typeface="ＭＳ Ｐゴシック" pitchFamily="-105" charset="-128"/>
                <a:cs typeface="ＭＳ Ｐゴシック" pitchFamily="-105" charset="-128"/>
              </a:rPr>
              <a:t>used for </a:t>
            </a:r>
            <a:r>
              <a:rPr lang="en-GB" dirty="0">
                <a:ea typeface="ＭＳ Ｐゴシック" pitchFamily="-105" charset="-128"/>
                <a:cs typeface="ＭＳ Ｐゴシック" pitchFamily="-105" charset="-128"/>
              </a:rPr>
              <a:t>hot and cold desserts</a:t>
            </a:r>
          </a:p>
        </p:txBody>
      </p:sp>
      <p:sp>
        <p:nvSpPr>
          <p:cNvPr id="2054" name="TextBox 9"/>
          <p:cNvSpPr txBox="1">
            <a:spLocks noChangeArrowheads="1"/>
          </p:cNvSpPr>
          <p:nvPr/>
        </p:nvSpPr>
        <p:spPr bwMode="auto">
          <a:xfrm>
            <a:off x="762000" y="2209800"/>
            <a:ext cx="7696200" cy="830997"/>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309: Produce and present advanced desserts and dough products using standardised recipes</a:t>
            </a:r>
            <a:endParaRPr lang="en-US" sz="2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4914-35E9-41F7-A04D-56D453BC331F}"/>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D23E1B01-F03D-433C-96BF-B080108B685A}"/>
              </a:ext>
            </a:extLst>
          </p:cNvPr>
          <p:cNvSpPr>
            <a:spLocks noGrp="1"/>
          </p:cNvSpPr>
          <p:nvPr>
            <p:ph sz="half" idx="1"/>
          </p:nvPr>
        </p:nvSpPr>
        <p:spPr>
          <a:xfrm>
            <a:off x="323529" y="1493837"/>
            <a:ext cx="8363272"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Resting</a:t>
            </a:r>
            <a:r>
              <a:rPr lang="en-GB" sz="2000" dirty="0"/>
              <a:t>  –  with the exception of choux paste, all other pastes should be rested, this method will allow the gluten to relax and aid in the rolling and shaping process; prevent the paste from shrinking during the cooking.</a:t>
            </a:r>
          </a:p>
          <a:p>
            <a:pPr>
              <a:lnSpc>
                <a:spcPct val="100000"/>
              </a:lnSpc>
              <a:spcBef>
                <a:spcPts val="0"/>
              </a:spcBef>
              <a:spcAft>
                <a:spcPts val="0"/>
              </a:spcAft>
              <a:buClr>
                <a:srgbClr val="FF0000"/>
              </a:buCl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Rolling</a:t>
            </a:r>
            <a:r>
              <a:rPr lang="en-GB" sz="2000" dirty="0"/>
              <a:t>  –  predominantly in the preparation of pastry and doughs, but also when rolling out fondant icing.</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1D6F3D12-F87D-410B-A0F2-A7FFD480AEC6}"/>
              </a:ext>
            </a:extLst>
          </p:cNvPr>
          <p:cNvSpPr>
            <a:spLocks noGrp="1"/>
          </p:cNvSpPr>
          <p:nvPr>
            <p:ph type="sldNum" sz="quarter" idx="12"/>
          </p:nvPr>
        </p:nvSpPr>
        <p:spPr/>
        <p:txBody>
          <a:bodyPr/>
          <a:lstStyle/>
          <a:p>
            <a:fld id="{25A470B1-4B60-4DEC-B85F-F41A8644BCF0}" type="slidenum">
              <a:rPr lang="en-GB" altLang="en-US" smtClean="0"/>
              <a:pPr/>
              <a:t>10</a:t>
            </a:fld>
            <a:endParaRPr lang="en-GB" altLang="en-US"/>
          </a:p>
        </p:txBody>
      </p:sp>
    </p:spTree>
    <p:extLst>
      <p:ext uri="{BB962C8B-B14F-4D97-AF65-F5344CB8AC3E}">
        <p14:creationId xmlns:p14="http://schemas.microsoft.com/office/powerpoint/2010/main" val="97575211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4914-35E9-41F7-A04D-56D453BC331F}"/>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D23E1B01-F03D-433C-96BF-B080108B685A}"/>
              </a:ext>
            </a:extLst>
          </p:cNvPr>
          <p:cNvSpPr>
            <a:spLocks noGrp="1"/>
          </p:cNvSpPr>
          <p:nvPr>
            <p:ph sz="half" idx="1"/>
          </p:nvPr>
        </p:nvSpPr>
        <p:spPr>
          <a:xfrm>
            <a:off x="323528" y="1493837"/>
            <a:ext cx="8064896"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Rubbing in </a:t>
            </a:r>
            <a:r>
              <a:rPr lang="en-GB" sz="2000" dirty="0"/>
              <a:t> –  this technique is used when making a different paste items. It can be achieved using mechanical means, a mixing machine, or by hand.</a:t>
            </a:r>
          </a:p>
          <a:p>
            <a:pPr>
              <a:lnSpc>
                <a:spcPct val="100000"/>
              </a:lnSpc>
              <a:spcBef>
                <a:spcPts val="0"/>
              </a:spcBef>
              <a:spcAft>
                <a:spcPts val="0"/>
              </a:spcAft>
              <a:buClr>
                <a:srgbClr val="FF0000"/>
              </a:buCl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Scoring</a:t>
            </a:r>
            <a:r>
              <a:rPr lang="en-GB" sz="2000" dirty="0"/>
              <a:t> – large desserts such as tortes and gateaux are scored to indicate where the cake should be cut without actually cutting it. Dough items such as rolls and bread are often scored for decorative effect.</a:t>
            </a:r>
          </a:p>
          <a:p>
            <a:pPr>
              <a:lnSpc>
                <a:spcPct val="100000"/>
              </a:lnSpc>
              <a:spcBef>
                <a:spcPts val="0"/>
              </a:spcBef>
              <a:spcAft>
                <a:spcPts val="0"/>
              </a:spcAft>
              <a:buClr>
                <a:srgbClr val="FF0000"/>
              </a:buClr>
            </a:pPr>
            <a:endParaRPr lang="en-GB" sz="2000" dirty="0"/>
          </a:p>
        </p:txBody>
      </p:sp>
      <p:sp>
        <p:nvSpPr>
          <p:cNvPr id="5" name="Slide Number Placeholder 4">
            <a:extLst>
              <a:ext uri="{FF2B5EF4-FFF2-40B4-BE49-F238E27FC236}">
                <a16:creationId xmlns:a16="http://schemas.microsoft.com/office/drawing/2014/main" id="{1D6F3D12-F87D-410B-A0F2-A7FFD480AEC6}"/>
              </a:ext>
            </a:extLst>
          </p:cNvPr>
          <p:cNvSpPr>
            <a:spLocks noGrp="1"/>
          </p:cNvSpPr>
          <p:nvPr>
            <p:ph type="sldNum" sz="quarter" idx="12"/>
          </p:nvPr>
        </p:nvSpPr>
        <p:spPr/>
        <p:txBody>
          <a:bodyPr/>
          <a:lstStyle/>
          <a:p>
            <a:fld id="{25A470B1-4B60-4DEC-B85F-F41A8644BCF0}" type="slidenum">
              <a:rPr lang="en-GB" altLang="en-US" smtClean="0"/>
              <a:pPr/>
              <a:t>11</a:t>
            </a:fld>
            <a:endParaRPr lang="en-GB" altLang="en-US"/>
          </a:p>
        </p:txBody>
      </p:sp>
    </p:spTree>
    <p:extLst>
      <p:ext uri="{BB962C8B-B14F-4D97-AF65-F5344CB8AC3E}">
        <p14:creationId xmlns:p14="http://schemas.microsoft.com/office/powerpoint/2010/main" val="155107127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4914-35E9-41F7-A04D-56D453BC331F}"/>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D23E1B01-F03D-433C-96BF-B080108B685A}"/>
              </a:ext>
            </a:extLst>
          </p:cNvPr>
          <p:cNvSpPr>
            <a:spLocks noGrp="1"/>
          </p:cNvSpPr>
          <p:nvPr>
            <p:ph sz="half" idx="1"/>
          </p:nvPr>
        </p:nvSpPr>
        <p:spPr>
          <a:xfrm>
            <a:off x="312800" y="1458849"/>
            <a:ext cx="8507288"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Shaping </a:t>
            </a:r>
            <a:r>
              <a:rPr lang="en-GB" sz="2000" dirty="0"/>
              <a:t> –  is essential for the preparation and finishing of deserts and puddings. An example of shaping would be the use of spoons to create a quenelle of mousse or the shaping of a dough mixture before cooking.</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Tempering</a:t>
            </a:r>
            <a:r>
              <a:rPr lang="en-GB" sz="2000" dirty="0"/>
              <a:t>  –  tempering chocolate involves putting it through a cycle of temperatures (heat, cooling, reheating) to align cocoa butter crystals within the chocolate. Once aligned the chocolate will have the familiar snap and shine this process is called ‘tempering’. </a:t>
            </a: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1D6F3D12-F87D-410B-A0F2-A7FFD480AEC6}"/>
              </a:ext>
            </a:extLst>
          </p:cNvPr>
          <p:cNvSpPr>
            <a:spLocks noGrp="1"/>
          </p:cNvSpPr>
          <p:nvPr>
            <p:ph type="sldNum" sz="quarter" idx="12"/>
          </p:nvPr>
        </p:nvSpPr>
        <p:spPr/>
        <p:txBody>
          <a:bodyPr/>
          <a:lstStyle/>
          <a:p>
            <a:fld id="{25A470B1-4B60-4DEC-B85F-F41A8644BCF0}" type="slidenum">
              <a:rPr lang="en-GB" altLang="en-US" smtClean="0"/>
              <a:pPr/>
              <a:t>12</a:t>
            </a:fld>
            <a:endParaRPr lang="en-GB" altLang="en-US"/>
          </a:p>
        </p:txBody>
      </p:sp>
    </p:spTree>
    <p:extLst>
      <p:ext uri="{BB962C8B-B14F-4D97-AF65-F5344CB8AC3E}">
        <p14:creationId xmlns:p14="http://schemas.microsoft.com/office/powerpoint/2010/main" val="9440037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4914-35E9-41F7-A04D-56D453BC331F}"/>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D23E1B01-F03D-433C-96BF-B080108B685A}"/>
              </a:ext>
            </a:extLst>
          </p:cNvPr>
          <p:cNvSpPr>
            <a:spLocks noGrp="1"/>
          </p:cNvSpPr>
          <p:nvPr>
            <p:ph sz="half" idx="1"/>
          </p:nvPr>
        </p:nvSpPr>
        <p:spPr>
          <a:xfrm>
            <a:off x="323528" y="1493837"/>
            <a:ext cx="5400600"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Passing/straining </a:t>
            </a:r>
            <a:r>
              <a:rPr lang="en-GB" sz="2000" dirty="0"/>
              <a:t> –  the preparation procedure of passing a dry ingredient such as flour or sugar or a wet ingredient such as a fruit puree through a mesh bottom sieve to remove any lumps or undesirable particles  and to have a smooth ingredient. </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b="1"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Laminating</a:t>
            </a:r>
            <a:r>
              <a:rPr lang="en-GB" sz="2000" dirty="0"/>
              <a:t> – a good example of this is the preparation of puff pastry is folded 6 times with a resting period of 20 minutes between each fold. The resting period is to allow for the gluten to relax to ease the rolling of the paste. The result of the folding is many layers of pastry, and is called lamination.</a:t>
            </a: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sz="2000" b="1" dirty="0"/>
          </a:p>
          <a:p>
            <a:pPr marL="342900" indent="-342900" algn="just">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gn="just">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gn="just">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1D6F3D12-F87D-410B-A0F2-A7FFD480AEC6}"/>
              </a:ext>
            </a:extLst>
          </p:cNvPr>
          <p:cNvSpPr>
            <a:spLocks noGrp="1"/>
          </p:cNvSpPr>
          <p:nvPr>
            <p:ph type="sldNum" sz="quarter" idx="12"/>
          </p:nvPr>
        </p:nvSpPr>
        <p:spPr/>
        <p:txBody>
          <a:bodyPr/>
          <a:lstStyle/>
          <a:p>
            <a:fld id="{25A470B1-4B60-4DEC-B85F-F41A8644BCF0}" type="slidenum">
              <a:rPr lang="en-GB" altLang="en-US" smtClean="0"/>
              <a:pPr/>
              <a:t>13</a:t>
            </a:fld>
            <a:endParaRPr lang="en-GB" altLang="en-US"/>
          </a:p>
        </p:txBody>
      </p:sp>
      <p:pic>
        <p:nvPicPr>
          <p:cNvPr id="6" name="Picture 5">
            <a:extLst>
              <a:ext uri="{FF2B5EF4-FFF2-40B4-BE49-F238E27FC236}">
                <a16:creationId xmlns:a16="http://schemas.microsoft.com/office/drawing/2014/main" id="{69002558-6507-BF4C-B5AF-B39D9ED95F6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756096" y="3645024"/>
            <a:ext cx="2987824" cy="1994423"/>
          </a:xfrm>
          <a:prstGeom prst="rect">
            <a:avLst/>
          </a:prstGeom>
        </p:spPr>
      </p:pic>
    </p:spTree>
    <p:extLst>
      <p:ext uri="{BB962C8B-B14F-4D97-AF65-F5344CB8AC3E}">
        <p14:creationId xmlns:p14="http://schemas.microsoft.com/office/powerpoint/2010/main" val="128256056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extLst>
      <p:ext uri="{BB962C8B-B14F-4D97-AF65-F5344CB8AC3E}">
        <p14:creationId xmlns:p14="http://schemas.microsoft.com/office/powerpoint/2010/main" val="395285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4914-35E9-41F7-A04D-56D453BC331F}"/>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D23E1B01-F03D-433C-96BF-B080108B685A}"/>
              </a:ext>
            </a:extLst>
          </p:cNvPr>
          <p:cNvSpPr>
            <a:spLocks noGrp="1"/>
          </p:cNvSpPr>
          <p:nvPr>
            <p:ph sz="half" idx="1"/>
          </p:nvPr>
        </p:nvSpPr>
        <p:spPr>
          <a:xfrm>
            <a:off x="4139952" y="1493837"/>
            <a:ext cx="4546848"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Aerating</a:t>
            </a:r>
            <a:r>
              <a:rPr lang="en-GB" sz="2000" dirty="0"/>
              <a:t>  – this technique is used to allows the mixture to aerate and increase in volume within a desert or pudding such as a mousse or meringue.</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Beating</a:t>
            </a:r>
            <a:r>
              <a:rPr lang="en-GB" sz="2000" dirty="0"/>
              <a:t>  –  the beating technique is employed when a smooth consistency is required. Beating of a mixture, ensures there is a uniform mix of the ingredients and a smooth batter is achieved.</a:t>
            </a:r>
          </a:p>
          <a:p>
            <a:pPr algn="just">
              <a:lnSpc>
                <a:spcPct val="100000"/>
              </a:lnSpc>
              <a:spcBef>
                <a:spcPts val="0"/>
              </a:spcBef>
              <a:spcAft>
                <a:spcPts val="0"/>
              </a:spcAft>
              <a:buClr>
                <a:srgbClr val="FF0000"/>
              </a:buClr>
            </a:pPr>
            <a:endParaRPr lang="en-GB" sz="2000" dirty="0"/>
          </a:p>
          <a:p>
            <a:pPr>
              <a:lnSpc>
                <a:spcPct val="100000"/>
              </a:lnSpc>
              <a:spcBef>
                <a:spcPts val="0"/>
              </a:spcBef>
              <a:spcAft>
                <a:spcPts val="0"/>
              </a:spcAft>
              <a:buClr>
                <a:srgbClr val="FF0000"/>
              </a:buClr>
            </a:pPr>
            <a:endParaRPr lang="en-GB" sz="2000" dirty="0"/>
          </a:p>
        </p:txBody>
      </p:sp>
      <p:sp>
        <p:nvSpPr>
          <p:cNvPr id="5" name="Slide Number Placeholder 4">
            <a:extLst>
              <a:ext uri="{FF2B5EF4-FFF2-40B4-BE49-F238E27FC236}">
                <a16:creationId xmlns:a16="http://schemas.microsoft.com/office/drawing/2014/main" id="{1D6F3D12-F87D-410B-A0F2-A7FFD480AEC6}"/>
              </a:ext>
            </a:extLst>
          </p:cNvPr>
          <p:cNvSpPr>
            <a:spLocks noGrp="1"/>
          </p:cNvSpPr>
          <p:nvPr>
            <p:ph type="sldNum" sz="quarter" idx="12"/>
          </p:nvPr>
        </p:nvSpPr>
        <p:spPr/>
        <p:txBody>
          <a:bodyPr/>
          <a:lstStyle/>
          <a:p>
            <a:fld id="{25A470B1-4B60-4DEC-B85F-F41A8644BCF0}" type="slidenum">
              <a:rPr lang="en-GB" altLang="en-US" smtClean="0"/>
              <a:pPr/>
              <a:t>2</a:t>
            </a:fld>
            <a:endParaRPr lang="en-GB" altLang="en-US"/>
          </a:p>
        </p:txBody>
      </p:sp>
      <p:pic>
        <p:nvPicPr>
          <p:cNvPr id="6" name="Picture 5">
            <a:extLst>
              <a:ext uri="{FF2B5EF4-FFF2-40B4-BE49-F238E27FC236}">
                <a16:creationId xmlns:a16="http://schemas.microsoft.com/office/drawing/2014/main" id="{EF90CD83-8FF1-C944-89A3-70220B2AF62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1560" y="2204864"/>
            <a:ext cx="3275856" cy="2174353"/>
          </a:xfrm>
          <a:prstGeom prst="rect">
            <a:avLst/>
          </a:prstGeom>
        </p:spPr>
      </p:pic>
    </p:spTree>
    <p:extLst>
      <p:ext uri="{BB962C8B-B14F-4D97-AF65-F5344CB8AC3E}">
        <p14:creationId xmlns:p14="http://schemas.microsoft.com/office/powerpoint/2010/main" val="36250663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4914-35E9-41F7-A04D-56D453BC331F}"/>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D23E1B01-F03D-433C-96BF-B080108B685A}"/>
              </a:ext>
            </a:extLst>
          </p:cNvPr>
          <p:cNvSpPr>
            <a:spLocks noGrp="1"/>
          </p:cNvSpPr>
          <p:nvPr>
            <p:ph sz="half" idx="1"/>
          </p:nvPr>
        </p:nvSpPr>
        <p:spPr>
          <a:xfrm>
            <a:off x="323528" y="1493837"/>
            <a:ext cx="4824536"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Blind bake </a:t>
            </a:r>
            <a:r>
              <a:rPr lang="en-GB" sz="2000" dirty="0"/>
              <a:t> – a process of cooking pastry before adding the filling, sometimes referred to as "baking empty" or "cooking empty.“ Some fillings can make the pastry soggy if they are added to a raw pastry. Pre-cooking a pastry can also help in controlling any shrinking that may occur during the baking process.</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Blending</a:t>
            </a:r>
            <a:r>
              <a:rPr lang="en-GB" sz="2000" dirty="0"/>
              <a:t>   – is a technique used to combine two or more ingredients together to create a uniform mixture.</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1D6F3D12-F87D-410B-A0F2-A7FFD480AEC6}"/>
              </a:ext>
            </a:extLst>
          </p:cNvPr>
          <p:cNvSpPr>
            <a:spLocks noGrp="1"/>
          </p:cNvSpPr>
          <p:nvPr>
            <p:ph type="sldNum" sz="quarter" idx="12"/>
          </p:nvPr>
        </p:nvSpPr>
        <p:spPr/>
        <p:txBody>
          <a:bodyPr/>
          <a:lstStyle/>
          <a:p>
            <a:fld id="{25A470B1-4B60-4DEC-B85F-F41A8644BCF0}" type="slidenum">
              <a:rPr lang="en-GB" altLang="en-US" smtClean="0"/>
              <a:pPr/>
              <a:t>3</a:t>
            </a:fld>
            <a:endParaRPr lang="en-GB" altLang="en-US"/>
          </a:p>
        </p:txBody>
      </p:sp>
      <p:pic>
        <p:nvPicPr>
          <p:cNvPr id="6" name="Picture 5">
            <a:extLst>
              <a:ext uri="{FF2B5EF4-FFF2-40B4-BE49-F238E27FC236}">
                <a16:creationId xmlns:a16="http://schemas.microsoft.com/office/drawing/2014/main" id="{0735FFB5-211A-A64B-BE3F-9BBC6B5FCE6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96992" y="2204864"/>
            <a:ext cx="3347864" cy="2231909"/>
          </a:xfrm>
          <a:prstGeom prst="rect">
            <a:avLst/>
          </a:prstGeom>
        </p:spPr>
      </p:pic>
    </p:spTree>
    <p:extLst>
      <p:ext uri="{BB962C8B-B14F-4D97-AF65-F5344CB8AC3E}">
        <p14:creationId xmlns:p14="http://schemas.microsoft.com/office/powerpoint/2010/main" val="131050974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4914-35E9-41F7-A04D-56D453BC331F}"/>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D23E1B01-F03D-433C-96BF-B080108B685A}"/>
              </a:ext>
            </a:extLst>
          </p:cNvPr>
          <p:cNvSpPr>
            <a:spLocks noGrp="1"/>
          </p:cNvSpPr>
          <p:nvPr>
            <p:ph sz="half" idx="1"/>
          </p:nvPr>
        </p:nvSpPr>
        <p:spPr>
          <a:xfrm>
            <a:off x="251520" y="1493837"/>
            <a:ext cx="8435280"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Creaming</a:t>
            </a:r>
            <a:r>
              <a:rPr lang="en-GB" sz="2000" dirty="0"/>
              <a:t>  –  is the technique used when mixing the sugar and butter together before adding the flour, and other ingredients. The method is best done using a mixing machine, but can also be achieved by hand.</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Churning </a:t>
            </a:r>
            <a:r>
              <a:rPr lang="en-GB" sz="2000" dirty="0"/>
              <a:t> –  this is a mixing of ingredients together, often referred to when making butter but also the technique used to make ice cream and sorbets.</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1D6F3D12-F87D-410B-A0F2-A7FFD480AEC6}"/>
              </a:ext>
            </a:extLst>
          </p:cNvPr>
          <p:cNvSpPr>
            <a:spLocks noGrp="1"/>
          </p:cNvSpPr>
          <p:nvPr>
            <p:ph type="sldNum" sz="quarter" idx="12"/>
          </p:nvPr>
        </p:nvSpPr>
        <p:spPr/>
        <p:txBody>
          <a:bodyPr/>
          <a:lstStyle/>
          <a:p>
            <a:fld id="{25A470B1-4B60-4DEC-B85F-F41A8644BCF0}" type="slidenum">
              <a:rPr lang="en-GB" altLang="en-US" smtClean="0"/>
              <a:pPr/>
              <a:t>4</a:t>
            </a:fld>
            <a:endParaRPr lang="en-GB" altLang="en-US"/>
          </a:p>
        </p:txBody>
      </p:sp>
    </p:spTree>
    <p:extLst>
      <p:ext uri="{BB962C8B-B14F-4D97-AF65-F5344CB8AC3E}">
        <p14:creationId xmlns:p14="http://schemas.microsoft.com/office/powerpoint/2010/main" val="34656649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4914-35E9-41F7-A04D-56D453BC331F}"/>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D23E1B01-F03D-433C-96BF-B080108B685A}"/>
              </a:ext>
            </a:extLst>
          </p:cNvPr>
          <p:cNvSpPr>
            <a:spLocks noGrp="1"/>
          </p:cNvSpPr>
          <p:nvPr>
            <p:ph sz="half" idx="1"/>
          </p:nvPr>
        </p:nvSpPr>
        <p:spPr>
          <a:xfrm>
            <a:off x="323528" y="1493837"/>
            <a:ext cx="8218488"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Depositing </a:t>
            </a:r>
            <a:r>
              <a:rPr lang="en-GB" sz="2000" dirty="0"/>
              <a:t> – the main goals of depositing batters and fillings are always accuracy, You can use small depositing tools to accurately place filling, sauces etc into your desserts, for example created a layered dessert.</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Dividing</a:t>
            </a:r>
            <a:r>
              <a:rPr lang="en-GB" sz="2000" dirty="0"/>
              <a:t> – the technique used for the portioning of ingredients/ mixtures into countable or single pieces for example bread dough or pastry mixtures.</a:t>
            </a:r>
          </a:p>
          <a:p>
            <a:pPr>
              <a:lnSpc>
                <a:spcPct val="100000"/>
              </a:lnSpc>
              <a:spcBef>
                <a:spcPts val="0"/>
              </a:spcBef>
              <a:spcAft>
                <a:spcPts val="0"/>
              </a:spcAft>
              <a:buClr>
                <a:srgbClr val="FF0000"/>
              </a:buCl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1D6F3D12-F87D-410B-A0F2-A7FFD480AEC6}"/>
              </a:ext>
            </a:extLst>
          </p:cNvPr>
          <p:cNvSpPr>
            <a:spLocks noGrp="1"/>
          </p:cNvSpPr>
          <p:nvPr>
            <p:ph type="sldNum" sz="quarter" idx="12"/>
          </p:nvPr>
        </p:nvSpPr>
        <p:spPr/>
        <p:txBody>
          <a:bodyPr/>
          <a:lstStyle/>
          <a:p>
            <a:fld id="{25A470B1-4B60-4DEC-B85F-F41A8644BCF0}" type="slidenum">
              <a:rPr lang="en-GB" altLang="en-US" smtClean="0"/>
              <a:pPr/>
              <a:t>5</a:t>
            </a:fld>
            <a:endParaRPr lang="en-GB" altLang="en-US"/>
          </a:p>
        </p:txBody>
      </p:sp>
    </p:spTree>
    <p:extLst>
      <p:ext uri="{BB962C8B-B14F-4D97-AF65-F5344CB8AC3E}">
        <p14:creationId xmlns:p14="http://schemas.microsoft.com/office/powerpoint/2010/main" val="23470883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4914-35E9-41F7-A04D-56D453BC331F}"/>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D23E1B01-F03D-433C-96BF-B080108B685A}"/>
              </a:ext>
            </a:extLst>
          </p:cNvPr>
          <p:cNvSpPr>
            <a:spLocks noGrp="1"/>
          </p:cNvSpPr>
          <p:nvPr>
            <p:ph sz="half" idx="1"/>
          </p:nvPr>
        </p:nvSpPr>
        <p:spPr>
          <a:xfrm>
            <a:off x="3995936" y="1493837"/>
            <a:ext cx="4690864"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Dusting</a:t>
            </a:r>
            <a:r>
              <a:rPr lang="en-GB" sz="2000" dirty="0"/>
              <a:t> – the technique of lightly sprinkling a fine layer of a powdered or granulated ingredient onto food. Dusting can also refer to the process of dusting a pan with flour in preparation for baking.</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Folding</a:t>
            </a:r>
            <a:r>
              <a:rPr lang="en-GB" sz="2000" dirty="0"/>
              <a:t>  –  is the technique used to incorporate an ingredient with others that have already been aerated. An example of this is a mousse, where the cream is folded in after the gelatine mix has been cooled and strained. Folding is also used when making puff or flaky paste..</a:t>
            </a: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1D6F3D12-F87D-410B-A0F2-A7FFD480AEC6}"/>
              </a:ext>
            </a:extLst>
          </p:cNvPr>
          <p:cNvSpPr>
            <a:spLocks noGrp="1"/>
          </p:cNvSpPr>
          <p:nvPr>
            <p:ph type="sldNum" sz="quarter" idx="12"/>
          </p:nvPr>
        </p:nvSpPr>
        <p:spPr/>
        <p:txBody>
          <a:bodyPr/>
          <a:lstStyle/>
          <a:p>
            <a:fld id="{25A470B1-4B60-4DEC-B85F-F41A8644BCF0}" type="slidenum">
              <a:rPr lang="en-GB" altLang="en-US" smtClean="0"/>
              <a:pPr/>
              <a:t>6</a:t>
            </a:fld>
            <a:endParaRPr lang="en-GB" altLang="en-US"/>
          </a:p>
        </p:txBody>
      </p:sp>
      <p:pic>
        <p:nvPicPr>
          <p:cNvPr id="6" name="Picture 5">
            <a:extLst>
              <a:ext uri="{FF2B5EF4-FFF2-40B4-BE49-F238E27FC236}">
                <a16:creationId xmlns:a16="http://schemas.microsoft.com/office/drawing/2014/main" id="{DD3FA42B-F226-CF47-AE8D-D6D3CE6D334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55832" y="1493837"/>
            <a:ext cx="3419872" cy="2279047"/>
          </a:xfrm>
          <a:prstGeom prst="rect">
            <a:avLst/>
          </a:prstGeom>
        </p:spPr>
      </p:pic>
    </p:spTree>
    <p:extLst>
      <p:ext uri="{BB962C8B-B14F-4D97-AF65-F5344CB8AC3E}">
        <p14:creationId xmlns:p14="http://schemas.microsoft.com/office/powerpoint/2010/main" val="162711935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4914-35E9-41F7-A04D-56D453BC331F}"/>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D23E1B01-F03D-433C-96BF-B080108B685A}"/>
              </a:ext>
            </a:extLst>
          </p:cNvPr>
          <p:cNvSpPr>
            <a:spLocks noGrp="1"/>
          </p:cNvSpPr>
          <p:nvPr>
            <p:ph sz="half" idx="1"/>
          </p:nvPr>
        </p:nvSpPr>
        <p:spPr>
          <a:xfrm>
            <a:off x="306018" y="1220788"/>
            <a:ext cx="8218488" cy="4525963"/>
          </a:xfrm>
        </p:spPr>
        <p:txBody>
          <a:bodyPr/>
          <a:lstStyle/>
          <a:p>
            <a:pPr>
              <a:lnSpc>
                <a:spcPct val="100000"/>
              </a:lnSpc>
              <a:spcBef>
                <a:spcPts val="0"/>
              </a:spcBef>
              <a:spcAft>
                <a:spcPts val="0"/>
              </a:spcAft>
              <a:buClr>
                <a:srgbClr val="FF0000"/>
              </a:buCl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Dehydrating</a:t>
            </a:r>
            <a:r>
              <a:rPr lang="en-GB" sz="2000" dirty="0"/>
              <a:t> – ingredients that have been dried to remove most of their natural moisture in order to preserve or dry the food. The typical result is a food that is smaller in size and may have a flattened or irregular shape.</a:t>
            </a:r>
          </a:p>
          <a:p>
            <a:pPr>
              <a:lnSpc>
                <a:spcPct val="100000"/>
              </a:lnSpc>
              <a:spcBef>
                <a:spcPts val="0"/>
              </a:spcBef>
              <a:spcAft>
                <a:spcPts val="0"/>
              </a:spcAft>
              <a:buClr>
                <a:srgbClr val="FF0000"/>
              </a:buCl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Glazing</a:t>
            </a:r>
            <a:r>
              <a:rPr lang="en-GB" sz="2000" dirty="0"/>
              <a:t>  –  glazing is often the final steps in dough preparation prior to baking. Although glazes are often optional ingredients, they do add a boost of flavour and enhance the appearance of the dish. Glazing can also be used to add colour and texture to a dessert, i.e. the glazing of dessert with sugar then heating to add a caramelised effect.</a:t>
            </a:r>
          </a:p>
        </p:txBody>
      </p:sp>
      <p:sp>
        <p:nvSpPr>
          <p:cNvPr id="5" name="Slide Number Placeholder 4">
            <a:extLst>
              <a:ext uri="{FF2B5EF4-FFF2-40B4-BE49-F238E27FC236}">
                <a16:creationId xmlns:a16="http://schemas.microsoft.com/office/drawing/2014/main" id="{1D6F3D12-F87D-410B-A0F2-A7FFD480AEC6}"/>
              </a:ext>
            </a:extLst>
          </p:cNvPr>
          <p:cNvSpPr>
            <a:spLocks noGrp="1"/>
          </p:cNvSpPr>
          <p:nvPr>
            <p:ph type="sldNum" sz="quarter" idx="12"/>
          </p:nvPr>
        </p:nvSpPr>
        <p:spPr/>
        <p:txBody>
          <a:bodyPr/>
          <a:lstStyle/>
          <a:p>
            <a:fld id="{25A470B1-4B60-4DEC-B85F-F41A8644BCF0}" type="slidenum">
              <a:rPr lang="en-GB" altLang="en-US" smtClean="0"/>
              <a:pPr/>
              <a:t>7</a:t>
            </a:fld>
            <a:endParaRPr lang="en-GB" altLang="en-US"/>
          </a:p>
        </p:txBody>
      </p:sp>
    </p:spTree>
    <p:extLst>
      <p:ext uri="{BB962C8B-B14F-4D97-AF65-F5344CB8AC3E}">
        <p14:creationId xmlns:p14="http://schemas.microsoft.com/office/powerpoint/2010/main" val="384646300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4914-35E9-41F7-A04D-56D453BC331F}"/>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D23E1B01-F03D-433C-96BF-B080108B685A}"/>
              </a:ext>
            </a:extLst>
          </p:cNvPr>
          <p:cNvSpPr>
            <a:spLocks noGrp="1"/>
          </p:cNvSpPr>
          <p:nvPr>
            <p:ph sz="half" idx="1"/>
          </p:nvPr>
        </p:nvSpPr>
        <p:spPr>
          <a:xfrm>
            <a:off x="323528" y="1493837"/>
            <a:ext cx="8363272"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Lining</a:t>
            </a:r>
            <a:r>
              <a:rPr lang="en-GB" sz="2000" dirty="0"/>
              <a:t> – correct lining preparation will result in easy removal of the desserts or dough item from a mould i.e. cake tin or dessert mould. There are several preparation methods that work well and include the use of parchment paper or plastic, that is cut to fit in the mould and then the ingredients are added before either cooking or chilling.</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Measuring/weighing </a:t>
            </a:r>
            <a:r>
              <a:rPr lang="en-GB" sz="2000" dirty="0"/>
              <a:t>– correct measuring/weighing of ingredients is important to successful cooking and baking. Some foods can be greatly affect by too much or too little of certain ingredients.</a:t>
            </a:r>
          </a:p>
          <a:p>
            <a:pPr>
              <a:lnSpc>
                <a:spcPct val="100000"/>
              </a:lnSpc>
              <a:spcBef>
                <a:spcPts val="0"/>
              </a:spcBef>
              <a:spcAft>
                <a:spcPts val="0"/>
              </a:spcAft>
              <a:buClr>
                <a:srgbClr val="FF0000"/>
              </a:buClr>
            </a:pPr>
            <a:endParaRPr lang="en-GB" sz="2000" dirty="0"/>
          </a:p>
        </p:txBody>
      </p:sp>
      <p:sp>
        <p:nvSpPr>
          <p:cNvPr id="5" name="Slide Number Placeholder 4">
            <a:extLst>
              <a:ext uri="{FF2B5EF4-FFF2-40B4-BE49-F238E27FC236}">
                <a16:creationId xmlns:a16="http://schemas.microsoft.com/office/drawing/2014/main" id="{1D6F3D12-F87D-410B-A0F2-A7FFD480AEC6}"/>
              </a:ext>
            </a:extLst>
          </p:cNvPr>
          <p:cNvSpPr>
            <a:spLocks noGrp="1"/>
          </p:cNvSpPr>
          <p:nvPr>
            <p:ph type="sldNum" sz="quarter" idx="12"/>
          </p:nvPr>
        </p:nvSpPr>
        <p:spPr/>
        <p:txBody>
          <a:bodyPr/>
          <a:lstStyle/>
          <a:p>
            <a:fld id="{25A470B1-4B60-4DEC-B85F-F41A8644BCF0}" type="slidenum">
              <a:rPr lang="en-GB" altLang="en-US" smtClean="0"/>
              <a:pPr/>
              <a:t>8</a:t>
            </a:fld>
            <a:endParaRPr lang="en-GB" altLang="en-US"/>
          </a:p>
        </p:txBody>
      </p:sp>
      <p:pic>
        <p:nvPicPr>
          <p:cNvPr id="6" name="Picture 5">
            <a:extLst>
              <a:ext uri="{FF2B5EF4-FFF2-40B4-BE49-F238E27FC236}">
                <a16:creationId xmlns:a16="http://schemas.microsoft.com/office/drawing/2014/main" id="{3E018597-9102-D14D-8E87-2FE43CF67C1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75856" y="4486955"/>
            <a:ext cx="2267744" cy="1512685"/>
          </a:xfrm>
          <a:prstGeom prst="rect">
            <a:avLst/>
          </a:prstGeom>
        </p:spPr>
      </p:pic>
    </p:spTree>
    <p:extLst>
      <p:ext uri="{BB962C8B-B14F-4D97-AF65-F5344CB8AC3E}">
        <p14:creationId xmlns:p14="http://schemas.microsoft.com/office/powerpoint/2010/main" val="27704124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4914-35E9-41F7-A04D-56D453BC331F}"/>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D23E1B01-F03D-433C-96BF-B080108B685A}"/>
              </a:ext>
            </a:extLst>
          </p:cNvPr>
          <p:cNvSpPr>
            <a:spLocks noGrp="1"/>
          </p:cNvSpPr>
          <p:nvPr>
            <p:ph sz="half" idx="1"/>
          </p:nvPr>
        </p:nvSpPr>
        <p:spPr>
          <a:xfrm>
            <a:off x="323528" y="1493837"/>
            <a:ext cx="4968552"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Piping </a:t>
            </a:r>
            <a:r>
              <a:rPr lang="en-GB" sz="2000" dirty="0"/>
              <a:t>– techniques such as piping can be used to create chocolate and fondant garnishes and also to pipe deserts such as baked Alaska.</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Pulling sugar </a:t>
            </a:r>
            <a:r>
              <a:rPr lang="en-GB" sz="2000" dirty="0"/>
              <a:t> – sugar can be formed into just about any shape you can imagine. When liquefied and heated, it becomes pliable enough for a few moments to be sculpted into objects, ribbons and decorations. The process of moulding sugar is known as pulling, as you pull the molten sugar in order to form smooth lines that then harden into a brittle sugar garnishes.</a:t>
            </a: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1D6F3D12-F87D-410B-A0F2-A7FFD480AEC6}"/>
              </a:ext>
            </a:extLst>
          </p:cNvPr>
          <p:cNvSpPr>
            <a:spLocks noGrp="1"/>
          </p:cNvSpPr>
          <p:nvPr>
            <p:ph type="sldNum" sz="quarter" idx="12"/>
          </p:nvPr>
        </p:nvSpPr>
        <p:spPr/>
        <p:txBody>
          <a:bodyPr/>
          <a:lstStyle/>
          <a:p>
            <a:fld id="{25A470B1-4B60-4DEC-B85F-F41A8644BCF0}" type="slidenum">
              <a:rPr lang="en-GB" altLang="en-US" smtClean="0"/>
              <a:pPr/>
              <a:t>9</a:t>
            </a:fld>
            <a:endParaRPr lang="en-GB" altLang="en-US"/>
          </a:p>
        </p:txBody>
      </p:sp>
      <p:pic>
        <p:nvPicPr>
          <p:cNvPr id="6" name="Picture 5">
            <a:extLst>
              <a:ext uri="{FF2B5EF4-FFF2-40B4-BE49-F238E27FC236}">
                <a16:creationId xmlns:a16="http://schemas.microsoft.com/office/drawing/2014/main" id="{FC09E334-90D4-6148-B486-3B7D49AC602E}"/>
              </a:ext>
            </a:extLst>
          </p:cNvPr>
          <p:cNvPicPr>
            <a:picLocks noChangeAspect="1"/>
          </p:cNvPicPr>
          <p:nvPr/>
        </p:nvPicPr>
        <p:blipFill>
          <a:blip r:embed="rId2"/>
          <a:stretch>
            <a:fillRect/>
          </a:stretch>
        </p:blipFill>
        <p:spPr>
          <a:xfrm>
            <a:off x="5446440" y="1490413"/>
            <a:ext cx="3240360" cy="2160240"/>
          </a:xfrm>
          <a:prstGeom prst="rect">
            <a:avLst/>
          </a:prstGeom>
        </p:spPr>
      </p:pic>
    </p:spTree>
    <p:extLst>
      <p:ext uri="{BB962C8B-B14F-4D97-AF65-F5344CB8AC3E}">
        <p14:creationId xmlns:p14="http://schemas.microsoft.com/office/powerpoint/2010/main" val="420193765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2596</TotalTime>
  <Words>1060</Words>
  <Application>Microsoft Macintosh PowerPoint</Application>
  <PresentationFormat>On-screen Show (4:3)</PresentationFormat>
  <Paragraphs>74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Lucida Grande</vt:lpstr>
      <vt:lpstr>Times New Roman</vt:lpstr>
      <vt:lpstr>Default Design</vt:lpstr>
      <vt:lpstr> Preparation methods used for hot and cold desserts</vt:lpstr>
      <vt:lpstr>Preparation methods</vt:lpstr>
      <vt:lpstr>Preparation methods</vt:lpstr>
      <vt:lpstr>Preparation methods</vt:lpstr>
      <vt:lpstr>Preparation methods</vt:lpstr>
      <vt:lpstr>Preparation methods</vt:lpstr>
      <vt:lpstr>Preparation methods</vt:lpstr>
      <vt:lpstr>Preparation methods</vt:lpstr>
      <vt:lpstr>Preparation methods</vt:lpstr>
      <vt:lpstr>Preparation methods</vt:lpstr>
      <vt:lpstr>Preparation methods</vt:lpstr>
      <vt:lpstr>Preparation methods</vt:lpstr>
      <vt:lpstr>Preparation methods</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108</cp:revision>
  <dcterms:created xsi:type="dcterms:W3CDTF">2013-05-28T00:38:54Z</dcterms:created>
  <dcterms:modified xsi:type="dcterms:W3CDTF">2020-05-05T08:39:50Z</dcterms:modified>
</cp:coreProperties>
</file>