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73" r:id="rId3"/>
    <p:sldId id="342" r:id="rId4"/>
    <p:sldId id="374" r:id="rId5"/>
    <p:sldId id="376" r:id="rId6"/>
    <p:sldId id="377" r:id="rId7"/>
    <p:sldId id="378" r:id="rId8"/>
    <p:sldId id="348" r:id="rId9"/>
    <p:sldId id="372" r:id="rId10"/>
  </p:sldIdLst>
  <p:sldSz cx="9144000" cy="6858000" type="screen4x3"/>
  <p:notesSz cx="6858000" cy="9144000"/>
  <p:custDataLst>
    <p:tags r:id="rId13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985DBD-5CE2-465C-8DC7-4169BD4DCD5D}" v="45" dt="2020-03-01T11:41:27.1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45"/>
  </p:normalViewPr>
  <p:slideViewPr>
    <p:cSldViewPr showGuides="1"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ie Webb-Fryer" userId="ba7c1b63bcfb9db4" providerId="LiveId" clId="{E95DDE98-99C7-427B-BDEE-801EA1FC3771}"/>
    <pc:docChg chg="undo custSel addSld delSld modSld sldOrd">
      <pc:chgData name="Jamie Webb-Fryer" userId="ba7c1b63bcfb9db4" providerId="LiveId" clId="{E95DDE98-99C7-427B-BDEE-801EA1FC3771}" dt="2020-01-19T13:29:53.022" v="624" actId="113"/>
      <pc:docMkLst>
        <pc:docMk/>
      </pc:docMkLst>
      <pc:sldChg chg="modSp">
        <pc:chgData name="Jamie Webb-Fryer" userId="ba7c1b63bcfb9db4" providerId="LiveId" clId="{E95DDE98-99C7-427B-BDEE-801EA1FC3771}" dt="2020-01-17T18:13:46.667" v="19"/>
        <pc:sldMkLst>
          <pc:docMk/>
          <pc:sldMk cId="0" sldId="256"/>
        </pc:sldMkLst>
        <pc:spChg chg="mod">
          <ac:chgData name="Jamie Webb-Fryer" userId="ba7c1b63bcfb9db4" providerId="LiveId" clId="{E95DDE98-99C7-427B-BDEE-801EA1FC3771}" dt="2020-01-17T18:13:46.667" v="19"/>
          <ac:spMkLst>
            <pc:docMk/>
            <pc:sldMk cId="0" sldId="256"/>
            <ac:spMk id="2053" creationId="{00000000-0000-0000-0000-000000000000}"/>
          </ac:spMkLst>
        </pc:spChg>
        <pc:spChg chg="mod">
          <ac:chgData name="Jamie Webb-Fryer" userId="ba7c1b63bcfb9db4" providerId="LiveId" clId="{E95DDE98-99C7-427B-BDEE-801EA1FC3771}" dt="2020-01-17T18:13:34.492" v="18" actId="20577"/>
          <ac:spMkLst>
            <pc:docMk/>
            <pc:sldMk cId="0" sldId="256"/>
            <ac:spMk id="2054" creationId="{00000000-0000-0000-0000-000000000000}"/>
          </ac:spMkLst>
        </pc:spChg>
      </pc:sldChg>
      <pc:sldChg chg="modSp">
        <pc:chgData name="Jamie Webb-Fryer" userId="ba7c1b63bcfb9db4" providerId="LiveId" clId="{E95DDE98-99C7-427B-BDEE-801EA1FC3771}" dt="2020-01-17T20:08:00.554" v="221" actId="123"/>
        <pc:sldMkLst>
          <pc:docMk/>
          <pc:sldMk cId="2010869661" sldId="275"/>
        </pc:sldMkLst>
        <pc:spChg chg="mod">
          <ac:chgData name="Jamie Webb-Fryer" userId="ba7c1b63bcfb9db4" providerId="LiveId" clId="{E95DDE98-99C7-427B-BDEE-801EA1FC3771}" dt="2020-01-17T20:08:00.554" v="221" actId="123"/>
          <ac:spMkLst>
            <pc:docMk/>
            <pc:sldMk cId="2010869661" sldId="275"/>
            <ac:spMk id="2" creationId="{00000000-0000-0000-0000-000000000000}"/>
          </ac:spMkLst>
        </pc:spChg>
      </pc:sldChg>
      <pc:sldChg chg="del">
        <pc:chgData name="Jamie Webb-Fryer" userId="ba7c1b63bcfb9db4" providerId="LiveId" clId="{E95DDE98-99C7-427B-BDEE-801EA1FC3771}" dt="2020-01-17T18:12:43.176" v="4" actId="47"/>
        <pc:sldMkLst>
          <pc:docMk/>
          <pc:sldMk cId="0" sldId="339"/>
        </pc:sldMkLst>
      </pc:sldChg>
      <pc:sldChg chg="del">
        <pc:chgData name="Jamie Webb-Fryer" userId="ba7c1b63bcfb9db4" providerId="LiveId" clId="{E95DDE98-99C7-427B-BDEE-801EA1FC3771}" dt="2020-01-17T18:12:43.470" v="6" actId="47"/>
        <pc:sldMkLst>
          <pc:docMk/>
          <pc:sldMk cId="0" sldId="340"/>
        </pc:sldMkLst>
      </pc:sldChg>
      <pc:sldChg chg="del">
        <pc:chgData name="Jamie Webb-Fryer" userId="ba7c1b63bcfb9db4" providerId="LiveId" clId="{E95DDE98-99C7-427B-BDEE-801EA1FC3771}" dt="2020-01-17T18:12:43.825" v="9" actId="47"/>
        <pc:sldMkLst>
          <pc:docMk/>
          <pc:sldMk cId="2700869875" sldId="341"/>
        </pc:sldMkLst>
      </pc:sldChg>
      <pc:sldChg chg="del">
        <pc:chgData name="Jamie Webb-Fryer" userId="ba7c1b63bcfb9db4" providerId="LiveId" clId="{E95DDE98-99C7-427B-BDEE-801EA1FC3771}" dt="2020-01-17T18:12:44.007" v="10" actId="47"/>
        <pc:sldMkLst>
          <pc:docMk/>
          <pc:sldMk cId="1934358202" sldId="342"/>
        </pc:sldMkLst>
      </pc:sldChg>
      <pc:sldChg chg="addSp delSp modSp">
        <pc:chgData name="Jamie Webb-Fryer" userId="ba7c1b63bcfb9db4" providerId="LiveId" clId="{E95DDE98-99C7-427B-BDEE-801EA1FC3771}" dt="2020-01-17T20:12:55.174" v="488" actId="14100"/>
        <pc:sldMkLst>
          <pc:docMk/>
          <pc:sldMk cId="631777304" sldId="343"/>
        </pc:sldMkLst>
        <pc:spChg chg="add del mod">
          <ac:chgData name="Jamie Webb-Fryer" userId="ba7c1b63bcfb9db4" providerId="LiveId" clId="{E95DDE98-99C7-427B-BDEE-801EA1FC3771}" dt="2020-01-17T20:12:55.174" v="488" actId="14100"/>
          <ac:spMkLst>
            <pc:docMk/>
            <pc:sldMk cId="631777304" sldId="343"/>
            <ac:spMk id="3" creationId="{8E05E6D8-E086-4D16-890D-4147E4A6B78F}"/>
          </ac:spMkLst>
        </pc:spChg>
        <pc:picChg chg="add del mod">
          <ac:chgData name="Jamie Webb-Fryer" userId="ba7c1b63bcfb9db4" providerId="LiveId" clId="{E95DDE98-99C7-427B-BDEE-801EA1FC3771}" dt="2020-01-17T20:08:26.301" v="223"/>
          <ac:picMkLst>
            <pc:docMk/>
            <pc:sldMk cId="631777304" sldId="343"/>
            <ac:picMk id="4" creationId="{C0AC550E-C113-4A89-88F9-227545DE5549}"/>
          </ac:picMkLst>
        </pc:picChg>
        <pc:picChg chg="del">
          <ac:chgData name="Jamie Webb-Fryer" userId="ba7c1b63bcfb9db4" providerId="LiveId" clId="{E95DDE98-99C7-427B-BDEE-801EA1FC3771}" dt="2020-01-17T18:12:32.368" v="2" actId="478"/>
          <ac:picMkLst>
            <pc:docMk/>
            <pc:sldMk cId="631777304" sldId="343"/>
            <ac:picMk id="1026" creationId="{1D65EB2A-E7DD-4BED-878F-F0DA09765709}"/>
          </ac:picMkLst>
        </pc:picChg>
        <pc:picChg chg="add del mod">
          <ac:chgData name="Jamie Webb-Fryer" userId="ba7c1b63bcfb9db4" providerId="LiveId" clId="{E95DDE98-99C7-427B-BDEE-801EA1FC3771}" dt="2020-01-17T18:48:30.340" v="185" actId="478"/>
          <ac:picMkLst>
            <pc:docMk/>
            <pc:sldMk cId="631777304" sldId="343"/>
            <ac:picMk id="1026" creationId="{49B62AFE-9F4C-4912-A092-20A36DBADA10}"/>
          </ac:picMkLst>
        </pc:picChg>
        <pc:picChg chg="add mod">
          <ac:chgData name="Jamie Webb-Fryer" userId="ba7c1b63bcfb9db4" providerId="LiveId" clId="{E95DDE98-99C7-427B-BDEE-801EA1FC3771}" dt="2020-01-17T20:08:32.835" v="225" actId="14100"/>
          <ac:picMkLst>
            <pc:docMk/>
            <pc:sldMk cId="631777304" sldId="343"/>
            <ac:picMk id="1028" creationId="{1AE98A53-F729-4DDC-956C-2FD22CDEAEBA}"/>
          </ac:picMkLst>
        </pc:picChg>
      </pc:sldChg>
      <pc:sldChg chg="addSp modSp">
        <pc:chgData name="Jamie Webb-Fryer" userId="ba7c1b63bcfb9db4" providerId="LiveId" clId="{E95DDE98-99C7-427B-BDEE-801EA1FC3771}" dt="2020-01-17T18:39:06.849" v="163" actId="14100"/>
        <pc:sldMkLst>
          <pc:docMk/>
          <pc:sldMk cId="2432559233" sldId="344"/>
        </pc:sldMkLst>
        <pc:spChg chg="mod">
          <ac:chgData name="Jamie Webb-Fryer" userId="ba7c1b63bcfb9db4" providerId="LiveId" clId="{E95DDE98-99C7-427B-BDEE-801EA1FC3771}" dt="2020-01-17T18:15:41.144" v="22" actId="20577"/>
          <ac:spMkLst>
            <pc:docMk/>
            <pc:sldMk cId="2432559233" sldId="344"/>
            <ac:spMk id="2" creationId="{C0613AEF-0CB6-4EFD-82EC-ABA2CF22B50E}"/>
          </ac:spMkLst>
        </pc:spChg>
        <pc:spChg chg="mod">
          <ac:chgData name="Jamie Webb-Fryer" userId="ba7c1b63bcfb9db4" providerId="LiveId" clId="{E95DDE98-99C7-427B-BDEE-801EA1FC3771}" dt="2020-01-17T18:15:51.271" v="23"/>
          <ac:spMkLst>
            <pc:docMk/>
            <pc:sldMk cId="2432559233" sldId="344"/>
            <ac:spMk id="3" creationId="{8E05E6D8-E086-4D16-890D-4147E4A6B78F}"/>
          </ac:spMkLst>
        </pc:spChg>
        <pc:picChg chg="add mod">
          <ac:chgData name="Jamie Webb-Fryer" userId="ba7c1b63bcfb9db4" providerId="LiveId" clId="{E95DDE98-99C7-427B-BDEE-801EA1FC3771}" dt="2020-01-17T18:39:06.849" v="163" actId="14100"/>
          <ac:picMkLst>
            <pc:docMk/>
            <pc:sldMk cId="2432559233" sldId="344"/>
            <ac:picMk id="5" creationId="{616EE4A8-F700-4E2B-9CB8-236794BC01B6}"/>
          </ac:picMkLst>
        </pc:picChg>
      </pc:sldChg>
      <pc:sldChg chg="del">
        <pc:chgData name="Jamie Webb-Fryer" userId="ba7c1b63bcfb9db4" providerId="LiveId" clId="{E95DDE98-99C7-427B-BDEE-801EA1FC3771}" dt="2020-01-17T18:12:43.521" v="7" actId="47"/>
        <pc:sldMkLst>
          <pc:docMk/>
          <pc:sldMk cId="3077450153" sldId="344"/>
        </pc:sldMkLst>
      </pc:sldChg>
      <pc:sldChg chg="add del">
        <pc:chgData name="Jamie Webb-Fryer" userId="ba7c1b63bcfb9db4" providerId="LiveId" clId="{E95DDE98-99C7-427B-BDEE-801EA1FC3771}" dt="2020-01-17T18:16:01.020" v="25" actId="47"/>
        <pc:sldMkLst>
          <pc:docMk/>
          <pc:sldMk cId="3773222892" sldId="345"/>
        </pc:sldMkLst>
      </pc:sldChg>
      <pc:sldChg chg="del">
        <pc:chgData name="Jamie Webb-Fryer" userId="ba7c1b63bcfb9db4" providerId="LiveId" clId="{E95DDE98-99C7-427B-BDEE-801EA1FC3771}" dt="2020-01-17T18:12:43.683" v="8" actId="47"/>
        <pc:sldMkLst>
          <pc:docMk/>
          <pc:sldMk cId="822262116" sldId="346"/>
        </pc:sldMkLst>
      </pc:sldChg>
      <pc:sldChg chg="addSp modSp">
        <pc:chgData name="Jamie Webb-Fryer" userId="ba7c1b63bcfb9db4" providerId="LiveId" clId="{E95DDE98-99C7-427B-BDEE-801EA1FC3771}" dt="2020-01-19T13:26:02.509" v="494" actId="1076"/>
        <pc:sldMkLst>
          <pc:docMk/>
          <pc:sldMk cId="2211870021" sldId="346"/>
        </pc:sldMkLst>
        <pc:spChg chg="mod">
          <ac:chgData name="Jamie Webb-Fryer" userId="ba7c1b63bcfb9db4" providerId="LiveId" clId="{E95DDE98-99C7-427B-BDEE-801EA1FC3771}" dt="2020-01-17T18:16:36.501" v="29"/>
          <ac:spMkLst>
            <pc:docMk/>
            <pc:sldMk cId="2211870021" sldId="346"/>
            <ac:spMk id="2" creationId="{C0613AEF-0CB6-4EFD-82EC-ABA2CF22B50E}"/>
          </ac:spMkLst>
        </pc:spChg>
        <pc:spChg chg="mod">
          <ac:chgData name="Jamie Webb-Fryer" userId="ba7c1b63bcfb9db4" providerId="LiveId" clId="{E95DDE98-99C7-427B-BDEE-801EA1FC3771}" dt="2020-01-17T18:34:35.556" v="140" actId="20577"/>
          <ac:spMkLst>
            <pc:docMk/>
            <pc:sldMk cId="2211870021" sldId="346"/>
            <ac:spMk id="3" creationId="{8E05E6D8-E086-4D16-890D-4147E4A6B78F}"/>
          </ac:spMkLst>
        </pc:spChg>
        <pc:picChg chg="add mod">
          <ac:chgData name="Jamie Webb-Fryer" userId="ba7c1b63bcfb9db4" providerId="LiveId" clId="{E95DDE98-99C7-427B-BDEE-801EA1FC3771}" dt="2020-01-19T13:26:02.509" v="494" actId="1076"/>
          <ac:picMkLst>
            <pc:docMk/>
            <pc:sldMk cId="2211870021" sldId="346"/>
            <ac:picMk id="5" creationId="{E035210E-A152-44A3-8327-78D49C5003AC}"/>
          </ac:picMkLst>
        </pc:picChg>
      </pc:sldChg>
      <pc:sldChg chg="del">
        <pc:chgData name="Jamie Webb-Fryer" userId="ba7c1b63bcfb9db4" providerId="LiveId" clId="{E95DDE98-99C7-427B-BDEE-801EA1FC3771}" dt="2020-01-17T18:12:43.415" v="5" actId="47"/>
        <pc:sldMkLst>
          <pc:docMk/>
          <pc:sldMk cId="609988587" sldId="347"/>
        </pc:sldMkLst>
      </pc:sldChg>
      <pc:sldChg chg="addSp modSp">
        <pc:chgData name="Jamie Webb-Fryer" userId="ba7c1b63bcfb9db4" providerId="LiveId" clId="{E95DDE98-99C7-427B-BDEE-801EA1FC3771}" dt="2020-01-17T18:41:56.018" v="172" actId="1076"/>
        <pc:sldMkLst>
          <pc:docMk/>
          <pc:sldMk cId="1729132648" sldId="347"/>
        </pc:sldMkLst>
        <pc:spChg chg="mod">
          <ac:chgData name="Jamie Webb-Fryer" userId="ba7c1b63bcfb9db4" providerId="LiveId" clId="{E95DDE98-99C7-427B-BDEE-801EA1FC3771}" dt="2020-01-17T18:18:04.944" v="55" actId="20577"/>
          <ac:spMkLst>
            <pc:docMk/>
            <pc:sldMk cId="1729132648" sldId="347"/>
            <ac:spMk id="2" creationId="{C0613AEF-0CB6-4EFD-82EC-ABA2CF22B50E}"/>
          </ac:spMkLst>
        </pc:spChg>
        <pc:spChg chg="mod">
          <ac:chgData name="Jamie Webb-Fryer" userId="ba7c1b63bcfb9db4" providerId="LiveId" clId="{E95DDE98-99C7-427B-BDEE-801EA1FC3771}" dt="2020-01-17T18:18:15.105" v="56"/>
          <ac:spMkLst>
            <pc:docMk/>
            <pc:sldMk cId="1729132648" sldId="347"/>
            <ac:spMk id="3" creationId="{8E05E6D8-E086-4D16-890D-4147E4A6B78F}"/>
          </ac:spMkLst>
        </pc:spChg>
        <pc:picChg chg="add mod">
          <ac:chgData name="Jamie Webb-Fryer" userId="ba7c1b63bcfb9db4" providerId="LiveId" clId="{E95DDE98-99C7-427B-BDEE-801EA1FC3771}" dt="2020-01-17T18:41:56.018" v="172" actId="1076"/>
          <ac:picMkLst>
            <pc:docMk/>
            <pc:sldMk cId="1729132648" sldId="347"/>
            <ac:picMk id="2050" creationId="{4D2C9AAF-D649-4851-A43A-33CA8A7833A6}"/>
          </ac:picMkLst>
        </pc:picChg>
      </pc:sldChg>
      <pc:sldChg chg="addSp modSp">
        <pc:chgData name="Jamie Webb-Fryer" userId="ba7c1b63bcfb9db4" providerId="LiveId" clId="{E95DDE98-99C7-427B-BDEE-801EA1FC3771}" dt="2020-01-17T18:50:21.595" v="192" actId="14100"/>
        <pc:sldMkLst>
          <pc:docMk/>
          <pc:sldMk cId="464407246" sldId="348"/>
        </pc:sldMkLst>
        <pc:spChg chg="mod">
          <ac:chgData name="Jamie Webb-Fryer" userId="ba7c1b63bcfb9db4" providerId="LiveId" clId="{E95DDE98-99C7-427B-BDEE-801EA1FC3771}" dt="2020-01-17T18:18:44.394" v="70" actId="20577"/>
          <ac:spMkLst>
            <pc:docMk/>
            <pc:sldMk cId="464407246" sldId="348"/>
            <ac:spMk id="2" creationId="{C0613AEF-0CB6-4EFD-82EC-ABA2CF22B50E}"/>
          </ac:spMkLst>
        </pc:spChg>
        <pc:spChg chg="mod">
          <ac:chgData name="Jamie Webb-Fryer" userId="ba7c1b63bcfb9db4" providerId="LiveId" clId="{E95DDE98-99C7-427B-BDEE-801EA1FC3771}" dt="2020-01-17T18:18:36.860" v="57"/>
          <ac:spMkLst>
            <pc:docMk/>
            <pc:sldMk cId="464407246" sldId="348"/>
            <ac:spMk id="3" creationId="{8E05E6D8-E086-4D16-890D-4147E4A6B78F}"/>
          </ac:spMkLst>
        </pc:spChg>
        <pc:picChg chg="add mod">
          <ac:chgData name="Jamie Webb-Fryer" userId="ba7c1b63bcfb9db4" providerId="LiveId" clId="{E95DDE98-99C7-427B-BDEE-801EA1FC3771}" dt="2020-01-17T18:50:21.595" v="192" actId="14100"/>
          <ac:picMkLst>
            <pc:docMk/>
            <pc:sldMk cId="464407246" sldId="348"/>
            <ac:picMk id="6146" creationId="{0910F309-A6F7-4D72-9AB4-A6B575C36DE6}"/>
          </ac:picMkLst>
        </pc:picChg>
      </pc:sldChg>
      <pc:sldChg chg="del">
        <pc:chgData name="Jamie Webb-Fryer" userId="ba7c1b63bcfb9db4" providerId="LiveId" clId="{E95DDE98-99C7-427B-BDEE-801EA1FC3771}" dt="2020-01-17T18:12:44.840" v="11" actId="47"/>
        <pc:sldMkLst>
          <pc:docMk/>
          <pc:sldMk cId="3480167800" sldId="348"/>
        </pc:sldMkLst>
      </pc:sldChg>
      <pc:sldChg chg="del">
        <pc:chgData name="Jamie Webb-Fryer" userId="ba7c1b63bcfb9db4" providerId="LiveId" clId="{E95DDE98-99C7-427B-BDEE-801EA1FC3771}" dt="2020-01-17T18:12:45.373" v="12" actId="47"/>
        <pc:sldMkLst>
          <pc:docMk/>
          <pc:sldMk cId="787693281" sldId="349"/>
        </pc:sldMkLst>
      </pc:sldChg>
      <pc:sldChg chg="addSp modSp">
        <pc:chgData name="Jamie Webb-Fryer" userId="ba7c1b63bcfb9db4" providerId="LiveId" clId="{E95DDE98-99C7-427B-BDEE-801EA1FC3771}" dt="2020-01-19T13:29:23.455" v="610" actId="20577"/>
        <pc:sldMkLst>
          <pc:docMk/>
          <pc:sldMk cId="3094087515" sldId="349"/>
        </pc:sldMkLst>
        <pc:spChg chg="mod">
          <ac:chgData name="Jamie Webb-Fryer" userId="ba7c1b63bcfb9db4" providerId="LiveId" clId="{E95DDE98-99C7-427B-BDEE-801EA1FC3771}" dt="2020-01-17T18:21:06.836" v="130" actId="14100"/>
          <ac:spMkLst>
            <pc:docMk/>
            <pc:sldMk cId="3094087515" sldId="349"/>
            <ac:spMk id="2" creationId="{C0613AEF-0CB6-4EFD-82EC-ABA2CF22B50E}"/>
          </ac:spMkLst>
        </pc:spChg>
        <pc:spChg chg="mod">
          <ac:chgData name="Jamie Webb-Fryer" userId="ba7c1b63bcfb9db4" providerId="LiveId" clId="{E95DDE98-99C7-427B-BDEE-801EA1FC3771}" dt="2020-01-19T13:29:23.455" v="610" actId="20577"/>
          <ac:spMkLst>
            <pc:docMk/>
            <pc:sldMk cId="3094087515" sldId="349"/>
            <ac:spMk id="3" creationId="{8E05E6D8-E086-4D16-890D-4147E4A6B78F}"/>
          </ac:spMkLst>
        </pc:spChg>
        <pc:picChg chg="add mod">
          <ac:chgData name="Jamie Webb-Fryer" userId="ba7c1b63bcfb9db4" providerId="LiveId" clId="{E95DDE98-99C7-427B-BDEE-801EA1FC3771}" dt="2020-01-19T13:28:41.376" v="572" actId="14100"/>
          <ac:picMkLst>
            <pc:docMk/>
            <pc:sldMk cId="3094087515" sldId="349"/>
            <ac:picMk id="3074" creationId="{E9F5DB18-15A1-42DD-87AD-756183EAD650}"/>
          </ac:picMkLst>
        </pc:picChg>
      </pc:sldChg>
      <pc:sldChg chg="addSp modSp">
        <pc:chgData name="Jamie Webb-Fryer" userId="ba7c1b63bcfb9db4" providerId="LiveId" clId="{E95DDE98-99C7-427B-BDEE-801EA1FC3771}" dt="2020-01-17T18:51:28.830" v="197" actId="20577"/>
        <pc:sldMkLst>
          <pc:docMk/>
          <pc:sldMk cId="816244988" sldId="350"/>
        </pc:sldMkLst>
        <pc:spChg chg="mod">
          <ac:chgData name="Jamie Webb-Fryer" userId="ba7c1b63bcfb9db4" providerId="LiveId" clId="{E95DDE98-99C7-427B-BDEE-801EA1FC3771}" dt="2020-01-17T18:20:59.497" v="128" actId="14100"/>
          <ac:spMkLst>
            <pc:docMk/>
            <pc:sldMk cId="816244988" sldId="350"/>
            <ac:spMk id="2" creationId="{C0613AEF-0CB6-4EFD-82EC-ABA2CF22B50E}"/>
          </ac:spMkLst>
        </pc:spChg>
        <pc:spChg chg="mod">
          <ac:chgData name="Jamie Webb-Fryer" userId="ba7c1b63bcfb9db4" providerId="LiveId" clId="{E95DDE98-99C7-427B-BDEE-801EA1FC3771}" dt="2020-01-17T18:51:28.830" v="197" actId="20577"/>
          <ac:spMkLst>
            <pc:docMk/>
            <pc:sldMk cId="816244988" sldId="350"/>
            <ac:spMk id="3" creationId="{8E05E6D8-E086-4D16-890D-4147E4A6B78F}"/>
          </ac:spMkLst>
        </pc:spChg>
        <pc:picChg chg="add mod">
          <ac:chgData name="Jamie Webb-Fryer" userId="ba7c1b63bcfb9db4" providerId="LiveId" clId="{E95DDE98-99C7-427B-BDEE-801EA1FC3771}" dt="2020-01-17T18:45:08.152" v="184" actId="14100"/>
          <ac:picMkLst>
            <pc:docMk/>
            <pc:sldMk cId="816244988" sldId="350"/>
            <ac:picMk id="4098" creationId="{88E5F444-B2D4-4A2D-A1E2-62FC65D56C3D}"/>
          </ac:picMkLst>
        </pc:picChg>
      </pc:sldChg>
      <pc:sldChg chg="modSp">
        <pc:chgData name="Jamie Webb-Fryer" userId="ba7c1b63bcfb9db4" providerId="LiveId" clId="{E95DDE98-99C7-427B-BDEE-801EA1FC3771}" dt="2020-01-17T18:21:25.622" v="138" actId="20577"/>
        <pc:sldMkLst>
          <pc:docMk/>
          <pc:sldMk cId="3648043736" sldId="351"/>
        </pc:sldMkLst>
        <pc:spChg chg="mod">
          <ac:chgData name="Jamie Webb-Fryer" userId="ba7c1b63bcfb9db4" providerId="LiveId" clId="{E95DDE98-99C7-427B-BDEE-801EA1FC3771}" dt="2020-01-17T18:21:25.622" v="138" actId="20577"/>
          <ac:spMkLst>
            <pc:docMk/>
            <pc:sldMk cId="3648043736" sldId="351"/>
            <ac:spMk id="2" creationId="{C0613AEF-0CB6-4EFD-82EC-ABA2CF22B50E}"/>
          </ac:spMkLst>
        </pc:spChg>
        <pc:spChg chg="mod">
          <ac:chgData name="Jamie Webb-Fryer" userId="ba7c1b63bcfb9db4" providerId="LiveId" clId="{E95DDE98-99C7-427B-BDEE-801EA1FC3771}" dt="2020-01-17T18:21:22.500" v="131" actId="20577"/>
          <ac:spMkLst>
            <pc:docMk/>
            <pc:sldMk cId="3648043736" sldId="351"/>
            <ac:spMk id="3" creationId="{8E05E6D8-E086-4D16-890D-4147E4A6B78F}"/>
          </ac:spMkLst>
        </pc:spChg>
      </pc:sldChg>
      <pc:sldChg chg="modSp">
        <pc:chgData name="Jamie Webb-Fryer" userId="ba7c1b63bcfb9db4" providerId="LiveId" clId="{E95DDE98-99C7-427B-BDEE-801EA1FC3771}" dt="2020-01-17T18:35:58.034" v="149"/>
        <pc:sldMkLst>
          <pc:docMk/>
          <pc:sldMk cId="3928153324" sldId="352"/>
        </pc:sldMkLst>
        <pc:spChg chg="mod">
          <ac:chgData name="Jamie Webb-Fryer" userId="ba7c1b63bcfb9db4" providerId="LiveId" clId="{E95DDE98-99C7-427B-BDEE-801EA1FC3771}" dt="2020-01-17T18:35:58.034" v="149"/>
          <ac:spMkLst>
            <pc:docMk/>
            <pc:sldMk cId="3928153324" sldId="352"/>
            <ac:spMk id="3" creationId="{8E05E6D8-E086-4D16-890D-4147E4A6B78F}"/>
          </ac:spMkLst>
        </pc:spChg>
      </pc:sldChg>
      <pc:sldChg chg="addSp delSp modSp">
        <pc:chgData name="Jamie Webb-Fryer" userId="ba7c1b63bcfb9db4" providerId="LiveId" clId="{E95DDE98-99C7-427B-BDEE-801EA1FC3771}" dt="2020-01-17T18:40:43.988" v="169" actId="14100"/>
        <pc:sldMkLst>
          <pc:docMk/>
          <pc:sldMk cId="2484268484" sldId="353"/>
        </pc:sldMkLst>
        <pc:spChg chg="mod">
          <ac:chgData name="Jamie Webb-Fryer" userId="ba7c1b63bcfb9db4" providerId="LiveId" clId="{E95DDE98-99C7-427B-BDEE-801EA1FC3771}" dt="2020-01-17T18:36:04.684" v="152" actId="20577"/>
          <ac:spMkLst>
            <pc:docMk/>
            <pc:sldMk cId="2484268484" sldId="353"/>
            <ac:spMk id="3" creationId="{8E05E6D8-E086-4D16-890D-4147E4A6B78F}"/>
          </ac:spMkLst>
        </pc:spChg>
        <pc:picChg chg="del">
          <ac:chgData name="Jamie Webb-Fryer" userId="ba7c1b63bcfb9db4" providerId="LiveId" clId="{E95DDE98-99C7-427B-BDEE-801EA1FC3771}" dt="2020-01-17T18:35:49.859" v="146" actId="478"/>
          <ac:picMkLst>
            <pc:docMk/>
            <pc:sldMk cId="2484268484" sldId="353"/>
            <ac:picMk id="5" creationId="{E035210E-A152-44A3-8327-78D49C5003AC}"/>
          </ac:picMkLst>
        </pc:picChg>
        <pc:picChg chg="add mod">
          <ac:chgData name="Jamie Webb-Fryer" userId="ba7c1b63bcfb9db4" providerId="LiveId" clId="{E95DDE98-99C7-427B-BDEE-801EA1FC3771}" dt="2020-01-17T18:40:43.988" v="169" actId="14100"/>
          <ac:picMkLst>
            <pc:docMk/>
            <pc:sldMk cId="2484268484" sldId="353"/>
            <ac:picMk id="6" creationId="{6CF51F4F-B048-47F1-AACC-DD1785588BDF}"/>
          </ac:picMkLst>
        </pc:picChg>
      </pc:sldChg>
      <pc:sldChg chg="delSp modSp add">
        <pc:chgData name="Jamie Webb-Fryer" userId="ba7c1b63bcfb9db4" providerId="LiveId" clId="{E95DDE98-99C7-427B-BDEE-801EA1FC3771}" dt="2020-01-19T13:29:53.022" v="624" actId="113"/>
        <pc:sldMkLst>
          <pc:docMk/>
          <pc:sldMk cId="3918401378" sldId="354"/>
        </pc:sldMkLst>
        <pc:spChg chg="mod">
          <ac:chgData name="Jamie Webb-Fryer" userId="ba7c1b63bcfb9db4" providerId="LiveId" clId="{E95DDE98-99C7-427B-BDEE-801EA1FC3771}" dt="2020-01-19T13:29:53.022" v="624" actId="113"/>
          <ac:spMkLst>
            <pc:docMk/>
            <pc:sldMk cId="3918401378" sldId="354"/>
            <ac:spMk id="3" creationId="{8E05E6D8-E086-4D16-890D-4147E4A6B78F}"/>
          </ac:spMkLst>
        </pc:spChg>
        <pc:picChg chg="del">
          <ac:chgData name="Jamie Webb-Fryer" userId="ba7c1b63bcfb9db4" providerId="LiveId" clId="{E95DDE98-99C7-427B-BDEE-801EA1FC3771}" dt="2020-01-17T18:43:34.950" v="179" actId="478"/>
          <ac:picMkLst>
            <pc:docMk/>
            <pc:sldMk cId="3918401378" sldId="354"/>
            <ac:picMk id="3074" creationId="{E9F5DB18-15A1-42DD-87AD-756183EAD650}"/>
          </ac:picMkLst>
        </pc:picChg>
      </pc:sldChg>
      <pc:sldChg chg="delSp modSp ord">
        <pc:chgData name="Jamie Webb-Fryer" userId="ba7c1b63bcfb9db4" providerId="LiveId" clId="{E95DDE98-99C7-427B-BDEE-801EA1FC3771}" dt="2020-01-17T18:51:25.281" v="196" actId="20577"/>
        <pc:sldMkLst>
          <pc:docMk/>
          <pc:sldMk cId="1338697101" sldId="355"/>
        </pc:sldMkLst>
        <pc:spChg chg="mod">
          <ac:chgData name="Jamie Webb-Fryer" userId="ba7c1b63bcfb9db4" providerId="LiveId" clId="{E95DDE98-99C7-427B-BDEE-801EA1FC3771}" dt="2020-01-17T18:51:25.281" v="196" actId="20577"/>
          <ac:spMkLst>
            <pc:docMk/>
            <pc:sldMk cId="1338697101" sldId="355"/>
            <ac:spMk id="3" creationId="{8E05E6D8-E086-4D16-890D-4147E4A6B78F}"/>
          </ac:spMkLst>
        </pc:spChg>
        <pc:picChg chg="del">
          <ac:chgData name="Jamie Webb-Fryer" userId="ba7c1b63bcfb9db4" providerId="LiveId" clId="{E95DDE98-99C7-427B-BDEE-801EA1FC3771}" dt="2020-01-17T18:51:14.148" v="193" actId="478"/>
          <ac:picMkLst>
            <pc:docMk/>
            <pc:sldMk cId="1338697101" sldId="355"/>
            <ac:picMk id="4098" creationId="{88E5F444-B2D4-4A2D-A1E2-62FC65D56C3D}"/>
          </ac:picMkLst>
        </pc:picChg>
      </pc:sldChg>
    </pc:docChg>
  </pc:docChgLst>
  <pc:docChgLst>
    <pc:chgData name="Jamie Webb-Fryer" userId="ba7c1b63bcfb9db4" providerId="LiveId" clId="{60985DBD-5CE2-465C-8DC7-4169BD4DCD5D}"/>
    <pc:docChg chg="undo custSel addSld delSld modSld addSection delSection">
      <pc:chgData name="Jamie Webb-Fryer" userId="ba7c1b63bcfb9db4" providerId="LiveId" clId="{60985DBD-5CE2-465C-8DC7-4169BD4DCD5D}" dt="2020-03-01T11:41:40.232" v="1148" actId="1076"/>
      <pc:docMkLst>
        <pc:docMk/>
      </pc:docMkLst>
      <pc:sldChg chg="modSp mod">
        <pc:chgData name="Jamie Webb-Fryer" userId="ba7c1b63bcfb9db4" providerId="LiveId" clId="{60985DBD-5CE2-465C-8DC7-4169BD4DCD5D}" dt="2020-02-22T10:48:41.520" v="69" actId="20577"/>
        <pc:sldMkLst>
          <pc:docMk/>
          <pc:sldMk cId="0" sldId="256"/>
        </pc:sldMkLst>
        <pc:spChg chg="mod">
          <ac:chgData name="Jamie Webb-Fryer" userId="ba7c1b63bcfb9db4" providerId="LiveId" clId="{60985DBD-5CE2-465C-8DC7-4169BD4DCD5D}" dt="2020-02-22T10:48:41.520" v="69" actId="20577"/>
          <ac:spMkLst>
            <pc:docMk/>
            <pc:sldMk cId="0" sldId="256"/>
            <ac:spMk id="2053" creationId="{00000000-0000-0000-0000-000000000000}"/>
          </ac:spMkLst>
        </pc:spChg>
      </pc:sldChg>
      <pc:sldChg chg="addSp modSp mod">
        <pc:chgData name="Jamie Webb-Fryer" userId="ba7c1b63bcfb9db4" providerId="LiveId" clId="{60985DBD-5CE2-465C-8DC7-4169BD4DCD5D}" dt="2020-03-01T11:38:04.419" v="1133" actId="14100"/>
        <pc:sldMkLst>
          <pc:docMk/>
          <pc:sldMk cId="607160082" sldId="342"/>
        </pc:sldMkLst>
        <pc:spChg chg="mod">
          <ac:chgData name="Jamie Webb-Fryer" userId="ba7c1b63bcfb9db4" providerId="LiveId" clId="{60985DBD-5CE2-465C-8DC7-4169BD4DCD5D}" dt="2020-03-01T11:26:26.524" v="824" actId="313"/>
          <ac:spMkLst>
            <pc:docMk/>
            <pc:sldMk cId="607160082" sldId="342"/>
            <ac:spMk id="8195" creationId="{00000000-0000-0000-0000-000000000000}"/>
          </ac:spMkLst>
        </pc:spChg>
        <pc:picChg chg="add mod">
          <ac:chgData name="Jamie Webb-Fryer" userId="ba7c1b63bcfb9db4" providerId="LiveId" clId="{60985DBD-5CE2-465C-8DC7-4169BD4DCD5D}" dt="2020-03-01T11:38:04.419" v="1133" actId="14100"/>
          <ac:picMkLst>
            <pc:docMk/>
            <pc:sldMk cId="607160082" sldId="342"/>
            <ac:picMk id="2050" creationId="{5F4436D2-0516-4908-837E-3EAC6B96C2E6}"/>
          </ac:picMkLst>
        </pc:picChg>
      </pc:sldChg>
      <pc:sldChg chg="addSp delSp modSp mod">
        <pc:chgData name="Jamie Webb-Fryer" userId="ba7c1b63bcfb9db4" providerId="LiveId" clId="{60985DBD-5CE2-465C-8DC7-4169BD4DCD5D}" dt="2020-03-01T11:41:40.232" v="1148" actId="1076"/>
        <pc:sldMkLst>
          <pc:docMk/>
          <pc:sldMk cId="1128753085" sldId="348"/>
        </pc:sldMkLst>
        <pc:spChg chg="mod">
          <ac:chgData name="Jamie Webb-Fryer" userId="ba7c1b63bcfb9db4" providerId="LiveId" clId="{60985DBD-5CE2-465C-8DC7-4169BD4DCD5D}" dt="2020-03-01T11:41:40.232" v="1148" actId="1076"/>
          <ac:spMkLst>
            <pc:docMk/>
            <pc:sldMk cId="1128753085" sldId="348"/>
            <ac:spMk id="5123" creationId="{00000000-0000-0000-0000-000000000000}"/>
          </ac:spMkLst>
        </pc:spChg>
        <pc:picChg chg="add mod">
          <ac:chgData name="Jamie Webb-Fryer" userId="ba7c1b63bcfb9db4" providerId="LiveId" clId="{60985DBD-5CE2-465C-8DC7-4169BD4DCD5D}" dt="2020-03-01T11:41:35.570" v="1147" actId="14100"/>
          <ac:picMkLst>
            <pc:docMk/>
            <pc:sldMk cId="1128753085" sldId="348"/>
            <ac:picMk id="3" creationId="{E0CC73F1-84AC-4688-8B07-AE29EEE93F31}"/>
          </ac:picMkLst>
        </pc:picChg>
        <pc:picChg chg="del">
          <ac:chgData name="Jamie Webb-Fryer" userId="ba7c1b63bcfb9db4" providerId="LiveId" clId="{60985DBD-5CE2-465C-8DC7-4169BD4DCD5D}" dt="2020-03-01T11:24:34.457" v="699" actId="478"/>
          <ac:picMkLst>
            <pc:docMk/>
            <pc:sldMk cId="1128753085" sldId="348"/>
            <ac:picMk id="5" creationId="{00000000-0000-0000-0000-000000000000}"/>
          </ac:picMkLst>
        </pc:picChg>
      </pc:sldChg>
      <pc:sldChg chg="addSp delSp modSp mod">
        <pc:chgData name="Jamie Webb-Fryer" userId="ba7c1b63bcfb9db4" providerId="LiveId" clId="{60985DBD-5CE2-465C-8DC7-4169BD4DCD5D}" dt="2020-03-01T11:36:39.349" v="1128" actId="14100"/>
        <pc:sldMkLst>
          <pc:docMk/>
          <pc:sldMk cId="543591831" sldId="373"/>
        </pc:sldMkLst>
        <pc:spChg chg="del">
          <ac:chgData name="Jamie Webb-Fryer" userId="ba7c1b63bcfb9db4" providerId="LiveId" clId="{60985DBD-5CE2-465C-8DC7-4169BD4DCD5D}" dt="2020-03-01T11:12:28.187" v="70" actId="478"/>
          <ac:spMkLst>
            <pc:docMk/>
            <pc:sldMk cId="543591831" sldId="373"/>
            <ac:spMk id="3" creationId="{E06E6CF8-8F85-4885-9A03-5DEE538700DA}"/>
          </ac:spMkLst>
        </pc:spChg>
        <pc:spChg chg="add mod">
          <ac:chgData name="Jamie Webb-Fryer" userId="ba7c1b63bcfb9db4" providerId="LiveId" clId="{60985DBD-5CE2-465C-8DC7-4169BD4DCD5D}" dt="2020-03-01T11:26:06.156" v="816" actId="20577"/>
          <ac:spMkLst>
            <pc:docMk/>
            <pc:sldMk cId="543591831" sldId="373"/>
            <ac:spMk id="4" creationId="{1E9243C6-6722-41B5-A0DB-D479A842EB94}"/>
          </ac:spMkLst>
        </pc:spChg>
        <pc:picChg chg="add mod">
          <ac:chgData name="Jamie Webb-Fryer" userId="ba7c1b63bcfb9db4" providerId="LiveId" clId="{60985DBD-5CE2-465C-8DC7-4169BD4DCD5D}" dt="2020-03-01T11:36:39.349" v="1128" actId="14100"/>
          <ac:picMkLst>
            <pc:docMk/>
            <pc:sldMk cId="543591831" sldId="373"/>
            <ac:picMk id="1026" creationId="{629F3BC2-2181-4579-BCC9-BE1B813523B1}"/>
          </ac:picMkLst>
        </pc:picChg>
      </pc:sldChg>
      <pc:sldChg chg="modSp add mod">
        <pc:chgData name="Jamie Webb-Fryer" userId="ba7c1b63bcfb9db4" providerId="LiveId" clId="{60985DBD-5CE2-465C-8DC7-4169BD4DCD5D}" dt="2020-03-01T11:26:36.740" v="830" actId="20577"/>
        <pc:sldMkLst>
          <pc:docMk/>
          <pc:sldMk cId="2505891236" sldId="374"/>
        </pc:sldMkLst>
        <pc:spChg chg="mod">
          <ac:chgData name="Jamie Webb-Fryer" userId="ba7c1b63bcfb9db4" providerId="LiveId" clId="{60985DBD-5CE2-465C-8DC7-4169BD4DCD5D}" dt="2020-02-22T10:17:49.611" v="3"/>
          <ac:spMkLst>
            <pc:docMk/>
            <pc:sldMk cId="2505891236" sldId="374"/>
            <ac:spMk id="2" creationId="{BBEE3358-1B57-4971-83C9-6E95BC484C9F}"/>
          </ac:spMkLst>
        </pc:spChg>
        <pc:spChg chg="mod">
          <ac:chgData name="Jamie Webb-Fryer" userId="ba7c1b63bcfb9db4" providerId="LiveId" clId="{60985DBD-5CE2-465C-8DC7-4169BD4DCD5D}" dt="2020-03-01T11:26:36.740" v="830" actId="20577"/>
          <ac:spMkLst>
            <pc:docMk/>
            <pc:sldMk cId="2505891236" sldId="374"/>
            <ac:spMk id="3" creationId="{A212D499-5DD1-4441-9133-D47355DC9997}"/>
          </ac:spMkLst>
        </pc:spChg>
      </pc:sldChg>
      <pc:sldChg chg="modSp add del mod">
        <pc:chgData name="Jamie Webb-Fryer" userId="ba7c1b63bcfb9db4" providerId="LiveId" clId="{60985DBD-5CE2-465C-8DC7-4169BD4DCD5D}" dt="2020-03-01T11:32:26.942" v="1101" actId="2696"/>
        <pc:sldMkLst>
          <pc:docMk/>
          <pc:sldMk cId="70214381" sldId="375"/>
        </pc:sldMkLst>
        <pc:spChg chg="mod">
          <ac:chgData name="Jamie Webb-Fryer" userId="ba7c1b63bcfb9db4" providerId="LiveId" clId="{60985DBD-5CE2-465C-8DC7-4169BD4DCD5D}" dt="2020-03-01T11:31:58.261" v="1091"/>
          <ac:spMkLst>
            <pc:docMk/>
            <pc:sldMk cId="70214381" sldId="375"/>
            <ac:spMk id="3" creationId="{A212D499-5DD1-4441-9133-D47355DC9997}"/>
          </ac:spMkLst>
        </pc:spChg>
      </pc:sldChg>
      <pc:sldChg chg="modSp add mod">
        <pc:chgData name="Jamie Webb-Fryer" userId="ba7c1b63bcfb9db4" providerId="LiveId" clId="{60985DBD-5CE2-465C-8DC7-4169BD4DCD5D}" dt="2020-03-01T11:29:26.690" v="988" actId="20577"/>
        <pc:sldMkLst>
          <pc:docMk/>
          <pc:sldMk cId="2763707898" sldId="376"/>
        </pc:sldMkLst>
        <pc:spChg chg="mod">
          <ac:chgData name="Jamie Webb-Fryer" userId="ba7c1b63bcfb9db4" providerId="LiveId" clId="{60985DBD-5CE2-465C-8DC7-4169BD4DCD5D}" dt="2020-03-01T11:29:26.690" v="988" actId="20577"/>
          <ac:spMkLst>
            <pc:docMk/>
            <pc:sldMk cId="2763707898" sldId="376"/>
            <ac:spMk id="3" creationId="{A212D499-5DD1-4441-9133-D47355DC9997}"/>
          </ac:spMkLst>
        </pc:spChg>
      </pc:sldChg>
      <pc:sldChg chg="modSp add mod">
        <pc:chgData name="Jamie Webb-Fryer" userId="ba7c1b63bcfb9db4" providerId="LiveId" clId="{60985DBD-5CE2-465C-8DC7-4169BD4DCD5D}" dt="2020-03-01T11:19:02.850" v="455" actId="20577"/>
        <pc:sldMkLst>
          <pc:docMk/>
          <pc:sldMk cId="1800035044" sldId="377"/>
        </pc:sldMkLst>
        <pc:spChg chg="mod">
          <ac:chgData name="Jamie Webb-Fryer" userId="ba7c1b63bcfb9db4" providerId="LiveId" clId="{60985DBD-5CE2-465C-8DC7-4169BD4DCD5D}" dt="2020-03-01T11:19:02.850" v="455" actId="20577"/>
          <ac:spMkLst>
            <pc:docMk/>
            <pc:sldMk cId="1800035044" sldId="377"/>
            <ac:spMk id="3" creationId="{A212D499-5DD1-4441-9133-D47355DC9997}"/>
          </ac:spMkLst>
        </pc:spChg>
      </pc:sldChg>
      <pc:sldChg chg="addSp modSp add mod">
        <pc:chgData name="Jamie Webb-Fryer" userId="ba7c1b63bcfb9db4" providerId="LiveId" clId="{60985DBD-5CE2-465C-8DC7-4169BD4DCD5D}" dt="2020-03-01T11:40:37.009" v="1141" actId="1076"/>
        <pc:sldMkLst>
          <pc:docMk/>
          <pc:sldMk cId="407212259" sldId="378"/>
        </pc:sldMkLst>
        <pc:spChg chg="mod">
          <ac:chgData name="Jamie Webb-Fryer" userId="ba7c1b63bcfb9db4" providerId="LiveId" clId="{60985DBD-5CE2-465C-8DC7-4169BD4DCD5D}" dt="2020-03-01T11:39:43.656" v="1135" actId="1076"/>
          <ac:spMkLst>
            <pc:docMk/>
            <pc:sldMk cId="407212259" sldId="378"/>
            <ac:spMk id="3" creationId="{A212D499-5DD1-4441-9133-D47355DC9997}"/>
          </ac:spMkLst>
        </pc:spChg>
        <pc:picChg chg="add mod">
          <ac:chgData name="Jamie Webb-Fryer" userId="ba7c1b63bcfb9db4" providerId="LiveId" clId="{60985DBD-5CE2-465C-8DC7-4169BD4DCD5D}" dt="2020-03-01T11:40:37.009" v="1141" actId="1076"/>
          <ac:picMkLst>
            <pc:docMk/>
            <pc:sldMk cId="407212259" sldId="378"/>
            <ac:picMk id="3074" creationId="{765E6161-6363-4886-B6AB-7E712EE3F10F}"/>
          </ac:picMkLst>
        </pc:picChg>
      </pc:sldChg>
    </pc:docChg>
  </pc:docChgLst>
  <pc:docChgLst>
    <pc:chgData name="Jamie Webb-Fryer" userId="ba7c1b63bcfb9db4" providerId="LiveId" clId="{DED4A589-2250-4F91-8D65-43FF4BA49A3D}"/>
    <pc:docChg chg="undo custSel addSld delSld modSld modMainMaster">
      <pc:chgData name="Jamie Webb-Fryer" userId="ba7c1b63bcfb9db4" providerId="LiveId" clId="{DED4A589-2250-4F91-8D65-43FF4BA49A3D}" dt="2020-01-20T20:23:47.982" v="1827" actId="20577"/>
      <pc:docMkLst>
        <pc:docMk/>
      </pc:docMkLst>
      <pc:sldChg chg="del">
        <pc:chgData name="Jamie Webb-Fryer" userId="ba7c1b63bcfb9db4" providerId="LiveId" clId="{DED4A589-2250-4F91-8D65-43FF4BA49A3D}" dt="2020-01-19T13:32:16.221" v="6" actId="47"/>
        <pc:sldMkLst>
          <pc:docMk/>
          <pc:sldMk cId="0" sldId="267"/>
        </pc:sldMkLst>
      </pc:sldChg>
      <pc:sldChg chg="modSp">
        <pc:chgData name="Jamie Webb-Fryer" userId="ba7c1b63bcfb9db4" providerId="LiveId" clId="{DED4A589-2250-4F91-8D65-43FF4BA49A3D}" dt="2020-01-19T17:23:28.790" v="1482" actId="313"/>
        <pc:sldMkLst>
          <pc:docMk/>
          <pc:sldMk cId="2010869661" sldId="275"/>
        </pc:sldMkLst>
        <pc:spChg chg="mod">
          <ac:chgData name="Jamie Webb-Fryer" userId="ba7c1b63bcfb9db4" providerId="LiveId" clId="{DED4A589-2250-4F91-8D65-43FF4BA49A3D}" dt="2020-01-19T17:23:28.790" v="1482" actId="313"/>
          <ac:spMkLst>
            <pc:docMk/>
            <pc:sldMk cId="2010869661" sldId="275"/>
            <ac:spMk id="2" creationId="{00000000-0000-0000-0000-000000000000}"/>
          </ac:spMkLst>
        </pc:spChg>
      </pc:sldChg>
      <pc:sldChg chg="modSp">
        <pc:chgData name="Jamie Webb-Fryer" userId="ba7c1b63bcfb9db4" providerId="LiveId" clId="{DED4A589-2250-4F91-8D65-43FF4BA49A3D}" dt="2020-01-19T16:21:26.842" v="355" actId="14100"/>
        <pc:sldMkLst>
          <pc:docMk/>
          <pc:sldMk cId="631777304" sldId="343"/>
        </pc:sldMkLst>
        <pc:spChg chg="mod">
          <ac:chgData name="Jamie Webb-Fryer" userId="ba7c1b63bcfb9db4" providerId="LiveId" clId="{DED4A589-2250-4F91-8D65-43FF4BA49A3D}" dt="2020-01-19T16:21:23.535" v="354" actId="14100"/>
          <ac:spMkLst>
            <pc:docMk/>
            <pc:sldMk cId="631777304" sldId="343"/>
            <ac:spMk id="3" creationId="{8E05E6D8-E086-4D16-890D-4147E4A6B78F}"/>
          </ac:spMkLst>
        </pc:spChg>
        <pc:picChg chg="mod">
          <ac:chgData name="Jamie Webb-Fryer" userId="ba7c1b63bcfb9db4" providerId="LiveId" clId="{DED4A589-2250-4F91-8D65-43FF4BA49A3D}" dt="2020-01-19T16:21:26.842" v="355" actId="14100"/>
          <ac:picMkLst>
            <pc:docMk/>
            <pc:sldMk cId="631777304" sldId="343"/>
            <ac:picMk id="1028" creationId="{1AE98A53-F729-4DDC-956C-2FD22CDEAEBA}"/>
          </ac:picMkLst>
        </pc:picChg>
      </pc:sldChg>
      <pc:sldChg chg="modSp">
        <pc:chgData name="Jamie Webb-Fryer" userId="ba7c1b63bcfb9db4" providerId="LiveId" clId="{DED4A589-2250-4F91-8D65-43FF4BA49A3D}" dt="2020-01-19T16:18:58.603" v="297" actId="14100"/>
        <pc:sldMkLst>
          <pc:docMk/>
          <pc:sldMk cId="2432559233" sldId="344"/>
        </pc:sldMkLst>
        <pc:spChg chg="mod">
          <ac:chgData name="Jamie Webb-Fryer" userId="ba7c1b63bcfb9db4" providerId="LiveId" clId="{DED4A589-2250-4F91-8D65-43FF4BA49A3D}" dt="2020-01-19T16:18:51.876" v="295" actId="14100"/>
          <ac:spMkLst>
            <pc:docMk/>
            <pc:sldMk cId="2432559233" sldId="344"/>
            <ac:spMk id="3" creationId="{8E05E6D8-E086-4D16-890D-4147E4A6B78F}"/>
          </ac:spMkLst>
        </pc:spChg>
        <pc:picChg chg="mod">
          <ac:chgData name="Jamie Webb-Fryer" userId="ba7c1b63bcfb9db4" providerId="LiveId" clId="{DED4A589-2250-4F91-8D65-43FF4BA49A3D}" dt="2020-01-19T16:18:58.603" v="297" actId="14100"/>
          <ac:picMkLst>
            <pc:docMk/>
            <pc:sldMk cId="2432559233" sldId="344"/>
            <ac:picMk id="5" creationId="{616EE4A8-F700-4E2B-9CB8-236794BC01B6}"/>
          </ac:picMkLst>
        </pc:picChg>
      </pc:sldChg>
      <pc:sldChg chg="modSp">
        <pc:chgData name="Jamie Webb-Fryer" userId="ba7c1b63bcfb9db4" providerId="LiveId" clId="{DED4A589-2250-4F91-8D65-43FF4BA49A3D}" dt="2020-01-19T16:28:16.910" v="516" actId="20577"/>
        <pc:sldMkLst>
          <pc:docMk/>
          <pc:sldMk cId="2211870021" sldId="346"/>
        </pc:sldMkLst>
        <pc:spChg chg="mod">
          <ac:chgData name="Jamie Webb-Fryer" userId="ba7c1b63bcfb9db4" providerId="LiveId" clId="{DED4A589-2250-4F91-8D65-43FF4BA49A3D}" dt="2020-01-19T16:28:16.910" v="516" actId="20577"/>
          <ac:spMkLst>
            <pc:docMk/>
            <pc:sldMk cId="2211870021" sldId="346"/>
            <ac:spMk id="3" creationId="{8E05E6D8-E086-4D16-890D-4147E4A6B78F}"/>
          </ac:spMkLst>
        </pc:spChg>
        <pc:picChg chg="mod modCrop">
          <ac:chgData name="Jamie Webb-Fryer" userId="ba7c1b63bcfb9db4" providerId="LiveId" clId="{DED4A589-2250-4F91-8D65-43FF4BA49A3D}" dt="2020-01-19T16:27:50.776" v="502" actId="14100"/>
          <ac:picMkLst>
            <pc:docMk/>
            <pc:sldMk cId="2211870021" sldId="346"/>
            <ac:picMk id="5" creationId="{E035210E-A152-44A3-8327-78D49C5003AC}"/>
          </ac:picMkLst>
        </pc:picChg>
      </pc:sldChg>
      <pc:sldChg chg="modSp">
        <pc:chgData name="Jamie Webb-Fryer" userId="ba7c1b63bcfb9db4" providerId="LiveId" clId="{DED4A589-2250-4F91-8D65-43FF4BA49A3D}" dt="2020-01-19T17:41:16.724" v="1813" actId="1076"/>
        <pc:sldMkLst>
          <pc:docMk/>
          <pc:sldMk cId="1729132648" sldId="347"/>
        </pc:sldMkLst>
        <pc:spChg chg="mod">
          <ac:chgData name="Jamie Webb-Fryer" userId="ba7c1b63bcfb9db4" providerId="LiveId" clId="{DED4A589-2250-4F91-8D65-43FF4BA49A3D}" dt="2020-01-19T17:41:16.724" v="1813" actId="1076"/>
          <ac:spMkLst>
            <pc:docMk/>
            <pc:sldMk cId="1729132648" sldId="347"/>
            <ac:spMk id="3" creationId="{8E05E6D8-E086-4D16-890D-4147E4A6B78F}"/>
          </ac:spMkLst>
        </pc:spChg>
        <pc:picChg chg="mod">
          <ac:chgData name="Jamie Webb-Fryer" userId="ba7c1b63bcfb9db4" providerId="LiveId" clId="{DED4A589-2250-4F91-8D65-43FF4BA49A3D}" dt="2020-01-19T17:32:13.924" v="1585" actId="14100"/>
          <ac:picMkLst>
            <pc:docMk/>
            <pc:sldMk cId="1729132648" sldId="347"/>
            <ac:picMk id="2050" creationId="{4D2C9AAF-D649-4851-A43A-33CA8A7833A6}"/>
          </ac:picMkLst>
        </pc:picChg>
      </pc:sldChg>
      <pc:sldChg chg="modSp">
        <pc:chgData name="Jamie Webb-Fryer" userId="ba7c1b63bcfb9db4" providerId="LiveId" clId="{DED4A589-2250-4F91-8D65-43FF4BA49A3D}" dt="2020-01-19T17:40:18.046" v="1812" actId="20577"/>
        <pc:sldMkLst>
          <pc:docMk/>
          <pc:sldMk cId="464407246" sldId="348"/>
        </pc:sldMkLst>
        <pc:spChg chg="mod">
          <ac:chgData name="Jamie Webb-Fryer" userId="ba7c1b63bcfb9db4" providerId="LiveId" clId="{DED4A589-2250-4F91-8D65-43FF4BA49A3D}" dt="2020-01-19T17:40:18.046" v="1812" actId="20577"/>
          <ac:spMkLst>
            <pc:docMk/>
            <pc:sldMk cId="464407246" sldId="348"/>
            <ac:spMk id="3" creationId="{8E05E6D8-E086-4D16-890D-4147E4A6B78F}"/>
          </ac:spMkLst>
        </pc:spChg>
        <pc:picChg chg="mod">
          <ac:chgData name="Jamie Webb-Fryer" userId="ba7c1b63bcfb9db4" providerId="LiveId" clId="{DED4A589-2250-4F91-8D65-43FF4BA49A3D}" dt="2020-01-19T17:35:47.579" v="1683" actId="14100"/>
          <ac:picMkLst>
            <pc:docMk/>
            <pc:sldMk cId="464407246" sldId="348"/>
            <ac:picMk id="6146" creationId="{0910F309-A6F7-4D72-9AB4-A6B575C36DE6}"/>
          </ac:picMkLst>
        </pc:picChg>
      </pc:sldChg>
      <pc:sldChg chg="del">
        <pc:chgData name="Jamie Webb-Fryer" userId="ba7c1b63bcfb9db4" providerId="LiveId" clId="{DED4A589-2250-4F91-8D65-43FF4BA49A3D}" dt="2020-01-19T13:32:14.431" v="1" actId="47"/>
        <pc:sldMkLst>
          <pc:docMk/>
          <pc:sldMk cId="3094087515" sldId="349"/>
        </pc:sldMkLst>
      </pc:sldChg>
      <pc:sldChg chg="del">
        <pc:chgData name="Jamie Webb-Fryer" userId="ba7c1b63bcfb9db4" providerId="LiveId" clId="{DED4A589-2250-4F91-8D65-43FF4BA49A3D}" dt="2020-01-19T13:32:15.736" v="4" actId="47"/>
        <pc:sldMkLst>
          <pc:docMk/>
          <pc:sldMk cId="816244988" sldId="350"/>
        </pc:sldMkLst>
      </pc:sldChg>
      <pc:sldChg chg="del">
        <pc:chgData name="Jamie Webb-Fryer" userId="ba7c1b63bcfb9db4" providerId="LiveId" clId="{DED4A589-2250-4F91-8D65-43FF4BA49A3D}" dt="2020-01-19T13:32:15.927" v="5" actId="47"/>
        <pc:sldMkLst>
          <pc:docMk/>
          <pc:sldMk cId="3648043736" sldId="351"/>
        </pc:sldMkLst>
      </pc:sldChg>
      <pc:sldChg chg="modSp">
        <pc:chgData name="Jamie Webb-Fryer" userId="ba7c1b63bcfb9db4" providerId="LiveId" clId="{DED4A589-2250-4F91-8D65-43FF4BA49A3D}" dt="2020-01-19T17:39:24.363" v="1777" actId="123"/>
        <pc:sldMkLst>
          <pc:docMk/>
          <pc:sldMk cId="3928153324" sldId="352"/>
        </pc:sldMkLst>
        <pc:spChg chg="mod">
          <ac:chgData name="Jamie Webb-Fryer" userId="ba7c1b63bcfb9db4" providerId="LiveId" clId="{DED4A589-2250-4F91-8D65-43FF4BA49A3D}" dt="2020-01-19T17:39:24.363" v="1777" actId="123"/>
          <ac:spMkLst>
            <pc:docMk/>
            <pc:sldMk cId="3928153324" sldId="352"/>
            <ac:spMk id="3" creationId="{8E05E6D8-E086-4D16-890D-4147E4A6B78F}"/>
          </ac:spMkLst>
        </pc:spChg>
      </pc:sldChg>
      <pc:sldChg chg="addSp delSp modSp">
        <pc:chgData name="Jamie Webb-Fryer" userId="ba7c1b63bcfb9db4" providerId="LiveId" clId="{DED4A589-2250-4F91-8D65-43FF4BA49A3D}" dt="2020-01-19T17:27:11.944" v="1534" actId="14100"/>
        <pc:sldMkLst>
          <pc:docMk/>
          <pc:sldMk cId="2484268484" sldId="353"/>
        </pc:sldMkLst>
        <pc:spChg chg="mod">
          <ac:chgData name="Jamie Webb-Fryer" userId="ba7c1b63bcfb9db4" providerId="LiveId" clId="{DED4A589-2250-4F91-8D65-43FF4BA49A3D}" dt="2020-01-19T17:27:11.944" v="1534" actId="14100"/>
          <ac:spMkLst>
            <pc:docMk/>
            <pc:sldMk cId="2484268484" sldId="353"/>
            <ac:spMk id="3" creationId="{8E05E6D8-E086-4D16-890D-4147E4A6B78F}"/>
          </ac:spMkLst>
        </pc:spChg>
        <pc:spChg chg="add del mod">
          <ac:chgData name="Jamie Webb-Fryer" userId="ba7c1b63bcfb9db4" providerId="LiveId" clId="{DED4A589-2250-4F91-8D65-43FF4BA49A3D}" dt="2020-01-19T16:41:46.689" v="1094" actId="478"/>
          <ac:spMkLst>
            <pc:docMk/>
            <pc:sldMk cId="2484268484" sldId="353"/>
            <ac:spMk id="4" creationId="{4567F42A-24A4-439E-BB34-96B172386E34}"/>
          </ac:spMkLst>
        </pc:spChg>
        <pc:picChg chg="mod">
          <ac:chgData name="Jamie Webb-Fryer" userId="ba7c1b63bcfb9db4" providerId="LiveId" clId="{DED4A589-2250-4F91-8D65-43FF4BA49A3D}" dt="2020-01-19T17:27:07.879" v="1533" actId="14100"/>
          <ac:picMkLst>
            <pc:docMk/>
            <pc:sldMk cId="2484268484" sldId="353"/>
            <ac:picMk id="6" creationId="{6CF51F4F-B048-47F1-AACC-DD1785588BDF}"/>
          </ac:picMkLst>
        </pc:picChg>
      </pc:sldChg>
      <pc:sldChg chg="del">
        <pc:chgData name="Jamie Webb-Fryer" userId="ba7c1b63bcfb9db4" providerId="LiveId" clId="{DED4A589-2250-4F91-8D65-43FF4BA49A3D}" dt="2020-01-19T13:32:15.119" v="2" actId="47"/>
        <pc:sldMkLst>
          <pc:docMk/>
          <pc:sldMk cId="3918401378" sldId="354"/>
        </pc:sldMkLst>
      </pc:sldChg>
      <pc:sldChg chg="del">
        <pc:chgData name="Jamie Webb-Fryer" userId="ba7c1b63bcfb9db4" providerId="LiveId" clId="{DED4A589-2250-4F91-8D65-43FF4BA49A3D}" dt="2020-01-19T13:32:15.582" v="3" actId="47"/>
        <pc:sldMkLst>
          <pc:docMk/>
          <pc:sldMk cId="1338697101" sldId="355"/>
        </pc:sldMkLst>
      </pc:sldChg>
      <pc:sldChg chg="del">
        <pc:chgData name="Jamie Webb-Fryer" userId="ba7c1b63bcfb9db4" providerId="LiveId" clId="{DED4A589-2250-4F91-8D65-43FF4BA49A3D}" dt="2020-01-19T13:32:14.229" v="0" actId="47"/>
        <pc:sldMkLst>
          <pc:docMk/>
          <pc:sldMk cId="1186334292" sldId="356"/>
        </pc:sldMkLst>
      </pc:sldChg>
      <pc:sldChg chg="add del">
        <pc:chgData name="Jamie Webb-Fryer" userId="ba7c1b63bcfb9db4" providerId="LiveId" clId="{DED4A589-2250-4F91-8D65-43FF4BA49A3D}" dt="2020-01-19T13:32:18.973" v="8" actId="47"/>
        <pc:sldMkLst>
          <pc:docMk/>
          <pc:sldMk cId="2217512987" sldId="357"/>
        </pc:sldMkLst>
      </pc:sldChg>
      <pc:sldChg chg="delSp modSp">
        <pc:chgData name="Jamie Webb-Fryer" userId="ba7c1b63bcfb9db4" providerId="LiveId" clId="{DED4A589-2250-4F91-8D65-43FF4BA49A3D}" dt="2020-01-19T16:44:16.489" v="1130" actId="20577"/>
        <pc:sldMkLst>
          <pc:docMk/>
          <pc:sldMk cId="1261878096" sldId="358"/>
        </pc:sldMkLst>
        <pc:spChg chg="mod">
          <ac:chgData name="Jamie Webb-Fryer" userId="ba7c1b63bcfb9db4" providerId="LiveId" clId="{DED4A589-2250-4F91-8D65-43FF4BA49A3D}" dt="2020-01-19T16:44:16.489" v="1130" actId="20577"/>
          <ac:spMkLst>
            <pc:docMk/>
            <pc:sldMk cId="1261878096" sldId="358"/>
            <ac:spMk id="3" creationId="{8E05E6D8-E086-4D16-890D-4147E4A6B78F}"/>
          </ac:spMkLst>
        </pc:spChg>
        <pc:picChg chg="del">
          <ac:chgData name="Jamie Webb-Fryer" userId="ba7c1b63bcfb9db4" providerId="LiveId" clId="{DED4A589-2250-4F91-8D65-43FF4BA49A3D}" dt="2020-01-19T13:34:47.899" v="76" actId="478"/>
          <ac:picMkLst>
            <pc:docMk/>
            <pc:sldMk cId="1261878096" sldId="358"/>
            <ac:picMk id="5" creationId="{E035210E-A152-44A3-8327-78D49C5003AC}"/>
          </ac:picMkLst>
        </pc:picChg>
      </pc:sldChg>
      <pc:sldChg chg="delSp modSp add">
        <pc:chgData name="Jamie Webb-Fryer" userId="ba7c1b63bcfb9db4" providerId="LiveId" clId="{DED4A589-2250-4F91-8D65-43FF4BA49A3D}" dt="2020-01-20T20:23:47.982" v="1827" actId="20577"/>
        <pc:sldMkLst>
          <pc:docMk/>
          <pc:sldMk cId="2431512809" sldId="359"/>
        </pc:sldMkLst>
        <pc:spChg chg="mod">
          <ac:chgData name="Jamie Webb-Fryer" userId="ba7c1b63bcfb9db4" providerId="LiveId" clId="{DED4A589-2250-4F91-8D65-43FF4BA49A3D}" dt="2020-01-20T20:23:47.982" v="1827" actId="20577"/>
          <ac:spMkLst>
            <pc:docMk/>
            <pc:sldMk cId="2431512809" sldId="359"/>
            <ac:spMk id="2" creationId="{38414F43-8DE7-4D71-8538-0534EA96760E}"/>
          </ac:spMkLst>
        </pc:spChg>
        <pc:spChg chg="mod">
          <ac:chgData name="Jamie Webb-Fryer" userId="ba7c1b63bcfb9db4" providerId="LiveId" clId="{DED4A589-2250-4F91-8D65-43FF4BA49A3D}" dt="2020-01-19T16:24:31.760" v="360" actId="14100"/>
          <ac:spMkLst>
            <pc:docMk/>
            <pc:sldMk cId="2431512809" sldId="359"/>
            <ac:spMk id="3" creationId="{B1FB0D7C-1ABF-427E-BDA2-F85C85CFCE37}"/>
          </ac:spMkLst>
        </pc:spChg>
        <pc:spChg chg="del">
          <ac:chgData name="Jamie Webb-Fryer" userId="ba7c1b63bcfb9db4" providerId="LiveId" clId="{DED4A589-2250-4F91-8D65-43FF4BA49A3D}" dt="2020-01-19T16:13:13.667" v="187" actId="478"/>
          <ac:spMkLst>
            <pc:docMk/>
            <pc:sldMk cId="2431512809" sldId="359"/>
            <ac:spMk id="4" creationId="{C194797A-6F70-4B03-A5E2-3BC53B871089}"/>
          </ac:spMkLst>
        </pc:spChg>
      </pc:sldChg>
      <pc:sldChg chg="modSp">
        <pc:chgData name="Jamie Webb-Fryer" userId="ba7c1b63bcfb9db4" providerId="LiveId" clId="{DED4A589-2250-4F91-8D65-43FF4BA49A3D}" dt="2020-01-19T17:39:19.016" v="1776" actId="123"/>
        <pc:sldMkLst>
          <pc:docMk/>
          <pc:sldMk cId="2569380680" sldId="360"/>
        </pc:sldMkLst>
        <pc:spChg chg="mod">
          <ac:chgData name="Jamie Webb-Fryer" userId="ba7c1b63bcfb9db4" providerId="LiveId" clId="{DED4A589-2250-4F91-8D65-43FF4BA49A3D}" dt="2020-01-19T17:39:19.016" v="1776" actId="123"/>
          <ac:spMkLst>
            <pc:docMk/>
            <pc:sldMk cId="2569380680" sldId="360"/>
            <ac:spMk id="3" creationId="{8E05E6D8-E086-4D16-890D-4147E4A6B78F}"/>
          </ac:spMkLst>
        </pc:spChg>
      </pc:sldChg>
      <pc:sldMasterChg chg="modSp">
        <pc:chgData name="Jamie Webb-Fryer" userId="ba7c1b63bcfb9db4" providerId="LiveId" clId="{DED4A589-2250-4F91-8D65-43FF4BA49A3D}" dt="2020-01-20T20:23:19.009" v="1815" actId="113"/>
        <pc:sldMasterMkLst>
          <pc:docMk/>
          <pc:sldMasterMk cId="0" sldId="2147483651"/>
        </pc:sldMasterMkLst>
        <pc:spChg chg="mod">
          <ac:chgData name="Jamie Webb-Fryer" userId="ba7c1b63bcfb9db4" providerId="LiveId" clId="{DED4A589-2250-4F91-8D65-43FF4BA49A3D}" dt="2020-01-20T20:23:19.009" v="1815" actId="113"/>
          <ac:spMkLst>
            <pc:docMk/>
            <pc:sldMasterMk cId="0" sldId="2147483651"/>
            <ac:spMk id="1029" creationId="{00000000-0000-0000-0000-000000000000}"/>
          </ac:spMkLst>
        </pc:spChg>
      </pc:sldMasterChg>
    </pc:docChg>
  </pc:docChgLst>
  <pc:docChgLst>
    <pc:chgData name="Jamie Webb-Fryer" userId="ba7c1b63bcfb9db4" providerId="LiveId" clId="{C9B3234F-DBD1-49EA-9DC7-6DF1B3EA6C1D}"/>
    <pc:docChg chg="undo custSel addSld delSld modSld modMainMaster">
      <pc:chgData name="Jamie Webb-Fryer" userId="ba7c1b63bcfb9db4" providerId="LiveId" clId="{C9B3234F-DBD1-49EA-9DC7-6DF1B3EA6C1D}" dt="2020-01-12T15:42:31.204" v="1856" actId="20577"/>
      <pc:docMkLst>
        <pc:docMk/>
      </pc:docMkLst>
      <pc:sldChg chg="modSp">
        <pc:chgData name="Jamie Webb-Fryer" userId="ba7c1b63bcfb9db4" providerId="LiveId" clId="{C9B3234F-DBD1-49EA-9DC7-6DF1B3EA6C1D}" dt="2020-01-10T16:51:01.697" v="41"/>
        <pc:sldMkLst>
          <pc:docMk/>
          <pc:sldMk cId="0" sldId="256"/>
        </pc:sldMkLst>
        <pc:spChg chg="mod">
          <ac:chgData name="Jamie Webb-Fryer" userId="ba7c1b63bcfb9db4" providerId="LiveId" clId="{C9B3234F-DBD1-49EA-9DC7-6DF1B3EA6C1D}" dt="2020-01-10T16:51:01.697" v="41"/>
          <ac:spMkLst>
            <pc:docMk/>
            <pc:sldMk cId="0" sldId="256"/>
            <ac:spMk id="2053" creationId="{00000000-0000-0000-0000-000000000000}"/>
          </ac:spMkLst>
        </pc:spChg>
        <pc:spChg chg="mod">
          <ac:chgData name="Jamie Webb-Fryer" userId="ba7c1b63bcfb9db4" providerId="LiveId" clId="{C9B3234F-DBD1-49EA-9DC7-6DF1B3EA6C1D}" dt="2020-01-03T18:01:58.585" v="3"/>
          <ac:spMkLst>
            <pc:docMk/>
            <pc:sldMk cId="0" sldId="256"/>
            <ac:spMk id="2054" creationId="{00000000-0000-0000-0000-000000000000}"/>
          </ac:spMkLst>
        </pc:spChg>
      </pc:sldChg>
      <pc:sldChg chg="del">
        <pc:chgData name="Jamie Webb-Fryer" userId="ba7c1b63bcfb9db4" providerId="LiveId" clId="{C9B3234F-DBD1-49EA-9DC7-6DF1B3EA6C1D}" dt="2020-01-03T18:06:57.580" v="4" actId="47"/>
        <pc:sldMkLst>
          <pc:docMk/>
          <pc:sldMk cId="0" sldId="328"/>
        </pc:sldMkLst>
      </pc:sldChg>
      <pc:sldChg chg="del">
        <pc:chgData name="Jamie Webb-Fryer" userId="ba7c1b63bcfb9db4" providerId="LiveId" clId="{C9B3234F-DBD1-49EA-9DC7-6DF1B3EA6C1D}" dt="2020-01-03T18:06:58.751" v="6" actId="47"/>
        <pc:sldMkLst>
          <pc:docMk/>
          <pc:sldMk cId="0" sldId="330"/>
        </pc:sldMkLst>
      </pc:sldChg>
      <pc:sldChg chg="del">
        <pc:chgData name="Jamie Webb-Fryer" userId="ba7c1b63bcfb9db4" providerId="LiveId" clId="{C9B3234F-DBD1-49EA-9DC7-6DF1B3EA6C1D}" dt="2020-01-03T18:06:58.134" v="5" actId="47"/>
        <pc:sldMkLst>
          <pc:docMk/>
          <pc:sldMk cId="0" sldId="331"/>
        </pc:sldMkLst>
      </pc:sldChg>
      <pc:sldChg chg="del">
        <pc:chgData name="Jamie Webb-Fryer" userId="ba7c1b63bcfb9db4" providerId="LiveId" clId="{C9B3234F-DBD1-49EA-9DC7-6DF1B3EA6C1D}" dt="2020-01-03T18:07:00.820" v="7" actId="47"/>
        <pc:sldMkLst>
          <pc:docMk/>
          <pc:sldMk cId="0" sldId="332"/>
        </pc:sldMkLst>
      </pc:sldChg>
      <pc:sldChg chg="del">
        <pc:chgData name="Jamie Webb-Fryer" userId="ba7c1b63bcfb9db4" providerId="LiveId" clId="{C9B3234F-DBD1-49EA-9DC7-6DF1B3EA6C1D}" dt="2020-01-03T18:07:01.353" v="8" actId="47"/>
        <pc:sldMkLst>
          <pc:docMk/>
          <pc:sldMk cId="0" sldId="333"/>
        </pc:sldMkLst>
      </pc:sldChg>
      <pc:sldChg chg="del">
        <pc:chgData name="Jamie Webb-Fryer" userId="ba7c1b63bcfb9db4" providerId="LiveId" clId="{C9B3234F-DBD1-49EA-9DC7-6DF1B3EA6C1D}" dt="2020-01-03T18:07:02.302" v="9" actId="47"/>
        <pc:sldMkLst>
          <pc:docMk/>
          <pc:sldMk cId="0" sldId="334"/>
        </pc:sldMkLst>
      </pc:sldChg>
      <pc:sldChg chg="del">
        <pc:chgData name="Jamie Webb-Fryer" userId="ba7c1b63bcfb9db4" providerId="LiveId" clId="{C9B3234F-DBD1-49EA-9DC7-6DF1B3EA6C1D}" dt="2020-01-03T18:07:02.788" v="10" actId="47"/>
        <pc:sldMkLst>
          <pc:docMk/>
          <pc:sldMk cId="0" sldId="335"/>
        </pc:sldMkLst>
      </pc:sldChg>
      <pc:sldChg chg="del">
        <pc:chgData name="Jamie Webb-Fryer" userId="ba7c1b63bcfb9db4" providerId="LiveId" clId="{C9B3234F-DBD1-49EA-9DC7-6DF1B3EA6C1D}" dt="2020-01-03T18:07:03.274" v="11" actId="47"/>
        <pc:sldMkLst>
          <pc:docMk/>
          <pc:sldMk cId="0" sldId="336"/>
        </pc:sldMkLst>
      </pc:sldChg>
      <pc:sldChg chg="del">
        <pc:chgData name="Jamie Webb-Fryer" userId="ba7c1b63bcfb9db4" providerId="LiveId" clId="{C9B3234F-DBD1-49EA-9DC7-6DF1B3EA6C1D}" dt="2020-01-03T18:07:03.713" v="12" actId="47"/>
        <pc:sldMkLst>
          <pc:docMk/>
          <pc:sldMk cId="0" sldId="337"/>
        </pc:sldMkLst>
      </pc:sldChg>
      <pc:sldChg chg="del">
        <pc:chgData name="Jamie Webb-Fryer" userId="ba7c1b63bcfb9db4" providerId="LiveId" clId="{C9B3234F-DBD1-49EA-9DC7-6DF1B3EA6C1D}" dt="2020-01-03T18:07:04.130" v="13" actId="47"/>
        <pc:sldMkLst>
          <pc:docMk/>
          <pc:sldMk cId="0" sldId="338"/>
        </pc:sldMkLst>
      </pc:sldChg>
      <pc:sldChg chg="addSp modSp">
        <pc:chgData name="Jamie Webb-Fryer" userId="ba7c1b63bcfb9db4" providerId="LiveId" clId="{C9B3234F-DBD1-49EA-9DC7-6DF1B3EA6C1D}" dt="2020-01-12T15:42:26.148" v="1855" actId="20577"/>
        <pc:sldMkLst>
          <pc:docMk/>
          <pc:sldMk cId="0" sldId="339"/>
        </pc:sldMkLst>
        <pc:spChg chg="mod">
          <ac:chgData name="Jamie Webb-Fryer" userId="ba7c1b63bcfb9db4" providerId="LiveId" clId="{C9B3234F-DBD1-49EA-9DC7-6DF1B3EA6C1D}" dt="2020-01-12T15:42:26.148" v="1855" actId="20577"/>
          <ac:spMkLst>
            <pc:docMk/>
            <pc:sldMk cId="0" sldId="339"/>
            <ac:spMk id="2" creationId="{00000000-0000-0000-0000-000000000000}"/>
          </ac:spMkLst>
        </pc:spChg>
        <pc:spChg chg="mod">
          <ac:chgData name="Jamie Webb-Fryer" userId="ba7c1b63bcfb9db4" providerId="LiveId" clId="{C9B3234F-DBD1-49EA-9DC7-6DF1B3EA6C1D}" dt="2020-01-10T18:54:16.602" v="597" actId="20577"/>
          <ac:spMkLst>
            <pc:docMk/>
            <pc:sldMk cId="0" sldId="339"/>
            <ac:spMk id="3" creationId="{00000000-0000-0000-0000-000000000000}"/>
          </ac:spMkLst>
        </pc:spChg>
        <pc:picChg chg="add mod">
          <ac:chgData name="Jamie Webb-Fryer" userId="ba7c1b63bcfb9db4" providerId="LiveId" clId="{C9B3234F-DBD1-49EA-9DC7-6DF1B3EA6C1D}" dt="2020-01-10T18:52:48.462" v="592" actId="14100"/>
          <ac:picMkLst>
            <pc:docMk/>
            <pc:sldMk cId="0" sldId="339"/>
            <ac:picMk id="3074" creationId="{C2B061DF-9F78-4CC8-928C-D1F8CEA71816}"/>
          </ac:picMkLst>
        </pc:picChg>
      </pc:sldChg>
      <pc:sldChg chg="addSp modSp">
        <pc:chgData name="Jamie Webb-Fryer" userId="ba7c1b63bcfb9db4" providerId="LiveId" clId="{C9B3234F-DBD1-49EA-9DC7-6DF1B3EA6C1D}" dt="2020-01-10T18:50:41.812" v="566" actId="14100"/>
        <pc:sldMkLst>
          <pc:docMk/>
          <pc:sldMk cId="0" sldId="340"/>
        </pc:sldMkLst>
        <pc:spChg chg="mod">
          <ac:chgData name="Jamie Webb-Fryer" userId="ba7c1b63bcfb9db4" providerId="LiveId" clId="{C9B3234F-DBD1-49EA-9DC7-6DF1B3EA6C1D}" dt="2020-01-10T18:29:20.933" v="172" actId="20577"/>
          <ac:spMkLst>
            <pc:docMk/>
            <pc:sldMk cId="0" sldId="340"/>
            <ac:spMk id="2" creationId="{00000000-0000-0000-0000-000000000000}"/>
          </ac:spMkLst>
        </pc:spChg>
        <pc:spChg chg="mod">
          <ac:chgData name="Jamie Webb-Fryer" userId="ba7c1b63bcfb9db4" providerId="LiveId" clId="{C9B3234F-DBD1-49EA-9DC7-6DF1B3EA6C1D}" dt="2020-01-10T18:50:38.147" v="565" actId="14100"/>
          <ac:spMkLst>
            <pc:docMk/>
            <pc:sldMk cId="0" sldId="340"/>
            <ac:spMk id="3" creationId="{00000000-0000-0000-0000-000000000000}"/>
          </ac:spMkLst>
        </pc:spChg>
        <pc:picChg chg="add mod">
          <ac:chgData name="Jamie Webb-Fryer" userId="ba7c1b63bcfb9db4" providerId="LiveId" clId="{C9B3234F-DBD1-49EA-9DC7-6DF1B3EA6C1D}" dt="2020-01-10T18:50:41.812" v="566" actId="14100"/>
          <ac:picMkLst>
            <pc:docMk/>
            <pc:sldMk cId="0" sldId="340"/>
            <ac:picMk id="2050" creationId="{68FB3216-F598-4938-8D95-5AA874E54AF3}"/>
          </ac:picMkLst>
        </pc:picChg>
      </pc:sldChg>
      <pc:sldChg chg="addSp modSp">
        <pc:chgData name="Jamie Webb-Fryer" userId="ba7c1b63bcfb9db4" providerId="LiveId" clId="{C9B3234F-DBD1-49EA-9DC7-6DF1B3EA6C1D}" dt="2020-01-11T10:19:41.597" v="1854" actId="14100"/>
        <pc:sldMkLst>
          <pc:docMk/>
          <pc:sldMk cId="2700869875" sldId="341"/>
        </pc:sldMkLst>
        <pc:spChg chg="mod">
          <ac:chgData name="Jamie Webb-Fryer" userId="ba7c1b63bcfb9db4" providerId="LiveId" clId="{C9B3234F-DBD1-49EA-9DC7-6DF1B3EA6C1D}" dt="2020-01-10T16:52:03.620" v="50" actId="14100"/>
          <ac:spMkLst>
            <pc:docMk/>
            <pc:sldMk cId="2700869875" sldId="341"/>
            <ac:spMk id="2" creationId="{00000000-0000-0000-0000-000000000000}"/>
          </ac:spMkLst>
        </pc:spChg>
        <pc:spChg chg="mod">
          <ac:chgData name="Jamie Webb-Fryer" userId="ba7c1b63bcfb9db4" providerId="LiveId" clId="{C9B3234F-DBD1-49EA-9DC7-6DF1B3EA6C1D}" dt="2020-01-11T10:14:29.263" v="1841" actId="948"/>
          <ac:spMkLst>
            <pc:docMk/>
            <pc:sldMk cId="2700869875" sldId="341"/>
            <ac:spMk id="3" creationId="{00000000-0000-0000-0000-000000000000}"/>
          </ac:spMkLst>
        </pc:spChg>
        <pc:picChg chg="add mod">
          <ac:chgData name="Jamie Webb-Fryer" userId="ba7c1b63bcfb9db4" providerId="LiveId" clId="{C9B3234F-DBD1-49EA-9DC7-6DF1B3EA6C1D}" dt="2020-01-11T10:19:41.597" v="1854" actId="14100"/>
          <ac:picMkLst>
            <pc:docMk/>
            <pc:sldMk cId="2700869875" sldId="341"/>
            <ac:picMk id="6146" creationId="{F7A58705-4104-4A4E-8FE8-192D507FE598}"/>
          </ac:picMkLst>
        </pc:picChg>
        <pc:picChg chg="add mod">
          <ac:chgData name="Jamie Webb-Fryer" userId="ba7c1b63bcfb9db4" providerId="LiveId" clId="{C9B3234F-DBD1-49EA-9DC7-6DF1B3EA6C1D}" dt="2020-01-11T10:17:16.523" v="1848" actId="14100"/>
          <ac:picMkLst>
            <pc:docMk/>
            <pc:sldMk cId="2700869875" sldId="341"/>
            <ac:picMk id="6148" creationId="{002F913C-7685-4C27-B06D-D9F1BDEAB1D5}"/>
          </ac:picMkLst>
        </pc:picChg>
        <pc:picChg chg="add mod">
          <ac:chgData name="Jamie Webb-Fryer" userId="ba7c1b63bcfb9db4" providerId="LiveId" clId="{C9B3234F-DBD1-49EA-9DC7-6DF1B3EA6C1D}" dt="2020-01-11T10:19:39.801" v="1853" actId="14100"/>
          <ac:picMkLst>
            <pc:docMk/>
            <pc:sldMk cId="2700869875" sldId="341"/>
            <ac:picMk id="6150" creationId="{CDBC3346-57CF-4D83-8A2E-53BF7D765914}"/>
          </ac:picMkLst>
        </pc:picChg>
      </pc:sldChg>
      <pc:sldChg chg="addSp modSp">
        <pc:chgData name="Jamie Webb-Fryer" userId="ba7c1b63bcfb9db4" providerId="LiveId" clId="{C9B3234F-DBD1-49EA-9DC7-6DF1B3EA6C1D}" dt="2020-01-11T09:59:17.715" v="1308" actId="14100"/>
        <pc:sldMkLst>
          <pc:docMk/>
          <pc:sldMk cId="1934358202" sldId="342"/>
        </pc:sldMkLst>
        <pc:spChg chg="mod">
          <ac:chgData name="Jamie Webb-Fryer" userId="ba7c1b63bcfb9db4" providerId="LiveId" clId="{C9B3234F-DBD1-49EA-9DC7-6DF1B3EA6C1D}" dt="2020-01-10T16:52:31.030" v="58" actId="20577"/>
          <ac:spMkLst>
            <pc:docMk/>
            <pc:sldMk cId="1934358202" sldId="342"/>
            <ac:spMk id="2" creationId="{00000000-0000-0000-0000-000000000000}"/>
          </ac:spMkLst>
        </pc:spChg>
        <pc:spChg chg="mod">
          <ac:chgData name="Jamie Webb-Fryer" userId="ba7c1b63bcfb9db4" providerId="LiveId" clId="{C9B3234F-DBD1-49EA-9DC7-6DF1B3EA6C1D}" dt="2020-01-11T09:59:06.520" v="1304" actId="14100"/>
          <ac:spMkLst>
            <pc:docMk/>
            <pc:sldMk cId="1934358202" sldId="342"/>
            <ac:spMk id="3" creationId="{00000000-0000-0000-0000-000000000000}"/>
          </ac:spMkLst>
        </pc:spChg>
        <pc:picChg chg="add mod">
          <ac:chgData name="Jamie Webb-Fryer" userId="ba7c1b63bcfb9db4" providerId="LiveId" clId="{C9B3234F-DBD1-49EA-9DC7-6DF1B3EA6C1D}" dt="2020-01-11T09:59:17.715" v="1308" actId="14100"/>
          <ac:picMkLst>
            <pc:docMk/>
            <pc:sldMk cId="1934358202" sldId="342"/>
            <ac:picMk id="5122" creationId="{369A347C-B8A9-49E9-8C9A-291F32208461}"/>
          </ac:picMkLst>
        </pc:picChg>
      </pc:sldChg>
      <pc:sldChg chg="addSp modSp add">
        <pc:chgData name="Jamie Webb-Fryer" userId="ba7c1b63bcfb9db4" providerId="LiveId" clId="{C9B3234F-DBD1-49EA-9DC7-6DF1B3EA6C1D}" dt="2020-01-10T18:41:53.217" v="475" actId="14100"/>
        <pc:sldMkLst>
          <pc:docMk/>
          <pc:sldMk cId="631777304" sldId="343"/>
        </pc:sldMkLst>
        <pc:spChg chg="mod">
          <ac:chgData name="Jamie Webb-Fryer" userId="ba7c1b63bcfb9db4" providerId="LiveId" clId="{C9B3234F-DBD1-49EA-9DC7-6DF1B3EA6C1D}" dt="2020-01-10T18:27:46.708" v="86" actId="20577"/>
          <ac:spMkLst>
            <pc:docMk/>
            <pc:sldMk cId="631777304" sldId="343"/>
            <ac:spMk id="2" creationId="{C0613AEF-0CB6-4EFD-82EC-ABA2CF22B50E}"/>
          </ac:spMkLst>
        </pc:spChg>
        <pc:spChg chg="mod">
          <ac:chgData name="Jamie Webb-Fryer" userId="ba7c1b63bcfb9db4" providerId="LiveId" clId="{C9B3234F-DBD1-49EA-9DC7-6DF1B3EA6C1D}" dt="2020-01-10T18:41:53.217" v="475" actId="14100"/>
          <ac:spMkLst>
            <pc:docMk/>
            <pc:sldMk cId="631777304" sldId="343"/>
            <ac:spMk id="3" creationId="{8E05E6D8-E086-4D16-890D-4147E4A6B78F}"/>
          </ac:spMkLst>
        </pc:spChg>
        <pc:picChg chg="add mod">
          <ac:chgData name="Jamie Webb-Fryer" userId="ba7c1b63bcfb9db4" providerId="LiveId" clId="{C9B3234F-DBD1-49EA-9DC7-6DF1B3EA6C1D}" dt="2020-01-10T18:41:49.327" v="474" actId="14100"/>
          <ac:picMkLst>
            <pc:docMk/>
            <pc:sldMk cId="631777304" sldId="343"/>
            <ac:picMk id="1026" creationId="{1D65EB2A-E7DD-4BED-878F-F0DA09765709}"/>
          </ac:picMkLst>
        </pc:picChg>
      </pc:sldChg>
      <pc:sldChg chg="del">
        <pc:chgData name="Jamie Webb-Fryer" userId="ba7c1b63bcfb9db4" providerId="LiveId" clId="{C9B3234F-DBD1-49EA-9DC7-6DF1B3EA6C1D}" dt="2020-01-10T18:01:39.410" v="59" actId="2696"/>
        <pc:sldMkLst>
          <pc:docMk/>
          <pc:sldMk cId="1429034078" sldId="343"/>
        </pc:sldMkLst>
      </pc:sldChg>
      <pc:sldChg chg="modSp">
        <pc:chgData name="Jamie Webb-Fryer" userId="ba7c1b63bcfb9db4" providerId="LiveId" clId="{C9B3234F-DBD1-49EA-9DC7-6DF1B3EA6C1D}" dt="2020-01-10T18:36:57.677" v="387" actId="20577"/>
        <pc:sldMkLst>
          <pc:docMk/>
          <pc:sldMk cId="3077450153" sldId="344"/>
        </pc:sldMkLst>
        <pc:spChg chg="mod">
          <ac:chgData name="Jamie Webb-Fryer" userId="ba7c1b63bcfb9db4" providerId="LiveId" clId="{C9B3234F-DBD1-49EA-9DC7-6DF1B3EA6C1D}" dt="2020-01-10T18:36:57.677" v="387" actId="20577"/>
          <ac:spMkLst>
            <pc:docMk/>
            <pc:sldMk cId="3077450153" sldId="344"/>
            <ac:spMk id="3" creationId="{00000000-0000-0000-0000-000000000000}"/>
          </ac:spMkLst>
        </pc:spChg>
      </pc:sldChg>
      <pc:sldChg chg="modSp del">
        <pc:chgData name="Jamie Webb-Fryer" userId="ba7c1b63bcfb9db4" providerId="LiveId" clId="{C9B3234F-DBD1-49EA-9DC7-6DF1B3EA6C1D}" dt="2020-01-10T18:35:45.298" v="287" actId="2696"/>
        <pc:sldMkLst>
          <pc:docMk/>
          <pc:sldMk cId="3238320749" sldId="345"/>
        </pc:sldMkLst>
        <pc:spChg chg="mod">
          <ac:chgData name="Jamie Webb-Fryer" userId="ba7c1b63bcfb9db4" providerId="LiveId" clId="{C9B3234F-DBD1-49EA-9DC7-6DF1B3EA6C1D}" dt="2020-01-10T18:35:12.228" v="284" actId="20577"/>
          <ac:spMkLst>
            <pc:docMk/>
            <pc:sldMk cId="3238320749" sldId="345"/>
            <ac:spMk id="3" creationId="{00000000-0000-0000-0000-000000000000}"/>
          </ac:spMkLst>
        </pc:spChg>
      </pc:sldChg>
      <pc:sldChg chg="modSp">
        <pc:chgData name="Jamie Webb-Fryer" userId="ba7c1b63bcfb9db4" providerId="LiveId" clId="{C9B3234F-DBD1-49EA-9DC7-6DF1B3EA6C1D}" dt="2020-01-10T18:38:57.982" v="468" actId="20577"/>
        <pc:sldMkLst>
          <pc:docMk/>
          <pc:sldMk cId="822262116" sldId="346"/>
        </pc:sldMkLst>
        <pc:spChg chg="mod">
          <ac:chgData name="Jamie Webb-Fryer" userId="ba7c1b63bcfb9db4" providerId="LiveId" clId="{C9B3234F-DBD1-49EA-9DC7-6DF1B3EA6C1D}" dt="2020-01-10T18:38:57.982" v="468" actId="20577"/>
          <ac:spMkLst>
            <pc:docMk/>
            <pc:sldMk cId="822262116" sldId="346"/>
            <ac:spMk id="3" creationId="{00000000-0000-0000-0000-000000000000}"/>
          </ac:spMkLst>
        </pc:spChg>
      </pc:sldChg>
      <pc:sldChg chg="addSp modSp">
        <pc:chgData name="Jamie Webb-Fryer" userId="ba7c1b63bcfb9db4" providerId="LiveId" clId="{C9B3234F-DBD1-49EA-9DC7-6DF1B3EA6C1D}" dt="2020-01-12T15:42:31.204" v="1856" actId="20577"/>
        <pc:sldMkLst>
          <pc:docMk/>
          <pc:sldMk cId="609988587" sldId="347"/>
        </pc:sldMkLst>
        <pc:spChg chg="mod">
          <ac:chgData name="Jamie Webb-Fryer" userId="ba7c1b63bcfb9db4" providerId="LiveId" clId="{C9B3234F-DBD1-49EA-9DC7-6DF1B3EA6C1D}" dt="2020-01-12T15:42:31.204" v="1856" actId="20577"/>
          <ac:spMkLst>
            <pc:docMk/>
            <pc:sldMk cId="609988587" sldId="347"/>
            <ac:spMk id="2" creationId="{00000000-0000-0000-0000-000000000000}"/>
          </ac:spMkLst>
        </pc:spChg>
        <pc:spChg chg="mod">
          <ac:chgData name="Jamie Webb-Fryer" userId="ba7c1b63bcfb9db4" providerId="LiveId" clId="{C9B3234F-DBD1-49EA-9DC7-6DF1B3EA6C1D}" dt="2020-01-11T09:42:04.664" v="819" actId="313"/>
          <ac:spMkLst>
            <pc:docMk/>
            <pc:sldMk cId="609988587" sldId="347"/>
            <ac:spMk id="3" creationId="{00000000-0000-0000-0000-000000000000}"/>
          </ac:spMkLst>
        </pc:spChg>
        <pc:picChg chg="add mod">
          <ac:chgData name="Jamie Webb-Fryer" userId="ba7c1b63bcfb9db4" providerId="LiveId" clId="{C9B3234F-DBD1-49EA-9DC7-6DF1B3EA6C1D}" dt="2020-01-10T18:55:56.062" v="606" actId="14100"/>
          <ac:picMkLst>
            <pc:docMk/>
            <pc:sldMk cId="609988587" sldId="347"/>
            <ac:picMk id="4098" creationId="{DB63F74B-188F-4884-B84E-8863C0251D76}"/>
          </ac:picMkLst>
        </pc:picChg>
      </pc:sldChg>
      <pc:sldChg chg="modSp">
        <pc:chgData name="Jamie Webb-Fryer" userId="ba7c1b63bcfb9db4" providerId="LiveId" clId="{C9B3234F-DBD1-49EA-9DC7-6DF1B3EA6C1D}" dt="2020-01-11T10:01:21.595" v="1355" actId="20577"/>
        <pc:sldMkLst>
          <pc:docMk/>
          <pc:sldMk cId="3480167800" sldId="348"/>
        </pc:sldMkLst>
        <pc:spChg chg="mod">
          <ac:chgData name="Jamie Webb-Fryer" userId="ba7c1b63bcfb9db4" providerId="LiveId" clId="{C9B3234F-DBD1-49EA-9DC7-6DF1B3EA6C1D}" dt="2020-01-11T10:01:21.595" v="1355" actId="20577"/>
          <ac:spMkLst>
            <pc:docMk/>
            <pc:sldMk cId="3480167800" sldId="348"/>
            <ac:spMk id="3" creationId="{00000000-0000-0000-0000-000000000000}"/>
          </ac:spMkLst>
        </pc:spChg>
      </pc:sldChg>
      <pc:sldChg chg="modSp">
        <pc:chgData name="Jamie Webb-Fryer" userId="ba7c1b63bcfb9db4" providerId="LiveId" clId="{C9B3234F-DBD1-49EA-9DC7-6DF1B3EA6C1D}" dt="2020-01-11T10:13:47.455" v="1840" actId="20577"/>
        <pc:sldMkLst>
          <pc:docMk/>
          <pc:sldMk cId="787693281" sldId="349"/>
        </pc:sldMkLst>
        <pc:spChg chg="mod">
          <ac:chgData name="Jamie Webb-Fryer" userId="ba7c1b63bcfb9db4" providerId="LiveId" clId="{C9B3234F-DBD1-49EA-9DC7-6DF1B3EA6C1D}" dt="2020-01-11T10:13:47.455" v="1840" actId="20577"/>
          <ac:spMkLst>
            <pc:docMk/>
            <pc:sldMk cId="787693281" sldId="349"/>
            <ac:spMk id="3" creationId="{00000000-0000-0000-0000-000000000000}"/>
          </ac:spMkLst>
        </pc:spChg>
      </pc:sldChg>
      <pc:sldMasterChg chg="modSp">
        <pc:chgData name="Jamie Webb-Fryer" userId="ba7c1b63bcfb9db4" providerId="LiveId" clId="{C9B3234F-DBD1-49EA-9DC7-6DF1B3EA6C1D}" dt="2020-01-03T18:32:59.921" v="40" actId="20577"/>
        <pc:sldMasterMkLst>
          <pc:docMk/>
          <pc:sldMasterMk cId="0" sldId="2147483651"/>
        </pc:sldMasterMkLst>
        <pc:spChg chg="mod">
          <ac:chgData name="Jamie Webb-Fryer" userId="ba7c1b63bcfb9db4" providerId="LiveId" clId="{C9B3234F-DBD1-49EA-9DC7-6DF1B3EA6C1D}" dt="2020-01-03T18:08:27.931" v="38" actId="20577"/>
          <ac:spMkLst>
            <pc:docMk/>
            <pc:sldMasterMk cId="0" sldId="2147483651"/>
            <ac:spMk id="1029" creationId="{00000000-0000-0000-0000-000000000000}"/>
          </ac:spMkLst>
        </pc:spChg>
        <pc:spChg chg="mod">
          <ac:chgData name="Jamie Webb-Fryer" userId="ba7c1b63bcfb9db4" providerId="LiveId" clId="{C9B3234F-DBD1-49EA-9DC7-6DF1B3EA6C1D}" dt="2020-01-03T18:32:59.921" v="40" actId="20577"/>
          <ac:spMkLst>
            <pc:docMk/>
            <pc:sldMasterMk cId="0" sldId="2147483651"/>
            <ac:spMk id="53259" creationId="{00000000-0000-0000-0000-000000000000}"/>
          </ac:spMkLst>
        </pc:spChg>
      </pc:sldMasterChg>
    </pc:docChg>
  </pc:docChgLst>
  <pc:docChgLst>
    <pc:chgData name="Jamie Webb-Fryer" userId="ba7c1b63bcfb9db4" providerId="Windows Live" clId="Web-{04848915-F93B-4AEE-80BF-1787B25DAC24}"/>
    <pc:docChg chg="modSld">
      <pc:chgData name="Jamie Webb-Fryer" userId="ba7c1b63bcfb9db4" providerId="Windows Live" clId="Web-{04848915-F93B-4AEE-80BF-1787B25DAC24}" dt="2020-01-20T07:08:12.449" v="6" actId="20577"/>
      <pc:docMkLst>
        <pc:docMk/>
      </pc:docMkLst>
      <pc:sldChg chg="modSp">
        <pc:chgData name="Jamie Webb-Fryer" userId="ba7c1b63bcfb9db4" providerId="Windows Live" clId="Web-{04848915-F93B-4AEE-80BF-1787B25DAC24}" dt="2020-01-20T07:08:12.449" v="6" actId="20577"/>
        <pc:sldMkLst>
          <pc:docMk/>
          <pc:sldMk cId="2484268484" sldId="353"/>
        </pc:sldMkLst>
        <pc:spChg chg="mod">
          <ac:chgData name="Jamie Webb-Fryer" userId="ba7c1b63bcfb9db4" providerId="Windows Live" clId="Web-{04848915-F93B-4AEE-80BF-1787B25DAC24}" dt="2020-01-20T07:08:12.449" v="6" actId="20577"/>
          <ac:spMkLst>
            <pc:docMk/>
            <pc:sldMk cId="2484268484" sldId="353"/>
            <ac:spMk id="3" creationId="{8E05E6D8-E086-4D16-890D-4147E4A6B78F}"/>
          </ac:spMkLst>
        </pc:spChg>
      </pc:sldChg>
    </pc:docChg>
  </pc:docChgLst>
  <pc:docChgLst>
    <pc:chgData name="Jamie Webb-Fryer" userId="ba7c1b63bcfb9db4" providerId="LiveId" clId="{E0894B4A-9CF2-4C5C-A218-FC6CCB685E04}"/>
    <pc:docChg chg="custSel modSld">
      <pc:chgData name="Jamie Webb-Fryer" userId="ba7c1b63bcfb9db4" providerId="LiveId" clId="{E0894B4A-9CF2-4C5C-A218-FC6CCB685E04}" dt="2020-02-19T19:35:56.476" v="541" actId="14100"/>
      <pc:docMkLst>
        <pc:docMk/>
      </pc:docMkLst>
      <pc:sldChg chg="modSp">
        <pc:chgData name="Jamie Webb-Fryer" userId="ba7c1b63bcfb9db4" providerId="LiveId" clId="{E0894B4A-9CF2-4C5C-A218-FC6CCB685E04}" dt="2020-02-19T18:56:57.750" v="8" actId="14100"/>
        <pc:sldMkLst>
          <pc:docMk/>
          <pc:sldMk cId="3662700317" sldId="377"/>
        </pc:sldMkLst>
        <pc:spChg chg="mod">
          <ac:chgData name="Jamie Webb-Fryer" userId="ba7c1b63bcfb9db4" providerId="LiveId" clId="{E0894B4A-9CF2-4C5C-A218-FC6CCB685E04}" dt="2020-02-19T18:56:57.750" v="8" actId="14100"/>
          <ac:spMkLst>
            <pc:docMk/>
            <pc:sldMk cId="3662700317" sldId="377"/>
            <ac:spMk id="3" creationId="{8E05E6D8-E086-4D16-890D-4147E4A6B78F}"/>
          </ac:spMkLst>
        </pc:spChg>
      </pc:sldChg>
      <pc:sldChg chg="modSp">
        <pc:chgData name="Jamie Webb-Fryer" userId="ba7c1b63bcfb9db4" providerId="LiveId" clId="{E0894B4A-9CF2-4C5C-A218-FC6CCB685E04}" dt="2020-02-19T18:57:21.131" v="12" actId="5793"/>
        <pc:sldMkLst>
          <pc:docMk/>
          <pc:sldMk cId="281047120" sldId="378"/>
        </pc:sldMkLst>
        <pc:spChg chg="mod">
          <ac:chgData name="Jamie Webb-Fryer" userId="ba7c1b63bcfb9db4" providerId="LiveId" clId="{E0894B4A-9CF2-4C5C-A218-FC6CCB685E04}" dt="2020-02-19T18:57:21.131" v="12" actId="5793"/>
          <ac:spMkLst>
            <pc:docMk/>
            <pc:sldMk cId="281047120" sldId="378"/>
            <ac:spMk id="3" creationId="{8E05E6D8-E086-4D16-890D-4147E4A6B78F}"/>
          </ac:spMkLst>
        </pc:spChg>
      </pc:sldChg>
      <pc:sldChg chg="addSp modSp">
        <pc:chgData name="Jamie Webb-Fryer" userId="ba7c1b63bcfb9db4" providerId="LiveId" clId="{E0894B4A-9CF2-4C5C-A218-FC6CCB685E04}" dt="2020-02-19T19:35:56.476" v="541" actId="14100"/>
        <pc:sldMkLst>
          <pc:docMk/>
          <pc:sldMk cId="2930785232" sldId="379"/>
        </pc:sldMkLst>
        <pc:spChg chg="mod">
          <ac:chgData name="Jamie Webb-Fryer" userId="ba7c1b63bcfb9db4" providerId="LiveId" clId="{E0894B4A-9CF2-4C5C-A218-FC6CCB685E04}" dt="2020-02-19T19:35:54.176" v="540" actId="14100"/>
          <ac:spMkLst>
            <pc:docMk/>
            <pc:sldMk cId="2930785232" sldId="379"/>
            <ac:spMk id="3" creationId="{8E05E6D8-E086-4D16-890D-4147E4A6B78F}"/>
          </ac:spMkLst>
        </pc:spChg>
        <pc:picChg chg="add mod">
          <ac:chgData name="Jamie Webb-Fryer" userId="ba7c1b63bcfb9db4" providerId="LiveId" clId="{E0894B4A-9CF2-4C5C-A218-FC6CCB685E04}" dt="2020-02-19T19:35:56.476" v="541" actId="14100"/>
          <ac:picMkLst>
            <pc:docMk/>
            <pc:sldMk cId="2930785232" sldId="379"/>
            <ac:picMk id="1026" creationId="{DC2B844B-074E-40EF-8049-7D858F91D503}"/>
          </ac:picMkLst>
        </pc:picChg>
      </pc:sldChg>
    </pc:docChg>
  </pc:docChgLst>
  <pc:docChgLst>
    <pc:chgData name="Jamie Webb-Fryer" userId="ba7c1b63bcfb9db4" providerId="LiveId" clId="{1DD058B9-6ECB-428E-94D4-D0C46DC0167C}"/>
    <pc:docChg chg="custSel addSld delSld modSld">
      <pc:chgData name="Jamie Webb-Fryer" userId="ba7c1b63bcfb9db4" providerId="LiveId" clId="{1DD058B9-6ECB-428E-94D4-D0C46DC0167C}" dt="2020-01-23T08:08:22.076" v="158" actId="47"/>
      <pc:docMkLst>
        <pc:docMk/>
      </pc:docMkLst>
      <pc:sldChg chg="modSp">
        <pc:chgData name="Jamie Webb-Fryer" userId="ba7c1b63bcfb9db4" providerId="LiveId" clId="{1DD058B9-6ECB-428E-94D4-D0C46DC0167C}" dt="2020-01-22T20:19:07.752" v="81"/>
        <pc:sldMkLst>
          <pc:docMk/>
          <pc:sldMk cId="0" sldId="256"/>
        </pc:sldMkLst>
        <pc:spChg chg="mod">
          <ac:chgData name="Jamie Webb-Fryer" userId="ba7c1b63bcfb9db4" providerId="LiveId" clId="{1DD058B9-6ECB-428E-94D4-D0C46DC0167C}" dt="2020-01-22T20:18:56.330" v="80"/>
          <ac:spMkLst>
            <pc:docMk/>
            <pc:sldMk cId="0" sldId="256"/>
            <ac:spMk id="2053" creationId="{00000000-0000-0000-0000-000000000000}"/>
          </ac:spMkLst>
        </pc:spChg>
        <pc:spChg chg="mod">
          <ac:chgData name="Jamie Webb-Fryer" userId="ba7c1b63bcfb9db4" providerId="LiveId" clId="{1DD058B9-6ECB-428E-94D4-D0C46DC0167C}" dt="2020-01-22T20:19:07.752" v="81"/>
          <ac:spMkLst>
            <pc:docMk/>
            <pc:sldMk cId="0" sldId="256"/>
            <ac:spMk id="2054" creationId="{00000000-0000-0000-0000-000000000000}"/>
          </ac:spMkLst>
        </pc:spChg>
      </pc:sldChg>
      <pc:sldChg chg="del">
        <pc:chgData name="Jamie Webb-Fryer" userId="ba7c1b63bcfb9db4" providerId="LiveId" clId="{1DD058B9-6ECB-428E-94D4-D0C46DC0167C}" dt="2020-01-22T20:10:22.216" v="10" actId="47"/>
        <pc:sldMkLst>
          <pc:docMk/>
          <pc:sldMk cId="2010869661" sldId="275"/>
        </pc:sldMkLst>
      </pc:sldChg>
      <pc:sldChg chg="addSp delSp modSp">
        <pc:chgData name="Jamie Webb-Fryer" userId="ba7c1b63bcfb9db4" providerId="LiveId" clId="{1DD058B9-6ECB-428E-94D4-D0C46DC0167C}" dt="2020-01-23T07:14:02.956" v="91"/>
        <pc:sldMkLst>
          <pc:docMk/>
          <pc:sldMk cId="631777304" sldId="343"/>
        </pc:sldMkLst>
        <pc:spChg chg="mod">
          <ac:chgData name="Jamie Webb-Fryer" userId="ba7c1b63bcfb9db4" providerId="LiveId" clId="{1DD058B9-6ECB-428E-94D4-D0C46DC0167C}" dt="2020-01-22T20:11:13.003" v="30" actId="20577"/>
          <ac:spMkLst>
            <pc:docMk/>
            <pc:sldMk cId="631777304" sldId="343"/>
            <ac:spMk id="2" creationId="{C0613AEF-0CB6-4EFD-82EC-ABA2CF22B50E}"/>
          </ac:spMkLst>
        </pc:spChg>
        <pc:spChg chg="mod">
          <ac:chgData name="Jamie Webb-Fryer" userId="ba7c1b63bcfb9db4" providerId="LiveId" clId="{1DD058B9-6ECB-428E-94D4-D0C46DC0167C}" dt="2020-01-23T07:13:43.761" v="88" actId="20577"/>
          <ac:spMkLst>
            <pc:docMk/>
            <pc:sldMk cId="631777304" sldId="343"/>
            <ac:spMk id="3" creationId="{8E05E6D8-E086-4D16-890D-4147E4A6B78F}"/>
          </ac:spMkLst>
        </pc:spChg>
        <pc:picChg chg="add">
          <ac:chgData name="Jamie Webb-Fryer" userId="ba7c1b63bcfb9db4" providerId="LiveId" clId="{1DD058B9-6ECB-428E-94D4-D0C46DC0167C}" dt="2020-01-23T07:14:02.956" v="91"/>
          <ac:picMkLst>
            <pc:docMk/>
            <pc:sldMk cId="631777304" sldId="343"/>
            <ac:picMk id="4" creationId="{B79191DE-C14C-48A5-A369-C0127DE06CFC}"/>
          </ac:picMkLst>
        </pc:picChg>
        <pc:picChg chg="del">
          <ac:chgData name="Jamie Webb-Fryer" userId="ba7c1b63bcfb9db4" providerId="LiveId" clId="{1DD058B9-6ECB-428E-94D4-D0C46DC0167C}" dt="2020-01-22T20:10:18.075" v="2" actId="478"/>
          <ac:picMkLst>
            <pc:docMk/>
            <pc:sldMk cId="631777304" sldId="343"/>
            <ac:picMk id="1028" creationId="{1AE98A53-F729-4DDC-956C-2FD22CDEAEBA}"/>
          </ac:picMkLst>
        </pc:picChg>
      </pc:sldChg>
      <pc:sldChg chg="del">
        <pc:chgData name="Jamie Webb-Fryer" userId="ba7c1b63bcfb9db4" providerId="LiveId" clId="{1DD058B9-6ECB-428E-94D4-D0C46DC0167C}" dt="2020-01-22T20:10:20.433" v="3" actId="47"/>
        <pc:sldMkLst>
          <pc:docMk/>
          <pc:sldMk cId="2432559233" sldId="344"/>
        </pc:sldMkLst>
      </pc:sldChg>
      <pc:sldChg chg="del">
        <pc:chgData name="Jamie Webb-Fryer" userId="ba7c1b63bcfb9db4" providerId="LiveId" clId="{1DD058B9-6ECB-428E-94D4-D0C46DC0167C}" dt="2020-01-22T20:10:20.638" v="4" actId="47"/>
        <pc:sldMkLst>
          <pc:docMk/>
          <pc:sldMk cId="2211870021" sldId="346"/>
        </pc:sldMkLst>
      </pc:sldChg>
      <pc:sldChg chg="del">
        <pc:chgData name="Jamie Webb-Fryer" userId="ba7c1b63bcfb9db4" providerId="LiveId" clId="{1DD058B9-6ECB-428E-94D4-D0C46DC0167C}" dt="2020-01-22T20:10:21.900" v="9" actId="47"/>
        <pc:sldMkLst>
          <pc:docMk/>
          <pc:sldMk cId="1729132648" sldId="347"/>
        </pc:sldMkLst>
      </pc:sldChg>
      <pc:sldChg chg="del">
        <pc:chgData name="Jamie Webb-Fryer" userId="ba7c1b63bcfb9db4" providerId="LiveId" clId="{1DD058B9-6ECB-428E-94D4-D0C46DC0167C}" dt="2020-01-22T20:10:22.647" v="11" actId="47"/>
        <pc:sldMkLst>
          <pc:docMk/>
          <pc:sldMk cId="464407246" sldId="348"/>
        </pc:sldMkLst>
      </pc:sldChg>
      <pc:sldChg chg="del">
        <pc:chgData name="Jamie Webb-Fryer" userId="ba7c1b63bcfb9db4" providerId="LiveId" clId="{1DD058B9-6ECB-428E-94D4-D0C46DC0167C}" dt="2020-01-22T20:10:21.124" v="7" actId="47"/>
        <pc:sldMkLst>
          <pc:docMk/>
          <pc:sldMk cId="3928153324" sldId="352"/>
        </pc:sldMkLst>
      </pc:sldChg>
      <pc:sldChg chg="del">
        <pc:chgData name="Jamie Webb-Fryer" userId="ba7c1b63bcfb9db4" providerId="LiveId" clId="{1DD058B9-6ECB-428E-94D4-D0C46DC0167C}" dt="2020-01-22T20:10:20.933" v="6" actId="47"/>
        <pc:sldMkLst>
          <pc:docMk/>
          <pc:sldMk cId="2484268484" sldId="353"/>
        </pc:sldMkLst>
      </pc:sldChg>
      <pc:sldChg chg="del">
        <pc:chgData name="Jamie Webb-Fryer" userId="ba7c1b63bcfb9db4" providerId="LiveId" clId="{1DD058B9-6ECB-428E-94D4-D0C46DC0167C}" dt="2020-01-23T08:08:22.076" v="158" actId="47"/>
        <pc:sldMkLst>
          <pc:docMk/>
          <pc:sldMk cId="2217512987" sldId="357"/>
        </pc:sldMkLst>
      </pc:sldChg>
      <pc:sldChg chg="del">
        <pc:chgData name="Jamie Webb-Fryer" userId="ba7c1b63bcfb9db4" providerId="LiveId" clId="{1DD058B9-6ECB-428E-94D4-D0C46DC0167C}" dt="2020-01-22T20:10:20.731" v="5" actId="47"/>
        <pc:sldMkLst>
          <pc:docMk/>
          <pc:sldMk cId="1261878096" sldId="358"/>
        </pc:sldMkLst>
      </pc:sldChg>
      <pc:sldChg chg="addSp delSp modSp">
        <pc:chgData name="Jamie Webb-Fryer" userId="ba7c1b63bcfb9db4" providerId="LiveId" clId="{1DD058B9-6ECB-428E-94D4-D0C46DC0167C}" dt="2020-01-23T07:27:27.197" v="104"/>
        <pc:sldMkLst>
          <pc:docMk/>
          <pc:sldMk cId="2431512809" sldId="359"/>
        </pc:sldMkLst>
        <pc:spChg chg="del mod">
          <ac:chgData name="Jamie Webb-Fryer" userId="ba7c1b63bcfb9db4" providerId="LiveId" clId="{1DD058B9-6ECB-428E-94D4-D0C46DC0167C}" dt="2020-01-23T07:12:53.451" v="82"/>
          <ac:spMkLst>
            <pc:docMk/>
            <pc:sldMk cId="2431512809" sldId="359"/>
            <ac:spMk id="3" creationId="{B1FB0D7C-1ABF-427E-BDA2-F85C85CFCE37}"/>
          </ac:spMkLst>
        </pc:spChg>
        <pc:spChg chg="add del mod">
          <ac:chgData name="Jamie Webb-Fryer" userId="ba7c1b63bcfb9db4" providerId="LiveId" clId="{1DD058B9-6ECB-428E-94D4-D0C46DC0167C}" dt="2020-01-23T07:14:52.086" v="92"/>
          <ac:spMkLst>
            <pc:docMk/>
            <pc:sldMk cId="2431512809" sldId="359"/>
            <ac:spMk id="7" creationId="{B92DE291-D95C-48BD-A766-8215E2A76FC7}"/>
          </ac:spMkLst>
        </pc:spChg>
        <pc:picChg chg="add del mod">
          <ac:chgData name="Jamie Webb-Fryer" userId="ba7c1b63bcfb9db4" providerId="LiveId" clId="{1DD058B9-6ECB-428E-94D4-D0C46DC0167C}" dt="2020-01-23T07:14:00.094" v="90"/>
          <ac:picMkLst>
            <pc:docMk/>
            <pc:sldMk cId="2431512809" sldId="359"/>
            <ac:picMk id="6" creationId="{D53E1874-5BD6-42C9-9C2A-F0C7611F6CB1}"/>
          </ac:picMkLst>
        </pc:picChg>
        <pc:picChg chg="add mod">
          <ac:chgData name="Jamie Webb-Fryer" userId="ba7c1b63bcfb9db4" providerId="LiveId" clId="{1DD058B9-6ECB-428E-94D4-D0C46DC0167C}" dt="2020-01-23T07:15:07.287" v="98" actId="14100"/>
          <ac:picMkLst>
            <pc:docMk/>
            <pc:sldMk cId="2431512809" sldId="359"/>
            <ac:picMk id="1026" creationId="{B828A48C-1E67-4FB0-ABAC-ED14800A461A}"/>
          </ac:picMkLst>
        </pc:picChg>
        <pc:picChg chg="add del">
          <ac:chgData name="Jamie Webb-Fryer" userId="ba7c1b63bcfb9db4" providerId="LiveId" clId="{1DD058B9-6ECB-428E-94D4-D0C46DC0167C}" dt="2020-01-23T07:27:27.197" v="104"/>
          <ac:picMkLst>
            <pc:docMk/>
            <pc:sldMk cId="2431512809" sldId="359"/>
            <ac:picMk id="1028" creationId="{7B95BCB8-F1A8-4FAD-BE91-AFFCDEC40F86}"/>
          </ac:picMkLst>
        </pc:picChg>
      </pc:sldChg>
      <pc:sldChg chg="del">
        <pc:chgData name="Jamie Webb-Fryer" userId="ba7c1b63bcfb9db4" providerId="LiveId" clId="{1DD058B9-6ECB-428E-94D4-D0C46DC0167C}" dt="2020-01-22T20:10:21.281" v="8" actId="47"/>
        <pc:sldMkLst>
          <pc:docMk/>
          <pc:sldMk cId="2569380680" sldId="360"/>
        </pc:sldMkLst>
      </pc:sldChg>
      <pc:sldChg chg="modSp">
        <pc:chgData name="Jamie Webb-Fryer" userId="ba7c1b63bcfb9db4" providerId="LiveId" clId="{1DD058B9-6ECB-428E-94D4-D0C46DC0167C}" dt="2020-01-22T20:17:12.518" v="70" actId="20577"/>
        <pc:sldMkLst>
          <pc:docMk/>
          <pc:sldMk cId="3086474162" sldId="360"/>
        </pc:sldMkLst>
        <pc:spChg chg="mod">
          <ac:chgData name="Jamie Webb-Fryer" userId="ba7c1b63bcfb9db4" providerId="LiveId" clId="{1DD058B9-6ECB-428E-94D4-D0C46DC0167C}" dt="2020-01-22T20:14:28.117" v="40" actId="20577"/>
          <ac:spMkLst>
            <pc:docMk/>
            <pc:sldMk cId="3086474162" sldId="360"/>
            <ac:spMk id="2" creationId="{C0613AEF-0CB6-4EFD-82EC-ABA2CF22B50E}"/>
          </ac:spMkLst>
        </pc:spChg>
        <pc:spChg chg="mod">
          <ac:chgData name="Jamie Webb-Fryer" userId="ba7c1b63bcfb9db4" providerId="LiveId" clId="{1DD058B9-6ECB-428E-94D4-D0C46DC0167C}" dt="2020-01-22T20:17:12.518" v="70" actId="20577"/>
          <ac:spMkLst>
            <pc:docMk/>
            <pc:sldMk cId="3086474162" sldId="360"/>
            <ac:spMk id="3" creationId="{8E05E6D8-E086-4D16-890D-4147E4A6B78F}"/>
          </ac:spMkLst>
        </pc:spChg>
      </pc:sldChg>
      <pc:sldChg chg="addSp modSp">
        <pc:chgData name="Jamie Webb-Fryer" userId="ba7c1b63bcfb9db4" providerId="LiveId" clId="{1DD058B9-6ECB-428E-94D4-D0C46DC0167C}" dt="2020-01-23T07:31:44.040" v="113" actId="14100"/>
        <pc:sldMkLst>
          <pc:docMk/>
          <pc:sldMk cId="3105249107" sldId="361"/>
        </pc:sldMkLst>
        <pc:spChg chg="mod">
          <ac:chgData name="Jamie Webb-Fryer" userId="ba7c1b63bcfb9db4" providerId="LiveId" clId="{1DD058B9-6ECB-428E-94D4-D0C46DC0167C}" dt="2020-01-22T20:15:22.144" v="49"/>
          <ac:spMkLst>
            <pc:docMk/>
            <pc:sldMk cId="3105249107" sldId="361"/>
            <ac:spMk id="2" creationId="{C0613AEF-0CB6-4EFD-82EC-ABA2CF22B50E}"/>
          </ac:spMkLst>
        </pc:spChg>
        <pc:spChg chg="mod">
          <ac:chgData name="Jamie Webb-Fryer" userId="ba7c1b63bcfb9db4" providerId="LiveId" clId="{1DD058B9-6ECB-428E-94D4-D0C46DC0167C}" dt="2020-01-23T07:30:04.351" v="107" actId="20577"/>
          <ac:spMkLst>
            <pc:docMk/>
            <pc:sldMk cId="3105249107" sldId="361"/>
            <ac:spMk id="3" creationId="{8E05E6D8-E086-4D16-890D-4147E4A6B78F}"/>
          </ac:spMkLst>
        </pc:spChg>
        <pc:picChg chg="add mod">
          <ac:chgData name="Jamie Webb-Fryer" userId="ba7c1b63bcfb9db4" providerId="LiveId" clId="{1DD058B9-6ECB-428E-94D4-D0C46DC0167C}" dt="2020-01-23T07:31:44.040" v="113" actId="14100"/>
          <ac:picMkLst>
            <pc:docMk/>
            <pc:sldMk cId="3105249107" sldId="361"/>
            <ac:picMk id="2050" creationId="{8A171C51-86BE-4120-8FC4-B7FCBAFB1E41}"/>
          </ac:picMkLst>
        </pc:picChg>
      </pc:sldChg>
      <pc:sldChg chg="addSp modSp del">
        <pc:chgData name="Jamie Webb-Fryer" userId="ba7c1b63bcfb9db4" providerId="LiveId" clId="{1DD058B9-6ECB-428E-94D4-D0C46DC0167C}" dt="2020-01-23T08:08:20.557" v="152" actId="47"/>
        <pc:sldMkLst>
          <pc:docMk/>
          <pc:sldMk cId="524640620" sldId="362"/>
        </pc:sldMkLst>
        <pc:spChg chg="mod">
          <ac:chgData name="Jamie Webb-Fryer" userId="ba7c1b63bcfb9db4" providerId="LiveId" clId="{1DD058B9-6ECB-428E-94D4-D0C46DC0167C}" dt="2020-01-22T20:16:23.431" v="56" actId="20577"/>
          <ac:spMkLst>
            <pc:docMk/>
            <pc:sldMk cId="524640620" sldId="362"/>
            <ac:spMk id="2" creationId="{C0613AEF-0CB6-4EFD-82EC-ABA2CF22B50E}"/>
          </ac:spMkLst>
        </pc:spChg>
        <pc:spChg chg="mod">
          <ac:chgData name="Jamie Webb-Fryer" userId="ba7c1b63bcfb9db4" providerId="LiveId" clId="{1DD058B9-6ECB-428E-94D4-D0C46DC0167C}" dt="2020-01-23T07:36:19.089" v="122" actId="20577"/>
          <ac:spMkLst>
            <pc:docMk/>
            <pc:sldMk cId="524640620" sldId="362"/>
            <ac:spMk id="3" creationId="{8E05E6D8-E086-4D16-890D-4147E4A6B78F}"/>
          </ac:spMkLst>
        </pc:spChg>
        <pc:picChg chg="add mod">
          <ac:chgData name="Jamie Webb-Fryer" userId="ba7c1b63bcfb9db4" providerId="LiveId" clId="{1DD058B9-6ECB-428E-94D4-D0C46DC0167C}" dt="2020-01-23T08:00:06.812" v="135" actId="14100"/>
          <ac:picMkLst>
            <pc:docMk/>
            <pc:sldMk cId="524640620" sldId="362"/>
            <ac:picMk id="5" creationId="{CEE881C9-1AC3-4473-9334-00F624E65203}"/>
          </ac:picMkLst>
        </pc:picChg>
      </pc:sldChg>
      <pc:sldChg chg="modSp del">
        <pc:chgData name="Jamie Webb-Fryer" userId="ba7c1b63bcfb9db4" providerId="LiveId" clId="{1DD058B9-6ECB-428E-94D4-D0C46DC0167C}" dt="2020-01-23T08:08:21.407" v="155" actId="47"/>
        <pc:sldMkLst>
          <pc:docMk/>
          <pc:sldMk cId="1886445195" sldId="363"/>
        </pc:sldMkLst>
        <pc:spChg chg="mod">
          <ac:chgData name="Jamie Webb-Fryer" userId="ba7c1b63bcfb9db4" providerId="LiveId" clId="{1DD058B9-6ECB-428E-94D4-D0C46DC0167C}" dt="2020-01-22T20:18:13.421" v="78" actId="20577"/>
          <ac:spMkLst>
            <pc:docMk/>
            <pc:sldMk cId="1886445195" sldId="363"/>
            <ac:spMk id="2" creationId="{C0613AEF-0CB6-4EFD-82EC-ABA2CF22B50E}"/>
          </ac:spMkLst>
        </pc:spChg>
        <pc:spChg chg="mod">
          <ac:chgData name="Jamie Webb-Fryer" userId="ba7c1b63bcfb9db4" providerId="LiveId" clId="{1DD058B9-6ECB-428E-94D4-D0C46DC0167C}" dt="2020-01-23T08:03:02.103" v="141" actId="20577"/>
          <ac:spMkLst>
            <pc:docMk/>
            <pc:sldMk cId="1886445195" sldId="363"/>
            <ac:spMk id="3" creationId="{8E05E6D8-E086-4D16-890D-4147E4A6B78F}"/>
          </ac:spMkLst>
        </pc:spChg>
      </pc:sldChg>
      <pc:sldChg chg="addSp delSp modSp">
        <pc:chgData name="Jamie Webb-Fryer" userId="ba7c1b63bcfb9db4" providerId="LiveId" clId="{1DD058B9-6ECB-428E-94D4-D0C46DC0167C}" dt="2020-01-23T07:27:31.223" v="106" actId="1076"/>
        <pc:sldMkLst>
          <pc:docMk/>
          <pc:sldMk cId="2601862620" sldId="364"/>
        </pc:sldMkLst>
        <pc:spChg chg="mod">
          <ac:chgData name="Jamie Webb-Fryer" userId="ba7c1b63bcfb9db4" providerId="LiveId" clId="{1DD058B9-6ECB-428E-94D4-D0C46DC0167C}" dt="2020-01-23T07:13:47.004" v="89" actId="20577"/>
          <ac:spMkLst>
            <pc:docMk/>
            <pc:sldMk cId="2601862620" sldId="364"/>
            <ac:spMk id="3" creationId="{8E05E6D8-E086-4D16-890D-4147E4A6B78F}"/>
          </ac:spMkLst>
        </pc:spChg>
        <pc:spChg chg="add del">
          <ac:chgData name="Jamie Webb-Fryer" userId="ba7c1b63bcfb9db4" providerId="LiveId" clId="{1DD058B9-6ECB-428E-94D4-D0C46DC0167C}" dt="2020-01-23T07:26:40.883" v="100" actId="478"/>
          <ac:spMkLst>
            <pc:docMk/>
            <pc:sldMk cId="2601862620" sldId="364"/>
            <ac:spMk id="4" creationId="{A4271C55-B27A-4C45-B223-12E0E25CB733}"/>
          </ac:spMkLst>
        </pc:spChg>
        <pc:spChg chg="add del">
          <ac:chgData name="Jamie Webb-Fryer" userId="ba7c1b63bcfb9db4" providerId="LiveId" clId="{1DD058B9-6ECB-428E-94D4-D0C46DC0167C}" dt="2020-01-23T07:26:52.433" v="102" actId="478"/>
          <ac:spMkLst>
            <pc:docMk/>
            <pc:sldMk cId="2601862620" sldId="364"/>
            <ac:spMk id="5" creationId="{D3F5811B-EBF7-4948-82EF-DB99E41888C5}"/>
          </ac:spMkLst>
        </pc:spChg>
        <pc:picChg chg="add mod">
          <ac:chgData name="Jamie Webb-Fryer" userId="ba7c1b63bcfb9db4" providerId="LiveId" clId="{1DD058B9-6ECB-428E-94D4-D0C46DC0167C}" dt="2020-01-23T07:27:31.223" v="106" actId="1076"/>
          <ac:picMkLst>
            <pc:docMk/>
            <pc:sldMk cId="2601862620" sldId="364"/>
            <ac:picMk id="6" creationId="{4B53E4A0-1DCF-4FB1-BE84-0E6EE9E639F9}"/>
          </ac:picMkLst>
        </pc:picChg>
      </pc:sldChg>
      <pc:sldChg chg="addSp modSp">
        <pc:chgData name="Jamie Webb-Fryer" userId="ba7c1b63bcfb9db4" providerId="LiveId" clId="{1DD058B9-6ECB-428E-94D4-D0C46DC0167C}" dt="2020-01-23T07:33:33.876" v="117" actId="1076"/>
        <pc:sldMkLst>
          <pc:docMk/>
          <pc:sldMk cId="4176439400" sldId="365"/>
        </pc:sldMkLst>
        <pc:spChg chg="mod">
          <ac:chgData name="Jamie Webb-Fryer" userId="ba7c1b63bcfb9db4" providerId="LiveId" clId="{1DD058B9-6ECB-428E-94D4-D0C46DC0167C}" dt="2020-01-23T07:33:30.756" v="116" actId="1076"/>
          <ac:spMkLst>
            <pc:docMk/>
            <pc:sldMk cId="4176439400" sldId="365"/>
            <ac:spMk id="3" creationId="{8E05E6D8-E086-4D16-890D-4147E4A6B78F}"/>
          </ac:spMkLst>
        </pc:spChg>
        <pc:picChg chg="add mod">
          <ac:chgData name="Jamie Webb-Fryer" userId="ba7c1b63bcfb9db4" providerId="LiveId" clId="{1DD058B9-6ECB-428E-94D4-D0C46DC0167C}" dt="2020-01-23T07:33:33.876" v="117" actId="1076"/>
          <ac:picMkLst>
            <pc:docMk/>
            <pc:sldMk cId="4176439400" sldId="365"/>
            <ac:picMk id="4098" creationId="{ACF29BDD-1382-43C4-9D07-287C61985C47}"/>
          </ac:picMkLst>
        </pc:picChg>
      </pc:sldChg>
      <pc:sldChg chg="addSp modSp">
        <pc:chgData name="Jamie Webb-Fryer" userId="ba7c1b63bcfb9db4" providerId="LiveId" clId="{1DD058B9-6ECB-428E-94D4-D0C46DC0167C}" dt="2020-01-23T07:35:27.280" v="121" actId="14100"/>
        <pc:sldMkLst>
          <pc:docMk/>
          <pc:sldMk cId="2910320592" sldId="366"/>
        </pc:sldMkLst>
        <pc:spChg chg="mod">
          <ac:chgData name="Jamie Webb-Fryer" userId="ba7c1b63bcfb9db4" providerId="LiveId" clId="{1DD058B9-6ECB-428E-94D4-D0C46DC0167C}" dt="2020-01-23T07:35:20.855" v="119" actId="14100"/>
          <ac:spMkLst>
            <pc:docMk/>
            <pc:sldMk cId="2910320592" sldId="366"/>
            <ac:spMk id="3" creationId="{8E05E6D8-E086-4D16-890D-4147E4A6B78F}"/>
          </ac:spMkLst>
        </pc:spChg>
        <pc:picChg chg="add mod">
          <ac:chgData name="Jamie Webb-Fryer" userId="ba7c1b63bcfb9db4" providerId="LiveId" clId="{1DD058B9-6ECB-428E-94D4-D0C46DC0167C}" dt="2020-01-23T07:35:27.280" v="121" actId="14100"/>
          <ac:picMkLst>
            <pc:docMk/>
            <pc:sldMk cId="2910320592" sldId="366"/>
            <ac:picMk id="5122" creationId="{9AC3D512-3276-4144-BB2E-A159BE318E5A}"/>
          </ac:picMkLst>
        </pc:picChg>
      </pc:sldChg>
      <pc:sldChg chg="addSp modSp del">
        <pc:chgData name="Jamie Webb-Fryer" userId="ba7c1b63bcfb9db4" providerId="LiveId" clId="{1DD058B9-6ECB-428E-94D4-D0C46DC0167C}" dt="2020-01-23T08:08:20.957" v="153" actId="47"/>
        <pc:sldMkLst>
          <pc:docMk/>
          <pc:sldMk cId="1834536" sldId="367"/>
        </pc:sldMkLst>
        <pc:spChg chg="mod">
          <ac:chgData name="Jamie Webb-Fryer" userId="ba7c1b63bcfb9db4" providerId="LiveId" clId="{1DD058B9-6ECB-428E-94D4-D0C46DC0167C}" dt="2020-01-23T07:36:24.516" v="124" actId="20577"/>
          <ac:spMkLst>
            <pc:docMk/>
            <pc:sldMk cId="1834536" sldId="367"/>
            <ac:spMk id="3" creationId="{8E05E6D8-E086-4D16-890D-4147E4A6B78F}"/>
          </ac:spMkLst>
        </pc:spChg>
        <pc:picChg chg="add mod">
          <ac:chgData name="Jamie Webb-Fryer" userId="ba7c1b63bcfb9db4" providerId="LiveId" clId="{1DD058B9-6ECB-428E-94D4-D0C46DC0167C}" dt="2020-01-23T07:59:40.745" v="134" actId="14100"/>
          <ac:picMkLst>
            <pc:docMk/>
            <pc:sldMk cId="1834536" sldId="367"/>
            <ac:picMk id="5" creationId="{62A29420-7818-4137-BEC3-886CD52CF3DE}"/>
          </ac:picMkLst>
        </pc:picChg>
      </pc:sldChg>
      <pc:sldChg chg="addSp modSp del">
        <pc:chgData name="Jamie Webb-Fryer" userId="ba7c1b63bcfb9db4" providerId="LiveId" clId="{1DD058B9-6ECB-428E-94D4-D0C46DC0167C}" dt="2020-01-23T08:08:21.189" v="154" actId="47"/>
        <pc:sldMkLst>
          <pc:docMk/>
          <pc:sldMk cId="797102536" sldId="368"/>
        </pc:sldMkLst>
        <pc:spChg chg="mod">
          <ac:chgData name="Jamie Webb-Fryer" userId="ba7c1b63bcfb9db4" providerId="LiveId" clId="{1DD058B9-6ECB-428E-94D4-D0C46DC0167C}" dt="2020-01-23T08:01:02.917" v="137" actId="14100"/>
          <ac:spMkLst>
            <pc:docMk/>
            <pc:sldMk cId="797102536" sldId="368"/>
            <ac:spMk id="3" creationId="{8E05E6D8-E086-4D16-890D-4147E4A6B78F}"/>
          </ac:spMkLst>
        </pc:spChg>
        <pc:picChg chg="add mod">
          <ac:chgData name="Jamie Webb-Fryer" userId="ba7c1b63bcfb9db4" providerId="LiveId" clId="{1DD058B9-6ECB-428E-94D4-D0C46DC0167C}" dt="2020-01-23T08:01:06.023" v="138" actId="1076"/>
          <ac:picMkLst>
            <pc:docMk/>
            <pc:sldMk cId="797102536" sldId="368"/>
            <ac:picMk id="6146" creationId="{E1793F4F-DA8D-4795-8785-2E738AD8AE64}"/>
          </ac:picMkLst>
        </pc:picChg>
      </pc:sldChg>
      <pc:sldChg chg="addSp modSp add del">
        <pc:chgData name="Jamie Webb-Fryer" userId="ba7c1b63bcfb9db4" providerId="LiveId" clId="{1DD058B9-6ECB-428E-94D4-D0C46DC0167C}" dt="2020-01-23T08:08:21.629" v="156" actId="47"/>
        <pc:sldMkLst>
          <pc:docMk/>
          <pc:sldMk cId="3182209387" sldId="369"/>
        </pc:sldMkLst>
        <pc:spChg chg="mod">
          <ac:chgData name="Jamie Webb-Fryer" userId="ba7c1b63bcfb9db4" providerId="LiveId" clId="{1DD058B9-6ECB-428E-94D4-D0C46DC0167C}" dt="2020-01-23T08:03:10.172" v="143" actId="20577"/>
          <ac:spMkLst>
            <pc:docMk/>
            <pc:sldMk cId="3182209387" sldId="369"/>
            <ac:spMk id="3" creationId="{8E05E6D8-E086-4D16-890D-4147E4A6B78F}"/>
          </ac:spMkLst>
        </pc:spChg>
        <pc:picChg chg="add mod">
          <ac:chgData name="Jamie Webb-Fryer" userId="ba7c1b63bcfb9db4" providerId="LiveId" clId="{1DD058B9-6ECB-428E-94D4-D0C46DC0167C}" dt="2020-01-23T08:04:31.260" v="147" actId="14100"/>
          <ac:picMkLst>
            <pc:docMk/>
            <pc:sldMk cId="3182209387" sldId="369"/>
            <ac:picMk id="7170" creationId="{5C42EB6C-BF3A-4D5A-967C-B30779BC926D}"/>
          </ac:picMkLst>
        </pc:picChg>
      </pc:sldChg>
      <pc:sldChg chg="addSp modSp add del">
        <pc:chgData name="Jamie Webb-Fryer" userId="ba7c1b63bcfb9db4" providerId="LiveId" clId="{1DD058B9-6ECB-428E-94D4-D0C46DC0167C}" dt="2020-01-23T08:08:21.822" v="157" actId="47"/>
        <pc:sldMkLst>
          <pc:docMk/>
          <pc:sldMk cId="2185548136" sldId="370"/>
        </pc:sldMkLst>
        <pc:spChg chg="mod">
          <ac:chgData name="Jamie Webb-Fryer" userId="ba7c1b63bcfb9db4" providerId="LiveId" clId="{1DD058B9-6ECB-428E-94D4-D0C46DC0167C}" dt="2020-01-23T08:03:15.724" v="144" actId="20577"/>
          <ac:spMkLst>
            <pc:docMk/>
            <pc:sldMk cId="2185548136" sldId="370"/>
            <ac:spMk id="3" creationId="{8E05E6D8-E086-4D16-890D-4147E4A6B78F}"/>
          </ac:spMkLst>
        </pc:spChg>
        <pc:picChg chg="add mod">
          <ac:chgData name="Jamie Webb-Fryer" userId="ba7c1b63bcfb9db4" providerId="LiveId" clId="{1DD058B9-6ECB-428E-94D4-D0C46DC0167C}" dt="2020-01-23T08:06:41.350" v="150" actId="14100"/>
          <ac:picMkLst>
            <pc:docMk/>
            <pc:sldMk cId="2185548136" sldId="370"/>
            <ac:picMk id="8194" creationId="{9A97E928-6739-40C2-8178-455819B60DA2}"/>
          </ac:picMkLst>
        </pc:picChg>
      </pc:sldChg>
      <pc:sldChg chg="del">
        <pc:chgData name="Jamie Webb-Fryer" userId="ba7c1b63bcfb9db4" providerId="LiveId" clId="{1DD058B9-6ECB-428E-94D4-D0C46DC0167C}" dt="2020-01-23T08:08:19.860" v="151" actId="47"/>
        <pc:sldMkLst>
          <pc:docMk/>
          <pc:sldMk cId="2367356886" sldId="371"/>
        </pc:sldMkLst>
      </pc:sldChg>
    </pc:docChg>
  </pc:docChgLst>
  <pc:docChgLst>
    <pc:chgData name="Jamie Webb-Fryer" userId="ba7c1b63bcfb9db4" providerId="LiveId" clId="{084A07D6-37F1-4281-B733-CDF73729BB6A}"/>
    <pc:docChg chg="undo custSel modSld sldOrd">
      <pc:chgData name="Jamie Webb-Fryer" userId="ba7c1b63bcfb9db4" providerId="LiveId" clId="{084A07D6-37F1-4281-B733-CDF73729BB6A}" dt="2020-01-24T18:56:15.435" v="1361" actId="20577"/>
      <pc:docMkLst>
        <pc:docMk/>
      </pc:docMkLst>
      <pc:sldChg chg="modSp">
        <pc:chgData name="Jamie Webb-Fryer" userId="ba7c1b63bcfb9db4" providerId="LiveId" clId="{084A07D6-37F1-4281-B733-CDF73729BB6A}" dt="2020-01-23T08:10:40.535" v="9" actId="20577"/>
        <pc:sldMkLst>
          <pc:docMk/>
          <pc:sldMk cId="0" sldId="256"/>
        </pc:sldMkLst>
        <pc:spChg chg="mod">
          <ac:chgData name="Jamie Webb-Fryer" userId="ba7c1b63bcfb9db4" providerId="LiveId" clId="{084A07D6-37F1-4281-B733-CDF73729BB6A}" dt="2020-01-23T08:10:40.535" v="9" actId="20577"/>
          <ac:spMkLst>
            <pc:docMk/>
            <pc:sldMk cId="0" sldId="256"/>
            <ac:spMk id="2053" creationId="{00000000-0000-0000-0000-000000000000}"/>
          </ac:spMkLst>
        </pc:spChg>
      </pc:sldChg>
      <pc:sldChg chg="delSp modSp">
        <pc:chgData name="Jamie Webb-Fryer" userId="ba7c1b63bcfb9db4" providerId="LiveId" clId="{084A07D6-37F1-4281-B733-CDF73729BB6A}" dt="2020-01-24T18:48:29.301" v="1045" actId="20577"/>
        <pc:sldMkLst>
          <pc:docMk/>
          <pc:sldMk cId="631777304" sldId="343"/>
        </pc:sldMkLst>
        <pc:spChg chg="mod">
          <ac:chgData name="Jamie Webb-Fryer" userId="ba7c1b63bcfb9db4" providerId="LiveId" clId="{084A07D6-37F1-4281-B733-CDF73729BB6A}" dt="2020-01-24T18:48:29.301" v="1045" actId="20577"/>
          <ac:spMkLst>
            <pc:docMk/>
            <pc:sldMk cId="631777304" sldId="343"/>
            <ac:spMk id="3" creationId="{8E05E6D8-E086-4D16-890D-4147E4A6B78F}"/>
          </ac:spMkLst>
        </pc:spChg>
        <pc:picChg chg="del mod modCrop">
          <ac:chgData name="Jamie Webb-Fryer" userId="ba7c1b63bcfb9db4" providerId="LiveId" clId="{084A07D6-37F1-4281-B733-CDF73729BB6A}" dt="2020-01-24T18:37:17.557" v="804" actId="478"/>
          <ac:picMkLst>
            <pc:docMk/>
            <pc:sldMk cId="631777304" sldId="343"/>
            <ac:picMk id="4" creationId="{B79191DE-C14C-48A5-A369-C0127DE06CFC}"/>
          </ac:picMkLst>
        </pc:picChg>
      </pc:sldChg>
      <pc:sldChg chg="addSp delSp modSp">
        <pc:chgData name="Jamie Webb-Fryer" userId="ba7c1b63bcfb9db4" providerId="LiveId" clId="{084A07D6-37F1-4281-B733-CDF73729BB6A}" dt="2020-01-24T07:33:49.261" v="639" actId="1076"/>
        <pc:sldMkLst>
          <pc:docMk/>
          <pc:sldMk cId="2431512809" sldId="359"/>
        </pc:sldMkLst>
        <pc:spChg chg="mod">
          <ac:chgData name="Jamie Webb-Fryer" userId="ba7c1b63bcfb9db4" providerId="LiveId" clId="{084A07D6-37F1-4281-B733-CDF73729BB6A}" dt="2020-01-24T07:26:30.790" v="398" actId="20577"/>
          <ac:spMkLst>
            <pc:docMk/>
            <pc:sldMk cId="2431512809" sldId="359"/>
            <ac:spMk id="2" creationId="{38414F43-8DE7-4D71-8538-0534EA96760E}"/>
          </ac:spMkLst>
        </pc:spChg>
        <pc:spChg chg="add del mod">
          <ac:chgData name="Jamie Webb-Fryer" userId="ba7c1b63bcfb9db4" providerId="LiveId" clId="{084A07D6-37F1-4281-B733-CDF73729BB6A}" dt="2020-01-24T07:24:31.270" v="377" actId="478"/>
          <ac:spMkLst>
            <pc:docMk/>
            <pc:sldMk cId="2431512809" sldId="359"/>
            <ac:spMk id="3" creationId="{B2FD7A4D-22F3-4107-B754-5BC8B0389849}"/>
          </ac:spMkLst>
        </pc:spChg>
        <pc:spChg chg="add mod">
          <ac:chgData name="Jamie Webb-Fryer" userId="ba7c1b63bcfb9db4" providerId="LiveId" clId="{084A07D6-37F1-4281-B733-CDF73729BB6A}" dt="2020-01-24T07:33:49.261" v="639" actId="1076"/>
          <ac:spMkLst>
            <pc:docMk/>
            <pc:sldMk cId="2431512809" sldId="359"/>
            <ac:spMk id="4" creationId="{1C30F48D-C485-4671-9CFD-84A89214D729}"/>
          </ac:spMkLst>
        </pc:spChg>
        <pc:spChg chg="add mod">
          <ac:chgData name="Jamie Webb-Fryer" userId="ba7c1b63bcfb9db4" providerId="LiveId" clId="{084A07D6-37F1-4281-B733-CDF73729BB6A}" dt="2020-01-24T07:24:37.154" v="379" actId="20577"/>
          <ac:spMkLst>
            <pc:docMk/>
            <pc:sldMk cId="2431512809" sldId="359"/>
            <ac:spMk id="6" creationId="{19CC953A-CE55-4E03-8031-16DB6CEBFC3F}"/>
          </ac:spMkLst>
        </pc:spChg>
        <pc:picChg chg="del mod">
          <ac:chgData name="Jamie Webb-Fryer" userId="ba7c1b63bcfb9db4" providerId="LiveId" clId="{084A07D6-37F1-4281-B733-CDF73729BB6A}" dt="2020-01-24T07:24:27.847" v="376" actId="478"/>
          <ac:picMkLst>
            <pc:docMk/>
            <pc:sldMk cId="2431512809" sldId="359"/>
            <ac:picMk id="1026" creationId="{B828A48C-1E67-4FB0-ABAC-ED14800A461A}"/>
          </ac:picMkLst>
        </pc:picChg>
      </pc:sldChg>
      <pc:sldChg chg="modSp">
        <pc:chgData name="Jamie Webb-Fryer" userId="ba7c1b63bcfb9db4" providerId="LiveId" clId="{084A07D6-37F1-4281-B733-CDF73729BB6A}" dt="2020-01-24T18:56:15.435" v="1361" actId="20577"/>
        <pc:sldMkLst>
          <pc:docMk/>
          <pc:sldMk cId="2601862620" sldId="364"/>
        </pc:sldMkLst>
        <pc:spChg chg="mod">
          <ac:chgData name="Jamie Webb-Fryer" userId="ba7c1b63bcfb9db4" providerId="LiveId" clId="{084A07D6-37F1-4281-B733-CDF73729BB6A}" dt="2020-01-24T18:56:15.435" v="1361" actId="20577"/>
          <ac:spMkLst>
            <pc:docMk/>
            <pc:sldMk cId="2601862620" sldId="364"/>
            <ac:spMk id="3" creationId="{8E05E6D8-E086-4D16-890D-4147E4A6B78F}"/>
          </ac:spMkLst>
        </pc:spChg>
        <pc:picChg chg="mod">
          <ac:chgData name="Jamie Webb-Fryer" userId="ba7c1b63bcfb9db4" providerId="LiveId" clId="{084A07D6-37F1-4281-B733-CDF73729BB6A}" dt="2020-01-24T18:53:41.580" v="1339" actId="14100"/>
          <ac:picMkLst>
            <pc:docMk/>
            <pc:sldMk cId="2601862620" sldId="364"/>
            <ac:picMk id="6" creationId="{4B53E4A0-1DCF-4FB1-BE84-0E6EE9E639F9}"/>
          </ac:picMkLst>
        </pc:picChg>
      </pc:sldChg>
      <pc:sldChg chg="modSp ord">
        <pc:chgData name="Jamie Webb-Fryer" userId="ba7c1b63bcfb9db4" providerId="LiveId" clId="{084A07D6-37F1-4281-B733-CDF73729BB6A}" dt="2020-01-24T07:34:33.921" v="709" actId="20577"/>
        <pc:sldMkLst>
          <pc:docMk/>
          <pc:sldMk cId="543591831" sldId="373"/>
        </pc:sldMkLst>
        <pc:spChg chg="mod">
          <ac:chgData name="Jamie Webb-Fryer" userId="ba7c1b63bcfb9db4" providerId="LiveId" clId="{084A07D6-37F1-4281-B733-CDF73729BB6A}" dt="2020-01-24T07:34:33.921" v="709" actId="20577"/>
          <ac:spMkLst>
            <pc:docMk/>
            <pc:sldMk cId="543591831" sldId="373"/>
            <ac:spMk id="6" creationId="{19CC953A-CE55-4E03-8031-16DB6CEBFC3F}"/>
          </ac:spMkLst>
        </pc:spChg>
      </pc:sldChg>
      <pc:sldChg chg="modSp">
        <pc:chgData name="Jamie Webb-Fryer" userId="ba7c1b63bcfb9db4" providerId="LiveId" clId="{084A07D6-37F1-4281-B733-CDF73729BB6A}" dt="2020-01-24T18:54:50.493" v="1360" actId="1076"/>
        <pc:sldMkLst>
          <pc:docMk/>
          <pc:sldMk cId="3033333090" sldId="374"/>
        </pc:sldMkLst>
        <pc:spChg chg="mod">
          <ac:chgData name="Jamie Webb-Fryer" userId="ba7c1b63bcfb9db4" providerId="LiveId" clId="{084A07D6-37F1-4281-B733-CDF73729BB6A}" dt="2020-01-24T18:54:40.325" v="1356" actId="1076"/>
          <ac:spMkLst>
            <pc:docMk/>
            <pc:sldMk cId="3033333090" sldId="374"/>
            <ac:spMk id="3" creationId="{8E05E6D8-E086-4D16-890D-4147E4A6B78F}"/>
          </ac:spMkLst>
        </pc:spChg>
        <pc:picChg chg="mod">
          <ac:chgData name="Jamie Webb-Fryer" userId="ba7c1b63bcfb9db4" providerId="LiveId" clId="{084A07D6-37F1-4281-B733-CDF73729BB6A}" dt="2020-01-24T18:54:50.493" v="1360" actId="1076"/>
          <ac:picMkLst>
            <pc:docMk/>
            <pc:sldMk cId="3033333090" sldId="374"/>
            <ac:picMk id="4" creationId="{B79191DE-C14C-48A5-A369-C0127DE06CFC}"/>
          </ac:picMkLst>
        </pc:picChg>
      </pc:sldChg>
    </pc:docChg>
  </pc:docChgLst>
  <pc:docChgLst>
    <pc:chgData name="Jamie Webb-Fryer" userId="ba7c1b63bcfb9db4" providerId="LiveId" clId="{D48D47CA-693A-4365-9B7E-1D819A27BD1F}"/>
    <pc:docChg chg="undo redo custSel modSld">
      <pc:chgData name="Jamie Webb-Fryer" userId="ba7c1b63bcfb9db4" providerId="LiveId" clId="{D48D47CA-693A-4365-9B7E-1D819A27BD1F}" dt="2020-01-30T12:14:20.605" v="2809" actId="20577"/>
      <pc:docMkLst>
        <pc:docMk/>
      </pc:docMkLst>
      <pc:sldChg chg="modSp">
        <pc:chgData name="Jamie Webb-Fryer" userId="ba7c1b63bcfb9db4" providerId="LiveId" clId="{D48D47CA-693A-4365-9B7E-1D819A27BD1F}" dt="2020-01-27T20:40:52.007" v="1217" actId="123"/>
        <pc:sldMkLst>
          <pc:docMk/>
          <pc:sldMk cId="631777304" sldId="343"/>
        </pc:sldMkLst>
        <pc:spChg chg="mod">
          <ac:chgData name="Jamie Webb-Fryer" userId="ba7c1b63bcfb9db4" providerId="LiveId" clId="{D48D47CA-693A-4365-9B7E-1D819A27BD1F}" dt="2020-01-27T20:40:52.007" v="1217" actId="123"/>
          <ac:spMkLst>
            <pc:docMk/>
            <pc:sldMk cId="631777304" sldId="343"/>
            <ac:spMk id="3" creationId="{8E05E6D8-E086-4D16-890D-4147E4A6B78F}"/>
          </ac:spMkLst>
        </pc:spChg>
      </pc:sldChg>
      <pc:sldChg chg="modSp">
        <pc:chgData name="Jamie Webb-Fryer" userId="ba7c1b63bcfb9db4" providerId="LiveId" clId="{D48D47CA-693A-4365-9B7E-1D819A27BD1F}" dt="2020-01-30T12:10:27.953" v="2735" actId="20577"/>
        <pc:sldMkLst>
          <pc:docMk/>
          <pc:sldMk cId="2431512809" sldId="359"/>
        </pc:sldMkLst>
        <pc:spChg chg="mod">
          <ac:chgData name="Jamie Webb-Fryer" userId="ba7c1b63bcfb9db4" providerId="LiveId" clId="{D48D47CA-693A-4365-9B7E-1D819A27BD1F}" dt="2020-01-30T12:10:27.953" v="2735" actId="20577"/>
          <ac:spMkLst>
            <pc:docMk/>
            <pc:sldMk cId="2431512809" sldId="359"/>
            <ac:spMk id="4" creationId="{1C30F48D-C485-4671-9CFD-84A89214D729}"/>
          </ac:spMkLst>
        </pc:spChg>
      </pc:sldChg>
      <pc:sldChg chg="addSp modSp">
        <pc:chgData name="Jamie Webb-Fryer" userId="ba7c1b63bcfb9db4" providerId="LiveId" clId="{D48D47CA-693A-4365-9B7E-1D819A27BD1F}" dt="2020-01-27T20:35:55.483" v="1055" actId="14100"/>
        <pc:sldMkLst>
          <pc:docMk/>
          <pc:sldMk cId="3086474162" sldId="360"/>
        </pc:sldMkLst>
        <pc:spChg chg="mod">
          <ac:chgData name="Jamie Webb-Fryer" userId="ba7c1b63bcfb9db4" providerId="LiveId" clId="{D48D47CA-693A-4365-9B7E-1D819A27BD1F}" dt="2020-01-27T20:35:55.483" v="1055" actId="14100"/>
          <ac:spMkLst>
            <pc:docMk/>
            <pc:sldMk cId="3086474162" sldId="360"/>
            <ac:spMk id="3" creationId="{8E05E6D8-E086-4D16-890D-4147E4A6B78F}"/>
          </ac:spMkLst>
        </pc:spChg>
        <pc:picChg chg="add mod">
          <ac:chgData name="Jamie Webb-Fryer" userId="ba7c1b63bcfb9db4" providerId="LiveId" clId="{D48D47CA-693A-4365-9B7E-1D819A27BD1F}" dt="2020-01-27T20:32:18.348" v="1015" actId="14100"/>
          <ac:picMkLst>
            <pc:docMk/>
            <pc:sldMk cId="3086474162" sldId="360"/>
            <ac:picMk id="4" creationId="{895FA007-EAE5-44BA-90A4-EC9B161223FE}"/>
          </ac:picMkLst>
        </pc:picChg>
      </pc:sldChg>
      <pc:sldChg chg="delSp modSp">
        <pc:chgData name="Jamie Webb-Fryer" userId="ba7c1b63bcfb9db4" providerId="LiveId" clId="{D48D47CA-693A-4365-9B7E-1D819A27BD1F}" dt="2020-01-30T12:12:26.320" v="2771" actId="20577"/>
        <pc:sldMkLst>
          <pc:docMk/>
          <pc:sldMk cId="3105249107" sldId="361"/>
        </pc:sldMkLst>
        <pc:spChg chg="mod">
          <ac:chgData name="Jamie Webb-Fryer" userId="ba7c1b63bcfb9db4" providerId="LiveId" clId="{D48D47CA-693A-4365-9B7E-1D819A27BD1F}" dt="2020-01-27T20:37:10.555" v="1130" actId="1076"/>
          <ac:spMkLst>
            <pc:docMk/>
            <pc:sldMk cId="3105249107" sldId="361"/>
            <ac:spMk id="2" creationId="{C0613AEF-0CB6-4EFD-82EC-ABA2CF22B50E}"/>
          </ac:spMkLst>
        </pc:spChg>
        <pc:spChg chg="mod">
          <ac:chgData name="Jamie Webb-Fryer" userId="ba7c1b63bcfb9db4" providerId="LiveId" clId="{D48D47CA-693A-4365-9B7E-1D819A27BD1F}" dt="2020-01-30T12:12:26.320" v="2771" actId="20577"/>
          <ac:spMkLst>
            <pc:docMk/>
            <pc:sldMk cId="3105249107" sldId="361"/>
            <ac:spMk id="3" creationId="{8E05E6D8-E086-4D16-890D-4147E4A6B78F}"/>
          </ac:spMkLst>
        </pc:spChg>
        <pc:picChg chg="del mod">
          <ac:chgData name="Jamie Webb-Fryer" userId="ba7c1b63bcfb9db4" providerId="LiveId" clId="{D48D47CA-693A-4365-9B7E-1D819A27BD1F}" dt="2020-01-27T20:32:04.550" v="1011"/>
          <ac:picMkLst>
            <pc:docMk/>
            <pc:sldMk cId="3105249107" sldId="361"/>
            <ac:picMk id="2050" creationId="{8A171C51-86BE-4120-8FC4-B7FCBAFB1E41}"/>
          </ac:picMkLst>
        </pc:picChg>
      </pc:sldChg>
      <pc:sldChg chg="delSp modSp">
        <pc:chgData name="Jamie Webb-Fryer" userId="ba7c1b63bcfb9db4" providerId="LiveId" clId="{D48D47CA-693A-4365-9B7E-1D819A27BD1F}" dt="2020-01-27T19:53:31.563" v="247" actId="20577"/>
        <pc:sldMkLst>
          <pc:docMk/>
          <pc:sldMk cId="2601862620" sldId="364"/>
        </pc:sldMkLst>
        <pc:spChg chg="mod">
          <ac:chgData name="Jamie Webb-Fryer" userId="ba7c1b63bcfb9db4" providerId="LiveId" clId="{D48D47CA-693A-4365-9B7E-1D819A27BD1F}" dt="2020-01-27T19:53:31.563" v="247" actId="20577"/>
          <ac:spMkLst>
            <pc:docMk/>
            <pc:sldMk cId="2601862620" sldId="364"/>
            <ac:spMk id="3" creationId="{8E05E6D8-E086-4D16-890D-4147E4A6B78F}"/>
          </ac:spMkLst>
        </pc:spChg>
        <pc:picChg chg="del mod">
          <ac:chgData name="Jamie Webb-Fryer" userId="ba7c1b63bcfb9db4" providerId="LiveId" clId="{D48D47CA-693A-4365-9B7E-1D819A27BD1F}" dt="2020-01-27T19:52:26.363" v="202"/>
          <ac:picMkLst>
            <pc:docMk/>
            <pc:sldMk cId="2601862620" sldId="364"/>
            <ac:picMk id="6" creationId="{4B53E4A0-1DCF-4FB1-BE84-0E6EE9E639F9}"/>
          </ac:picMkLst>
        </pc:picChg>
      </pc:sldChg>
      <pc:sldChg chg="modSp">
        <pc:chgData name="Jamie Webb-Fryer" userId="ba7c1b63bcfb9db4" providerId="LiveId" clId="{D48D47CA-693A-4365-9B7E-1D819A27BD1F}" dt="2020-01-30T12:12:55.855" v="2776" actId="20577"/>
        <pc:sldMkLst>
          <pc:docMk/>
          <pc:sldMk cId="4176439400" sldId="365"/>
        </pc:sldMkLst>
        <pc:spChg chg="mod">
          <ac:chgData name="Jamie Webb-Fryer" userId="ba7c1b63bcfb9db4" providerId="LiveId" clId="{D48D47CA-693A-4365-9B7E-1D819A27BD1F}" dt="2020-01-30T12:12:55.855" v="2776" actId="20577"/>
          <ac:spMkLst>
            <pc:docMk/>
            <pc:sldMk cId="4176439400" sldId="365"/>
            <ac:spMk id="3" creationId="{8E05E6D8-E086-4D16-890D-4147E4A6B78F}"/>
          </ac:spMkLst>
        </pc:spChg>
        <pc:picChg chg="mod">
          <ac:chgData name="Jamie Webb-Fryer" userId="ba7c1b63bcfb9db4" providerId="LiveId" clId="{D48D47CA-693A-4365-9B7E-1D819A27BD1F}" dt="2020-01-27T20:45:45.716" v="1322" actId="1076"/>
          <ac:picMkLst>
            <pc:docMk/>
            <pc:sldMk cId="4176439400" sldId="365"/>
            <ac:picMk id="4098" creationId="{ACF29BDD-1382-43C4-9D07-287C61985C47}"/>
          </ac:picMkLst>
        </pc:picChg>
      </pc:sldChg>
      <pc:sldChg chg="modSp">
        <pc:chgData name="Jamie Webb-Fryer" userId="ba7c1b63bcfb9db4" providerId="LiveId" clId="{D48D47CA-693A-4365-9B7E-1D819A27BD1F}" dt="2020-01-28T20:05:30.873" v="2649" actId="1076"/>
        <pc:sldMkLst>
          <pc:docMk/>
          <pc:sldMk cId="2910320592" sldId="366"/>
        </pc:sldMkLst>
        <pc:spChg chg="mod">
          <ac:chgData name="Jamie Webb-Fryer" userId="ba7c1b63bcfb9db4" providerId="LiveId" clId="{D48D47CA-693A-4365-9B7E-1D819A27BD1F}" dt="2020-01-28T20:05:28.887" v="2648" actId="123"/>
          <ac:spMkLst>
            <pc:docMk/>
            <pc:sldMk cId="2910320592" sldId="366"/>
            <ac:spMk id="3" creationId="{8E05E6D8-E086-4D16-890D-4147E4A6B78F}"/>
          </ac:spMkLst>
        </pc:spChg>
        <pc:picChg chg="mod">
          <ac:chgData name="Jamie Webb-Fryer" userId="ba7c1b63bcfb9db4" providerId="LiveId" clId="{D48D47CA-693A-4365-9B7E-1D819A27BD1F}" dt="2020-01-28T20:05:30.873" v="2649" actId="1076"/>
          <ac:picMkLst>
            <pc:docMk/>
            <pc:sldMk cId="2910320592" sldId="366"/>
            <ac:picMk id="5122" creationId="{9AC3D512-3276-4144-BB2E-A159BE318E5A}"/>
          </ac:picMkLst>
        </pc:picChg>
      </pc:sldChg>
      <pc:sldChg chg="modSp">
        <pc:chgData name="Jamie Webb-Fryer" userId="ba7c1b63bcfb9db4" providerId="LiveId" clId="{D48D47CA-693A-4365-9B7E-1D819A27BD1F}" dt="2020-01-30T12:09:57.937" v="2726" actId="20577"/>
        <pc:sldMkLst>
          <pc:docMk/>
          <pc:sldMk cId="543591831" sldId="373"/>
        </pc:sldMkLst>
        <pc:spChg chg="mod">
          <ac:chgData name="Jamie Webb-Fryer" userId="ba7c1b63bcfb9db4" providerId="LiveId" clId="{D48D47CA-693A-4365-9B7E-1D819A27BD1F}" dt="2020-01-30T12:09:57.937" v="2726" actId="20577"/>
          <ac:spMkLst>
            <pc:docMk/>
            <pc:sldMk cId="543591831" sldId="373"/>
            <ac:spMk id="6" creationId="{19CC953A-CE55-4E03-8031-16DB6CEBFC3F}"/>
          </ac:spMkLst>
        </pc:spChg>
      </pc:sldChg>
      <pc:sldChg chg="addSp delSp modSp">
        <pc:chgData name="Jamie Webb-Fryer" userId="ba7c1b63bcfb9db4" providerId="LiveId" clId="{D48D47CA-693A-4365-9B7E-1D819A27BD1F}" dt="2020-01-27T19:55:33.317" v="272" actId="14100"/>
        <pc:sldMkLst>
          <pc:docMk/>
          <pc:sldMk cId="2414244637" sldId="375"/>
        </pc:sldMkLst>
        <pc:spChg chg="mod">
          <ac:chgData name="Jamie Webb-Fryer" userId="ba7c1b63bcfb9db4" providerId="LiveId" clId="{D48D47CA-693A-4365-9B7E-1D819A27BD1F}" dt="2020-01-27T19:55:22.271" v="267" actId="14100"/>
          <ac:spMkLst>
            <pc:docMk/>
            <pc:sldMk cId="2414244637" sldId="375"/>
            <ac:spMk id="3" creationId="{8E05E6D8-E086-4D16-890D-4147E4A6B78F}"/>
          </ac:spMkLst>
        </pc:spChg>
        <pc:picChg chg="add mod">
          <ac:chgData name="Jamie Webb-Fryer" userId="ba7c1b63bcfb9db4" providerId="LiveId" clId="{D48D47CA-693A-4365-9B7E-1D819A27BD1F}" dt="2020-01-27T19:55:33.317" v="272" actId="14100"/>
          <ac:picMkLst>
            <pc:docMk/>
            <pc:sldMk cId="2414244637" sldId="375"/>
            <ac:picMk id="5" creationId="{099E6C11-B47E-45A6-BCA3-ADBC1407EB00}"/>
          </ac:picMkLst>
        </pc:picChg>
        <pc:picChg chg="del">
          <ac:chgData name="Jamie Webb-Fryer" userId="ba7c1b63bcfb9db4" providerId="LiveId" clId="{D48D47CA-693A-4365-9B7E-1D819A27BD1F}" dt="2020-01-27T19:51:24.828" v="188" actId="478"/>
          <ac:picMkLst>
            <pc:docMk/>
            <pc:sldMk cId="2414244637" sldId="375"/>
            <ac:picMk id="6" creationId="{4B53E4A0-1DCF-4FB1-BE84-0E6EE9E639F9}"/>
          </ac:picMkLst>
        </pc:picChg>
      </pc:sldChg>
      <pc:sldChg chg="delSp modSp">
        <pc:chgData name="Jamie Webb-Fryer" userId="ba7c1b63bcfb9db4" providerId="LiveId" clId="{D48D47CA-693A-4365-9B7E-1D819A27BD1F}" dt="2020-01-30T12:12:01.138" v="2753" actId="20577"/>
        <pc:sldMkLst>
          <pc:docMk/>
          <pc:sldMk cId="4178870839" sldId="376"/>
        </pc:sldMkLst>
        <pc:spChg chg="mod">
          <ac:chgData name="Jamie Webb-Fryer" userId="ba7c1b63bcfb9db4" providerId="LiveId" clId="{D48D47CA-693A-4365-9B7E-1D819A27BD1F}" dt="2020-01-30T12:12:01.138" v="2753" actId="20577"/>
          <ac:spMkLst>
            <pc:docMk/>
            <pc:sldMk cId="4178870839" sldId="376"/>
            <ac:spMk id="3" creationId="{8E05E6D8-E086-4D16-890D-4147E4A6B78F}"/>
          </ac:spMkLst>
        </pc:spChg>
        <pc:picChg chg="del">
          <ac:chgData name="Jamie Webb-Fryer" userId="ba7c1b63bcfb9db4" providerId="LiveId" clId="{D48D47CA-693A-4365-9B7E-1D819A27BD1F}" dt="2020-01-27T19:51:21.362" v="187" actId="478"/>
          <ac:picMkLst>
            <pc:docMk/>
            <pc:sldMk cId="4178870839" sldId="376"/>
            <ac:picMk id="6" creationId="{4B53E4A0-1DCF-4FB1-BE84-0E6EE9E639F9}"/>
          </ac:picMkLst>
        </pc:picChg>
      </pc:sldChg>
      <pc:sldChg chg="addSp delSp modSp">
        <pc:chgData name="Jamie Webb-Fryer" userId="ba7c1b63bcfb9db4" providerId="LiveId" clId="{D48D47CA-693A-4365-9B7E-1D819A27BD1F}" dt="2020-01-28T20:03:41.027" v="2609" actId="1076"/>
        <pc:sldMkLst>
          <pc:docMk/>
          <pc:sldMk cId="3662700317" sldId="377"/>
        </pc:sldMkLst>
        <pc:spChg chg="mod">
          <ac:chgData name="Jamie Webb-Fryer" userId="ba7c1b63bcfb9db4" providerId="LiveId" clId="{D48D47CA-693A-4365-9B7E-1D819A27BD1F}" dt="2020-01-28T20:03:41.027" v="2609" actId="1076"/>
          <ac:spMkLst>
            <pc:docMk/>
            <pc:sldMk cId="3662700317" sldId="377"/>
            <ac:spMk id="3" creationId="{8E05E6D8-E086-4D16-890D-4147E4A6B78F}"/>
          </ac:spMkLst>
        </pc:spChg>
        <pc:picChg chg="add mod">
          <ac:chgData name="Jamie Webb-Fryer" userId="ba7c1b63bcfb9db4" providerId="LiveId" clId="{D48D47CA-693A-4365-9B7E-1D819A27BD1F}" dt="2020-01-28T20:03:35.691" v="2608" actId="1076"/>
          <ac:picMkLst>
            <pc:docMk/>
            <pc:sldMk cId="3662700317" sldId="377"/>
            <ac:picMk id="1026" creationId="{54A9B6A0-11E9-4C1F-9DD8-60BEBAE943D2}"/>
          </ac:picMkLst>
        </pc:picChg>
        <pc:picChg chg="del">
          <ac:chgData name="Jamie Webb-Fryer" userId="ba7c1b63bcfb9db4" providerId="LiveId" clId="{D48D47CA-693A-4365-9B7E-1D819A27BD1F}" dt="2020-01-27T20:39:06.582" v="1148" actId="478"/>
          <ac:picMkLst>
            <pc:docMk/>
            <pc:sldMk cId="3662700317" sldId="377"/>
            <ac:picMk id="4098" creationId="{ACF29BDD-1382-43C4-9D07-287C61985C47}"/>
          </ac:picMkLst>
        </pc:picChg>
      </pc:sldChg>
      <pc:sldChg chg="delSp modSp">
        <pc:chgData name="Jamie Webb-Fryer" userId="ba7c1b63bcfb9db4" providerId="LiveId" clId="{D48D47CA-693A-4365-9B7E-1D819A27BD1F}" dt="2020-01-30T12:14:20.605" v="2809" actId="20577"/>
        <pc:sldMkLst>
          <pc:docMk/>
          <pc:sldMk cId="281047120" sldId="378"/>
        </pc:sldMkLst>
        <pc:spChg chg="mod">
          <ac:chgData name="Jamie Webb-Fryer" userId="ba7c1b63bcfb9db4" providerId="LiveId" clId="{D48D47CA-693A-4365-9B7E-1D819A27BD1F}" dt="2020-01-30T12:14:20.605" v="2809" actId="20577"/>
          <ac:spMkLst>
            <pc:docMk/>
            <pc:sldMk cId="281047120" sldId="378"/>
            <ac:spMk id="3" creationId="{8E05E6D8-E086-4D16-890D-4147E4A6B78F}"/>
          </ac:spMkLst>
        </pc:spChg>
        <pc:picChg chg="del">
          <ac:chgData name="Jamie Webb-Fryer" userId="ba7c1b63bcfb9db4" providerId="LiveId" clId="{D48D47CA-693A-4365-9B7E-1D819A27BD1F}" dt="2020-01-27T20:48:47.998" v="1334" actId="478"/>
          <ac:picMkLst>
            <pc:docMk/>
            <pc:sldMk cId="281047120" sldId="378"/>
            <ac:picMk id="5122" creationId="{9AC3D512-3276-4144-BB2E-A159BE318E5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1714500"/>
            <a:ext cx="36623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6863" y="1714500"/>
            <a:ext cx="3663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7029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702945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7029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5A470B1-4B60-4DEC-B85F-F41A8644BC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333659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59929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Level 3 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9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3400" y="2057400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 dirty="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 dirty="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762000" y="3581400"/>
            <a:ext cx="7848600" cy="2514600"/>
          </a:xfrm>
        </p:spPr>
        <p:txBody>
          <a:bodyPr anchor="t"/>
          <a:lstStyle/>
          <a:p>
            <a:pPr eaLnBrk="1" hangingPunct="1"/>
            <a:br>
              <a:rPr lang="en-GB" dirty="0">
                <a:ea typeface="ＭＳ Ｐゴシック" pitchFamily="-105" charset="-128"/>
                <a:cs typeface="ＭＳ Ｐゴシック" pitchFamily="-105" charset="-128"/>
              </a:rPr>
            </a:b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Apply quality checks for hot and cold desserts 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rgbClr val="FFFFFF"/>
                </a:solidFill>
              </a:rPr>
              <a:t>Unit 309: Produce and present advanced desserts and dough products using standardised recipes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14F43-8DE7-4D71-8538-0534EA967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07DEB4-74D7-4AAD-94DA-C144DE9DC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70B1-4B60-4DEC-B85F-F41A8644BCF0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9CC953A-CE55-4E03-8031-16DB6CEBFC3F}"/>
              </a:ext>
            </a:extLst>
          </p:cNvPr>
          <p:cNvSpPr txBox="1">
            <a:spLocks/>
          </p:cNvSpPr>
          <p:nvPr/>
        </p:nvSpPr>
        <p:spPr>
          <a:xfrm>
            <a:off x="225152" y="1371600"/>
            <a:ext cx="5570984" cy="4510606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algn="just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9243C6-6722-41B5-A0DB-D479A842EB94}"/>
              </a:ext>
            </a:extLst>
          </p:cNvPr>
          <p:cNvSpPr/>
          <p:nvPr/>
        </p:nvSpPr>
        <p:spPr>
          <a:xfrm>
            <a:off x="440032" y="1374993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8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GB" altLang="en-US" kern="0" dirty="0"/>
              <a:t>It is important that as a chef you are able to apply quality checks for hot and cold desserts and measure and evaluate your desserts against quality standards throughout preparation, cooking and service. </a:t>
            </a:r>
          </a:p>
          <a:p>
            <a:pPr marL="285750" indent="-285750">
              <a:lnSpc>
                <a:spcPct val="8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en-GB" altLang="en-US" kern="0" dirty="0"/>
          </a:p>
          <a:p>
            <a:pPr marL="285750" indent="-285750">
              <a:lnSpc>
                <a:spcPct val="8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GB" altLang="en-US" kern="0" dirty="0"/>
              <a:t>You must also be able recognise any faults and know the correct procedures to deal with them.</a:t>
            </a:r>
          </a:p>
          <a:p>
            <a:pPr>
              <a:lnSpc>
                <a:spcPct val="80000"/>
              </a:lnSpc>
              <a:buClr>
                <a:srgbClr val="CC0000"/>
              </a:buClr>
            </a:pPr>
            <a:endParaRPr lang="en-GB" altLang="en-US" kern="0" dirty="0"/>
          </a:p>
          <a:p>
            <a:pPr marL="285750" indent="-285750">
              <a:lnSpc>
                <a:spcPct val="8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GB" altLang="en-US" kern="0" dirty="0"/>
              <a:t>The quality standard may include producing the desserts to the correct specification of the recipes cards and the agreed standard expected of the establishment. </a:t>
            </a:r>
          </a:p>
          <a:p>
            <a:pPr marL="285750" indent="-285750">
              <a:lnSpc>
                <a:spcPct val="8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en-GB" altLang="en-US" kern="0" dirty="0"/>
          </a:p>
          <a:p>
            <a:pPr marL="285750" indent="-285750">
              <a:lnSpc>
                <a:spcPct val="8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GB" altLang="en-US" kern="0" dirty="0"/>
              <a:t>Use the questions in the following slides as a quality checklist.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2F10AD-A2B9-8B4D-80A4-804623E84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558" y="2094880"/>
            <a:ext cx="4002360" cy="266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59183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Evaluation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1122" y="1029494"/>
            <a:ext cx="4125269" cy="5016524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GB" altLang="en-US" b="1" dirty="0"/>
              <a:t>Performing a sensory evaluation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n-GB" altLang="en-US" dirty="0"/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en-US" dirty="0"/>
              <a:t>Every dessert is made up of an ideal combination of elements related to our senses: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n-GB" altLang="en-US" dirty="0"/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GB" altLang="en-US" dirty="0"/>
              <a:t>Appearance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GB" altLang="en-US" dirty="0"/>
              <a:t>Taste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GB" altLang="en-US" dirty="0"/>
              <a:t>Aroma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GB" altLang="en-US" dirty="0"/>
              <a:t>Texture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GB" altLang="en-US" dirty="0"/>
              <a:t>Consistency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en-GB" altLang="en-US" b="1" dirty="0"/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</a:pPr>
            <a:r>
              <a:rPr lang="en-GB" altLang="en-US" dirty="0"/>
              <a:t>A quality dish should appeal to all our senses.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GB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B0B801-A21C-994D-807F-930673C832A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636912"/>
            <a:ext cx="4125270" cy="274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160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E3358-1B57-4971-83C9-6E95BC484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checks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2D499-5DD1-4441-9133-D47355DC999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6796" y="1220788"/>
            <a:ext cx="8579296" cy="4755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r>
              <a:rPr lang="en-GB" b="1" dirty="0"/>
              <a:t>Correct temperature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Does it need to meet the legal temperature requirement?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Is it too hot or too cold?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Has the dessert been reheated?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r>
              <a:rPr lang="en-GB" b="1" dirty="0"/>
              <a:t>Timing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Has the dessert been cooked/chilled for the required time according to the recipe?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What affect would it have, if the dessert if it wasn’t served immediately?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How long can I hold the dessert before serving to a guest?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r>
              <a:rPr lang="en-GB" b="1" dirty="0"/>
              <a:t>Texture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Is it over cooked? Is it under cooked?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Does the outside need to be crispy?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Is the inside of the product moist?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Is it evenly cooked throughout?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89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E3358-1B57-4971-83C9-6E95BC484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checks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2D499-5DD1-4441-9133-D47355DC999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3598" y="1484784"/>
            <a:ext cx="8229600" cy="4755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r>
              <a:rPr lang="en-GB" b="1" dirty="0"/>
              <a:t>Evaporation/liquid levels</a:t>
            </a:r>
            <a:endParaRPr lang="en-GB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Has there been any evaporation of liquid during the preparation and cooking of the dessert?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Are additional sauces required?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r>
              <a:rPr lang="en-GB" b="1" dirty="0"/>
              <a:t>Moisture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Is the dessert still moist?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Is the dessert too moist?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Will the moisture effect any other part of the dessert?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r>
              <a:rPr lang="en-GB" b="1" dirty="0"/>
              <a:t>Aroma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Does the dessert smell good?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Are there any unfamiliar or bad aromas?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Is there any overpowering aromas?</a:t>
            </a:r>
          </a:p>
        </p:txBody>
      </p:sp>
    </p:spTree>
    <p:extLst>
      <p:ext uri="{BB962C8B-B14F-4D97-AF65-F5344CB8AC3E}">
        <p14:creationId xmlns:p14="http://schemas.microsoft.com/office/powerpoint/2010/main" val="2763707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E3358-1B57-4971-83C9-6E95BC484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checks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2D499-5DD1-4441-9133-D47355DC999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220788"/>
            <a:ext cx="8229600" cy="4755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r>
              <a:rPr lang="en-GB" b="1" dirty="0"/>
              <a:t>Colour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Is the dish correctly coloured to meet the requirements of the dish?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Does it have too much or too little colour?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Does it need cooking for longer to achieve the desired finished colour? </a:t>
            </a:r>
          </a:p>
          <a:p>
            <a:pPr marL="5588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Is it evenly coloured?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r>
              <a:rPr lang="en-GB" b="1" dirty="0"/>
              <a:t>Consistency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Is the dish at the correct consistency?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Are any sauces too thick or too thin?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Is there consistency over time between the same dishes served to other guests?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r>
              <a:rPr lang="en-GB" b="1" dirty="0"/>
              <a:t>Portion size</a:t>
            </a:r>
            <a:endParaRPr lang="en-GB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Does the size reflect the dish/recipe/menu/course?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/>
              <a:t>Is the portion size suitable for any accompaniments?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035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E3358-1B57-4971-83C9-6E95BC484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78" y="750218"/>
            <a:ext cx="8218488" cy="382588"/>
          </a:xfrm>
        </p:spPr>
        <p:txBody>
          <a:bodyPr/>
          <a:lstStyle/>
          <a:p>
            <a:r>
              <a:rPr lang="en-GB" dirty="0"/>
              <a:t>Quality checks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2D499-5DD1-4441-9133-D47355DC999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9512" y="1132806"/>
            <a:ext cx="8651304" cy="4755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r>
              <a:rPr lang="en-GB" sz="1900" b="1" dirty="0"/>
              <a:t>Presentation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900" dirty="0"/>
              <a:t>Does it look appealing to the guest?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900" dirty="0"/>
              <a:t>Is it correctly garnished?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900" dirty="0"/>
              <a:t>Does it follow the establishment service guidelines?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900" dirty="0"/>
              <a:t>Is it served with the correct sauce or accompaniment?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900" dirty="0"/>
              <a:t>Is it served on the correct service equipment?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19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r>
              <a:rPr lang="en-GB" sz="1900" b="1" dirty="0"/>
              <a:t>Correct degree of cooking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900" dirty="0"/>
              <a:t>Is the dessert correctly cooked?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900" dirty="0"/>
              <a:t>Is the dessert correctly chilled?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900" dirty="0"/>
              <a:t>Is the dessert correctly set?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19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</a:pPr>
            <a:r>
              <a:rPr lang="en-GB" sz="1900" b="1" dirty="0"/>
              <a:t>Taste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900" dirty="0"/>
              <a:t>Is it correctly flavoured?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900" dirty="0"/>
              <a:t>Does it taste like it is supposed to?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900" dirty="0"/>
              <a:t>Are there any overpowering flavours?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900" dirty="0"/>
              <a:t>Does the flavouring need any adjustment?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sz="19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D1747B-D9BD-6A47-AC2C-F75AEA2E5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3284984"/>
            <a:ext cx="3246276" cy="216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12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Fault reporting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370421"/>
            <a:ext cx="5269129" cy="4525963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GB" altLang="en-US" dirty="0"/>
              <a:t>Throughout all stages of preparation, cooking and finishing, if you find a problem with the ingredients, equipment or the dessert you must report it to your </a:t>
            </a:r>
            <a:r>
              <a:rPr lang="en-GB" altLang="en-US" b="1" dirty="0"/>
              <a:t>supervisor</a:t>
            </a:r>
            <a:r>
              <a:rPr lang="en-GB" altLang="en-US" dirty="0"/>
              <a:t> immediately. </a:t>
            </a:r>
          </a:p>
          <a:p>
            <a:pPr marL="342900" indent="-342900">
              <a:lnSpc>
                <a:spcPct val="8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GB" altLang="en-US" dirty="0"/>
              <a:t>You must know the correct procedures how to deal with it in a safe and efficient manner.</a:t>
            </a:r>
          </a:p>
          <a:p>
            <a:pPr marL="342900" indent="-342900">
              <a:lnSpc>
                <a:spcPct val="8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GB" altLang="en-US" dirty="0"/>
              <a:t>Failing to recognise faults may lead to the dessert being inedible or the guest complaining. This can have a financial impact to the business.</a:t>
            </a:r>
          </a:p>
          <a:p>
            <a:pPr algn="just">
              <a:lnSpc>
                <a:spcPct val="80000"/>
              </a:lnSpc>
            </a:pPr>
            <a:endParaRPr lang="en-GB" altLang="en-US" sz="2400" dirty="0"/>
          </a:p>
          <a:p>
            <a:pPr algn="just">
              <a:lnSpc>
                <a:spcPct val="90000"/>
              </a:lnSpc>
            </a:pPr>
            <a:endParaRPr lang="en-GB" alt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D5E0B8-0D81-AC4D-81C6-1DA8FAAFEE8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3803" y="2162283"/>
            <a:ext cx="3813301" cy="253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75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 dirty="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 dirty="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9528559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2467</TotalTime>
  <Words>607</Words>
  <Application>Microsoft Macintosh PowerPoint</Application>
  <PresentationFormat>On-screen Show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Lucida Grande</vt:lpstr>
      <vt:lpstr>Times New Roman</vt:lpstr>
      <vt:lpstr>Default Design</vt:lpstr>
      <vt:lpstr> Apply quality checks for hot and cold desserts </vt:lpstr>
      <vt:lpstr>Introduction</vt:lpstr>
      <vt:lpstr>Evaluation </vt:lpstr>
      <vt:lpstr>Quality checks</vt:lpstr>
      <vt:lpstr>Quality checks</vt:lpstr>
      <vt:lpstr>Quality checks</vt:lpstr>
      <vt:lpstr>Quality checks</vt:lpstr>
      <vt:lpstr>Fault reporting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108</cp:revision>
  <dcterms:created xsi:type="dcterms:W3CDTF">2013-05-28T00:38:54Z</dcterms:created>
  <dcterms:modified xsi:type="dcterms:W3CDTF">2020-05-05T08:40:05Z</dcterms:modified>
</cp:coreProperties>
</file>