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2"/>
  </p:notesMasterIdLst>
  <p:handoutMasterIdLst>
    <p:handoutMasterId r:id="rId13"/>
  </p:handoutMasterIdLst>
  <p:sldIdLst>
    <p:sldId id="256" r:id="rId2"/>
    <p:sldId id="328" r:id="rId3"/>
    <p:sldId id="374" r:id="rId4"/>
    <p:sldId id="380" r:id="rId5"/>
    <p:sldId id="375" r:id="rId6"/>
    <p:sldId id="376" r:id="rId7"/>
    <p:sldId id="377" r:id="rId8"/>
    <p:sldId id="378" r:id="rId9"/>
    <p:sldId id="379" r:id="rId10"/>
    <p:sldId id="372" r:id="rId11"/>
  </p:sldIdLst>
  <p:sldSz cx="9144000" cy="6858000" type="screen4x3"/>
  <p:notesSz cx="6858000" cy="9144000"/>
  <p:custDataLst>
    <p:tags r:id="rId14"/>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howGuides="1">
      <p:cViewPr varScale="1">
        <p:scale>
          <a:sx n="104" d="100"/>
          <a:sy n="104" d="100"/>
        </p:scale>
        <p:origin x="18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A6E9F90A-E5EC-4323-9AC2-9D9A6203FD7B}"/>
    <pc:docChg chg="addSld delSld modSld">
      <pc:chgData name="Jamie Webb-Fryer" userId="ba7c1b63bcfb9db4" providerId="LiveId" clId="{A6E9F90A-E5EC-4323-9AC2-9D9A6203FD7B}" dt="2020-02-22T10:24:21.785" v="68" actId="20577"/>
      <pc:docMkLst>
        <pc:docMk/>
      </pc:docMkLst>
      <pc:sldChg chg="modSp mod">
        <pc:chgData name="Jamie Webb-Fryer" userId="ba7c1b63bcfb9db4" providerId="LiveId" clId="{A6E9F90A-E5EC-4323-9AC2-9D9A6203FD7B}" dt="2020-02-22T10:21:44.856" v="1" actId="20577"/>
        <pc:sldMkLst>
          <pc:docMk/>
          <pc:sldMk cId="0" sldId="256"/>
        </pc:sldMkLst>
        <pc:spChg chg="mod">
          <ac:chgData name="Jamie Webb-Fryer" userId="ba7c1b63bcfb9db4" providerId="LiveId" clId="{A6E9F90A-E5EC-4323-9AC2-9D9A6203FD7B}" dt="2020-02-22T10:21:44.856" v="1" actId="20577"/>
          <ac:spMkLst>
            <pc:docMk/>
            <pc:sldMk cId="0" sldId="256"/>
            <ac:spMk id="2053" creationId="{00000000-0000-0000-0000-000000000000}"/>
          </ac:spMkLst>
        </pc:spChg>
      </pc:sldChg>
      <pc:sldChg chg="modSp mod">
        <pc:chgData name="Jamie Webb-Fryer" userId="ba7c1b63bcfb9db4" providerId="LiveId" clId="{A6E9F90A-E5EC-4323-9AC2-9D9A6203FD7B}" dt="2020-02-22T10:24:14.805" v="66"/>
        <pc:sldMkLst>
          <pc:docMk/>
          <pc:sldMk cId="543591831" sldId="373"/>
        </pc:sldMkLst>
        <pc:spChg chg="mod">
          <ac:chgData name="Jamie Webb-Fryer" userId="ba7c1b63bcfb9db4" providerId="LiveId" clId="{A6E9F90A-E5EC-4323-9AC2-9D9A6203FD7B}" dt="2020-02-22T10:24:14.805" v="66"/>
          <ac:spMkLst>
            <pc:docMk/>
            <pc:sldMk cId="543591831" sldId="373"/>
            <ac:spMk id="2" creationId="{38414F43-8DE7-4D71-8538-0534EA96760E}"/>
          </ac:spMkLst>
        </pc:spChg>
      </pc:sldChg>
      <pc:sldChg chg="modSp add mod">
        <pc:chgData name="Jamie Webb-Fryer" userId="ba7c1b63bcfb9db4" providerId="LiveId" clId="{A6E9F90A-E5EC-4323-9AC2-9D9A6203FD7B}" dt="2020-02-22T10:24:09.395" v="62"/>
        <pc:sldMkLst>
          <pc:docMk/>
          <pc:sldMk cId="236293459" sldId="374"/>
        </pc:sldMkLst>
        <pc:spChg chg="mod">
          <ac:chgData name="Jamie Webb-Fryer" userId="ba7c1b63bcfb9db4" providerId="LiveId" clId="{A6E9F90A-E5EC-4323-9AC2-9D9A6203FD7B}" dt="2020-02-22T10:24:09.395" v="62"/>
          <ac:spMkLst>
            <pc:docMk/>
            <pc:sldMk cId="236293459" sldId="374"/>
            <ac:spMk id="2" creationId="{9FB86FE6-F396-4905-8986-BE2DAFFF0A1D}"/>
          </ac:spMkLst>
        </pc:spChg>
        <pc:spChg chg="mod">
          <ac:chgData name="Jamie Webb-Fryer" userId="ba7c1b63bcfb9db4" providerId="LiveId" clId="{A6E9F90A-E5EC-4323-9AC2-9D9A6203FD7B}" dt="2020-02-22T10:23:45.866" v="55" actId="20577"/>
          <ac:spMkLst>
            <pc:docMk/>
            <pc:sldMk cId="236293459" sldId="374"/>
            <ac:spMk id="3" creationId="{8D7EF1EB-B227-432B-9799-9226F7628316}"/>
          </ac:spMkLst>
        </pc:spChg>
      </pc:sldChg>
      <pc:sldChg chg="modSp add mod">
        <pc:chgData name="Jamie Webb-Fryer" userId="ba7c1b63bcfb9db4" providerId="LiveId" clId="{A6E9F90A-E5EC-4323-9AC2-9D9A6203FD7B}" dt="2020-02-22T10:24:04.127" v="60"/>
        <pc:sldMkLst>
          <pc:docMk/>
          <pc:sldMk cId="4185373242" sldId="375"/>
        </pc:sldMkLst>
        <pc:spChg chg="mod">
          <ac:chgData name="Jamie Webb-Fryer" userId="ba7c1b63bcfb9db4" providerId="LiveId" clId="{A6E9F90A-E5EC-4323-9AC2-9D9A6203FD7B}" dt="2020-02-22T10:24:04.127" v="60"/>
          <ac:spMkLst>
            <pc:docMk/>
            <pc:sldMk cId="4185373242" sldId="375"/>
            <ac:spMk id="2" creationId="{9FB86FE6-F396-4905-8986-BE2DAFFF0A1D}"/>
          </ac:spMkLst>
        </pc:spChg>
        <pc:spChg chg="mod">
          <ac:chgData name="Jamie Webb-Fryer" userId="ba7c1b63bcfb9db4" providerId="LiveId" clId="{A6E9F90A-E5EC-4323-9AC2-9D9A6203FD7B}" dt="2020-02-22T10:23:40.950" v="53" actId="20577"/>
          <ac:spMkLst>
            <pc:docMk/>
            <pc:sldMk cId="4185373242" sldId="375"/>
            <ac:spMk id="3" creationId="{8D7EF1EB-B227-432B-9799-9226F7628316}"/>
          </ac:spMkLst>
        </pc:spChg>
      </pc:sldChg>
      <pc:sldChg chg="modSp add mod">
        <pc:chgData name="Jamie Webb-Fryer" userId="ba7c1b63bcfb9db4" providerId="LiveId" clId="{A6E9F90A-E5EC-4323-9AC2-9D9A6203FD7B}" dt="2020-02-22T10:24:06.987" v="61"/>
        <pc:sldMkLst>
          <pc:docMk/>
          <pc:sldMk cId="1824247777" sldId="376"/>
        </pc:sldMkLst>
        <pc:spChg chg="mod">
          <ac:chgData name="Jamie Webb-Fryer" userId="ba7c1b63bcfb9db4" providerId="LiveId" clId="{A6E9F90A-E5EC-4323-9AC2-9D9A6203FD7B}" dt="2020-02-22T10:24:06.987" v="61"/>
          <ac:spMkLst>
            <pc:docMk/>
            <pc:sldMk cId="1824247777" sldId="376"/>
            <ac:spMk id="2" creationId="{9FB86FE6-F396-4905-8986-BE2DAFFF0A1D}"/>
          </ac:spMkLst>
        </pc:spChg>
        <pc:spChg chg="mod">
          <ac:chgData name="Jamie Webb-Fryer" userId="ba7c1b63bcfb9db4" providerId="LiveId" clId="{A6E9F90A-E5EC-4323-9AC2-9D9A6203FD7B}" dt="2020-02-22T10:23:38.333" v="51" actId="20577"/>
          <ac:spMkLst>
            <pc:docMk/>
            <pc:sldMk cId="1824247777" sldId="376"/>
            <ac:spMk id="3" creationId="{8D7EF1EB-B227-432B-9799-9226F7628316}"/>
          </ac:spMkLst>
        </pc:spChg>
      </pc:sldChg>
      <pc:sldChg chg="modSp add mod">
        <pc:chgData name="Jamie Webb-Fryer" userId="ba7c1b63bcfb9db4" providerId="LiveId" clId="{A6E9F90A-E5EC-4323-9AC2-9D9A6203FD7B}" dt="2020-02-22T10:24:21.785" v="68" actId="20577"/>
        <pc:sldMkLst>
          <pc:docMk/>
          <pc:sldMk cId="1664348551" sldId="377"/>
        </pc:sldMkLst>
        <pc:spChg chg="mod">
          <ac:chgData name="Jamie Webb-Fryer" userId="ba7c1b63bcfb9db4" providerId="LiveId" clId="{A6E9F90A-E5EC-4323-9AC2-9D9A6203FD7B}" dt="2020-02-22T10:24:01.799" v="59"/>
          <ac:spMkLst>
            <pc:docMk/>
            <pc:sldMk cId="1664348551" sldId="377"/>
            <ac:spMk id="2" creationId="{9FB86FE6-F396-4905-8986-BE2DAFFF0A1D}"/>
          </ac:spMkLst>
        </pc:spChg>
        <pc:spChg chg="mod">
          <ac:chgData name="Jamie Webb-Fryer" userId="ba7c1b63bcfb9db4" providerId="LiveId" clId="{A6E9F90A-E5EC-4323-9AC2-9D9A6203FD7B}" dt="2020-02-22T10:24:21.785" v="68" actId="20577"/>
          <ac:spMkLst>
            <pc:docMk/>
            <pc:sldMk cId="1664348551" sldId="377"/>
            <ac:spMk id="3" creationId="{8D7EF1EB-B227-432B-9799-9226F7628316}"/>
          </ac:spMkLst>
        </pc:spChg>
      </pc:sldChg>
      <pc:sldChg chg="modSp add mod">
        <pc:chgData name="Jamie Webb-Fryer" userId="ba7c1b63bcfb9db4" providerId="LiveId" clId="{A6E9F90A-E5EC-4323-9AC2-9D9A6203FD7B}" dt="2020-02-22T10:23:57.140" v="58" actId="20577"/>
        <pc:sldMkLst>
          <pc:docMk/>
          <pc:sldMk cId="3195115592" sldId="378"/>
        </pc:sldMkLst>
        <pc:spChg chg="mod">
          <ac:chgData name="Jamie Webb-Fryer" userId="ba7c1b63bcfb9db4" providerId="LiveId" clId="{A6E9F90A-E5EC-4323-9AC2-9D9A6203FD7B}" dt="2020-02-22T10:23:57.140" v="58" actId="20577"/>
          <ac:spMkLst>
            <pc:docMk/>
            <pc:sldMk cId="3195115592" sldId="378"/>
            <ac:spMk id="2" creationId="{9FB86FE6-F396-4905-8986-BE2DAFFF0A1D}"/>
          </ac:spMkLst>
        </pc:spChg>
        <pc:spChg chg="mod">
          <ac:chgData name="Jamie Webb-Fryer" userId="ba7c1b63bcfb9db4" providerId="LiveId" clId="{A6E9F90A-E5EC-4323-9AC2-9D9A6203FD7B}" dt="2020-02-22T10:23:35.629" v="49" actId="20577"/>
          <ac:spMkLst>
            <pc:docMk/>
            <pc:sldMk cId="3195115592" sldId="378"/>
            <ac:spMk id="3" creationId="{8D7EF1EB-B227-432B-9799-9226F7628316}"/>
          </ac:spMkLst>
        </pc:spChg>
      </pc:sldChg>
      <pc:sldChg chg="add del">
        <pc:chgData name="Jamie Webb-Fryer" userId="ba7c1b63bcfb9db4" providerId="LiveId" clId="{A6E9F90A-E5EC-4323-9AC2-9D9A6203FD7B}" dt="2020-02-22T10:23:31.861" v="47" actId="2696"/>
        <pc:sldMkLst>
          <pc:docMk/>
          <pc:sldMk cId="2159996512" sldId="379"/>
        </pc:sldMkLst>
      </pc:sldChg>
    </pc:docChg>
  </pc:docChgLst>
  <pc:docChgLst>
    <pc:chgData name="Jamie Webb-Fryer" userId="ba7c1b63bcfb9db4" providerId="LiveId" clId="{D9C5F838-0441-4386-B616-2BE4F9414904}"/>
    <pc:docChg chg="custSel delSld modSld sldOrd">
      <pc:chgData name="Jamie Webb-Fryer" userId="ba7c1b63bcfb9db4" providerId="LiveId" clId="{D9C5F838-0441-4386-B616-2BE4F9414904}" dt="2020-03-15T20:33:47.350" v="955" actId="14100"/>
      <pc:docMkLst>
        <pc:docMk/>
      </pc:docMkLst>
      <pc:sldChg chg="addSp delSp modSp mod">
        <pc:chgData name="Jamie Webb-Fryer" userId="ba7c1b63bcfb9db4" providerId="LiveId" clId="{D9C5F838-0441-4386-B616-2BE4F9414904}" dt="2020-03-15T20:33:47.350" v="955" actId="14100"/>
        <pc:sldMkLst>
          <pc:docMk/>
          <pc:sldMk cId="0" sldId="328"/>
        </pc:sldMkLst>
        <pc:spChg chg="mod">
          <ac:chgData name="Jamie Webb-Fryer" userId="ba7c1b63bcfb9db4" providerId="LiveId" clId="{D9C5F838-0441-4386-B616-2BE4F9414904}" dt="2020-03-15T20:20:42.258" v="913" actId="20577"/>
          <ac:spMkLst>
            <pc:docMk/>
            <pc:sldMk cId="0" sldId="328"/>
            <ac:spMk id="3075" creationId="{00000000-0000-0000-0000-000000000000}"/>
          </ac:spMkLst>
        </pc:spChg>
        <pc:picChg chg="del">
          <ac:chgData name="Jamie Webb-Fryer" userId="ba7c1b63bcfb9db4" providerId="LiveId" clId="{D9C5F838-0441-4386-B616-2BE4F9414904}" dt="2020-03-15T19:28:46.340" v="0" actId="478"/>
          <ac:picMkLst>
            <pc:docMk/>
            <pc:sldMk cId="0" sldId="328"/>
            <ac:picMk id="2" creationId="{00000000-0000-0000-0000-000000000000}"/>
          </ac:picMkLst>
        </pc:picChg>
        <pc:picChg chg="add mod">
          <ac:chgData name="Jamie Webb-Fryer" userId="ba7c1b63bcfb9db4" providerId="LiveId" clId="{D9C5F838-0441-4386-B616-2BE4F9414904}" dt="2020-03-15T20:33:47.350" v="955" actId="14100"/>
          <ac:picMkLst>
            <pc:docMk/>
            <pc:sldMk cId="0" sldId="328"/>
            <ac:picMk id="7170" creationId="{DD13225E-5726-4E78-B8D1-E07EC56127B9}"/>
          </ac:picMkLst>
        </pc:picChg>
      </pc:sldChg>
      <pc:sldChg chg="del">
        <pc:chgData name="Jamie Webb-Fryer" userId="ba7c1b63bcfb9db4" providerId="LiveId" clId="{D9C5F838-0441-4386-B616-2BE4F9414904}" dt="2020-03-15T20:17:42.648" v="880" actId="47"/>
        <pc:sldMkLst>
          <pc:docMk/>
          <pc:sldMk cId="543591831" sldId="373"/>
        </pc:sldMkLst>
      </pc:sldChg>
      <pc:sldChg chg="addSp modSp mod">
        <pc:chgData name="Jamie Webb-Fryer" userId="ba7c1b63bcfb9db4" providerId="LiveId" clId="{D9C5F838-0441-4386-B616-2BE4F9414904}" dt="2020-03-15T20:21:37.507" v="917" actId="14100"/>
        <pc:sldMkLst>
          <pc:docMk/>
          <pc:sldMk cId="236293459" sldId="374"/>
        </pc:sldMkLst>
        <pc:spChg chg="mod">
          <ac:chgData name="Jamie Webb-Fryer" userId="ba7c1b63bcfb9db4" providerId="LiveId" clId="{D9C5F838-0441-4386-B616-2BE4F9414904}" dt="2020-03-15T19:51:38.204" v="226" actId="14100"/>
          <ac:spMkLst>
            <pc:docMk/>
            <pc:sldMk cId="236293459" sldId="374"/>
            <ac:spMk id="3" creationId="{8D7EF1EB-B227-432B-9799-9226F7628316}"/>
          </ac:spMkLst>
        </pc:spChg>
        <pc:picChg chg="add mod">
          <ac:chgData name="Jamie Webb-Fryer" userId="ba7c1b63bcfb9db4" providerId="LiveId" clId="{D9C5F838-0441-4386-B616-2BE4F9414904}" dt="2020-03-15T20:21:37.507" v="917" actId="14100"/>
          <ac:picMkLst>
            <pc:docMk/>
            <pc:sldMk cId="236293459" sldId="374"/>
            <ac:picMk id="1026" creationId="{B479D7E3-1354-40A3-86A0-06CD7FC5B2E8}"/>
          </ac:picMkLst>
        </pc:picChg>
      </pc:sldChg>
      <pc:sldChg chg="addSp delSp modSp mod">
        <pc:chgData name="Jamie Webb-Fryer" userId="ba7c1b63bcfb9db4" providerId="LiveId" clId="{D9C5F838-0441-4386-B616-2BE4F9414904}" dt="2020-03-15T20:25:35.203" v="930" actId="14100"/>
        <pc:sldMkLst>
          <pc:docMk/>
          <pc:sldMk cId="4185373242" sldId="375"/>
        </pc:sldMkLst>
        <pc:spChg chg="mod">
          <ac:chgData name="Jamie Webb-Fryer" userId="ba7c1b63bcfb9db4" providerId="LiveId" clId="{D9C5F838-0441-4386-B616-2BE4F9414904}" dt="2020-03-15T19:51:16.231" v="220" actId="14100"/>
          <ac:spMkLst>
            <pc:docMk/>
            <pc:sldMk cId="4185373242" sldId="375"/>
            <ac:spMk id="3" creationId="{8D7EF1EB-B227-432B-9799-9226F7628316}"/>
          </ac:spMkLst>
        </pc:spChg>
        <pc:spChg chg="add del">
          <ac:chgData name="Jamie Webb-Fryer" userId="ba7c1b63bcfb9db4" providerId="LiveId" clId="{D9C5F838-0441-4386-B616-2BE4F9414904}" dt="2020-03-15T20:25:10.401" v="922" actId="478"/>
          <ac:spMkLst>
            <pc:docMk/>
            <pc:sldMk cId="4185373242" sldId="375"/>
            <ac:spMk id="4" creationId="{365B76B1-F590-42A2-8437-45953B24D3F6}"/>
          </ac:spMkLst>
        </pc:spChg>
        <pc:picChg chg="add mod">
          <ac:chgData name="Jamie Webb-Fryer" userId="ba7c1b63bcfb9db4" providerId="LiveId" clId="{D9C5F838-0441-4386-B616-2BE4F9414904}" dt="2020-03-15T20:25:35.203" v="930" actId="14100"/>
          <ac:picMkLst>
            <pc:docMk/>
            <pc:sldMk cId="4185373242" sldId="375"/>
            <ac:picMk id="3074" creationId="{CC287330-E78F-4431-BA39-EDE6A26EC189}"/>
          </ac:picMkLst>
        </pc:picChg>
      </pc:sldChg>
      <pc:sldChg chg="addSp modSp mod">
        <pc:chgData name="Jamie Webb-Fryer" userId="ba7c1b63bcfb9db4" providerId="LiveId" clId="{D9C5F838-0441-4386-B616-2BE4F9414904}" dt="2020-03-15T20:29:01.842" v="942" actId="14100"/>
        <pc:sldMkLst>
          <pc:docMk/>
          <pc:sldMk cId="1824247777" sldId="376"/>
        </pc:sldMkLst>
        <pc:spChg chg="mod">
          <ac:chgData name="Jamie Webb-Fryer" userId="ba7c1b63bcfb9db4" providerId="LiveId" clId="{D9C5F838-0441-4386-B616-2BE4F9414904}" dt="2020-03-15T20:10:14.300" v="549" actId="1076"/>
          <ac:spMkLst>
            <pc:docMk/>
            <pc:sldMk cId="1824247777" sldId="376"/>
            <ac:spMk id="3" creationId="{8D7EF1EB-B227-432B-9799-9226F7628316}"/>
          </ac:spMkLst>
        </pc:spChg>
        <pc:picChg chg="add mod">
          <ac:chgData name="Jamie Webb-Fryer" userId="ba7c1b63bcfb9db4" providerId="LiveId" clId="{D9C5F838-0441-4386-B616-2BE4F9414904}" dt="2020-03-15T20:29:01.842" v="942" actId="14100"/>
          <ac:picMkLst>
            <pc:docMk/>
            <pc:sldMk cId="1824247777" sldId="376"/>
            <ac:picMk id="5122" creationId="{63811E12-F352-4964-BBF9-BA60ADC4BAA5}"/>
          </ac:picMkLst>
        </pc:picChg>
      </pc:sldChg>
      <pc:sldChg chg="addSp modSp mod">
        <pc:chgData name="Jamie Webb-Fryer" userId="ba7c1b63bcfb9db4" providerId="LiveId" clId="{D9C5F838-0441-4386-B616-2BE4F9414904}" dt="2020-03-15T20:22:36.059" v="920" actId="1076"/>
        <pc:sldMkLst>
          <pc:docMk/>
          <pc:sldMk cId="1664348551" sldId="377"/>
        </pc:sldMkLst>
        <pc:spChg chg="mod">
          <ac:chgData name="Jamie Webb-Fryer" userId="ba7c1b63bcfb9db4" providerId="LiveId" clId="{D9C5F838-0441-4386-B616-2BE4F9414904}" dt="2020-03-15T19:42:25.390" v="162" actId="1076"/>
          <ac:spMkLst>
            <pc:docMk/>
            <pc:sldMk cId="1664348551" sldId="377"/>
            <ac:spMk id="3" creationId="{8D7EF1EB-B227-432B-9799-9226F7628316}"/>
          </ac:spMkLst>
        </pc:spChg>
        <pc:picChg chg="add mod">
          <ac:chgData name="Jamie Webb-Fryer" userId="ba7c1b63bcfb9db4" providerId="LiveId" clId="{D9C5F838-0441-4386-B616-2BE4F9414904}" dt="2020-03-15T20:22:36.059" v="920" actId="1076"/>
          <ac:picMkLst>
            <pc:docMk/>
            <pc:sldMk cId="1664348551" sldId="377"/>
            <ac:picMk id="2050" creationId="{D9026D1A-9A86-432A-B0F0-3CB84743B359}"/>
          </ac:picMkLst>
        </pc:picChg>
      </pc:sldChg>
      <pc:sldChg chg="modSp mod ord">
        <pc:chgData name="Jamie Webb-Fryer" userId="ba7c1b63bcfb9db4" providerId="LiveId" clId="{D9C5F838-0441-4386-B616-2BE4F9414904}" dt="2020-03-15T20:31:14.284" v="944"/>
        <pc:sldMkLst>
          <pc:docMk/>
          <pc:sldMk cId="3195115592" sldId="378"/>
        </pc:sldMkLst>
        <pc:spChg chg="mod">
          <ac:chgData name="Jamie Webb-Fryer" userId="ba7c1b63bcfb9db4" providerId="LiveId" clId="{D9C5F838-0441-4386-B616-2BE4F9414904}" dt="2020-03-15T20:17:35.207" v="879" actId="123"/>
          <ac:spMkLst>
            <pc:docMk/>
            <pc:sldMk cId="3195115592" sldId="378"/>
            <ac:spMk id="3" creationId="{8D7EF1EB-B227-432B-9799-9226F7628316}"/>
          </ac:spMkLst>
        </pc:spChg>
      </pc:sldChg>
      <pc:sldChg chg="addSp modSp mod">
        <pc:chgData name="Jamie Webb-Fryer" userId="ba7c1b63bcfb9db4" providerId="LiveId" clId="{D9C5F838-0441-4386-B616-2BE4F9414904}" dt="2020-03-15T20:32:02.909" v="950" actId="14100"/>
        <pc:sldMkLst>
          <pc:docMk/>
          <pc:sldMk cId="2450259966" sldId="379"/>
        </pc:sldMkLst>
        <pc:spChg chg="mod">
          <ac:chgData name="Jamie Webb-Fryer" userId="ba7c1b63bcfb9db4" providerId="LiveId" clId="{D9C5F838-0441-4386-B616-2BE4F9414904}" dt="2020-03-15T19:42:59.227" v="170" actId="14100"/>
          <ac:spMkLst>
            <pc:docMk/>
            <pc:sldMk cId="2450259966" sldId="379"/>
            <ac:spMk id="3" creationId="{8D7EF1EB-B227-432B-9799-9226F7628316}"/>
          </ac:spMkLst>
        </pc:spChg>
        <pc:picChg chg="add mod">
          <ac:chgData name="Jamie Webb-Fryer" userId="ba7c1b63bcfb9db4" providerId="LiveId" clId="{D9C5F838-0441-4386-B616-2BE4F9414904}" dt="2020-03-15T20:32:02.909" v="950" actId="14100"/>
          <ac:picMkLst>
            <pc:docMk/>
            <pc:sldMk cId="2450259966" sldId="379"/>
            <ac:picMk id="6146" creationId="{7917AC5D-EC07-4944-9388-184C380D3D47}"/>
          </ac:picMkLst>
        </pc:picChg>
      </pc:sldChg>
      <pc:sldChg chg="addSp modSp mod">
        <pc:chgData name="Jamie Webb-Fryer" userId="ba7c1b63bcfb9db4" providerId="LiveId" clId="{D9C5F838-0441-4386-B616-2BE4F9414904}" dt="2020-03-15T20:27:30.442" v="935" actId="14100"/>
        <pc:sldMkLst>
          <pc:docMk/>
          <pc:sldMk cId="509790841" sldId="380"/>
        </pc:sldMkLst>
        <pc:spChg chg="mod">
          <ac:chgData name="Jamie Webb-Fryer" userId="ba7c1b63bcfb9db4" providerId="LiveId" clId="{D9C5F838-0441-4386-B616-2BE4F9414904}" dt="2020-03-15T19:53:23.309" v="249" actId="1076"/>
          <ac:spMkLst>
            <pc:docMk/>
            <pc:sldMk cId="509790841" sldId="380"/>
            <ac:spMk id="3" creationId="{8D7EF1EB-B227-432B-9799-9226F7628316}"/>
          </ac:spMkLst>
        </pc:spChg>
        <pc:picChg chg="add mod">
          <ac:chgData name="Jamie Webb-Fryer" userId="ba7c1b63bcfb9db4" providerId="LiveId" clId="{D9C5F838-0441-4386-B616-2BE4F9414904}" dt="2020-03-15T20:27:30.442" v="935" actId="14100"/>
          <ac:picMkLst>
            <pc:docMk/>
            <pc:sldMk cId="509790841" sldId="380"/>
            <ac:picMk id="4098" creationId="{DF195FBE-B240-4C10-B08E-0B2FB2F028B2}"/>
          </ac:picMkLst>
        </pc:picChg>
      </pc:sldChg>
      <pc:sldMasterChg chg="delSldLayout">
        <pc:chgData name="Jamie Webb-Fryer" userId="ba7c1b63bcfb9db4" providerId="LiveId" clId="{D9C5F838-0441-4386-B616-2BE4F9414904}" dt="2020-03-15T20:17:42.648" v="880" actId="47"/>
        <pc:sldMasterMkLst>
          <pc:docMk/>
          <pc:sldMasterMk cId="0" sldId="2147483651"/>
        </pc:sldMasterMkLst>
        <pc:sldLayoutChg chg="del">
          <pc:chgData name="Jamie Webb-Fryer" userId="ba7c1b63bcfb9db4" providerId="LiveId" clId="{D9C5F838-0441-4386-B616-2BE4F9414904}" dt="2020-03-15T20:17:42.648" v="880" actId="47"/>
          <pc:sldLayoutMkLst>
            <pc:docMk/>
            <pc:sldMasterMk cId="0" sldId="2147483651"/>
            <pc:sldLayoutMk cId="2013336599" sldId="2147483653"/>
          </pc:sldLayoutMkLst>
        </pc:sldLayoutChg>
      </pc:sldMaster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F19D045D-DA16-48B6-BED5-31BFE763DB61}"/>
    <pc:docChg chg="modSld">
      <pc:chgData name="Jamie Webb-Fryer" userId="ba7c1b63bcfb9db4" providerId="LiveId" clId="{F19D045D-DA16-48B6-BED5-31BFE763DB61}" dt="2020-04-07T16:25:50.765" v="2" actId="20577"/>
      <pc:docMkLst>
        <pc:docMk/>
      </pc:docMkLst>
      <pc:sldChg chg="modSp mod">
        <pc:chgData name="Jamie Webb-Fryer" userId="ba7c1b63bcfb9db4" providerId="LiveId" clId="{F19D045D-DA16-48B6-BED5-31BFE763DB61}" dt="2020-04-07T16:25:50.765" v="2" actId="20577"/>
        <pc:sldMkLst>
          <pc:docMk/>
          <pc:sldMk cId="509790841" sldId="380"/>
        </pc:sldMkLst>
        <pc:spChg chg="mod">
          <ac:chgData name="Jamie Webb-Fryer" userId="ba7c1b63bcfb9db4" providerId="LiveId" clId="{F19D045D-DA16-48B6-BED5-31BFE763DB61}" dt="2020-04-07T16:25:50.765" v="2" actId="20577"/>
          <ac:spMkLst>
            <pc:docMk/>
            <pc:sldMk cId="509790841" sldId="380"/>
            <ac:spMk id="3" creationId="{8D7EF1EB-B227-432B-9799-9226F7628316}"/>
          </ac:spMkLst>
        </pc:spChg>
      </pc:sld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5/5/20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10</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Prepare a range of advanced dough items using correct preparation methods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ea typeface="ＭＳ Ｐゴシック" pitchFamily="-105" charset="-128"/>
                <a:cs typeface="ＭＳ Ｐゴシック" pitchFamily="-105" charset="-128"/>
              </a:rPr>
              <a:t>Introduction</a:t>
            </a:r>
          </a:p>
        </p:txBody>
      </p:sp>
      <p:sp>
        <p:nvSpPr>
          <p:cNvPr id="3075" name="Content Placeholder 2"/>
          <p:cNvSpPr>
            <a:spLocks noGrp="1"/>
          </p:cNvSpPr>
          <p:nvPr>
            <p:ph sz="quarter" idx="10"/>
          </p:nvPr>
        </p:nvSpPr>
        <p:spPr>
          <a:xfrm>
            <a:off x="457200" y="1371600"/>
            <a:ext cx="5122912" cy="4756150"/>
          </a:xfrm>
        </p:spPr>
        <p:txBody>
          <a:bodyPr/>
          <a:lstStyle/>
          <a:p>
            <a:pPr>
              <a:spcBef>
                <a:spcPts val="600"/>
              </a:spcBef>
              <a:defRPr/>
            </a:pPr>
            <a:r>
              <a:rPr lang="en-AU" dirty="0"/>
              <a:t>Breads and other types of dough items are made and consumed all around the world, in different forms. </a:t>
            </a:r>
          </a:p>
          <a:p>
            <a:pPr>
              <a:spcBef>
                <a:spcPts val="600"/>
              </a:spcBef>
              <a:defRPr/>
            </a:pPr>
            <a:r>
              <a:rPr lang="en-AU" dirty="0"/>
              <a:t>Yeast products come in many types, can be sweet or savoury and can be eaten as part of a meal at any time of the day.</a:t>
            </a:r>
          </a:p>
          <a:p>
            <a:pPr>
              <a:spcBef>
                <a:spcPts val="600"/>
              </a:spcBef>
              <a:defRPr/>
            </a:pPr>
            <a:r>
              <a:rPr lang="en-AU" dirty="0"/>
              <a:t>The preparation and production of dough items are the basic skills required by all bakers, pastry chefs and chefs. </a:t>
            </a:r>
          </a:p>
          <a:p>
            <a:pPr>
              <a:spcBef>
                <a:spcPts val="600"/>
              </a:spcBef>
              <a:defRPr/>
            </a:pPr>
            <a:r>
              <a:rPr lang="en-AU" dirty="0"/>
              <a:t>Understanding the principles of production and key steps in the preparation will ensure that you can produce successful products and avoid costly mistakes.</a:t>
            </a:r>
          </a:p>
        </p:txBody>
      </p:sp>
      <p:pic>
        <p:nvPicPr>
          <p:cNvPr id="3" name="Picture 2">
            <a:extLst>
              <a:ext uri="{FF2B5EF4-FFF2-40B4-BE49-F238E27FC236}">
                <a16:creationId xmlns:a16="http://schemas.microsoft.com/office/drawing/2014/main" id="{85B90523-62B4-5D4D-BBE4-7A7594CCB3E7}"/>
              </a:ext>
            </a:extLst>
          </p:cNvPr>
          <p:cNvPicPr>
            <a:picLocks noChangeAspect="1"/>
          </p:cNvPicPr>
          <p:nvPr/>
        </p:nvPicPr>
        <p:blipFill>
          <a:blip r:embed="rId2"/>
          <a:stretch>
            <a:fillRect/>
          </a:stretch>
        </p:blipFill>
        <p:spPr>
          <a:xfrm>
            <a:off x="5660331" y="2708920"/>
            <a:ext cx="3456384" cy="230425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6FE6-F396-4905-8986-BE2DAFFF0A1D}"/>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8D7EF1EB-B227-432B-9799-9226F7628316}"/>
              </a:ext>
            </a:extLst>
          </p:cNvPr>
          <p:cNvSpPr>
            <a:spLocks noGrp="1"/>
          </p:cNvSpPr>
          <p:nvPr>
            <p:ph sz="quarter" idx="10"/>
          </p:nvPr>
        </p:nvSpPr>
        <p:spPr>
          <a:xfrm>
            <a:off x="457200" y="1371600"/>
            <a:ext cx="5482952" cy="4755600"/>
          </a:xfrm>
        </p:spPr>
        <p:txBody>
          <a:bodyPr/>
          <a:lstStyle/>
          <a:p>
            <a:pPr marL="342900" indent="-342900">
              <a:lnSpc>
                <a:spcPct val="100000"/>
              </a:lnSpc>
              <a:spcBef>
                <a:spcPts val="0"/>
              </a:spcBef>
              <a:spcAft>
                <a:spcPts val="0"/>
              </a:spcAft>
              <a:buClr>
                <a:srgbClr val="E30613"/>
              </a:buClr>
              <a:buFont typeface="Arial" panose="020B0604020202020204" pitchFamily="34" charset="0"/>
              <a:buChar char="•"/>
            </a:pPr>
            <a:r>
              <a:rPr lang="en-GB" b="1" dirty="0"/>
              <a:t>Weighing/measuring </a:t>
            </a:r>
            <a:r>
              <a:rPr lang="en-GB" dirty="0"/>
              <a:t>– the weighing and measuring of commodities used in fermented doughs is essential if a quality product is to be achieved. Wholemeal flours will absorb more water than other flours. The temperature of the liquids is also key as too cold and the yeast may not activate, too hot and it may kill the yeast.</a:t>
            </a:r>
          </a:p>
          <a:p>
            <a:pPr>
              <a:lnSpc>
                <a:spcPct val="100000"/>
              </a:lnSpc>
              <a:spcBef>
                <a:spcPts val="0"/>
              </a:spcBef>
              <a:spcAft>
                <a:spcPts val="0"/>
              </a:spcAft>
              <a:buClr>
                <a:srgbClr val="E30613"/>
              </a:buClr>
            </a:pPr>
            <a:endParaRPr lang="en-GB" dirty="0"/>
          </a:p>
          <a:p>
            <a:pPr marL="342900" indent="-342900">
              <a:lnSpc>
                <a:spcPct val="100000"/>
              </a:lnSpc>
              <a:spcBef>
                <a:spcPts val="0"/>
              </a:spcBef>
              <a:spcAft>
                <a:spcPts val="0"/>
              </a:spcAft>
              <a:buClr>
                <a:srgbClr val="E30613"/>
              </a:buClr>
              <a:buFont typeface="Arial" panose="020B0604020202020204" pitchFamily="34" charset="0"/>
              <a:buChar char="•"/>
            </a:pPr>
            <a:r>
              <a:rPr lang="en-GB" b="1" dirty="0"/>
              <a:t>Kneading</a:t>
            </a:r>
            <a:r>
              <a:rPr lang="en-GB" dirty="0"/>
              <a:t> – is the term used when mixing the ingredients together. This technique is used to develop the formation of gluten which provides the bread with its strength and structure, trapping the gasses created from the fermentation to allow the dough to rise. </a:t>
            </a:r>
          </a:p>
          <a:p>
            <a:pPr marL="342900" indent="-342900">
              <a:lnSpc>
                <a:spcPct val="100000"/>
              </a:lnSpc>
              <a:spcBef>
                <a:spcPts val="0"/>
              </a:spcBef>
              <a:spcAft>
                <a:spcPts val="0"/>
              </a:spcAft>
              <a:buClr>
                <a:srgbClr val="E30613"/>
              </a:buClr>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id="{F440E1D2-9C43-FD4C-933C-A5747777F17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20899" y="1484784"/>
            <a:ext cx="3203848" cy="2137108"/>
          </a:xfrm>
          <a:prstGeom prst="rect">
            <a:avLst/>
          </a:prstGeom>
        </p:spPr>
      </p:pic>
    </p:spTree>
    <p:extLst>
      <p:ext uri="{BB962C8B-B14F-4D97-AF65-F5344CB8AC3E}">
        <p14:creationId xmlns:p14="http://schemas.microsoft.com/office/powerpoint/2010/main" val="236293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6FE6-F396-4905-8986-BE2DAFFF0A1D}"/>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8D7EF1EB-B227-432B-9799-9226F7628316}"/>
              </a:ext>
            </a:extLst>
          </p:cNvPr>
          <p:cNvSpPr>
            <a:spLocks noGrp="1"/>
          </p:cNvSpPr>
          <p:nvPr>
            <p:ph sz="quarter" idx="10"/>
          </p:nvPr>
        </p:nvSpPr>
        <p:spPr>
          <a:xfrm>
            <a:off x="2915816" y="1220788"/>
            <a:ext cx="6131024" cy="4755600"/>
          </a:xfrm>
        </p:spPr>
        <p:txBody>
          <a:bodyPr/>
          <a:lstStyle/>
          <a:p>
            <a:pPr>
              <a:lnSpc>
                <a:spcPct val="100000"/>
              </a:lnSpc>
              <a:spcBef>
                <a:spcPts val="0"/>
              </a:spcBef>
              <a:spcAft>
                <a:spcPts val="0"/>
              </a:spcAft>
              <a:buClr>
                <a:srgbClr val="E30613"/>
              </a:buClr>
            </a:pPr>
            <a:r>
              <a:rPr lang="en-GB" b="1" dirty="0"/>
              <a:t>Proving</a:t>
            </a:r>
            <a:r>
              <a:rPr lang="en-GB" dirty="0"/>
              <a:t> – once the dough has been kneaded it must be left to rise to at least double in size. It is the second rising of the dough. The proving process allows the dough to rest and for the fermentation process to occur again. It is essential not to over or under prove the dough as this will affect the final product.</a:t>
            </a:r>
          </a:p>
          <a:p>
            <a:pPr>
              <a:lnSpc>
                <a:spcPct val="100000"/>
              </a:lnSpc>
              <a:spcBef>
                <a:spcPts val="0"/>
              </a:spcBef>
              <a:spcAft>
                <a:spcPts val="0"/>
              </a:spcAft>
              <a:buClr>
                <a:srgbClr val="E30613"/>
              </a:buClr>
            </a:pPr>
            <a:endParaRPr lang="en-GB" dirty="0"/>
          </a:p>
          <a:p>
            <a:pPr>
              <a:lnSpc>
                <a:spcPct val="100000"/>
              </a:lnSpc>
              <a:spcBef>
                <a:spcPts val="0"/>
              </a:spcBef>
              <a:spcAft>
                <a:spcPts val="0"/>
              </a:spcAft>
              <a:buClr>
                <a:srgbClr val="E30613"/>
              </a:buClr>
            </a:pPr>
            <a:r>
              <a:rPr lang="en-GB" dirty="0"/>
              <a:t>Proofing should occur in an area that is free of drafts and is of a constant temperature. If the temperature of the proofing area is below 24ºC (75ºF), the dough can be placed on top of a preheated oven. There is nothing wrong about proofing the dough in a cool area - it will just take more time. Always cover the dough with a clean kitchen towel or oiled plastic wrap during the proofing period.</a:t>
            </a:r>
          </a:p>
          <a:p>
            <a:pPr marL="342900" indent="-342900">
              <a:lnSpc>
                <a:spcPct val="100000"/>
              </a:lnSpc>
              <a:spcBef>
                <a:spcPts val="0"/>
              </a:spcBef>
              <a:spcAft>
                <a:spcPts val="0"/>
              </a:spcAft>
              <a:buClr>
                <a:srgbClr val="E30613"/>
              </a:buClr>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id="{B920134B-19CD-8B4B-8510-B1865F3A3D1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3528" y="2780928"/>
            <a:ext cx="2484276" cy="1656184"/>
          </a:xfrm>
          <a:prstGeom prst="rect">
            <a:avLst/>
          </a:prstGeom>
        </p:spPr>
      </p:pic>
    </p:spTree>
    <p:extLst>
      <p:ext uri="{BB962C8B-B14F-4D97-AF65-F5344CB8AC3E}">
        <p14:creationId xmlns:p14="http://schemas.microsoft.com/office/powerpoint/2010/main" val="509790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6FE6-F396-4905-8986-BE2DAFFF0A1D}"/>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8D7EF1EB-B227-432B-9799-9226F7628316}"/>
              </a:ext>
            </a:extLst>
          </p:cNvPr>
          <p:cNvSpPr>
            <a:spLocks noGrp="1"/>
          </p:cNvSpPr>
          <p:nvPr>
            <p:ph sz="quarter" idx="10"/>
          </p:nvPr>
        </p:nvSpPr>
        <p:spPr>
          <a:xfrm>
            <a:off x="457200" y="1371600"/>
            <a:ext cx="5626968" cy="4755600"/>
          </a:xfrm>
        </p:spPr>
        <p:txBody>
          <a:bodyPr/>
          <a:lstStyle/>
          <a:p>
            <a:pPr>
              <a:lnSpc>
                <a:spcPct val="100000"/>
              </a:lnSpc>
              <a:spcBef>
                <a:spcPts val="0"/>
              </a:spcBef>
              <a:spcAft>
                <a:spcPts val="0"/>
              </a:spcAft>
              <a:buClr>
                <a:srgbClr val="E30613"/>
              </a:buClr>
            </a:pPr>
            <a:r>
              <a:rPr lang="en-GB" b="1" dirty="0"/>
              <a:t>Developing</a:t>
            </a:r>
            <a:r>
              <a:rPr lang="en-GB" dirty="0"/>
              <a:t> – for many bread recipes the final rising is often the second rising, while other breads may require two or more cycles of rising, punching, and kneading before being shaped and allowed to rise for the final time. This final rising period, known as proofing, is faster (usually about half the time of the initial rising period) due to the abundance of yeast cells that are present in the dough from the previous fermentation period.</a:t>
            </a:r>
          </a:p>
          <a:p>
            <a:pPr>
              <a:lnSpc>
                <a:spcPct val="100000"/>
              </a:lnSpc>
              <a:spcBef>
                <a:spcPts val="0"/>
              </a:spcBef>
              <a:spcAft>
                <a:spcPts val="0"/>
              </a:spcAft>
              <a:buClr>
                <a:srgbClr val="E30613"/>
              </a:buClr>
            </a:pPr>
            <a:endParaRPr lang="en-GB" dirty="0"/>
          </a:p>
          <a:p>
            <a:pPr>
              <a:lnSpc>
                <a:spcPct val="100000"/>
              </a:lnSpc>
              <a:spcBef>
                <a:spcPts val="0"/>
              </a:spcBef>
              <a:spcAft>
                <a:spcPts val="0"/>
              </a:spcAft>
              <a:buClr>
                <a:srgbClr val="E30613"/>
              </a:buClr>
            </a:pPr>
            <a:r>
              <a:rPr lang="en-GB" b="1" dirty="0"/>
              <a:t>Knocking back </a:t>
            </a:r>
            <a:r>
              <a:rPr lang="en-GB" dirty="0"/>
              <a:t>– the dough is then knocked back, this produces a smoother dough and allows for easier handling and shaping to form the finished product.</a:t>
            </a:r>
          </a:p>
          <a:p>
            <a:pPr marL="342900" indent="-342900">
              <a:lnSpc>
                <a:spcPct val="100000"/>
              </a:lnSpc>
              <a:spcBef>
                <a:spcPts val="0"/>
              </a:spcBef>
              <a:spcAft>
                <a:spcPts val="0"/>
              </a:spcAft>
              <a:buClr>
                <a:srgbClr val="E30613"/>
              </a:buClr>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id="{A13FF270-3D12-AB4B-90F7-727FE401510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095588" y="1916832"/>
            <a:ext cx="2958766" cy="1981004"/>
          </a:xfrm>
          <a:prstGeom prst="rect">
            <a:avLst/>
          </a:prstGeom>
        </p:spPr>
      </p:pic>
    </p:spTree>
    <p:extLst>
      <p:ext uri="{BB962C8B-B14F-4D97-AF65-F5344CB8AC3E}">
        <p14:creationId xmlns:p14="http://schemas.microsoft.com/office/powerpoint/2010/main" val="418537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6FE6-F396-4905-8986-BE2DAFFF0A1D}"/>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8D7EF1EB-B227-432B-9799-9226F7628316}"/>
              </a:ext>
            </a:extLst>
          </p:cNvPr>
          <p:cNvSpPr>
            <a:spLocks noGrp="1"/>
          </p:cNvSpPr>
          <p:nvPr>
            <p:ph sz="quarter" idx="10"/>
          </p:nvPr>
        </p:nvSpPr>
        <p:spPr>
          <a:xfrm>
            <a:off x="2731638" y="1264200"/>
            <a:ext cx="6347048" cy="4755600"/>
          </a:xfrm>
        </p:spPr>
        <p:txBody>
          <a:bodyPr/>
          <a:lstStyle/>
          <a:p>
            <a:pPr>
              <a:lnSpc>
                <a:spcPct val="100000"/>
              </a:lnSpc>
              <a:spcBef>
                <a:spcPts val="0"/>
              </a:spcBef>
              <a:spcAft>
                <a:spcPts val="0"/>
              </a:spcAft>
              <a:buClr>
                <a:srgbClr val="E30613"/>
              </a:buClr>
            </a:pPr>
            <a:r>
              <a:rPr lang="en-GB" b="1" dirty="0"/>
              <a:t>Rolling</a:t>
            </a:r>
            <a:r>
              <a:rPr lang="en-GB" dirty="0"/>
              <a:t> – After the dough has been punched down, kneaded, and then has rested briefly, it is ready to be shaped. This can be done in a variety of ways but items such a croissants, Chelsea buns, pain au chocolate the dough will need to be rolled before shaping and filling. A wooden rolling pin, which is used to prepare dough for baking, that does not have handles. When shaping the dough, it is important to handle it carefully and not overwork the dough. Shape and work the dough on a floured surface and after shaping, allow it to rise a final time.</a:t>
            </a:r>
          </a:p>
          <a:p>
            <a:pPr>
              <a:lnSpc>
                <a:spcPct val="100000"/>
              </a:lnSpc>
              <a:spcBef>
                <a:spcPts val="0"/>
              </a:spcBef>
              <a:spcAft>
                <a:spcPts val="0"/>
              </a:spcAft>
              <a:buClr>
                <a:srgbClr val="E30613"/>
              </a:buClr>
            </a:pPr>
            <a:endParaRPr lang="en-GB" b="1" dirty="0"/>
          </a:p>
          <a:p>
            <a:pPr>
              <a:lnSpc>
                <a:spcPct val="100000"/>
              </a:lnSpc>
              <a:spcBef>
                <a:spcPts val="0"/>
              </a:spcBef>
              <a:spcAft>
                <a:spcPts val="0"/>
              </a:spcAft>
              <a:buClr>
                <a:srgbClr val="E30613"/>
              </a:buClr>
            </a:pPr>
            <a:r>
              <a:rPr lang="en-GB" b="1" dirty="0"/>
              <a:t>Filling</a:t>
            </a:r>
            <a:r>
              <a:rPr lang="en-GB" dirty="0"/>
              <a:t> – filled dough items may include Danish pasties. A large, flat dough mixture which is often filled with fruit, preserves, nuts, or cheese and is a popular breakfast item.</a:t>
            </a:r>
          </a:p>
          <a:p>
            <a:pPr marL="342900" indent="-342900" algn="just">
              <a:lnSpc>
                <a:spcPct val="100000"/>
              </a:lnSpc>
              <a:spcBef>
                <a:spcPts val="0"/>
              </a:spcBef>
              <a:spcAft>
                <a:spcPts val="0"/>
              </a:spcAft>
              <a:buClr>
                <a:srgbClr val="E30613"/>
              </a:buClr>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id="{7B6EA8A1-A387-5647-B838-E3FC85FF4877}"/>
              </a:ext>
            </a:extLst>
          </p:cNvPr>
          <p:cNvPicPr>
            <a:picLocks noChangeAspect="1"/>
          </p:cNvPicPr>
          <p:nvPr/>
        </p:nvPicPr>
        <p:blipFill>
          <a:blip r:embed="rId2"/>
          <a:stretch>
            <a:fillRect/>
          </a:stretch>
        </p:blipFill>
        <p:spPr>
          <a:xfrm>
            <a:off x="395536" y="1412776"/>
            <a:ext cx="2166025" cy="3249038"/>
          </a:xfrm>
          <a:prstGeom prst="rect">
            <a:avLst/>
          </a:prstGeom>
        </p:spPr>
      </p:pic>
    </p:spTree>
    <p:extLst>
      <p:ext uri="{BB962C8B-B14F-4D97-AF65-F5344CB8AC3E}">
        <p14:creationId xmlns:p14="http://schemas.microsoft.com/office/powerpoint/2010/main" val="1824247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6FE6-F396-4905-8986-BE2DAFFF0A1D}"/>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8D7EF1EB-B227-432B-9799-9226F7628316}"/>
              </a:ext>
            </a:extLst>
          </p:cNvPr>
          <p:cNvSpPr>
            <a:spLocks noGrp="1"/>
          </p:cNvSpPr>
          <p:nvPr>
            <p:ph sz="quarter" idx="10"/>
          </p:nvPr>
        </p:nvSpPr>
        <p:spPr>
          <a:xfrm>
            <a:off x="4355976" y="1235838"/>
            <a:ext cx="4618856" cy="4755600"/>
          </a:xfrm>
        </p:spPr>
        <p:txBody>
          <a:bodyPr/>
          <a:lstStyle/>
          <a:p>
            <a:pPr>
              <a:lnSpc>
                <a:spcPct val="100000"/>
              </a:lnSpc>
              <a:spcBef>
                <a:spcPts val="0"/>
              </a:spcBef>
              <a:spcAft>
                <a:spcPts val="0"/>
              </a:spcAft>
              <a:buClr>
                <a:srgbClr val="E30613"/>
              </a:buClr>
            </a:pPr>
            <a:r>
              <a:rPr lang="en-GB" b="1" dirty="0"/>
              <a:t>Dividing</a:t>
            </a:r>
            <a:r>
              <a:rPr lang="en-GB" dirty="0"/>
              <a:t> – refers to the portion sizes required of the finished dough item. This is best seen when dividing dinner rolls from a bread dough before proving and baking. Commercially this is seen when making bread loaves and the bulk mix is divvied between the bread tins</a:t>
            </a:r>
          </a:p>
          <a:p>
            <a:pPr>
              <a:lnSpc>
                <a:spcPct val="100000"/>
              </a:lnSpc>
              <a:spcBef>
                <a:spcPts val="0"/>
              </a:spcBef>
              <a:spcAft>
                <a:spcPts val="0"/>
              </a:spcAft>
              <a:buClr>
                <a:srgbClr val="E30613"/>
              </a:buClr>
            </a:pPr>
            <a:endParaRPr lang="en-GB" dirty="0"/>
          </a:p>
          <a:p>
            <a:pPr>
              <a:lnSpc>
                <a:spcPct val="100000"/>
              </a:lnSpc>
              <a:spcBef>
                <a:spcPts val="0"/>
              </a:spcBef>
              <a:spcAft>
                <a:spcPts val="0"/>
              </a:spcAft>
              <a:buClr>
                <a:srgbClr val="E30613"/>
              </a:buClr>
            </a:pPr>
            <a:r>
              <a:rPr lang="en-GB" b="1" dirty="0"/>
              <a:t>Shaping</a:t>
            </a:r>
            <a:r>
              <a:rPr lang="en-GB" dirty="0"/>
              <a:t> – the shaping of the dough is achieved through physical means, shaping a bread roll or naan bread, or by the use of mould's such as bread tins or savarin rings, or using cutters to make a bagel. The dough is shaped ready for baking and is then rested.</a:t>
            </a:r>
          </a:p>
          <a:p>
            <a:pPr>
              <a:lnSpc>
                <a:spcPct val="100000"/>
              </a:lnSpc>
              <a:spcBef>
                <a:spcPts val="0"/>
              </a:spcBef>
              <a:spcAft>
                <a:spcPts val="0"/>
              </a:spcAft>
              <a:buClr>
                <a:srgbClr val="E30613"/>
              </a:buClr>
            </a:pPr>
            <a:endParaRPr lang="en-GB" dirty="0"/>
          </a:p>
        </p:txBody>
      </p:sp>
      <p:pic>
        <p:nvPicPr>
          <p:cNvPr id="5" name="Picture 4">
            <a:extLst>
              <a:ext uri="{FF2B5EF4-FFF2-40B4-BE49-F238E27FC236}">
                <a16:creationId xmlns:a16="http://schemas.microsoft.com/office/drawing/2014/main" id="{0982C52A-E364-AC4F-969C-6EEBAEA0757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7200" y="3066494"/>
            <a:ext cx="3273061" cy="2924944"/>
          </a:xfrm>
          <a:prstGeom prst="rect">
            <a:avLst/>
          </a:prstGeom>
        </p:spPr>
      </p:pic>
    </p:spTree>
    <p:extLst>
      <p:ext uri="{BB962C8B-B14F-4D97-AF65-F5344CB8AC3E}">
        <p14:creationId xmlns:p14="http://schemas.microsoft.com/office/powerpoint/2010/main" val="1664348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6FE6-F396-4905-8986-BE2DAFFF0A1D}"/>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8D7EF1EB-B227-432B-9799-9226F7628316}"/>
              </a:ext>
            </a:extLst>
          </p:cNvPr>
          <p:cNvSpPr>
            <a:spLocks noGrp="1"/>
          </p:cNvSpPr>
          <p:nvPr>
            <p:ph sz="quarter" idx="10"/>
          </p:nvPr>
        </p:nvSpPr>
        <p:spPr/>
        <p:txBody>
          <a:bodyPr/>
          <a:lstStyle/>
          <a:p>
            <a:pPr>
              <a:lnSpc>
                <a:spcPct val="100000"/>
              </a:lnSpc>
              <a:spcBef>
                <a:spcPts val="0"/>
              </a:spcBef>
              <a:spcAft>
                <a:spcPts val="0"/>
              </a:spcAft>
              <a:buClr>
                <a:srgbClr val="E30613"/>
              </a:buClr>
            </a:pPr>
            <a:r>
              <a:rPr lang="en-GB" b="1" dirty="0"/>
              <a:t>Dusting</a:t>
            </a:r>
            <a:r>
              <a:rPr lang="en-GB" dirty="0"/>
              <a:t> – this is the technique of dusting a surface to prevent the dough sticking during the kneading process, it is also used as a decorative technique just before dough is baked, where a bread loaf is dusted with flour.</a:t>
            </a:r>
          </a:p>
          <a:p>
            <a:pPr marL="342900" indent="-342900">
              <a:lnSpc>
                <a:spcPct val="100000"/>
              </a:lnSpc>
              <a:spcBef>
                <a:spcPts val="0"/>
              </a:spcBef>
              <a:spcAft>
                <a:spcPts val="0"/>
              </a:spcAft>
              <a:buClr>
                <a:srgbClr val="E30613"/>
              </a:buClr>
              <a:buFont typeface="Arial" panose="020B0604020202020204" pitchFamily="34" charset="0"/>
              <a:buChar char="•"/>
            </a:pPr>
            <a:endParaRPr lang="en-GB" dirty="0"/>
          </a:p>
          <a:p>
            <a:pPr>
              <a:lnSpc>
                <a:spcPct val="100000"/>
              </a:lnSpc>
              <a:spcBef>
                <a:spcPts val="0"/>
              </a:spcBef>
              <a:spcAft>
                <a:spcPts val="0"/>
              </a:spcAft>
              <a:buClr>
                <a:srgbClr val="E30613"/>
              </a:buClr>
            </a:pPr>
            <a:r>
              <a:rPr lang="en-GB" b="1" dirty="0"/>
              <a:t>Scoring </a:t>
            </a:r>
            <a:r>
              <a:rPr lang="en-GB" dirty="0"/>
              <a:t>– scoring a dough before proving breaks the “skin” that will form as it proves allowing for further expansion. It is also aesthetically pleasing for the finish of the end product. This method is used in artisan cooking especially soda breads.</a:t>
            </a:r>
          </a:p>
          <a:p>
            <a:pPr marL="342900" indent="-342900">
              <a:lnSpc>
                <a:spcPct val="100000"/>
              </a:lnSpc>
              <a:spcBef>
                <a:spcPts val="0"/>
              </a:spcBef>
              <a:spcAft>
                <a:spcPts val="0"/>
              </a:spcAft>
              <a:buClr>
                <a:srgbClr val="E30613"/>
              </a:buClr>
              <a:buFont typeface="Arial" panose="020B0604020202020204" pitchFamily="34" charset="0"/>
              <a:buChar char="•"/>
            </a:pPr>
            <a:endParaRPr lang="en-GB" dirty="0"/>
          </a:p>
          <a:p>
            <a:pPr>
              <a:lnSpc>
                <a:spcPct val="100000"/>
              </a:lnSpc>
              <a:spcBef>
                <a:spcPts val="0"/>
              </a:spcBef>
              <a:spcAft>
                <a:spcPts val="0"/>
              </a:spcAft>
              <a:buClr>
                <a:srgbClr val="E30613"/>
              </a:buClr>
            </a:pPr>
            <a:r>
              <a:rPr lang="en-GB" b="1" dirty="0"/>
              <a:t>Lining </a:t>
            </a:r>
            <a:r>
              <a:rPr lang="en-GB" dirty="0"/>
              <a:t>– bread tins can be lined with a silicone oil spray or using a traditional fat/oil and flour technique, where oil/fat is brushed inside the tins and then flour is put in the tin and then banged out, leaving a fine lining of flour which helps the dough item not to stick during the cooking process.</a:t>
            </a:r>
          </a:p>
        </p:txBody>
      </p:sp>
    </p:spTree>
    <p:extLst>
      <p:ext uri="{BB962C8B-B14F-4D97-AF65-F5344CB8AC3E}">
        <p14:creationId xmlns:p14="http://schemas.microsoft.com/office/powerpoint/2010/main" val="3195115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6FE6-F396-4905-8986-BE2DAFFF0A1D}"/>
              </a:ext>
            </a:extLst>
          </p:cNvPr>
          <p:cNvSpPr>
            <a:spLocks noGrp="1"/>
          </p:cNvSpPr>
          <p:nvPr>
            <p:ph type="title"/>
          </p:nvPr>
        </p:nvSpPr>
        <p:spPr/>
        <p:txBody>
          <a:bodyPr/>
          <a:lstStyle/>
          <a:p>
            <a:r>
              <a:rPr lang="en-GB" dirty="0"/>
              <a:t>Preparation methods</a:t>
            </a:r>
          </a:p>
        </p:txBody>
      </p:sp>
      <p:sp>
        <p:nvSpPr>
          <p:cNvPr id="3" name="Content Placeholder 2">
            <a:extLst>
              <a:ext uri="{FF2B5EF4-FFF2-40B4-BE49-F238E27FC236}">
                <a16:creationId xmlns:a16="http://schemas.microsoft.com/office/drawing/2014/main" id="{8D7EF1EB-B227-432B-9799-9226F7628316}"/>
              </a:ext>
            </a:extLst>
          </p:cNvPr>
          <p:cNvSpPr>
            <a:spLocks noGrp="1"/>
          </p:cNvSpPr>
          <p:nvPr>
            <p:ph sz="quarter" idx="10"/>
          </p:nvPr>
        </p:nvSpPr>
        <p:spPr>
          <a:xfrm>
            <a:off x="251520" y="1259494"/>
            <a:ext cx="5544616" cy="4755600"/>
          </a:xfrm>
        </p:spPr>
        <p:txBody>
          <a:bodyPr/>
          <a:lstStyle/>
          <a:p>
            <a:pPr>
              <a:lnSpc>
                <a:spcPct val="100000"/>
              </a:lnSpc>
              <a:spcBef>
                <a:spcPts val="0"/>
              </a:spcBef>
              <a:spcAft>
                <a:spcPts val="0"/>
              </a:spcAft>
              <a:buClr>
                <a:srgbClr val="E30613"/>
              </a:buClr>
            </a:pPr>
            <a:r>
              <a:rPr lang="en-GB" b="1" dirty="0"/>
              <a:t>Glazing</a:t>
            </a:r>
            <a:r>
              <a:rPr lang="en-GB" dirty="0"/>
              <a:t> – glazing of doughs items is done to enhance the finish of the final product. There are several ingredients used in glazing a dough.</a:t>
            </a:r>
          </a:p>
          <a:p>
            <a:pPr>
              <a:lnSpc>
                <a:spcPct val="100000"/>
              </a:lnSpc>
              <a:spcBef>
                <a:spcPts val="0"/>
              </a:spcBef>
              <a:spcAft>
                <a:spcPts val="0"/>
              </a:spcAft>
              <a:buClr>
                <a:srgbClr val="E30613"/>
              </a:buClr>
            </a:pPr>
            <a:endParaRPr lang="en-GB" dirty="0"/>
          </a:p>
          <a:p>
            <a:pPr marL="342900" indent="-342900">
              <a:lnSpc>
                <a:spcPct val="100000"/>
              </a:lnSpc>
              <a:spcBef>
                <a:spcPts val="0"/>
              </a:spcBef>
              <a:spcAft>
                <a:spcPts val="0"/>
              </a:spcAft>
              <a:buClr>
                <a:srgbClr val="E30613"/>
              </a:buClr>
              <a:buFont typeface="Arial" panose="020B0604020202020204" pitchFamily="34" charset="0"/>
              <a:buChar char="•"/>
            </a:pPr>
            <a:r>
              <a:rPr lang="en-GB" b="1" dirty="0"/>
              <a:t>Milk and salt water </a:t>
            </a:r>
            <a:r>
              <a:rPr lang="en-GB" dirty="0"/>
              <a:t>– this will darken the final products crust</a:t>
            </a:r>
          </a:p>
          <a:p>
            <a:pPr marL="342900" indent="-342900">
              <a:lnSpc>
                <a:spcPct val="100000"/>
              </a:lnSpc>
              <a:spcBef>
                <a:spcPts val="0"/>
              </a:spcBef>
              <a:spcAft>
                <a:spcPts val="0"/>
              </a:spcAft>
              <a:buClr>
                <a:srgbClr val="E30613"/>
              </a:buClr>
              <a:buFont typeface="Arial" panose="020B0604020202020204" pitchFamily="34" charset="0"/>
              <a:buChar char="•"/>
            </a:pPr>
            <a:r>
              <a:rPr lang="en-GB" b="1" dirty="0"/>
              <a:t>Butter or other oils </a:t>
            </a:r>
            <a:r>
              <a:rPr lang="en-GB" dirty="0"/>
              <a:t>– this will change the flavour of the bread slightly and also provide a golden crust , a good example of this is an olive bread</a:t>
            </a:r>
          </a:p>
          <a:p>
            <a:pPr marL="342900" indent="-342900">
              <a:lnSpc>
                <a:spcPct val="100000"/>
              </a:lnSpc>
              <a:spcBef>
                <a:spcPts val="0"/>
              </a:spcBef>
              <a:spcAft>
                <a:spcPts val="0"/>
              </a:spcAft>
              <a:buClr>
                <a:srgbClr val="E30613"/>
              </a:buClr>
              <a:buFont typeface="Arial" panose="020B0604020202020204" pitchFamily="34" charset="0"/>
              <a:buChar char="•"/>
            </a:pPr>
            <a:r>
              <a:rPr lang="en-GB" b="1" dirty="0"/>
              <a:t>Egg washing/egg glaze </a:t>
            </a:r>
            <a:r>
              <a:rPr lang="en-GB" dirty="0"/>
              <a:t>– using egg glazes will provide a glossy finish to the product. This glaze is also used when binding other commodities to the bread such as oats and seeds, as in a cholla bread.</a:t>
            </a:r>
          </a:p>
          <a:p>
            <a:pPr>
              <a:lnSpc>
                <a:spcPct val="100000"/>
              </a:lnSpc>
              <a:spcBef>
                <a:spcPts val="0"/>
              </a:spcBef>
              <a:spcAft>
                <a:spcPts val="0"/>
              </a:spcAft>
              <a:buClr>
                <a:srgbClr val="E30613"/>
              </a:buClr>
            </a:pPr>
            <a:endParaRPr lang="en-GB" dirty="0"/>
          </a:p>
        </p:txBody>
      </p:sp>
      <p:pic>
        <p:nvPicPr>
          <p:cNvPr id="5" name="Picture 4">
            <a:extLst>
              <a:ext uri="{FF2B5EF4-FFF2-40B4-BE49-F238E27FC236}">
                <a16:creationId xmlns:a16="http://schemas.microsoft.com/office/drawing/2014/main" id="{39049D96-31C4-0D4B-9453-8159B163C37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96136" y="3316329"/>
            <a:ext cx="3383235" cy="2255490"/>
          </a:xfrm>
          <a:prstGeom prst="rect">
            <a:avLst/>
          </a:prstGeom>
        </p:spPr>
      </p:pic>
    </p:spTree>
    <p:extLst>
      <p:ext uri="{BB962C8B-B14F-4D97-AF65-F5344CB8AC3E}">
        <p14:creationId xmlns:p14="http://schemas.microsoft.com/office/powerpoint/2010/main" val="24502599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2520</TotalTime>
  <Words>1031</Words>
  <Application>Microsoft Macintosh PowerPoint</Application>
  <PresentationFormat>On-screen Show (4:3)</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Lucida Grande</vt:lpstr>
      <vt:lpstr>Times New Roman</vt:lpstr>
      <vt:lpstr>Default Design</vt:lpstr>
      <vt:lpstr> Prepare a range of advanced dough items using correct preparation methods</vt:lpstr>
      <vt:lpstr>Introduction</vt:lpstr>
      <vt:lpstr>Preparation methods</vt:lpstr>
      <vt:lpstr>Preparation methods</vt:lpstr>
      <vt:lpstr>Preparation methods</vt:lpstr>
      <vt:lpstr>Preparation methods</vt:lpstr>
      <vt:lpstr>Preparation methods</vt:lpstr>
      <vt:lpstr>Preparation methods</vt:lpstr>
      <vt:lpstr>Preparation methods</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107</cp:revision>
  <dcterms:created xsi:type="dcterms:W3CDTF">2013-05-28T00:38:54Z</dcterms:created>
  <dcterms:modified xsi:type="dcterms:W3CDTF">2020-05-05T08:18:56Z</dcterms:modified>
</cp:coreProperties>
</file>