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13"/>
  </p:notesMasterIdLst>
  <p:handoutMasterIdLst>
    <p:handoutMasterId r:id="rId14"/>
  </p:handoutMasterIdLst>
  <p:sldIdLst>
    <p:sldId id="497" r:id="rId2"/>
    <p:sldId id="488" r:id="rId3"/>
    <p:sldId id="489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87" r:id="rId12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5050"/>
    <a:srgbClr val="990000"/>
    <a:srgbClr val="6699FF"/>
    <a:srgbClr val="006699"/>
    <a:srgbClr val="FFFF00"/>
    <a:srgbClr val="FF99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595" autoAdjust="0"/>
  </p:normalViewPr>
  <p:slideViewPr>
    <p:cSldViewPr>
      <p:cViewPr varScale="1">
        <p:scale>
          <a:sx n="110" d="100"/>
          <a:sy n="110" d="100"/>
        </p:scale>
        <p:origin x="16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726" y="25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948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spcBef>
                <a:spcPct val="0"/>
              </a:spcBef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FA6F0440-FB12-43B5-AFA7-1DB8A3D49E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20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Having logged in, from their home screen, user selects ‘Your Profile’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F0440-FB12-43B5-AFA7-1DB8A3D49EE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77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>
              <a:spcAft>
                <a:spcPts val="0"/>
              </a:spcAft>
            </a:pPr>
            <a:r>
              <a:rPr lang="en-GB" sz="1200" dirty="0" smtClean="0">
                <a:latin typeface="Arial"/>
                <a:ea typeface="Times New Roman"/>
              </a:rPr>
              <a:t>From their profile page, select ‘Qualification details’ **Please Emphasise that</a:t>
            </a:r>
            <a:r>
              <a:rPr lang="en-GB" sz="1200" baseline="0" dirty="0" smtClean="0">
                <a:latin typeface="Arial"/>
                <a:ea typeface="Times New Roman"/>
              </a:rPr>
              <a:t> the “Add Certificate</a:t>
            </a:r>
            <a:r>
              <a:rPr lang="en-GB" sz="1200" baseline="0" smtClean="0">
                <a:latin typeface="Arial"/>
                <a:ea typeface="Times New Roman"/>
              </a:rPr>
              <a:t>” function is </a:t>
            </a:r>
            <a:r>
              <a:rPr lang="en-GB" sz="1200" baseline="0" dirty="0" smtClean="0">
                <a:latin typeface="Arial"/>
                <a:ea typeface="Times New Roman"/>
              </a:rPr>
              <a:t>a request for a Demo Test**</a:t>
            </a:r>
            <a:endParaRPr lang="en-GB" sz="1400" dirty="0" smtClean="0">
              <a:latin typeface="Arial"/>
              <a:ea typeface="Times New Roman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F0440-FB12-43B5-AFA7-1DB8A3D49EE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85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Both groups are shown as Not Applied, user selects ‘Add certificate’ for the relevant group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F0440-FB12-43B5-AFA7-1DB8A3D49EE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356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User adds certificate number and date awarded. Location of Demo test is optional, MTS will look up to validate against a site, user then selects ‘Review certificate details’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F0440-FB12-43B5-AFA7-1DB8A3D49EE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946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User is taken to confirmation screen, to ‘Add certificate’ or if details are incorrect, they can return back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F0440-FB12-43B5-AFA7-1DB8A3D49EE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09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After ‘Adding certificate’ the user is taken to a confirmation page, the status of the group added automatically changes to ‘Demo Test Needed’</a:t>
            </a:r>
          </a:p>
          <a:p>
            <a:pPr hangingPunct="0"/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user has the options to ‘Change or Remove’ the certificate. </a:t>
            </a:r>
          </a:p>
          <a:p>
            <a:pPr hangingPunct="0"/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If the user removes the certificate the group status returns to ‘Not Applied’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F0440-FB12-43B5-AFA7-1DB8A3D49EE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50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7620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If the user removes the certificate the group status returns to ‘Not Applied’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F0440-FB12-43B5-AFA7-1DB8A3D49EE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423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Having added a certificate,</a:t>
            </a:r>
            <a:r>
              <a:rPr lang="en-GB" baseline="0" dirty="0" smtClean="0"/>
              <a:t> a Vehicle Examiner will make contact to arrange a suitable time for both parties to facilitate </a:t>
            </a:r>
            <a:r>
              <a:rPr lang="en-GB" baseline="0" smtClean="0"/>
              <a:t>the demonstration </a:t>
            </a:r>
            <a:r>
              <a:rPr lang="en-GB" baseline="0" dirty="0" smtClean="0"/>
              <a:t>test.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F0440-FB12-43B5-AFA7-1DB8A3D49EE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4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Safety  Standards  Service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Safety  Standards  Service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Safety  Standards  Service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Safety  Standards  Service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Safety  Standards  Service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Safety  Standards  Service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Safety  Standards  Service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Safety  Standards  Service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827584" y="6308725"/>
            <a:ext cx="7128271" cy="5492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Safety  Standards  Service                                                                                                                  v1.0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Safety  Standards  Service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Safety  Standards  Service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6600" b="1"/>
          </a:p>
        </p:txBody>
      </p:sp>
      <p:sp>
        <p:nvSpPr>
          <p:cNvPr id="9" name="Slide Number Placeholder 5"/>
          <p:cNvSpPr>
            <a:spLocks/>
          </p:cNvSpPr>
          <p:nvPr userDrawn="1"/>
        </p:nvSpPr>
        <p:spPr bwMode="auto">
          <a:xfrm>
            <a:off x="0" y="6335713"/>
            <a:ext cx="9144000" cy="549275"/>
          </a:xfrm>
          <a:prstGeom prst="rect">
            <a:avLst/>
          </a:prstGeom>
          <a:solidFill>
            <a:srgbClr val="006C56"/>
          </a:solidFill>
          <a:ln w="9525">
            <a:noFill/>
            <a:miter lim="800000"/>
            <a:headEnd/>
            <a:tailEnd/>
          </a:ln>
        </p:spPr>
        <p:txBody>
          <a:bodyPr lIns="0" tIns="0" bIns="0" anchor="ctr"/>
          <a:lstStyle/>
          <a:p>
            <a:pPr algn="l">
              <a:defRPr/>
            </a:pPr>
            <a:endParaRPr lang="en-US" sz="1200">
              <a:solidFill>
                <a:schemeClr val="bg1"/>
              </a:solidFill>
            </a:endParaRPr>
          </a:p>
        </p:txBody>
      </p:sp>
      <p:pic>
        <p:nvPicPr>
          <p:cNvPr id="1028" name="Picture 8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313" y="315913"/>
            <a:ext cx="1350962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2" descr="vosa top banner left"/>
          <p:cNvPicPr>
            <a:picLocks noChangeAspect="1" noChangeArrowheads="1"/>
          </p:cNvPicPr>
          <p:nvPr userDrawn="1"/>
        </p:nvPicPr>
        <p:blipFill>
          <a:blip r:embed="rId14" cstate="print"/>
          <a:srcRect t="87514"/>
          <a:stretch>
            <a:fillRect/>
          </a:stretch>
        </p:blipFill>
        <p:spPr bwMode="auto">
          <a:xfrm>
            <a:off x="0" y="1376363"/>
            <a:ext cx="91440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7127875" cy="5492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Safety  Standards  Service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0825" y="1628774"/>
            <a:ext cx="8569325" cy="46805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Footer Placeholder 5"/>
          <p:cNvSpPr>
            <a:spLocks/>
          </p:cNvSpPr>
          <p:nvPr/>
        </p:nvSpPr>
        <p:spPr bwMode="auto">
          <a:xfrm>
            <a:off x="9001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Safety  Standards  Service</a:t>
            </a:r>
          </a:p>
        </p:txBody>
      </p:sp>
      <p:pic>
        <p:nvPicPr>
          <p:cNvPr id="8" name="Picture 4" descr="https://tse1.mm.bing.net/th?&amp;id=JN.yfqEng75H8vLQgvDCCDi8A&amp;w=300&amp;h=300&amp;c=0&amp;pid=1.9&amp;rs=0&amp;p=0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584" y="1628800"/>
            <a:ext cx="7560840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276600" y="692150"/>
            <a:ext cx="5545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3600" b="1" dirty="0" smtClean="0">
                <a:solidFill>
                  <a:srgbClr val="006666"/>
                </a:solidFill>
              </a:rPr>
              <a:t>Next Steps</a:t>
            </a:r>
            <a:endParaRPr lang="en-GB" sz="3600" b="1" dirty="0">
              <a:solidFill>
                <a:srgbClr val="006666"/>
              </a:solidFill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8462963" y="6489700"/>
            <a:ext cx="6810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50000"/>
              </a:spcBef>
            </a:pPr>
            <a:r>
              <a:rPr lang="en-US" sz="1400" b="1" dirty="0" smtClean="0">
                <a:solidFill>
                  <a:schemeClr val="bg1"/>
                </a:solidFill>
              </a:rPr>
              <a:t>V1.1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123728" y="692150"/>
            <a:ext cx="66980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3600" b="1" dirty="0" smtClean="0">
                <a:solidFill>
                  <a:srgbClr val="006666"/>
                </a:solidFill>
              </a:rPr>
              <a:t>MOT Testing Service</a:t>
            </a:r>
            <a:endParaRPr lang="en-GB" sz="3600" b="1" dirty="0">
              <a:solidFill>
                <a:srgbClr val="006666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 t="12350" r="1765" b="12350"/>
          <a:stretch>
            <a:fillRect/>
          </a:stretch>
        </p:blipFill>
        <p:spPr bwMode="auto">
          <a:xfrm>
            <a:off x="539552" y="1412776"/>
            <a:ext cx="7920880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940152" y="3573016"/>
            <a:ext cx="2808312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Removal of a certificate will return your status to ‘</a:t>
            </a:r>
            <a:r>
              <a:rPr lang="en-GB" b="1" dirty="0" smtClean="0"/>
              <a:t>Not Applied</a:t>
            </a:r>
            <a:r>
              <a:rPr lang="en-GB" dirty="0" smtClean="0"/>
              <a:t>’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 flipH="1">
            <a:off x="3275856" y="4496346"/>
            <a:ext cx="4068452" cy="588838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Footer Placeholder 5"/>
          <p:cNvSpPr>
            <a:spLocks/>
          </p:cNvSpPr>
          <p:nvPr/>
        </p:nvSpPr>
        <p:spPr bwMode="auto">
          <a:xfrm>
            <a:off x="9001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Safety  Standards  Service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1835696" y="4869160"/>
            <a:ext cx="1512168" cy="519351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0825" y="1628775"/>
            <a:ext cx="8569325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GB" sz="2800" dirty="0" smtClean="0">
                <a:solidFill>
                  <a:srgbClr val="000066"/>
                </a:solidFill>
                <a:latin typeface="Arial" charset="0"/>
              </a:rPr>
              <a:t>A Vehicle Examiner will contact you to arrange </a:t>
            </a:r>
          </a:p>
          <a:p>
            <a:pPr>
              <a:buFontTx/>
              <a:buNone/>
            </a:pPr>
            <a:r>
              <a:rPr lang="en-GB" sz="2800" dirty="0" smtClean="0">
                <a:solidFill>
                  <a:srgbClr val="000066"/>
                </a:solidFill>
                <a:latin typeface="Arial" charset="0"/>
              </a:rPr>
              <a:t>a visit ,and during the visit they will:</a:t>
            </a:r>
          </a:p>
          <a:p>
            <a:r>
              <a:rPr lang="en-GB" sz="2800" dirty="0" smtClean="0">
                <a:solidFill>
                  <a:srgbClr val="000066"/>
                </a:solidFill>
                <a:latin typeface="Arial" charset="0"/>
              </a:rPr>
              <a:t>check your eligibility documentation  </a:t>
            </a:r>
          </a:p>
          <a:p>
            <a:r>
              <a:rPr lang="en-GB" sz="2800" dirty="0" smtClean="0">
                <a:solidFill>
                  <a:srgbClr val="000066"/>
                </a:solidFill>
                <a:latin typeface="Arial" charset="0"/>
              </a:rPr>
              <a:t>ask you to register the test </a:t>
            </a:r>
            <a:r>
              <a:rPr lang="en-GB" sz="2800" b="1" dirty="0" smtClean="0">
                <a:solidFill>
                  <a:srgbClr val="000066"/>
                </a:solidFill>
                <a:latin typeface="Arial" charset="0"/>
              </a:rPr>
              <a:t>(in training mode)</a:t>
            </a:r>
          </a:p>
          <a:p>
            <a:r>
              <a:rPr lang="en-GB" sz="2800" dirty="0" smtClean="0">
                <a:solidFill>
                  <a:srgbClr val="000066"/>
                </a:solidFill>
                <a:latin typeface="Arial" charset="0"/>
              </a:rPr>
              <a:t>observe you doing a demonstration test             </a:t>
            </a:r>
            <a:r>
              <a:rPr lang="en-GB" sz="2800" b="1" dirty="0" smtClean="0">
                <a:solidFill>
                  <a:srgbClr val="000066"/>
                </a:solidFill>
                <a:latin typeface="Arial" charset="0"/>
              </a:rPr>
              <a:t>(ATL /OPTL approved in MANUAL mode)</a:t>
            </a:r>
          </a:p>
          <a:p>
            <a:r>
              <a:rPr lang="en-GB" sz="2800" dirty="0" smtClean="0">
                <a:solidFill>
                  <a:srgbClr val="000066"/>
                </a:solidFill>
                <a:latin typeface="Arial" charset="0"/>
              </a:rPr>
              <a:t>ask you to enter the results and complete the documentation using the MOT Testing Service</a:t>
            </a:r>
          </a:p>
          <a:p>
            <a:endParaRPr lang="en-GB" sz="2800" dirty="0" smtClean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76600" y="692150"/>
            <a:ext cx="5545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3600" b="1" dirty="0">
                <a:solidFill>
                  <a:srgbClr val="006666"/>
                </a:solidFill>
              </a:rPr>
              <a:t>What happens next?</a:t>
            </a:r>
          </a:p>
        </p:txBody>
      </p:sp>
      <p:sp>
        <p:nvSpPr>
          <p:cNvPr id="7173" name="Footer Placeholder 5"/>
          <p:cNvSpPr>
            <a:spLocks/>
          </p:cNvSpPr>
          <p:nvPr/>
        </p:nvSpPr>
        <p:spPr bwMode="auto">
          <a:xfrm>
            <a:off x="9001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Safety  Standards 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76600" y="692150"/>
            <a:ext cx="55451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3600" b="1" dirty="0" smtClean="0">
                <a:solidFill>
                  <a:srgbClr val="006666"/>
                </a:solidFill>
              </a:rPr>
              <a:t>Next Steps</a:t>
            </a:r>
            <a:endParaRPr lang="en-GB" sz="3600" b="1" dirty="0">
              <a:solidFill>
                <a:srgbClr val="006666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50825" y="1628774"/>
            <a:ext cx="8569325" cy="46805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Ensure you have: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Received your Award</a:t>
            </a:r>
            <a:r>
              <a:rPr kumimoji="0" lang="en-GB" sz="28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in MOT Testing certificate.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800" b="0" i="0" u="none" strike="noStrike" kern="0" cap="none" spc="0" normalizeH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800" kern="0" baseline="0" dirty="0" smtClean="0">
                <a:solidFill>
                  <a:srgbClr val="000066"/>
                </a:solidFill>
              </a:rPr>
              <a:t>Prepared for your Demonstration Test.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800" kern="0" baseline="0" dirty="0" smtClean="0">
              <a:solidFill>
                <a:srgbClr val="000066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en-GB" sz="2800" kern="0" noProof="0" dirty="0" smtClean="0">
                <a:solidFill>
                  <a:srgbClr val="000066"/>
                </a:solidFill>
              </a:rPr>
              <a:t>All required documentation for eligibility checks.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4800" b="0" i="0" u="none" strike="noStrike" kern="0" cap="none" spc="0" normalizeH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3200" b="1" kern="0" dirty="0" smtClean="0">
                <a:solidFill>
                  <a:srgbClr val="000066"/>
                </a:solidFill>
              </a:rPr>
              <a:t>Request Demonstration Test</a:t>
            </a:r>
            <a:endParaRPr kumimoji="0" lang="en-GB" sz="3200" b="1" i="0" u="none" strike="noStrike" kern="0" cap="none" spc="0" normalizeH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Down Arrow 3"/>
          <p:cNvSpPr/>
          <p:nvPr/>
        </p:nvSpPr>
        <p:spPr bwMode="auto">
          <a:xfrm>
            <a:off x="4283968" y="3717032"/>
            <a:ext cx="576064" cy="504056"/>
          </a:xfrm>
          <a:prstGeom prst="downArrow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4283968" y="2708920"/>
            <a:ext cx="576064" cy="504056"/>
          </a:xfrm>
          <a:prstGeom prst="downArrow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4139952" y="4725144"/>
            <a:ext cx="864096" cy="985242"/>
          </a:xfrm>
          <a:prstGeom prst="downArrow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ooter Placeholder 5"/>
          <p:cNvSpPr>
            <a:spLocks/>
          </p:cNvSpPr>
          <p:nvPr/>
        </p:nvSpPr>
        <p:spPr bwMode="auto">
          <a:xfrm>
            <a:off x="9001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Safety  Standards 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123728" y="692150"/>
            <a:ext cx="66980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3600" b="1" dirty="0" smtClean="0">
                <a:solidFill>
                  <a:srgbClr val="006666"/>
                </a:solidFill>
              </a:rPr>
              <a:t>Request Demonstration Test</a:t>
            </a:r>
            <a:endParaRPr lang="en-GB" sz="3600" b="1" dirty="0">
              <a:solidFill>
                <a:srgbClr val="006666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23528" y="1412776"/>
            <a:ext cx="8424936" cy="48965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800" kern="0" dirty="0" smtClean="0">
                <a:solidFill>
                  <a:srgbClr val="000066"/>
                </a:solidFill>
              </a:rPr>
              <a:t>Having ensured: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800" kern="0" dirty="0" smtClean="0">
                <a:solidFill>
                  <a:srgbClr val="000066"/>
                </a:solidFill>
              </a:rPr>
              <a:t> You are ready to carry out a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800" kern="0" dirty="0" smtClean="0">
                <a:solidFill>
                  <a:srgbClr val="000066"/>
                </a:solidFill>
              </a:rPr>
              <a:t>demo test in front of a DVSA Vehicle Examiner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400" kern="0" dirty="0" smtClean="0">
              <a:solidFill>
                <a:srgbClr val="000066"/>
              </a:solidFill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800" kern="0" dirty="0" smtClean="0">
                <a:solidFill>
                  <a:srgbClr val="000066"/>
                </a:solidFill>
              </a:rPr>
              <a:t>You know the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800" kern="0" dirty="0" smtClean="0">
                <a:solidFill>
                  <a:srgbClr val="000066"/>
                </a:solidFill>
              </a:rPr>
              <a:t> VTS Site No. / Training Centre Site No.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800" kern="0" dirty="0">
                <a:solidFill>
                  <a:srgbClr val="000066"/>
                </a:solidFill>
              </a:rPr>
              <a:t>o</a:t>
            </a:r>
            <a:r>
              <a:rPr lang="en-GB" sz="2800" kern="0" dirty="0" smtClean="0">
                <a:solidFill>
                  <a:srgbClr val="000066"/>
                </a:solidFill>
              </a:rPr>
              <a:t>f</a:t>
            </a:r>
            <a:r>
              <a:rPr lang="en-GB" sz="2400" kern="0" dirty="0" smtClean="0">
                <a:solidFill>
                  <a:srgbClr val="000066"/>
                </a:solidFill>
              </a:rPr>
              <a:t> </a:t>
            </a:r>
            <a:r>
              <a:rPr lang="en-GB" sz="2800" kern="0" dirty="0" smtClean="0">
                <a:solidFill>
                  <a:srgbClr val="000066"/>
                </a:solidFill>
              </a:rPr>
              <a:t>where your demo test will be carried out.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3200" kern="0" dirty="0" smtClean="0">
              <a:solidFill>
                <a:srgbClr val="000066"/>
              </a:solidFill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GB" sz="2800" b="1" kern="0" dirty="0" smtClean="0">
                <a:solidFill>
                  <a:srgbClr val="000066"/>
                </a:solidFill>
              </a:rPr>
              <a:t>Log into the MOT Testing Service</a:t>
            </a:r>
            <a:endParaRPr lang="en-GB" sz="2800" b="1" kern="0" dirty="0">
              <a:solidFill>
                <a:srgbClr val="000066"/>
              </a:solidFill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GB" sz="2800" kern="0" dirty="0" smtClean="0">
              <a:solidFill>
                <a:srgbClr val="000066"/>
              </a:solidFill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5"/>
          <p:cNvSpPr>
            <a:spLocks/>
          </p:cNvSpPr>
          <p:nvPr/>
        </p:nvSpPr>
        <p:spPr bwMode="auto">
          <a:xfrm>
            <a:off x="9001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Safety  Standards  Service</a:t>
            </a:r>
          </a:p>
        </p:txBody>
      </p:sp>
      <p:sp>
        <p:nvSpPr>
          <p:cNvPr id="5" name="Down Arrow 4"/>
          <p:cNvSpPr/>
          <p:nvPr/>
        </p:nvSpPr>
        <p:spPr bwMode="auto">
          <a:xfrm>
            <a:off x="4319972" y="4869160"/>
            <a:ext cx="504056" cy="644664"/>
          </a:xfrm>
          <a:prstGeom prst="downArrow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4319972" y="2924944"/>
            <a:ext cx="504056" cy="490776"/>
          </a:xfrm>
          <a:prstGeom prst="downArrow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5"/>
          <p:cNvSpPr>
            <a:spLocks/>
          </p:cNvSpPr>
          <p:nvPr/>
        </p:nvSpPr>
        <p:spPr bwMode="auto">
          <a:xfrm>
            <a:off x="9001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Safety  Standards  Service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23728" y="692150"/>
            <a:ext cx="66980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3600" b="1" dirty="0" smtClean="0">
                <a:solidFill>
                  <a:srgbClr val="006666"/>
                </a:solidFill>
              </a:rPr>
              <a:t>MOT Testing Service</a:t>
            </a:r>
            <a:endParaRPr lang="en-GB" sz="3600" b="1" dirty="0">
              <a:solidFill>
                <a:srgbClr val="006666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t="11532" r="1555" b="6101"/>
          <a:stretch>
            <a:fillRect/>
          </a:stretch>
        </p:blipFill>
        <p:spPr bwMode="auto">
          <a:xfrm>
            <a:off x="1043608" y="1484784"/>
            <a:ext cx="684076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1907704" y="1700808"/>
            <a:ext cx="1152128" cy="519351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4653136"/>
            <a:ext cx="244827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Select ‘Your Profile’</a:t>
            </a:r>
            <a:endParaRPr lang="en-GB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flipH="1" flipV="1">
            <a:off x="3491880" y="2996952"/>
            <a:ext cx="1944216" cy="1840850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123728" y="692150"/>
            <a:ext cx="66980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3600" b="1" dirty="0" smtClean="0">
                <a:solidFill>
                  <a:srgbClr val="006666"/>
                </a:solidFill>
              </a:rPr>
              <a:t>MOT Testing Service</a:t>
            </a:r>
            <a:endParaRPr lang="en-GB" sz="3600" b="1" dirty="0">
              <a:solidFill>
                <a:srgbClr val="006666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 t="12861" r="1658" b="5798"/>
          <a:stretch>
            <a:fillRect/>
          </a:stretch>
        </p:blipFill>
        <p:spPr bwMode="auto">
          <a:xfrm>
            <a:off x="899592" y="1484784"/>
            <a:ext cx="712879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 bwMode="auto">
          <a:xfrm>
            <a:off x="5004048" y="4149080"/>
            <a:ext cx="1224136" cy="519351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72200" y="3068960"/>
            <a:ext cx="252028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Select ‘Qualification Details’</a:t>
            </a:r>
            <a:endParaRPr lang="en-GB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 bwMode="auto">
          <a:xfrm flipH="1">
            <a:off x="6300192" y="3715291"/>
            <a:ext cx="1332148" cy="505797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Footer Placeholder 5"/>
          <p:cNvSpPr>
            <a:spLocks/>
          </p:cNvSpPr>
          <p:nvPr/>
        </p:nvSpPr>
        <p:spPr bwMode="auto">
          <a:xfrm>
            <a:off x="9001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Safety  Standards 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123728" y="692150"/>
            <a:ext cx="66980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3600" b="1" dirty="0" smtClean="0">
                <a:solidFill>
                  <a:srgbClr val="006666"/>
                </a:solidFill>
              </a:rPr>
              <a:t>MOT Testing Service</a:t>
            </a:r>
            <a:endParaRPr lang="en-GB" sz="3600" b="1" dirty="0">
              <a:solidFill>
                <a:srgbClr val="006666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 t="12350" r="1765" b="6702"/>
          <a:stretch>
            <a:fillRect/>
          </a:stretch>
        </p:blipFill>
        <p:spPr bwMode="auto">
          <a:xfrm>
            <a:off x="755576" y="1484784"/>
            <a:ext cx="7416823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68144" y="2708920"/>
            <a:ext cx="280831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Select ‘Add Certificate’ for each relevant group </a:t>
            </a:r>
            <a:endParaRPr lang="en-GB" dirty="0"/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 bwMode="auto">
          <a:xfrm flipH="1">
            <a:off x="5220072" y="3355251"/>
            <a:ext cx="2052228" cy="1801941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5" idx="2"/>
          </p:cNvCxnSpPr>
          <p:nvPr/>
        </p:nvCxnSpPr>
        <p:spPr bwMode="auto">
          <a:xfrm flipH="1">
            <a:off x="5292080" y="3355251"/>
            <a:ext cx="1980220" cy="721821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3923928" y="5085184"/>
            <a:ext cx="1224136" cy="519351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923928" y="3933056"/>
            <a:ext cx="1224136" cy="519351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ooter Placeholder 5"/>
          <p:cNvSpPr>
            <a:spLocks/>
          </p:cNvSpPr>
          <p:nvPr/>
        </p:nvSpPr>
        <p:spPr bwMode="auto">
          <a:xfrm>
            <a:off x="9001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Safety  Standards 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123728" y="692150"/>
            <a:ext cx="66980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3600" b="1" dirty="0" smtClean="0">
                <a:solidFill>
                  <a:srgbClr val="006666"/>
                </a:solidFill>
              </a:rPr>
              <a:t>MOT Testing Service</a:t>
            </a:r>
            <a:endParaRPr lang="en-GB" sz="3600" b="1" dirty="0">
              <a:solidFill>
                <a:srgbClr val="006666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 t="12350" r="1765" b="10467"/>
          <a:stretch>
            <a:fillRect/>
          </a:stretch>
        </p:blipFill>
        <p:spPr bwMode="auto">
          <a:xfrm>
            <a:off x="755576" y="1556792"/>
            <a:ext cx="770485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372200" y="2348880"/>
            <a:ext cx="252028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Add certificate no. and date awarded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 bwMode="auto">
          <a:xfrm flipH="1">
            <a:off x="5580112" y="2995211"/>
            <a:ext cx="2052228" cy="433789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2"/>
          </p:cNvCxnSpPr>
          <p:nvPr/>
        </p:nvCxnSpPr>
        <p:spPr bwMode="auto">
          <a:xfrm flipH="1">
            <a:off x="4139952" y="2995211"/>
            <a:ext cx="3492388" cy="1081861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95536" y="3429000"/>
            <a:ext cx="244827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Add VTS site no. or training centre site no. </a:t>
            </a:r>
            <a:endParaRPr lang="en-GB" dirty="0"/>
          </a:p>
        </p:txBody>
      </p:sp>
      <p:cxnSp>
        <p:nvCxnSpPr>
          <p:cNvPr id="21" name="Straight Arrow Connector 20"/>
          <p:cNvCxnSpPr>
            <a:stCxn id="19" idx="2"/>
          </p:cNvCxnSpPr>
          <p:nvPr/>
        </p:nvCxnSpPr>
        <p:spPr bwMode="auto">
          <a:xfrm>
            <a:off x="1619672" y="4075331"/>
            <a:ext cx="1296144" cy="1081861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444208" y="4221088"/>
            <a:ext cx="237626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Finally select ‘Review’</a:t>
            </a:r>
            <a:endParaRPr lang="en-GB" dirty="0"/>
          </a:p>
        </p:txBody>
      </p:sp>
      <p:cxnSp>
        <p:nvCxnSpPr>
          <p:cNvPr id="25" name="Straight Arrow Connector 24"/>
          <p:cNvCxnSpPr>
            <a:stCxn id="22" idx="2"/>
          </p:cNvCxnSpPr>
          <p:nvPr/>
        </p:nvCxnSpPr>
        <p:spPr bwMode="auto">
          <a:xfrm flipH="1">
            <a:off x="4211960" y="4867419"/>
            <a:ext cx="3420380" cy="721821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Footer Placeholder 5"/>
          <p:cNvSpPr>
            <a:spLocks/>
          </p:cNvSpPr>
          <p:nvPr/>
        </p:nvSpPr>
        <p:spPr bwMode="auto">
          <a:xfrm>
            <a:off x="9001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Safety  Standards  Service</a:t>
            </a:r>
          </a:p>
        </p:txBody>
      </p:sp>
      <p:sp>
        <p:nvSpPr>
          <p:cNvPr id="40" name="Oval 39"/>
          <p:cNvSpPr/>
          <p:nvPr/>
        </p:nvSpPr>
        <p:spPr bwMode="auto">
          <a:xfrm>
            <a:off x="2915816" y="5373216"/>
            <a:ext cx="1224136" cy="519351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123728" y="692150"/>
            <a:ext cx="66980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3600" b="1" dirty="0" smtClean="0">
                <a:solidFill>
                  <a:srgbClr val="006666"/>
                </a:solidFill>
              </a:rPr>
              <a:t>MOT Testing Service</a:t>
            </a:r>
            <a:endParaRPr lang="en-GB" sz="3600" b="1" dirty="0">
              <a:solidFill>
                <a:srgbClr val="006666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 cstate="print"/>
          <a:srcRect t="12350" r="1765" b="6702"/>
          <a:stretch>
            <a:fillRect/>
          </a:stretch>
        </p:blipFill>
        <p:spPr bwMode="auto">
          <a:xfrm>
            <a:off x="971600" y="1412776"/>
            <a:ext cx="7416825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79512" y="3501008"/>
            <a:ext cx="244827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Details correct select</a:t>
            </a:r>
          </a:p>
          <a:p>
            <a:r>
              <a:rPr lang="en-GB" dirty="0" smtClean="0"/>
              <a:t>‘Add Certificate’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 bwMode="auto">
          <a:xfrm>
            <a:off x="1403648" y="4147339"/>
            <a:ext cx="1080120" cy="1009853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156176" y="4581128"/>
            <a:ext cx="273630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Details incorrect select ‘Back to Add Certificate’</a:t>
            </a:r>
            <a:endParaRPr lang="en-GB" dirty="0"/>
          </a:p>
        </p:txBody>
      </p:sp>
      <p:cxnSp>
        <p:nvCxnSpPr>
          <p:cNvPr id="20" name="Straight Arrow Connector 19"/>
          <p:cNvCxnSpPr>
            <a:stCxn id="16" idx="2"/>
          </p:cNvCxnSpPr>
          <p:nvPr/>
        </p:nvCxnSpPr>
        <p:spPr bwMode="auto">
          <a:xfrm flipH="1">
            <a:off x="3779912" y="5227459"/>
            <a:ext cx="3744416" cy="433789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ooter Placeholder 5"/>
          <p:cNvSpPr>
            <a:spLocks/>
          </p:cNvSpPr>
          <p:nvPr/>
        </p:nvSpPr>
        <p:spPr bwMode="auto">
          <a:xfrm>
            <a:off x="9001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Safety  Standards  Service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2555776" y="5085184"/>
            <a:ext cx="1080120" cy="519351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123728" y="692150"/>
            <a:ext cx="66980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3600" b="1" dirty="0" smtClean="0">
                <a:solidFill>
                  <a:srgbClr val="006666"/>
                </a:solidFill>
              </a:rPr>
              <a:t>MOT Testing Service</a:t>
            </a:r>
            <a:endParaRPr lang="en-GB" sz="3600" b="1" dirty="0">
              <a:solidFill>
                <a:srgbClr val="006666"/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3" cstate="print"/>
          <a:srcRect t="12350" r="1765" b="4820"/>
          <a:stretch>
            <a:fillRect/>
          </a:stretch>
        </p:blipFill>
        <p:spPr bwMode="auto">
          <a:xfrm>
            <a:off x="539552" y="1484784"/>
            <a:ext cx="7560839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292080" y="2492896"/>
            <a:ext cx="352839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Status automatically changed to Demo Test Needed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 bwMode="auto">
          <a:xfrm flipH="1">
            <a:off x="4139952" y="3139227"/>
            <a:ext cx="2916324" cy="1945957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084168" y="4005064"/>
            <a:ext cx="273630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Option to ‘change’ or ‘remove’ the certificate details 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17" idx="2"/>
          </p:cNvCxnSpPr>
          <p:nvPr/>
        </p:nvCxnSpPr>
        <p:spPr bwMode="auto">
          <a:xfrm flipH="1">
            <a:off x="4139952" y="4928394"/>
            <a:ext cx="3312368" cy="660846"/>
          </a:xfrm>
          <a:prstGeom prst="straightConnector1">
            <a:avLst/>
          </a:prstGeom>
          <a:solidFill>
            <a:schemeClr val="accent1">
              <a:alpha val="4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Footer Placeholder 5"/>
          <p:cNvSpPr>
            <a:spLocks/>
          </p:cNvSpPr>
          <p:nvPr/>
        </p:nvSpPr>
        <p:spPr bwMode="auto">
          <a:xfrm>
            <a:off x="900113" y="6308725"/>
            <a:ext cx="7127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Safety  Standards 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 NTTLV  Main Presentation V 4.0 TH">
  <a:themeElements>
    <a:clrScheme name="01 NTTLV  Main Presentation V 4.0 TH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B2B2B2"/>
      </a:folHlink>
    </a:clrScheme>
    <a:fontScheme name="01 NTTLV  Main Presentation V 4.0 T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4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4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 NTTLV  Main Presentation V 4.0 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NTTLV  Main Presentation V 4.0 T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 NTTLV  Main Presentation V 4.0 T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NTTLV  Main Presentation V 4.0 T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NTTLV  Main Presentation V 4.0 T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NTTLV  Main Presentation V 4.0 T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NTTLV  Main Presentation V 4.0 T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NTTLV  Main Presentation V 4.0 TH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 NTTLV  Main Presentation V 4.0 TH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2768</TotalTime>
  <Words>518</Words>
  <Application>Microsoft Office PowerPoint</Application>
  <PresentationFormat>On-screen Show (4:3)</PresentationFormat>
  <Paragraphs>76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01 NTTLV  Main Presentation V 4.0 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Self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Gray</dc:creator>
  <cp:lastModifiedBy>Patricia Santos</cp:lastModifiedBy>
  <cp:revision>203</cp:revision>
  <dcterms:created xsi:type="dcterms:W3CDTF">2005-11-12T13:05:50Z</dcterms:created>
  <dcterms:modified xsi:type="dcterms:W3CDTF">2016-04-27T12:43:10Z</dcterms:modified>
</cp:coreProperties>
</file>