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860" r:id="rId6"/>
    <p:sldId id="1091" r:id="rId7"/>
    <p:sldId id="1092" r:id="rId8"/>
    <p:sldId id="1097" r:id="rId9"/>
    <p:sldId id="1093" r:id="rId10"/>
    <p:sldId id="861" r:id="rId11"/>
    <p:sldId id="1096" r:id="rId1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  <p15:guide id="4" pos="1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e Howell" initials="JH" lastIdx="1" clrIdx="0">
    <p:extLst>
      <p:ext uri="{19B8F6BF-5375-455C-9EA6-DF929625EA0E}">
        <p15:presenceInfo xmlns:p15="http://schemas.microsoft.com/office/powerpoint/2012/main" userId="S-1-5-21-1308356437-3399562541-1039870623-91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940"/>
    <a:srgbClr val="E70094"/>
    <a:srgbClr val="C22821"/>
    <a:srgbClr val="D600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94322" autoAdjust="0"/>
  </p:normalViewPr>
  <p:slideViewPr>
    <p:cSldViewPr snapToGrid="0" showGuides="1">
      <p:cViewPr varScale="1">
        <p:scale>
          <a:sx n="67" d="100"/>
          <a:sy n="67" d="100"/>
        </p:scale>
        <p:origin x="448" y="44"/>
      </p:cViewPr>
      <p:guideLst>
        <p:guide orient="horz" pos="2160"/>
        <p:guide pos="3863"/>
        <p:guide orient="horz" pos="1117"/>
        <p:guide pos="1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A6A008-7179-413F-B49A-52DA4AB11AF5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C83ADCB-48BB-4962-833D-43FFEE0C3D2C}">
      <dgm:prSet/>
      <dgm:spPr/>
      <dgm:t>
        <a:bodyPr/>
        <a:lstStyle/>
        <a:p>
          <a:r>
            <a:rPr lang="en-GB" dirty="0"/>
            <a:t>How to use the Submit </a:t>
          </a:r>
          <a:endParaRPr lang="en-US" dirty="0"/>
        </a:p>
      </dgm:t>
    </dgm:pt>
    <dgm:pt modelId="{852E8916-6F61-4CDF-AAB8-042F65250EE4}" type="parTrans" cxnId="{0662CC96-8681-40C4-A214-1A800519BA93}">
      <dgm:prSet/>
      <dgm:spPr/>
      <dgm:t>
        <a:bodyPr/>
        <a:lstStyle/>
        <a:p>
          <a:endParaRPr lang="en-US"/>
        </a:p>
      </dgm:t>
    </dgm:pt>
    <dgm:pt modelId="{175A01BD-25D2-4892-A53C-0853F3A4E713}" type="sibTrans" cxnId="{0662CC96-8681-40C4-A214-1A800519BA93}">
      <dgm:prSet/>
      <dgm:spPr/>
      <dgm:t>
        <a:bodyPr/>
        <a:lstStyle/>
        <a:p>
          <a:endParaRPr lang="en-US"/>
        </a:p>
      </dgm:t>
    </dgm:pt>
    <dgm:pt modelId="{4DCAAA33-43E0-424E-ABB6-F197DB967826}">
      <dgm:prSet/>
      <dgm:spPr/>
      <dgm:t>
        <a:bodyPr/>
        <a:lstStyle/>
        <a:p>
          <a:r>
            <a:rPr lang="en-GB" dirty="0"/>
            <a:t>Evidence Button</a:t>
          </a:r>
          <a:endParaRPr lang="en-US" dirty="0"/>
        </a:p>
      </dgm:t>
    </dgm:pt>
    <dgm:pt modelId="{C6E529CC-24A1-4C1B-AE44-E03096316C47}" type="parTrans" cxnId="{2B57BA6E-3547-4BAA-BBE7-D8D6A0855413}">
      <dgm:prSet/>
      <dgm:spPr/>
      <dgm:t>
        <a:bodyPr/>
        <a:lstStyle/>
        <a:p>
          <a:endParaRPr lang="en-US"/>
        </a:p>
      </dgm:t>
    </dgm:pt>
    <dgm:pt modelId="{7564344A-2421-4D62-AB78-99FD06869DB2}" type="sibTrans" cxnId="{2B57BA6E-3547-4BAA-BBE7-D8D6A0855413}">
      <dgm:prSet/>
      <dgm:spPr/>
      <dgm:t>
        <a:bodyPr/>
        <a:lstStyle/>
        <a:p>
          <a:endParaRPr lang="en-US"/>
        </a:p>
      </dgm:t>
    </dgm:pt>
    <dgm:pt modelId="{290EEA50-F917-4689-81D2-5B7E84689BDD}" type="pres">
      <dgm:prSet presAssocID="{8CA6A008-7179-413F-B49A-52DA4AB11AF5}" presName="linear" presStyleCnt="0">
        <dgm:presLayoutVars>
          <dgm:animLvl val="lvl"/>
          <dgm:resizeHandles val="exact"/>
        </dgm:presLayoutVars>
      </dgm:prSet>
      <dgm:spPr/>
    </dgm:pt>
    <dgm:pt modelId="{F045B0ED-720B-408F-A1C2-8E75D2BF18BA}" type="pres">
      <dgm:prSet presAssocID="{8C83ADCB-48BB-4962-833D-43FFEE0C3D2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0AFD9DF-BCEB-47E8-A3FA-7C7300372CAD}" type="pres">
      <dgm:prSet presAssocID="{175A01BD-25D2-4892-A53C-0853F3A4E713}" presName="spacer" presStyleCnt="0"/>
      <dgm:spPr/>
    </dgm:pt>
    <dgm:pt modelId="{68EB4A73-DF4E-41AD-882F-10F206419370}" type="pres">
      <dgm:prSet presAssocID="{4DCAAA33-43E0-424E-ABB6-F197DB96782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B57BA6E-3547-4BAA-BBE7-D8D6A0855413}" srcId="{8CA6A008-7179-413F-B49A-52DA4AB11AF5}" destId="{4DCAAA33-43E0-424E-ABB6-F197DB967826}" srcOrd="1" destOrd="0" parTransId="{C6E529CC-24A1-4C1B-AE44-E03096316C47}" sibTransId="{7564344A-2421-4D62-AB78-99FD06869DB2}"/>
    <dgm:cxn modelId="{0662CC96-8681-40C4-A214-1A800519BA93}" srcId="{8CA6A008-7179-413F-B49A-52DA4AB11AF5}" destId="{8C83ADCB-48BB-4962-833D-43FFEE0C3D2C}" srcOrd="0" destOrd="0" parTransId="{852E8916-6F61-4CDF-AAB8-042F65250EE4}" sibTransId="{175A01BD-25D2-4892-A53C-0853F3A4E713}"/>
    <dgm:cxn modelId="{AF36CAAB-0EA2-46A3-884E-6AD27E59DD92}" type="presOf" srcId="{8C83ADCB-48BB-4962-833D-43FFEE0C3D2C}" destId="{F045B0ED-720B-408F-A1C2-8E75D2BF18BA}" srcOrd="0" destOrd="0" presId="urn:microsoft.com/office/officeart/2005/8/layout/vList2"/>
    <dgm:cxn modelId="{782075B6-BC39-4125-81E3-669E811A90C9}" type="presOf" srcId="{4DCAAA33-43E0-424E-ABB6-F197DB967826}" destId="{68EB4A73-DF4E-41AD-882F-10F206419370}" srcOrd="0" destOrd="0" presId="urn:microsoft.com/office/officeart/2005/8/layout/vList2"/>
    <dgm:cxn modelId="{96D825EB-DEA7-42CF-9773-921D3F243AFF}" type="presOf" srcId="{8CA6A008-7179-413F-B49A-52DA4AB11AF5}" destId="{290EEA50-F917-4689-81D2-5B7E84689BDD}" srcOrd="0" destOrd="0" presId="urn:microsoft.com/office/officeart/2005/8/layout/vList2"/>
    <dgm:cxn modelId="{64FC0681-D2A4-4BB0-8654-585BBA1240FE}" type="presParOf" srcId="{290EEA50-F917-4689-81D2-5B7E84689BDD}" destId="{F045B0ED-720B-408F-A1C2-8E75D2BF18BA}" srcOrd="0" destOrd="0" presId="urn:microsoft.com/office/officeart/2005/8/layout/vList2"/>
    <dgm:cxn modelId="{6B146E30-02DE-404B-8361-4292C9BC6DFA}" type="presParOf" srcId="{290EEA50-F917-4689-81D2-5B7E84689BDD}" destId="{90AFD9DF-BCEB-47E8-A3FA-7C7300372CAD}" srcOrd="1" destOrd="0" presId="urn:microsoft.com/office/officeart/2005/8/layout/vList2"/>
    <dgm:cxn modelId="{83CF1F4D-D6FF-4830-97FD-592836DF018B}" type="presParOf" srcId="{290EEA50-F917-4689-81D2-5B7E84689BDD}" destId="{68EB4A73-DF4E-41AD-882F-10F20641937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5B0ED-720B-408F-A1C2-8E75D2BF18BA}">
      <dsp:nvSpPr>
        <dsp:cNvPr id="0" name=""/>
        <dsp:cNvSpPr/>
      </dsp:nvSpPr>
      <dsp:spPr>
        <a:xfrm>
          <a:off x="0" y="759599"/>
          <a:ext cx="7424765" cy="1240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300" kern="1200" dirty="0"/>
            <a:t>How to use the Submit </a:t>
          </a:r>
          <a:endParaRPr lang="en-US" sz="5300" kern="1200" dirty="0"/>
        </a:p>
      </dsp:txBody>
      <dsp:txXfrm>
        <a:off x="60542" y="820141"/>
        <a:ext cx="7303681" cy="1119116"/>
      </dsp:txXfrm>
    </dsp:sp>
    <dsp:sp modelId="{68EB4A73-DF4E-41AD-882F-10F206419370}">
      <dsp:nvSpPr>
        <dsp:cNvPr id="0" name=""/>
        <dsp:cNvSpPr/>
      </dsp:nvSpPr>
      <dsp:spPr>
        <a:xfrm>
          <a:off x="0" y="2152440"/>
          <a:ext cx="7424765" cy="1240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300" kern="1200" dirty="0"/>
            <a:t>Evidence Button</a:t>
          </a:r>
          <a:endParaRPr lang="en-US" sz="5300" kern="1200" dirty="0"/>
        </a:p>
      </dsp:txBody>
      <dsp:txXfrm>
        <a:off x="60542" y="2212982"/>
        <a:ext cx="7303681" cy="1119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B1D48-1B3F-41E4-96B5-1A02D54CA596}" type="datetimeFigureOut">
              <a:rPr lang="en-GB" smtClean="0"/>
              <a:t>12/01/2021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2A526-44C6-459A-B0F9-0E1758589DD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688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A5E90-2FFC-40FA-B7BA-E5E4DC2087F4}" type="datetimeFigureOut">
              <a:rPr lang="en-GB" smtClean="0"/>
              <a:t>12/01/2021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D757A-4954-4067-B6D7-6A2E557047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825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7FA5-9FCA-4C4F-9AFD-0CDA42481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000" y="576926"/>
            <a:ext cx="9144000" cy="1589702"/>
          </a:xfrm>
        </p:spPr>
        <p:txBody>
          <a:bodyPr lIns="0" tIns="0" rIns="0" bIns="0" anchor="b" anchorCtr="0">
            <a:normAutofit/>
          </a:bodyPr>
          <a:lstStyle>
            <a:lvl1pPr algn="l"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9F90C-A2CE-44E2-B89C-18143362B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000" y="2476060"/>
            <a:ext cx="9144000" cy="534987"/>
          </a:xfr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9077E-1394-4F64-9C27-F004B743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8000" y="3128040"/>
            <a:ext cx="2743200" cy="365125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F5ACAF0-6CB6-4D7A-B055-DD42148E406F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E4174-2DE5-4168-969D-702F59F4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BF9CCF-08C5-4EF9-8FF3-B2F5B508CA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652" y="0"/>
            <a:ext cx="7083575" cy="65142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3EA3ED-6988-4914-8CB3-7C4A01DC1D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24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18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+ Fixe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997920"/>
            <a:ext cx="10433515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F2DC4-BF7E-4B0E-ABFE-11E6D33CB5A7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84E4E-2F88-43A0-9754-1581D27593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63600" y="17064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05439D3-D84E-4AB3-AC19-1026F932C7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79200" y="17064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1C3A3745-1711-4667-914E-D5ADA3AFD3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69600" y="17064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EA974C4-DBA8-4975-96C5-38696318D8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63600" y="41400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E2BFFE15-9AC4-4772-970E-2E2EE8A52C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79200" y="41400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51B983B2-AC59-4178-89E5-FD1850A15A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69600" y="41400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B0B4C80-ECFB-4945-9590-17C076AD75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402" y="1706400"/>
            <a:ext cx="669823" cy="83412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8739857-22C3-4B45-8603-B3C8355307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2000" y="1706400"/>
            <a:ext cx="834119" cy="6794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D4CD771-F67B-4EF8-BDA3-50CB0F4AF8E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3600" y="1706401"/>
            <a:ext cx="679427" cy="83411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3D0FE4D-F1AE-43A8-88B5-271DBC5BBDF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00" y="4140000"/>
            <a:ext cx="774194" cy="63093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7686B9B-EE03-40B9-801C-A25706EBD1C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2400" y="4140000"/>
            <a:ext cx="558000" cy="69749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67F11F7-48AE-4865-8792-21363D21D505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400" y="4140000"/>
            <a:ext cx="770400" cy="7704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8B75B64-59B2-384B-A2C4-67A7014684D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520" y="1516"/>
            <a:ext cx="2175480" cy="210530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49CEBEB-805A-804F-854E-4378412881D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657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+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997920"/>
            <a:ext cx="11564299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6450749-75FE-44B9-BB03-3DD67316C28B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9BA8EAB-FC16-4801-AB6E-48306E4F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00" y="1707840"/>
            <a:ext cx="6455700" cy="4134160"/>
          </a:xfrm>
        </p:spPr>
        <p:txBody>
          <a:bodyPr lIns="0" tIns="0" rIns="0" bIns="0">
            <a:normAutofit/>
          </a:bodyPr>
          <a:lstStyle>
            <a:lvl1pPr>
              <a:lnSpc>
                <a:spcPts val="2300"/>
              </a:lnSpc>
              <a:defRPr sz="1800" b="0">
                <a:solidFill>
                  <a:schemeClr val="bg2"/>
                </a:solidFill>
              </a:defRPr>
            </a:lvl1pPr>
            <a:lvl2pPr marL="0" indent="0">
              <a:lnSpc>
                <a:spcPts val="2300"/>
              </a:lnSpc>
              <a:spcBef>
                <a:spcPts val="0"/>
              </a:spcBef>
              <a:buClr>
                <a:schemeClr val="accent2"/>
              </a:buClr>
              <a:buFont typeface="Symbol" panose="05050102010706020507" pitchFamily="18" charset="2"/>
              <a:buNone/>
              <a:defRPr sz="1800">
                <a:solidFill>
                  <a:schemeClr val="bg2"/>
                </a:solidFill>
              </a:defRPr>
            </a:lvl2pPr>
            <a:lvl3pPr marL="0" indent="0">
              <a:lnSpc>
                <a:spcPts val="2300"/>
              </a:lnSpc>
              <a:spcBef>
                <a:spcPts val="0"/>
              </a:spcBef>
              <a:buClr>
                <a:schemeClr val="accent1"/>
              </a:buClr>
              <a:buFont typeface="Symbol" panose="05050102010706020507" pitchFamily="18" charset="2"/>
              <a:buNone/>
              <a:defRPr sz="1800">
                <a:solidFill>
                  <a:schemeClr val="bg2"/>
                </a:solidFill>
              </a:defRPr>
            </a:lvl3pPr>
            <a:lvl4pPr marL="462600" indent="0">
              <a:lnSpc>
                <a:spcPts val="2300"/>
              </a:lnSpc>
              <a:spcBef>
                <a:spcPts val="0"/>
              </a:spcBef>
              <a:buClr>
                <a:schemeClr val="accent2"/>
              </a:buClr>
              <a:buNone/>
              <a:defRPr sz="1800">
                <a:solidFill>
                  <a:schemeClr val="bg2"/>
                </a:solidFill>
              </a:defRPr>
            </a:lvl4pPr>
            <a:lvl5pPr marL="693000" indent="0">
              <a:lnSpc>
                <a:spcPts val="2300"/>
              </a:lnSpc>
              <a:spcBef>
                <a:spcPts val="0"/>
              </a:spcBef>
              <a:buClr>
                <a:schemeClr val="accent1"/>
              </a:buClr>
              <a:buFont typeface="Nunito Sans" panose="00000500000000000000" pitchFamily="2" charset="0"/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253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6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+ Full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00" y="1706400"/>
            <a:ext cx="7814160" cy="4844080"/>
          </a:xfrm>
        </p:spPr>
        <p:txBody>
          <a:bodyPr lIns="0" tIns="0" rIns="0" bIns="0" anchor="t" anchorCtr="0">
            <a:normAutofit/>
          </a:bodyPr>
          <a:lstStyle>
            <a:lvl1pPr>
              <a:lnSpc>
                <a:spcPts val="3300"/>
              </a:lnSpc>
              <a:defRPr sz="3000" b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F812158-45B4-490B-92C1-A2F904AF30F4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504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6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ackground + White Title 1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2AA1574-D714-486A-8E43-F5A7190077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1600" y="315930"/>
            <a:ext cx="6230400" cy="6542070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65AFC88-4DF9-4350-8C97-72474D6711F6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042E67B-AB22-4A53-9FE9-938CA98A5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000" y="576926"/>
            <a:ext cx="9144000" cy="1589702"/>
          </a:xfrm>
        </p:spPr>
        <p:txBody>
          <a:bodyPr lIns="0" tIns="0" rIns="0" bIns="0" anchor="b" anchorCtr="0">
            <a:norm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3ECFB51-E57A-40E4-B897-49F5C1EB9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000" y="2155800"/>
            <a:ext cx="9144000" cy="534987"/>
          </a:xfr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0" kern="1200" dirty="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C41204-1496-4C52-A2B1-98CE8899D3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07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0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45">
          <p15:clr>
            <a:srgbClr val="FBAE40"/>
          </p15:clr>
        </p15:guide>
        <p15:guide id="5" orient="horz" pos="22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ur Background + White Titl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1C316B-B159-45EE-BB48-37B3DDD6B660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042E67B-AB22-4A53-9FE9-938CA98A5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000" y="576926"/>
            <a:ext cx="9144000" cy="1589702"/>
          </a:xfrm>
        </p:spPr>
        <p:txBody>
          <a:bodyPr lIns="0" tIns="0" rIns="0" bIns="0" anchor="b" anchorCtr="0">
            <a:norm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3ECFB51-E57A-40E4-B897-49F5C1EB9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000" y="2155800"/>
            <a:ext cx="9144000" cy="534987"/>
          </a:xfrm>
        </p:spPr>
        <p:txBody>
          <a:bodyPr lIns="0" tIns="0" rIns="0" bIns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0" kern="1200" dirty="0">
                <a:solidFill>
                  <a:schemeClr val="bg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B66A7D-0E2B-4668-8CF6-6CD3A62FD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1" y="33906"/>
            <a:ext cx="3962400" cy="686104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7926743-2D0E-4F6C-B2D9-1D09433932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77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7" userDrawn="1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45">
          <p15:clr>
            <a:srgbClr val="FBAE40"/>
          </p15:clr>
        </p15:guide>
        <p15:guide id="5" orient="horz" pos="22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Bullets –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997920"/>
            <a:ext cx="9623817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A709-F329-436A-9650-AB50AD9B2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00" y="1707840"/>
            <a:ext cx="6963700" cy="4152240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1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28600" indent="-228600">
              <a:lnSpc>
                <a:spcPct val="100000"/>
              </a:lnSpc>
              <a:buClr>
                <a:schemeClr val="accent2"/>
              </a:buClr>
              <a:buFont typeface="Symbol" panose="05050102010706020507" pitchFamily="18" charset="2"/>
              <a:buChar char="·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60800" indent="-228600">
              <a:lnSpc>
                <a:spcPct val="100000"/>
              </a:lnSpc>
              <a:buClr>
                <a:schemeClr val="accent3"/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91200">
              <a:lnSpc>
                <a:spcPct val="100000"/>
              </a:lnSpc>
              <a:buClr>
                <a:schemeClr val="accent2"/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1600" indent="-228600">
              <a:lnSpc>
                <a:spcPct val="100000"/>
              </a:lnSpc>
              <a:buClr>
                <a:schemeClr val="accent3"/>
              </a:buClr>
              <a:buFont typeface="Nunito Sans" panose="00000500000000000000" pitchFamily="2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53E04-C4B5-43FB-BC03-8EECBF1522E2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954CF4-1E6D-4836-947C-30AC34B824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8606A5D-2474-1C4A-9E8D-36DC70A3F4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755" y="0"/>
            <a:ext cx="3683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10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680" userDrawn="1">
          <p15:clr>
            <a:srgbClr val="FBAE40"/>
          </p15:clr>
        </p15:guide>
        <p15:guide id="4" pos="574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 –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00" y="997920"/>
            <a:ext cx="11675982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A709-F329-436A-9650-AB50AD9B2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00" y="1707840"/>
            <a:ext cx="5765667" cy="4152240"/>
          </a:xfrm>
        </p:spPr>
        <p:txBody>
          <a:bodyPr lIns="0" tIns="0" rIns="0" bIns="0">
            <a:normAutofit/>
          </a:bodyPr>
          <a:lstStyle>
            <a:lvl1pPr>
              <a:lnSpc>
                <a:spcPts val="1700"/>
              </a:lnSpc>
              <a:defRPr sz="1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7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buClr>
                <a:schemeClr val="accent1"/>
              </a:buClr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48350" indent="-285750">
              <a:lnSpc>
                <a:spcPts val="17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8750" indent="-285750">
              <a:lnSpc>
                <a:spcPts val="1700"/>
              </a:lnSpc>
              <a:buClr>
                <a:schemeClr val="accent3"/>
              </a:buClr>
              <a:buFont typeface="Arial" panose="020B0604020202020204" pitchFamily="34" charset="0"/>
              <a:buChar char="•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Text here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F957-3C37-4001-B629-E744FD8ED65E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C27D5FF-59F1-49DA-AEB1-C3D78240DD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292C01-1554-A640-9B2F-B53778A0A1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8588" y="5023498"/>
            <a:ext cx="3155400" cy="183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172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4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00" y="997920"/>
            <a:ext cx="10845344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A709-F329-436A-9650-AB50AD9B2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00" y="1707840"/>
            <a:ext cx="4464000" cy="4134160"/>
          </a:xfrm>
        </p:spPr>
        <p:txBody>
          <a:bodyPr lIns="0" tIns="0" rIns="0" bIns="0">
            <a:normAutofit/>
          </a:bodyPr>
          <a:lstStyle>
            <a:lvl1pPr>
              <a:lnSpc>
                <a:spcPts val="1700"/>
              </a:lnSpc>
              <a:spcBef>
                <a:spcPts val="500"/>
              </a:spcBef>
              <a:defRPr sz="1600" b="1">
                <a:solidFill>
                  <a:schemeClr val="accent1"/>
                </a:solidFill>
              </a:defRPr>
            </a:lvl1pPr>
            <a:lvl2pPr marL="0" indent="0">
              <a:lnSpc>
                <a:spcPts val="1700"/>
              </a:lnSpc>
              <a:spcBef>
                <a:spcPts val="500"/>
              </a:spcBef>
              <a:buClr>
                <a:schemeClr val="accent2"/>
              </a:buClr>
              <a:buFont typeface="Symbol" panose="05050102010706020507" pitchFamily="18" charset="2"/>
              <a:buNone/>
              <a:defRPr sz="1600"/>
            </a:lvl2pPr>
            <a:lvl3pPr marL="285750" indent="-285750">
              <a:lnSpc>
                <a:spcPts val="1700"/>
              </a:lnSpc>
              <a:spcBef>
                <a:spcPts val="0"/>
              </a:spcBef>
              <a:buClr>
                <a:schemeClr val="accent1"/>
              </a:buClr>
              <a:buFont typeface="Symbol" panose="05050102010706020507" pitchFamily="18" charset="2"/>
              <a:buChar char="·"/>
              <a:defRPr sz="1400"/>
            </a:lvl3pPr>
            <a:lvl4pPr marL="748350" indent="-285750">
              <a:lnSpc>
                <a:spcPts val="17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Clr>
                <a:schemeClr val="accent3"/>
              </a:buClr>
              <a:buFont typeface="Arial" panose="020B0604020202020204" pitchFamily="34" charset="0"/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78E1D-AD8D-4940-8C97-E91E4DEB3393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898E6B-837E-460D-9BDC-E91AD9E734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5814C7C-0C76-B342-9734-60AEF867EA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520" y="1516"/>
            <a:ext cx="2175480" cy="21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25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4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00" y="997920"/>
            <a:ext cx="11759744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A709-F329-436A-9650-AB50AD9B2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00" y="1707840"/>
            <a:ext cx="4436400" cy="4134160"/>
          </a:xfrm>
        </p:spPr>
        <p:txBody>
          <a:bodyPr lIns="0" tIns="0" rIns="0" bIns="0">
            <a:normAutofit/>
          </a:bodyPr>
          <a:lstStyle>
            <a:lvl1pPr>
              <a:lnSpc>
                <a:spcPts val="1700"/>
              </a:lnSpc>
              <a:defRPr sz="1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700"/>
              </a:lnSpc>
              <a:spcBef>
                <a:spcPts val="0"/>
              </a:spcBef>
              <a:buClr>
                <a:schemeClr val="accent2"/>
              </a:buClr>
              <a:buFont typeface="Symbol" panose="05050102010706020507" pitchFamily="18" charset="2"/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85750" indent="-285750">
              <a:lnSpc>
                <a:spcPts val="1700"/>
              </a:lnSpc>
              <a:spcBef>
                <a:spcPts val="0"/>
              </a:spcBef>
              <a:buClr>
                <a:schemeClr val="accent2"/>
              </a:buClr>
              <a:buFont typeface="Symbol" panose="05050102010706020507" pitchFamily="18" charset="2"/>
              <a:buChar char="·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48350" indent="-285750">
              <a:lnSpc>
                <a:spcPts val="1700"/>
              </a:lnSpc>
              <a:spcBef>
                <a:spcPts val="0"/>
              </a:spcBef>
              <a:buClr>
                <a:schemeClr val="accent1"/>
              </a:buClr>
              <a:buFont typeface="System Font"/>
              <a:buChar char="–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8750" indent="-285750">
              <a:lnSpc>
                <a:spcPts val="1700"/>
              </a:lnSpc>
              <a:spcBef>
                <a:spcPts val="0"/>
              </a:spcBef>
              <a:buClr>
                <a:schemeClr val="accent3"/>
              </a:buClr>
              <a:buFont typeface="System Font"/>
              <a:buChar char="–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96DE8-3DF9-4FD3-A286-29E8338DCCD7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E84DDC-EDFB-4FC3-A750-1062900BAC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8588" y="5023498"/>
            <a:ext cx="3155400" cy="1838363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B74EAD6-6DAA-4315-83AC-805BFBA39EE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71760" y="1707840"/>
            <a:ext cx="4436400" cy="4134160"/>
          </a:xfrm>
        </p:spPr>
        <p:txBody>
          <a:bodyPr lIns="0" tIns="0" rIns="0" bIns="0">
            <a:normAutofit/>
          </a:bodyPr>
          <a:lstStyle>
            <a:lvl1pPr>
              <a:lnSpc>
                <a:spcPts val="1700"/>
              </a:lnSpc>
              <a:defRPr sz="1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ts val="1700"/>
              </a:lnSpc>
              <a:spcBef>
                <a:spcPts val="0"/>
              </a:spcBef>
              <a:buClr>
                <a:schemeClr val="accent2"/>
              </a:buClr>
              <a:buFont typeface="Symbol" panose="05050102010706020507" pitchFamily="18" charset="2"/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42900" indent="-342900">
              <a:lnSpc>
                <a:spcPts val="1700"/>
              </a:lnSpc>
              <a:spcBef>
                <a:spcPts val="0"/>
              </a:spcBef>
              <a:buClr>
                <a:schemeClr val="accent2"/>
              </a:buClr>
              <a:buFont typeface="+mj-lt"/>
              <a:buAutoNum type="arabicPeriod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4000" indent="-342900">
              <a:lnSpc>
                <a:spcPts val="1700"/>
              </a:lnSpc>
              <a:spcBef>
                <a:spcPts val="0"/>
              </a:spcBef>
              <a:buClr>
                <a:schemeClr val="accent1"/>
              </a:buClr>
              <a:buFont typeface="+mj-lt"/>
              <a:buAutoNum type="alphaLcPeriod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58400" indent="-342000">
              <a:lnSpc>
                <a:spcPts val="1700"/>
              </a:lnSpc>
              <a:spcBef>
                <a:spcPts val="0"/>
              </a:spcBef>
              <a:buClr>
                <a:schemeClr val="accent3"/>
              </a:buClr>
              <a:buFont typeface="+mj-lt"/>
              <a:buAutoNum type="romanLcPeriod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0EB11B-0ABA-44F6-B712-4972B60792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639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4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Numbering –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997920"/>
            <a:ext cx="9456293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A709-F329-436A-9650-AB50AD9B2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00" y="1707840"/>
            <a:ext cx="6963700" cy="4152240"/>
          </a:xfr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1600" b="1">
                <a:solidFill>
                  <a:schemeClr val="tx2"/>
                </a:solidFill>
              </a:defRPr>
            </a:lvl1pPr>
            <a:lvl2pPr marL="342900" indent="-342900">
              <a:lnSpc>
                <a:spcPct val="100000"/>
              </a:lnSpc>
              <a:buClr>
                <a:schemeClr val="accent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2pPr>
            <a:lvl3pPr marL="684000" indent="-342000">
              <a:lnSpc>
                <a:spcPct val="100000"/>
              </a:lnSpc>
              <a:buClr>
                <a:schemeClr val="accent5"/>
              </a:buClr>
              <a:buFont typeface="+mj-lt"/>
              <a:buAutoNum type="alphaLcPeriod"/>
              <a:defRPr sz="1600"/>
            </a:lvl3pPr>
            <a:lvl4pPr marL="1026000" indent="-342000">
              <a:lnSpc>
                <a:spcPct val="100000"/>
              </a:lnSpc>
              <a:buClr>
                <a:schemeClr val="accent3"/>
              </a:buClr>
              <a:buFont typeface="+mj-lt"/>
              <a:buAutoNum type="romanLcPeriod"/>
              <a:defRPr sz="1600"/>
            </a:lvl4pPr>
            <a:lvl5pPr marL="920750" indent="-228600">
              <a:lnSpc>
                <a:spcPts val="2300"/>
              </a:lnSpc>
              <a:buClr>
                <a:schemeClr val="accent1"/>
              </a:buClr>
              <a:buFont typeface="Nunito Sans" panose="00000500000000000000" pitchFamily="2" charset="0"/>
              <a:buChar char="‒"/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77FE-0348-424E-88BC-54B3850C7639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B78DA8-7828-45FE-ACF0-07F1177E35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755" y="0"/>
            <a:ext cx="3683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1EC997-3ABA-48FE-A452-E18235C2EB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98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4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00" y="997920"/>
            <a:ext cx="10977966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9737-B4C0-46B2-9A52-5B42C4B42709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E84DDC-EDFB-4FC3-A750-1062900BAC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520" y="1516"/>
            <a:ext cx="2175480" cy="21053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A6BFA7-047E-44C1-AB04-54CCC15575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6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6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AAD064-2301-402E-BD1C-2CA358C35C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08598" y="641598"/>
            <a:ext cx="5574803" cy="55748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999" y="997920"/>
            <a:ext cx="10566137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D314-D28F-4370-9F44-6D72B64CD5FC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E84DDC-EDFB-4FC3-A750-1062900BAC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520" y="1516"/>
            <a:ext cx="2175480" cy="2105303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61DD48-E50D-491C-9A8A-3BCCC12366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21100" y="2590799"/>
            <a:ext cx="4838700" cy="1676400"/>
          </a:xfrm>
        </p:spPr>
        <p:txBody>
          <a:bodyPr>
            <a:noAutofit/>
          </a:bodyPr>
          <a:lstStyle>
            <a:lvl1pPr algn="ctr">
              <a:lnSpc>
                <a:spcPts val="6400"/>
              </a:lnSpc>
              <a:spcBef>
                <a:spcPts val="0"/>
              </a:spcBef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6D4AF0-FA01-43C8-86CB-0C38F65588F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00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6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+ Ad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A37E-AA59-4A9B-B497-AEA3EB02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00" y="997920"/>
            <a:ext cx="11061728" cy="714375"/>
          </a:xfrm>
        </p:spPr>
        <p:txBody>
          <a:bodyPr lIns="0" tIns="0" rIns="0" bIns="0" anchor="t" anchorCtr="0">
            <a:normAutofit/>
          </a:bodyPr>
          <a:lstStyle>
            <a:lvl1pPr>
              <a:defRPr sz="3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F18B6-62AB-4460-8F15-0D344D58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F7988-610B-4E89-9340-62839D660751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8F2A2-A9AD-4770-A5DA-5E8C6DE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Are you ready for EPA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954A1-F938-43B6-A9A1-E4ED225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84E4E-2F88-43A0-9754-1581D27593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63600" y="17064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05439D3-D84E-4AB3-AC19-1026F932C75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79200" y="17064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1C3A3745-1711-4667-914E-D5ADA3AFD3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69600" y="17064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EA974C4-DBA8-4975-96C5-38696318D8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263600" y="41400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E2BFFE15-9AC4-4772-970E-2E2EE8A52C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79200" y="41400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51B983B2-AC59-4178-89E5-FD1850A15A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69600" y="4140000"/>
            <a:ext cx="2394000" cy="2068560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800" indent="0">
              <a:lnSpc>
                <a:spcPts val="17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32200" indent="0">
              <a:lnSpc>
                <a:spcPts val="1700"/>
              </a:lnSpc>
              <a:spcBef>
                <a:spcPts val="0"/>
              </a:spcBef>
              <a:buNone/>
              <a:defRPr sz="1400"/>
            </a:lvl3pPr>
            <a:lvl4pPr marL="462600" indent="0">
              <a:lnSpc>
                <a:spcPts val="1700"/>
              </a:lnSpc>
              <a:spcBef>
                <a:spcPts val="0"/>
              </a:spcBef>
              <a:buNone/>
              <a:defRPr sz="1400"/>
            </a:lvl4pPr>
            <a:lvl5pPr marL="693000" indent="0">
              <a:lnSpc>
                <a:spcPts val="1700"/>
              </a:lnSpc>
              <a:spcBef>
                <a:spcPts val="0"/>
              </a:spcBef>
              <a:buNone/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0F8207A-C147-2141-BE0A-9ED9A373EB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520" y="1516"/>
            <a:ext cx="2175480" cy="210530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7D3FBA6-EC53-9046-83D8-B6A6E03F05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986" y="5968080"/>
            <a:ext cx="2118055" cy="6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72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680">
          <p15:clr>
            <a:srgbClr val="FBAE40"/>
          </p15:clr>
        </p15:guide>
        <p15:guide id="4" pos="576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9FBE99-C01D-402F-B607-941B34C3A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87DEE-BA6D-42BB-92B2-616FA2F0A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90E26-812F-4D81-8264-8E29D05DA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8C6D-5A13-4B6E-8B47-443F7CF06C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0A8B9CD-8ECF-4BEA-94E2-877D733BD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000" y="216361"/>
            <a:ext cx="2930400" cy="1365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Are you ready for EPA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B6A1ED2-D2DC-4E2D-B8A9-A85755B8B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18400" y="216360"/>
            <a:ext cx="2743200" cy="1365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6380C2-4BA5-4757-B927-56D27D488AF5}" type="datetime4">
              <a:rPr lang="en-GB" smtClean="0"/>
              <a:t>12 January 2021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48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66" r:id="rId4"/>
    <p:sldLayoutId id="2147483665" r:id="rId5"/>
    <p:sldLayoutId id="2147483663" r:id="rId6"/>
    <p:sldLayoutId id="2147483662" r:id="rId7"/>
    <p:sldLayoutId id="2147483670" r:id="rId8"/>
    <p:sldLayoutId id="2147483668" r:id="rId9"/>
    <p:sldLayoutId id="2147483671" r:id="rId10"/>
    <p:sldLayoutId id="2147483667" r:id="rId11"/>
    <p:sldLayoutId id="2147483669" r:id="rId12"/>
    <p:sldLayoutId id="2147483660" r:id="rId13"/>
    <p:sldLayoutId id="2147483661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30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Symbol" panose="05050102010706020507" pitchFamily="18" charset="2"/>
        <a:buChar char="·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60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Nunito Sans" panose="00000500000000000000" pitchFamily="2" charset="0"/>
        <a:buChar char="‒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91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21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thank-you-png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A870B4E7-3EEC-4D73-95BC-7BE4E9162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FEB8C6D-5A13-4B6E-8B47-443F7CF06CA1}" type="slidenum">
              <a:rPr lang="en-GB" smtClean="0"/>
              <a:pPr>
                <a:spcAft>
                  <a:spcPts val="600"/>
                </a:spcAft>
              </a:pPr>
              <a:t>1</a:t>
            </a:fld>
            <a:endParaRPr lang="en-GB" dirty="0"/>
          </a:p>
        </p:txBody>
      </p:sp>
      <p:graphicFrame>
        <p:nvGraphicFramePr>
          <p:cNvPr id="24" name="Subtitle 2">
            <a:extLst>
              <a:ext uri="{FF2B5EF4-FFF2-40B4-BE49-F238E27FC236}">
                <a16:creationId xmlns:a16="http://schemas.microsoft.com/office/drawing/2014/main" id="{A3583459-D24A-42AC-B269-495E364658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250661"/>
              </p:ext>
            </p:extLst>
          </p:nvPr>
        </p:nvGraphicFramePr>
        <p:xfrm>
          <a:off x="738573" y="1058484"/>
          <a:ext cx="7424765" cy="415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5D2CC984-2F61-4219-975A-D868C37776C0}"/>
              </a:ext>
            </a:extLst>
          </p:cNvPr>
          <p:cNvSpPr txBox="1">
            <a:spLocks/>
          </p:cNvSpPr>
          <p:nvPr/>
        </p:nvSpPr>
        <p:spPr>
          <a:xfrm>
            <a:off x="907125" y="4562035"/>
            <a:ext cx="9144000" cy="534987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-3429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+mj-lt"/>
              <a:buAutoNum type="arabicPeriod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4000" indent="-342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5"/>
              </a:buClr>
              <a:buFont typeface="+mj-lt"/>
              <a:buAutoNum type="alphaLcPeriod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6000" indent="-3420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3"/>
              </a:buClr>
              <a:buFont typeface="+mj-lt"/>
              <a:buAutoNum type="romanLcPeriod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20750" indent="-228600" algn="l" defTabSz="914400" rtl="0" eaLnBrk="1" latinLnBrk="0" hangingPunct="1">
              <a:lnSpc>
                <a:spcPts val="2300"/>
              </a:lnSpc>
              <a:spcBef>
                <a:spcPts val="500"/>
              </a:spcBef>
              <a:buClr>
                <a:schemeClr val="accent1"/>
              </a:buClr>
              <a:buFont typeface="Nunito Sans" panose="00000500000000000000" pitchFamily="2" charset="0"/>
              <a:buChar char="‒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C00000"/>
                </a:solidFill>
              </a:rPr>
              <a:t>Version 1</a:t>
            </a:r>
          </a:p>
          <a:p>
            <a:r>
              <a:rPr lang="en-GB" dirty="0">
                <a:solidFill>
                  <a:srgbClr val="C00000"/>
                </a:solidFill>
              </a:rPr>
              <a:t>4</a:t>
            </a:r>
            <a:r>
              <a:rPr lang="en-GB" baseline="30000" dirty="0">
                <a:solidFill>
                  <a:srgbClr val="C00000"/>
                </a:solidFill>
              </a:rPr>
              <a:t>th</a:t>
            </a:r>
            <a:r>
              <a:rPr lang="en-GB" dirty="0">
                <a:solidFill>
                  <a:srgbClr val="C00000"/>
                </a:solidFill>
              </a:rPr>
              <a:t> December 2020</a:t>
            </a:r>
          </a:p>
        </p:txBody>
      </p:sp>
    </p:spTree>
    <p:extLst>
      <p:ext uri="{BB962C8B-B14F-4D97-AF65-F5344CB8AC3E}">
        <p14:creationId xmlns:p14="http://schemas.microsoft.com/office/powerpoint/2010/main" val="26111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2C6-E193-431A-8DF1-04DC2CD49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820926"/>
            <a:ext cx="9456293" cy="714375"/>
          </a:xfrm>
        </p:spPr>
        <p:txBody>
          <a:bodyPr>
            <a:normAutofit fontScale="90000"/>
          </a:bodyPr>
          <a:lstStyle/>
          <a:p>
            <a:r>
              <a:rPr lang="en-GB" sz="3100" dirty="0"/>
              <a:t>Uploading Gateway Evidence</a:t>
            </a:r>
            <a:br>
              <a:rPr lang="en-GB" sz="3200" b="0" dirty="0"/>
            </a:br>
            <a:br>
              <a:rPr lang="en-GB" sz="3200" b="0" dirty="0"/>
            </a:b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E585C99-66BA-4AE5-A64F-86A4827B0B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8348" y="1548957"/>
            <a:ext cx="4323126" cy="157172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1DB1C-EC4E-4FD0-95F8-8892B9B5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8C6D-5A13-4B6E-8B47-443F7CF06CA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76386F-96F8-4BA8-8F44-1F6BE4840A53}"/>
              </a:ext>
            </a:extLst>
          </p:cNvPr>
          <p:cNvSpPr txBox="1"/>
          <p:nvPr/>
        </p:nvSpPr>
        <p:spPr>
          <a:xfrm>
            <a:off x="287999" y="1423476"/>
            <a:ext cx="39924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Search the Apprentice name in the Learner box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When the apprentice has been found, the details will show below.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Click on their name (in red) and a new window will launch. </a:t>
            </a:r>
          </a:p>
          <a:p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5900E3B-C210-40B8-A19E-C25DF71CAA90}"/>
              </a:ext>
            </a:extLst>
          </p:cNvPr>
          <p:cNvSpPr/>
          <p:nvPr/>
        </p:nvSpPr>
        <p:spPr>
          <a:xfrm>
            <a:off x="4280452" y="1948111"/>
            <a:ext cx="13458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AFCCA0-A0EC-4ED7-935F-8A4FBA256765}"/>
              </a:ext>
            </a:extLst>
          </p:cNvPr>
          <p:cNvSpPr txBox="1"/>
          <p:nvPr/>
        </p:nvSpPr>
        <p:spPr>
          <a:xfrm>
            <a:off x="287999" y="3455505"/>
            <a:ext cx="4436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2:</a:t>
            </a:r>
          </a:p>
          <a:p>
            <a:r>
              <a:rPr lang="en-GB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 the ‘Course’ tab, click on Gateway (in red).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Look to the right and click on ‘Evidence Wizard’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81EB53-71F4-40DA-9F26-3678BE28E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144" y="3489721"/>
            <a:ext cx="4436401" cy="14997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6A85FF-4922-4F71-AB07-FD8F1B3DA7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6144" y="5231541"/>
            <a:ext cx="4436400" cy="634039"/>
          </a:xfrm>
          <a:prstGeom prst="rect">
            <a:avLst/>
          </a:prstGeom>
        </p:spPr>
      </p:pic>
      <p:sp>
        <p:nvSpPr>
          <p:cNvPr id="13" name="Arrow: Curved Up 12">
            <a:extLst>
              <a:ext uri="{FF2B5EF4-FFF2-40B4-BE49-F238E27FC236}">
                <a16:creationId xmlns:a16="http://schemas.microsoft.com/office/drawing/2014/main" id="{8CFDBF6A-6F1A-4C4C-A874-FBE38C8DDF37}"/>
              </a:ext>
            </a:extLst>
          </p:cNvPr>
          <p:cNvSpPr/>
          <p:nvPr/>
        </p:nvSpPr>
        <p:spPr>
          <a:xfrm>
            <a:off x="3684104" y="5620560"/>
            <a:ext cx="4147931" cy="6340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30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2C6-E193-431A-8DF1-04DC2CD49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820926"/>
            <a:ext cx="9456293" cy="714375"/>
          </a:xfrm>
        </p:spPr>
        <p:txBody>
          <a:bodyPr>
            <a:normAutofit fontScale="90000"/>
          </a:bodyPr>
          <a:lstStyle/>
          <a:p>
            <a:r>
              <a:rPr lang="en-GB" sz="3100" dirty="0"/>
              <a:t>Uploading Gateway Evidence</a:t>
            </a:r>
            <a:br>
              <a:rPr lang="en-GB" sz="3200" b="0" dirty="0"/>
            </a:br>
            <a:br>
              <a:rPr lang="en-GB" sz="3200" b="0" dirty="0"/>
            </a:b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1DB1C-EC4E-4FD0-95F8-8892B9B5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8C6D-5A13-4B6E-8B47-443F7CF06CA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76386F-96F8-4BA8-8F44-1F6BE4840A53}"/>
              </a:ext>
            </a:extLst>
          </p:cNvPr>
          <p:cNvSpPr txBox="1"/>
          <p:nvPr/>
        </p:nvSpPr>
        <p:spPr>
          <a:xfrm>
            <a:off x="287999" y="1641319"/>
            <a:ext cx="39924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3: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Evidence Wizard will launch a new window.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Click on ‘</a:t>
            </a:r>
            <a:r>
              <a:rPr lang="en-GB" b="1" dirty="0"/>
              <a:t>Upload Evidence</a:t>
            </a:r>
            <a:r>
              <a:rPr lang="en-GB" dirty="0"/>
              <a:t>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Click on </a:t>
            </a:r>
            <a:r>
              <a:rPr lang="en-GB" b="1" dirty="0"/>
              <a:t>‘Browse Files’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Select the relevant Gateway files from your PC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89D8B93-5A4F-44E1-9A37-728DD5EB932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399722" y="1480215"/>
            <a:ext cx="4330383" cy="1973338"/>
          </a:xfrm>
          <a:prstGeom prst="rect">
            <a:avLst/>
          </a:prstGeom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FC2F18-3C73-4DDF-AB40-8EEA68271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52" y="3631631"/>
            <a:ext cx="4631438" cy="208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4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2C6-E193-431A-8DF1-04DC2CD49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820926"/>
            <a:ext cx="9456293" cy="714375"/>
          </a:xfrm>
        </p:spPr>
        <p:txBody>
          <a:bodyPr>
            <a:normAutofit fontScale="90000"/>
          </a:bodyPr>
          <a:lstStyle/>
          <a:p>
            <a:r>
              <a:rPr lang="en-GB" sz="3100" dirty="0"/>
              <a:t>Uploading Gateway Evidence</a:t>
            </a:r>
            <a:br>
              <a:rPr lang="en-GB" sz="3200" b="0" dirty="0"/>
            </a:br>
            <a:br>
              <a:rPr lang="en-GB" sz="3200" b="0" dirty="0"/>
            </a:b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1DB1C-EC4E-4FD0-95F8-8892B9B5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8C6D-5A13-4B6E-8B47-443F7CF06CA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76386F-96F8-4BA8-8F44-1F6BE4840A53}"/>
              </a:ext>
            </a:extLst>
          </p:cNvPr>
          <p:cNvSpPr txBox="1"/>
          <p:nvPr/>
        </p:nvSpPr>
        <p:spPr>
          <a:xfrm>
            <a:off x="248242" y="1267905"/>
            <a:ext cx="5118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4: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Under ‘Uploaded Files’, you will see the file uploaded.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this is the wrong file, then click on the bin icon to delete.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/>
              <a:t>Step 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Click </a:t>
            </a:r>
            <a:r>
              <a:rPr lang="en-GB" b="1" dirty="0"/>
              <a:t>‘Type’ </a:t>
            </a:r>
            <a:r>
              <a:rPr lang="en-GB" dirty="0"/>
              <a:t>tab.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Tick ‘GE- Gateway Evidence’.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Click </a:t>
            </a:r>
            <a:r>
              <a:rPr lang="en-GB" b="1" dirty="0"/>
              <a:t>‘Cross Reference’</a:t>
            </a:r>
            <a:r>
              <a:rPr lang="en-GB" dirty="0"/>
              <a:t> tab.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Click on ‘Gateway’ to open and tick ‘Gateway’.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04B20A-92F3-4C6C-A0E8-2F139F342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111" y="1500013"/>
            <a:ext cx="3710610" cy="1141037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CCFB69-A03C-4223-9A49-90D9DFA4529B}"/>
              </a:ext>
            </a:extLst>
          </p:cNvPr>
          <p:cNvCxnSpPr>
            <a:cxnSpLocks/>
          </p:cNvCxnSpPr>
          <p:nvPr/>
        </p:nvCxnSpPr>
        <p:spPr>
          <a:xfrm flipV="1">
            <a:off x="2279374" y="2214388"/>
            <a:ext cx="6202017" cy="318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F158E825-9265-4BD9-80EA-8912B0C105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737" y="2951372"/>
            <a:ext cx="4651658" cy="12363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5BCF1E-3D35-482F-AA5F-E6988D3191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8738" y="4325152"/>
            <a:ext cx="4651658" cy="10425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194F8C2-3B40-41CB-A6CE-57F0311A44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7130" y="5727812"/>
            <a:ext cx="1457742" cy="68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6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B6624-C5D8-4416-9A7A-EB6014AE5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Note!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C7894-9A02-42EF-9FF7-9AD219EBE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77FE-0348-424E-88BC-54B3850C7639}" type="datetime4">
              <a:rPr lang="en-GB" smtClean="0"/>
              <a:t>12 January 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BF46F-51BC-4B4F-BDB3-A86F87C3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Are you ready for EPA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270C1-D1F4-4F05-8E4A-E25F2E30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8C6D-5A13-4B6E-8B47-443F7CF06CA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1D5894-4AF5-4077-882D-C7AB4766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782" y="1836544"/>
            <a:ext cx="8763236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i="1" dirty="0"/>
              <a:t>On the next slide we will show you how to submit the evidence.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i="1" dirty="0"/>
              <a:t>Only ‘Submit Evidence’ when all Gateway Evidence is uploaded. 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i="1" dirty="0">
                <a:solidFill>
                  <a:schemeClr val="tx1"/>
                </a:solidFill>
              </a:rPr>
              <a:t>Always double check that everything is correct </a:t>
            </a:r>
            <a:r>
              <a:rPr lang="en-GB" sz="2400" b="1" i="1" dirty="0">
                <a:solidFill>
                  <a:schemeClr val="tx1"/>
                </a:solidFill>
              </a:rPr>
              <a:t>before submitting the evidence.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i="1" dirty="0"/>
              <a:t>And remember, the gateway component will be locked once you press submit!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15905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2C6-E193-431A-8DF1-04DC2CD49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8" y="639793"/>
            <a:ext cx="9456293" cy="714375"/>
          </a:xfrm>
        </p:spPr>
        <p:txBody>
          <a:bodyPr>
            <a:normAutofit fontScale="90000"/>
          </a:bodyPr>
          <a:lstStyle/>
          <a:p>
            <a:r>
              <a:rPr lang="en-GB" sz="3100" dirty="0"/>
              <a:t>Uploading Gateway Evidence</a:t>
            </a:r>
            <a:br>
              <a:rPr lang="en-GB" sz="3200" b="0" dirty="0"/>
            </a:br>
            <a:br>
              <a:rPr lang="en-GB" sz="3200" b="0" dirty="0"/>
            </a:b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1DB1C-EC4E-4FD0-95F8-8892B9B5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8C6D-5A13-4B6E-8B47-443F7CF06CA1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76386F-96F8-4BA8-8F44-1F6BE4840A53}"/>
              </a:ext>
            </a:extLst>
          </p:cNvPr>
          <p:cNvSpPr txBox="1"/>
          <p:nvPr/>
        </p:nvSpPr>
        <p:spPr>
          <a:xfrm>
            <a:off x="248241" y="1267905"/>
            <a:ext cx="541556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Step 6 – The Final Step: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Select ‘Choose Evidence’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Tick the boxes beside the evidence you wish to submit.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Only after this is done will the Submit Evidence button appear on the right of the screen</a:t>
            </a:r>
            <a:r>
              <a:rPr lang="en-GB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Click ‘Submit Evidence’ in the Actions box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 new window will open to reconfirm that you want to submit the Gateway Evidence.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If yes, then click ‘OK’.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21D0C2-5E0D-4535-ACB3-3B970E189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513" y="2507088"/>
            <a:ext cx="3835778" cy="154342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F040851-6C6D-4DB8-9A67-B81A2F79CDE2}"/>
              </a:ext>
            </a:extLst>
          </p:cNvPr>
          <p:cNvCxnSpPr>
            <a:cxnSpLocks/>
          </p:cNvCxnSpPr>
          <p:nvPr/>
        </p:nvCxnSpPr>
        <p:spPr>
          <a:xfrm>
            <a:off x="3803374" y="3154017"/>
            <a:ext cx="4359965" cy="528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6DC3FBDA-2E68-431E-A027-3F64303D2A3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908513" y="4495905"/>
            <a:ext cx="3835778" cy="1354455"/>
          </a:xfrm>
          <a:prstGeom prst="rect">
            <a:avLst/>
          </a:prstGeom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931503-6696-42F0-9C4D-871FB0DA8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8202" y="1384921"/>
            <a:ext cx="4436400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0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2C6-E193-431A-8DF1-04DC2CD4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/>
              <a:t>How do I know it’s been accepted?</a:t>
            </a:r>
            <a:br>
              <a:rPr lang="en-GB" sz="3200" b="0" dirty="0"/>
            </a:br>
            <a:br>
              <a:rPr lang="en-GB" sz="3200" b="0" dirty="0"/>
            </a:br>
            <a:br>
              <a:rPr lang="en-GB" sz="3200" b="0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425CF-0A0F-4F09-8605-7552E69EE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999" y="1495804"/>
            <a:ext cx="8816244" cy="449417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dirty="0"/>
              <a:t>Once the evidence has been submitted, the Gateway file is locked and cannot be amended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dirty="0"/>
              <a:t>And that’s all you need to do!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dirty="0"/>
              <a:t>There isn’t a requirement to email us; the system informs us you have done this.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dirty="0"/>
              <a:t>Our Gateway team will review the evidence within three working days. If the evidence is accepted the  Gateway component will turn green in the EPA 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dirty="0"/>
              <a:t>If the evidence has to be returned, the Centre Contact will receive an email within three working days.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1DB1C-EC4E-4FD0-95F8-8892B9B5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8C6D-5A13-4B6E-8B47-443F7CF06CA1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4BCB45-A540-40E2-8009-69801D9DA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55" y="2300298"/>
            <a:ext cx="4518990" cy="1297684"/>
          </a:xfrm>
          <a:prstGeom prst="rect">
            <a:avLst/>
          </a:prstGeom>
        </p:spPr>
      </p:pic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2E7CBC7-EFB4-4DA7-A10C-A8F20647B52F}"/>
              </a:ext>
            </a:extLst>
          </p:cNvPr>
          <p:cNvSpPr/>
          <p:nvPr/>
        </p:nvSpPr>
        <p:spPr>
          <a:xfrm>
            <a:off x="5016145" y="2037715"/>
            <a:ext cx="940676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" name="Graphic 9" descr="Badge Tick1">
            <a:extLst>
              <a:ext uri="{FF2B5EF4-FFF2-40B4-BE49-F238E27FC236}">
                <a16:creationId xmlns:a16="http://schemas.microsoft.com/office/drawing/2014/main" id="{1F364B07-E4B9-45D3-A741-C29C045014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47043" y="43430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7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E15DB-8368-43DB-A6E8-6C12B8CB2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7" y="912709"/>
            <a:ext cx="8532343" cy="476184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We do not receive a notification when you upload evidence. If you are unable to use the Button you should email the EPA Gateway Team to request a gateway check.</a:t>
            </a:r>
          </a:p>
          <a:p>
            <a:pPr algn="ctr"/>
            <a:endParaRPr lang="en-GB" sz="2400" b="0" dirty="0"/>
          </a:p>
          <a:p>
            <a:pPr algn="ctr"/>
            <a:r>
              <a:rPr lang="en-GB" sz="2400" b="0" dirty="0"/>
              <a:t>Additionally, if you have any further questions, please do get in touch with our EPA Gateway Team. </a:t>
            </a:r>
          </a:p>
          <a:p>
            <a:pPr algn="ctr"/>
            <a:r>
              <a:rPr lang="en-GB" sz="2400" dirty="0"/>
              <a:t>EPA.Gateway@cityandguilds.com</a:t>
            </a:r>
          </a:p>
          <a:p>
            <a:endParaRPr lang="en-GB" sz="2000" b="0" dirty="0"/>
          </a:p>
          <a:p>
            <a:endParaRPr lang="en-GB" sz="2000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DF05E-8193-465F-BA9C-B865AEED5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8C6D-5A13-4B6E-8B47-443F7CF06CA1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Picture 7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01C9AFB6-30CF-44E5-8941-22C6C1043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49967" y="4427775"/>
            <a:ext cx="5217633" cy="211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59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A291C"/>
      </a:accent1>
      <a:accent2>
        <a:srgbClr val="00B5E2"/>
      </a:accent2>
      <a:accent3>
        <a:srgbClr val="FDC60A"/>
      </a:accent3>
      <a:accent4>
        <a:srgbClr val="DA291C"/>
      </a:accent4>
      <a:accent5>
        <a:srgbClr val="00B5E2"/>
      </a:accent5>
      <a:accent6>
        <a:srgbClr val="FDC60A"/>
      </a:accent6>
      <a:hlink>
        <a:srgbClr val="DA291C"/>
      </a:hlink>
      <a:folHlink>
        <a:srgbClr val="00B5E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y &amp; Guilds, Digitalme and Ilm" id="{F662D26D-6CED-4412-9638-19756C8C5F19}" vid="{34BF8D06-0B88-424D-AAC5-FB661A8870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417FD7E6A3B24FAAC4CBB754B7FB71" ma:contentTypeVersion="2" ma:contentTypeDescription="Create a new document." ma:contentTypeScope="" ma:versionID="012baa3e56197bc11aa869701c93bba8">
  <xsd:schema xmlns:xsd="http://www.w3.org/2001/XMLSchema" xmlns:xs="http://www.w3.org/2001/XMLSchema" xmlns:p="http://schemas.microsoft.com/office/2006/metadata/properties" xmlns:ns2="21da3a29-a649-4fea-8695-fc7286d03b74" targetNamespace="http://schemas.microsoft.com/office/2006/metadata/properties" ma:root="true" ma:fieldsID="385467d7e6b7d638c3bc2f5fa492bc73" ns2:_="">
    <xsd:import namespace="21da3a29-a649-4fea-8695-fc7286d03b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a3a29-a649-4fea-8695-fc7286d03b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634F58-E4CE-47F7-A337-F9DBF40608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35BFF5-C875-4484-A69C-FD71F8C8603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21da3a29-a649-4fea-8695-fc7286d03b74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FAAB0A-DC63-492D-8DB1-59FDEF976D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da3a29-a649-4fea-8695-fc7286d03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497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Nunito Sans</vt:lpstr>
      <vt:lpstr>Symbol</vt:lpstr>
      <vt:lpstr>System Font</vt:lpstr>
      <vt:lpstr>Office Theme</vt:lpstr>
      <vt:lpstr>PowerPoint Presentation</vt:lpstr>
      <vt:lpstr>Uploading Gateway Evidence  </vt:lpstr>
      <vt:lpstr>Uploading Gateway Evidence  </vt:lpstr>
      <vt:lpstr>Uploading Gateway Evidence  </vt:lpstr>
      <vt:lpstr>Important Note! </vt:lpstr>
      <vt:lpstr>Uploading Gateway Evidence  </vt:lpstr>
      <vt:lpstr>How do I know it’s been accepted?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Howell</dc:creator>
  <cp:lastModifiedBy>Tomiwa Jimoh</cp:lastModifiedBy>
  <cp:revision>47</cp:revision>
  <dcterms:created xsi:type="dcterms:W3CDTF">2020-06-09T14:46:23Z</dcterms:created>
  <dcterms:modified xsi:type="dcterms:W3CDTF">2021-01-12T16:26:47Z</dcterms:modified>
</cp:coreProperties>
</file>