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55" r:id="rId2"/>
    <p:sldMasterId id="2147483669" r:id="rId3"/>
  </p:sldMasterIdLst>
  <p:notesMasterIdLst>
    <p:notesMasterId r:id="rId9"/>
  </p:notesMasterIdLst>
  <p:handoutMasterIdLst>
    <p:handoutMasterId r:id="rId10"/>
  </p:handoutMasterIdLst>
  <p:sldIdLst>
    <p:sldId id="280" r:id="rId4"/>
    <p:sldId id="259" r:id="rId5"/>
    <p:sldId id="260" r:id="rId6"/>
    <p:sldId id="261" r:id="rId7"/>
    <p:sldId id="272" r:id="rId8"/>
  </p:sldIdLst>
  <p:sldSz cx="9144000" cy="6858000" type="screen4x3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1F2"/>
          </a:solidFill>
        </a:fill>
      </a:tcStyle>
    </a:wholeTbl>
    <a:band2H>
      <a:tcTxStyle/>
      <a:tcStyle>
        <a:tcBdr/>
        <a:fill>
          <a:solidFill>
            <a:srgbClr val="E7F1F9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CADA"/>
          </a:solidFill>
        </a:fill>
      </a:tcStyle>
    </a:wholeTbl>
    <a:band2H>
      <a:tcTxStyle/>
      <a:tcStyle>
        <a:tcBdr/>
        <a:fill>
          <a:solidFill>
            <a:srgbClr val="FAE6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A9DE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A9DE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659D5-073C-47B2-9A7E-01AE1A5750C4}" type="datetimeFigureOut">
              <a:rPr lang="en-GB" smtClean="0"/>
              <a:t>16/05/2014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32EED-447D-4F00-92B6-F000A78E7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5560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34231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02" y="8685559"/>
            <a:ext cx="2971801" cy="45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7" tIns="46289" rIns="92577" bIns="46289" anchor="b"/>
          <a:lstStyle>
            <a:lvl1pPr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5D455B-F831-4E9D-B039-4373816FFBC7}" type="slidenum">
              <a:rPr lang="en-GB" altLang="en-US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99" y="4343510"/>
            <a:ext cx="5483203" cy="4114289"/>
          </a:xfrm>
          <a:noFill/>
        </p:spPr>
        <p:txBody>
          <a:bodyPr lIns="92577" tIns="46289" rIns="92577" bIns="46289"/>
          <a:lstStyle/>
          <a:p>
            <a:pPr defTabSz="457200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02" y="8685559"/>
            <a:ext cx="2971801" cy="45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7" tIns="46289" rIns="92577" bIns="46289" anchor="b"/>
          <a:lstStyle>
            <a:lvl1pPr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5D455B-F831-4E9D-B039-4373816FFBC7}" type="slidenum">
              <a:rPr lang="en-GB" altLang="en-US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GB" altLang="en-US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99" y="4343510"/>
            <a:ext cx="5483203" cy="4114289"/>
          </a:xfrm>
          <a:noFill/>
        </p:spPr>
        <p:txBody>
          <a:bodyPr lIns="92577" tIns="46289" rIns="92577" bIns="46289"/>
          <a:lstStyle/>
          <a:p>
            <a:pPr defTabSz="457200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613"/>
            <a:ext cx="4754040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14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982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750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67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3988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768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560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7980" y="266701"/>
            <a:ext cx="450105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9" y="266700"/>
            <a:ext cx="6178550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144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34143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7348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721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681603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95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3294" y="0"/>
            <a:ext cx="690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fld id="{371E44BA-C53E-41FF-B9BB-64AE01A1D5B4}" type="slidenum">
              <a:rPr lang="en-GB" sz="1600" b="1" kern="1200" smtClean="0">
                <a:solidFill>
                  <a:srgbClr val="FF0000"/>
                </a:solidFill>
              </a:rPr>
              <a:pPr algn="r" rtl="0"/>
              <a:t>‹#›</a:t>
            </a:fld>
            <a:endParaRPr lang="en-GB" sz="1400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813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10806979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95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842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613"/>
            <a:ext cx="4754040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3102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078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1939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750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8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3988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1191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188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7980" y="266701"/>
            <a:ext cx="450105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9" y="266700"/>
            <a:ext cx="6178550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68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4643437" y="1125537"/>
            <a:ext cx="414655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34" name="Group 34"/>
          <p:cNvGrpSpPr/>
          <p:nvPr/>
        </p:nvGrpSpPr>
        <p:grpSpPr>
          <a:xfrm>
            <a:off x="7962900" y="369887"/>
            <a:ext cx="811779" cy="503238"/>
            <a:chOff x="0" y="0"/>
            <a:chExt cx="811778" cy="503237"/>
          </a:xfrm>
        </p:grpSpPr>
        <p:sp>
          <p:nvSpPr>
            <p:cNvPr id="23" name="Shape 23"/>
            <p:cNvSpPr/>
            <p:nvPr/>
          </p:nvSpPr>
          <p:spPr>
            <a:xfrm>
              <a:off x="489330" y="0"/>
              <a:ext cx="322449" cy="272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4" name="Shape 24"/>
            <p:cNvSpPr/>
            <p:nvPr/>
          </p:nvSpPr>
          <p:spPr>
            <a:xfrm>
              <a:off x="0" y="1145"/>
              <a:ext cx="164850" cy="20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5" name="Shape 25"/>
            <p:cNvSpPr/>
            <p:nvPr/>
          </p:nvSpPr>
          <p:spPr>
            <a:xfrm>
              <a:off x="185837" y="1145"/>
              <a:ext cx="38542" cy="20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6" name="Shape 26"/>
            <p:cNvSpPr/>
            <p:nvPr/>
          </p:nvSpPr>
          <p:spPr>
            <a:xfrm>
              <a:off x="239642" y="1145"/>
              <a:ext cx="103032" cy="2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7" name="Shape 27"/>
            <p:cNvSpPr/>
            <p:nvPr/>
          </p:nvSpPr>
          <p:spPr>
            <a:xfrm>
              <a:off x="339239" y="50400"/>
              <a:ext cx="153021" cy="22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8" name="Shape 28"/>
            <p:cNvSpPr/>
            <p:nvPr/>
          </p:nvSpPr>
          <p:spPr>
            <a:xfrm>
              <a:off x="485772" y="291709"/>
              <a:ext cx="149968" cy="2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9" name="Shape 29"/>
            <p:cNvSpPr/>
            <p:nvPr/>
          </p:nvSpPr>
          <p:spPr>
            <a:xfrm>
              <a:off x="0" y="291709"/>
              <a:ext cx="171719" cy="21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0" name="Shape 30"/>
            <p:cNvSpPr/>
            <p:nvPr/>
          </p:nvSpPr>
          <p:spPr>
            <a:xfrm>
              <a:off x="196903" y="341728"/>
              <a:ext cx="138521" cy="16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1" name="Shape 31"/>
            <p:cNvSpPr/>
            <p:nvPr/>
          </p:nvSpPr>
          <p:spPr>
            <a:xfrm>
              <a:off x="359082" y="290946"/>
              <a:ext cx="39305" cy="20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2" name="Shape 32"/>
            <p:cNvSpPr/>
            <p:nvPr/>
          </p:nvSpPr>
          <p:spPr>
            <a:xfrm>
              <a:off x="425479" y="290564"/>
              <a:ext cx="38161" cy="20809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3" name="Shape 33"/>
            <p:cNvSpPr/>
            <p:nvPr/>
          </p:nvSpPr>
          <p:spPr>
            <a:xfrm>
              <a:off x="652911" y="337528"/>
              <a:ext cx="122112" cy="1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4643437" y="1341437"/>
            <a:ext cx="4160838" cy="551656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34143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7348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38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8455345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5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357187" y="1125537"/>
            <a:ext cx="843280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53" name="Group 53"/>
          <p:cNvGrpSpPr/>
          <p:nvPr/>
        </p:nvGrpSpPr>
        <p:grpSpPr>
          <a:xfrm>
            <a:off x="7975600" y="369887"/>
            <a:ext cx="811779" cy="503238"/>
            <a:chOff x="0" y="0"/>
            <a:chExt cx="811778" cy="503237"/>
          </a:xfrm>
        </p:grpSpPr>
        <p:sp>
          <p:nvSpPr>
            <p:cNvPr id="42" name="Shape 42"/>
            <p:cNvSpPr/>
            <p:nvPr/>
          </p:nvSpPr>
          <p:spPr>
            <a:xfrm>
              <a:off x="489354" y="0"/>
              <a:ext cx="322425" cy="27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3" name="Shape 43"/>
            <p:cNvSpPr/>
            <p:nvPr/>
          </p:nvSpPr>
          <p:spPr>
            <a:xfrm>
              <a:off x="0" y="1082"/>
              <a:ext cx="164681" cy="209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4" name="Shape 44"/>
            <p:cNvSpPr/>
            <p:nvPr/>
          </p:nvSpPr>
          <p:spPr>
            <a:xfrm>
              <a:off x="185671" y="1082"/>
              <a:ext cx="38737" cy="20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5" name="Shape 45"/>
            <p:cNvSpPr/>
            <p:nvPr/>
          </p:nvSpPr>
          <p:spPr>
            <a:xfrm>
              <a:off x="239771" y="1082"/>
              <a:ext cx="102791" cy="20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6" name="Shape 46"/>
            <p:cNvSpPr/>
            <p:nvPr/>
          </p:nvSpPr>
          <p:spPr>
            <a:xfrm>
              <a:off x="339099" y="50237"/>
              <a:ext cx="153212" cy="22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7" name="Shape 47"/>
            <p:cNvSpPr/>
            <p:nvPr/>
          </p:nvSpPr>
          <p:spPr>
            <a:xfrm>
              <a:off x="485818" y="291678"/>
              <a:ext cx="149751" cy="210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8" name="Shape 48"/>
            <p:cNvSpPr/>
            <p:nvPr/>
          </p:nvSpPr>
          <p:spPr>
            <a:xfrm>
              <a:off x="0" y="291678"/>
              <a:ext cx="171822" cy="211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9" name="Shape 49"/>
            <p:cNvSpPr/>
            <p:nvPr/>
          </p:nvSpPr>
          <p:spPr>
            <a:xfrm>
              <a:off x="196924" y="341699"/>
              <a:ext cx="138497" cy="16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0" name="Shape 50"/>
            <p:cNvSpPr/>
            <p:nvPr/>
          </p:nvSpPr>
          <p:spPr>
            <a:xfrm>
              <a:off x="359008" y="291028"/>
              <a:ext cx="39386" cy="207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1" name="Shape 51"/>
            <p:cNvSpPr/>
            <p:nvPr/>
          </p:nvSpPr>
          <p:spPr>
            <a:xfrm>
              <a:off x="425443" y="290595"/>
              <a:ext cx="38087" cy="20787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2" name="Shape 52"/>
            <p:cNvSpPr/>
            <p:nvPr/>
          </p:nvSpPr>
          <p:spPr>
            <a:xfrm>
              <a:off x="652880" y="337584"/>
              <a:ext cx="122267" cy="16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6700"/>
            <a:ext cx="3365500" cy="338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57188" y="6456363"/>
            <a:ext cx="28956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17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3294" y="0"/>
            <a:ext cx="690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fld id="{371E44BA-C53E-41FF-B9BB-64AE01A1D5B4}" type="slidenum">
              <a:rPr lang="en-GB" sz="1600" b="1" kern="1200" smtClean="0">
                <a:solidFill>
                  <a:srgbClr val="FF0000"/>
                </a:solidFill>
              </a:rPr>
              <a:pPr algn="r" rtl="0"/>
              <a:t>‹#›</a:t>
            </a:fld>
            <a:endParaRPr lang="en-GB" sz="1400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334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10806979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62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11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57187" y="1125537"/>
            <a:ext cx="843280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14" name="Group 14"/>
          <p:cNvGrpSpPr/>
          <p:nvPr/>
        </p:nvGrpSpPr>
        <p:grpSpPr>
          <a:xfrm>
            <a:off x="7962900" y="369887"/>
            <a:ext cx="811779" cy="503238"/>
            <a:chOff x="0" y="0"/>
            <a:chExt cx="811778" cy="503237"/>
          </a:xfrm>
        </p:grpSpPr>
        <p:sp>
          <p:nvSpPr>
            <p:cNvPr id="3" name="Shape 3"/>
            <p:cNvSpPr/>
            <p:nvPr/>
          </p:nvSpPr>
          <p:spPr>
            <a:xfrm>
              <a:off x="489330" y="0"/>
              <a:ext cx="322449" cy="272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" name="Shape 4"/>
            <p:cNvSpPr/>
            <p:nvPr/>
          </p:nvSpPr>
          <p:spPr>
            <a:xfrm>
              <a:off x="0" y="1145"/>
              <a:ext cx="164850" cy="20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" name="Shape 5"/>
            <p:cNvSpPr/>
            <p:nvPr/>
          </p:nvSpPr>
          <p:spPr>
            <a:xfrm>
              <a:off x="185837" y="1145"/>
              <a:ext cx="38542" cy="20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6" name="Shape 6"/>
            <p:cNvSpPr/>
            <p:nvPr/>
          </p:nvSpPr>
          <p:spPr>
            <a:xfrm>
              <a:off x="239642" y="1145"/>
              <a:ext cx="103032" cy="2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7" name="Shape 7"/>
            <p:cNvSpPr/>
            <p:nvPr/>
          </p:nvSpPr>
          <p:spPr>
            <a:xfrm>
              <a:off x="339239" y="50400"/>
              <a:ext cx="153021" cy="22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8" name="Shape 8"/>
            <p:cNvSpPr/>
            <p:nvPr/>
          </p:nvSpPr>
          <p:spPr>
            <a:xfrm>
              <a:off x="485772" y="291709"/>
              <a:ext cx="149968" cy="2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9" name="Shape 9"/>
            <p:cNvSpPr/>
            <p:nvPr/>
          </p:nvSpPr>
          <p:spPr>
            <a:xfrm>
              <a:off x="0" y="291709"/>
              <a:ext cx="171719" cy="21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0" name="Shape 10"/>
            <p:cNvSpPr/>
            <p:nvPr/>
          </p:nvSpPr>
          <p:spPr>
            <a:xfrm>
              <a:off x="196903" y="341728"/>
              <a:ext cx="138521" cy="16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1" name="Shape 11"/>
            <p:cNvSpPr/>
            <p:nvPr/>
          </p:nvSpPr>
          <p:spPr>
            <a:xfrm>
              <a:off x="359082" y="290946"/>
              <a:ext cx="39305" cy="20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2" name="Shape 12"/>
            <p:cNvSpPr/>
            <p:nvPr/>
          </p:nvSpPr>
          <p:spPr>
            <a:xfrm>
              <a:off x="425479" y="290564"/>
              <a:ext cx="38161" cy="20809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3" name="Shape 13"/>
            <p:cNvSpPr/>
            <p:nvPr/>
          </p:nvSpPr>
          <p:spPr>
            <a:xfrm>
              <a:off x="652911" y="337528"/>
              <a:ext cx="122112" cy="1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357187" y="0"/>
            <a:ext cx="3783013" cy="871538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357187" y="1341437"/>
            <a:ext cx="8440738" cy="5516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hf sldNum="0" hdr="0" ftr="0" dt="0"/>
  <p:txStyles>
    <p:titleStyle>
      <a:lvl1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1pPr>
      <a:lvl2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2pPr>
      <a:lvl3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3pPr>
      <a:lvl4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4pPr>
      <a:lvl5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5pPr>
      <a:lvl6pPr indent="4572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6pPr>
      <a:lvl7pPr indent="9144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7pPr>
      <a:lvl8pPr indent="13716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8pPr>
      <a:lvl9pPr indent="18288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9pPr>
    </p:titleStyle>
    <p:bodyStyle>
      <a:lvl1pPr marL="342900" indent="-342900">
        <a:spcBef>
          <a:spcPts val="400"/>
        </a:spcBef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1pPr>
      <a:lvl2pPr marL="342900" indent="-341312">
        <a:spcBef>
          <a:spcPts val="400"/>
        </a:spcBef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2pPr>
      <a:lvl3pPr marL="187589" indent="-184414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3pPr>
      <a:lvl4pPr marL="354453" indent="-15442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4pPr>
      <a:lvl5pPr marL="5405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5pPr>
      <a:lvl6pPr marL="9977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6pPr>
      <a:lvl7pPr marL="14549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7pPr>
      <a:lvl8pPr marL="19121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8pPr>
      <a:lvl9pPr marL="23693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9" y="265244"/>
            <a:ext cx="3891625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41438"/>
            <a:ext cx="84407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188" y="6456363"/>
            <a:ext cx="28956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BBB1A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kern="1200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57189" y="1125538"/>
            <a:ext cx="8432800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900" kern="1200" dirty="0">
              <a:solidFill>
                <a:srgbClr val="000000"/>
              </a:solidFill>
            </a:endParaRPr>
          </a:p>
        </p:txBody>
      </p:sp>
      <p:grpSp>
        <p:nvGrpSpPr>
          <p:cNvPr id="1030" name="Group 19"/>
          <p:cNvGrpSpPr>
            <a:grpSpLocks noChangeAspect="1"/>
          </p:cNvGrpSpPr>
          <p:nvPr/>
        </p:nvGrpSpPr>
        <p:grpSpPr bwMode="auto">
          <a:xfrm>
            <a:off x="7962900" y="369890"/>
            <a:ext cx="812800" cy="503237"/>
            <a:chOff x="1610" y="2840"/>
            <a:chExt cx="2130" cy="1318"/>
          </a:xfrm>
        </p:grpSpPr>
        <p:sp>
          <p:nvSpPr>
            <p:cNvPr id="1031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87755 w 634"/>
                <a:gd name="T1" fmla="*/ 51335 h 532"/>
                <a:gd name="T2" fmla="*/ 86349 w 634"/>
                <a:gd name="T3" fmla="*/ 53006 h 532"/>
                <a:gd name="T4" fmla="*/ 82451 w 634"/>
                <a:gd name="T5" fmla="*/ 55109 h 532"/>
                <a:gd name="T6" fmla="*/ 73157 w 634"/>
                <a:gd name="T7" fmla="*/ 56361 h 532"/>
                <a:gd name="T8" fmla="*/ 68802 w 634"/>
                <a:gd name="T9" fmla="*/ 54417 h 532"/>
                <a:gd name="T10" fmla="*/ 54466 w 634"/>
                <a:gd name="T11" fmla="*/ 53934 h 532"/>
                <a:gd name="T12" fmla="*/ 57423 w 634"/>
                <a:gd name="T13" fmla="*/ 69662 h 532"/>
                <a:gd name="T14" fmla="*/ 64721 w 634"/>
                <a:gd name="T15" fmla="*/ 69522 h 532"/>
                <a:gd name="T16" fmla="*/ 66438 w 634"/>
                <a:gd name="T17" fmla="*/ 73026 h 532"/>
                <a:gd name="T18" fmla="*/ 52548 w 634"/>
                <a:gd name="T19" fmla="*/ 73907 h 532"/>
                <a:gd name="T20" fmla="*/ 48670 w 634"/>
                <a:gd name="T21" fmla="*/ 67357 h 532"/>
                <a:gd name="T22" fmla="*/ 45861 w 634"/>
                <a:gd name="T23" fmla="*/ 59481 h 532"/>
                <a:gd name="T24" fmla="*/ 36254 w 634"/>
                <a:gd name="T25" fmla="*/ 65642 h 532"/>
                <a:gd name="T26" fmla="*/ 27962 w 634"/>
                <a:gd name="T27" fmla="*/ 69302 h 532"/>
                <a:gd name="T28" fmla="*/ 33240 w 634"/>
                <a:gd name="T29" fmla="*/ 69302 h 532"/>
                <a:gd name="T30" fmla="*/ 35338 w 634"/>
                <a:gd name="T31" fmla="*/ 71701 h 532"/>
                <a:gd name="T32" fmla="*/ 34790 w 634"/>
                <a:gd name="T33" fmla="*/ 73907 h 532"/>
                <a:gd name="T34" fmla="*/ 22817 w 634"/>
                <a:gd name="T35" fmla="*/ 68124 h 532"/>
                <a:gd name="T36" fmla="*/ 22347 w 634"/>
                <a:gd name="T37" fmla="*/ 63605 h 532"/>
                <a:gd name="T38" fmla="*/ 33727 w 634"/>
                <a:gd name="T39" fmla="*/ 52236 h 532"/>
                <a:gd name="T40" fmla="*/ 15760 w 634"/>
                <a:gd name="T41" fmla="*/ 25178 h 532"/>
                <a:gd name="T42" fmla="*/ 40073 w 634"/>
                <a:gd name="T43" fmla="*/ 12062 h 532"/>
                <a:gd name="T44" fmla="*/ 42924 w 634"/>
                <a:gd name="T45" fmla="*/ 34580 h 532"/>
                <a:gd name="T46" fmla="*/ 37444 w 634"/>
                <a:gd name="T47" fmla="*/ 37965 h 532"/>
                <a:gd name="T48" fmla="*/ 21650 w 634"/>
                <a:gd name="T49" fmla="*/ 28654 h 532"/>
                <a:gd name="T50" fmla="*/ 32533 w 634"/>
                <a:gd name="T51" fmla="*/ 47863 h 532"/>
                <a:gd name="T52" fmla="*/ 51113 w 634"/>
                <a:gd name="T53" fmla="*/ 40356 h 532"/>
                <a:gd name="T54" fmla="*/ 46311 w 634"/>
                <a:gd name="T55" fmla="*/ 37241 h 532"/>
                <a:gd name="T56" fmla="*/ 49737 w 634"/>
                <a:gd name="T57" fmla="*/ 26008 h 532"/>
                <a:gd name="T58" fmla="*/ 47820 w 634"/>
                <a:gd name="T59" fmla="*/ 18839 h 532"/>
                <a:gd name="T60" fmla="*/ 62111 w 634"/>
                <a:gd name="T61" fmla="*/ 15134 h 532"/>
                <a:gd name="T62" fmla="*/ 72229 w 634"/>
                <a:gd name="T63" fmla="*/ 18426 h 532"/>
                <a:gd name="T64" fmla="*/ 75629 w 634"/>
                <a:gd name="T65" fmla="*/ 25283 h 532"/>
                <a:gd name="T66" fmla="*/ 69290 w 634"/>
                <a:gd name="T67" fmla="*/ 25333 h 532"/>
                <a:gd name="T68" fmla="*/ 76719 w 634"/>
                <a:gd name="T69" fmla="*/ 27031 h 532"/>
                <a:gd name="T70" fmla="*/ 70387 w 634"/>
                <a:gd name="T71" fmla="*/ 26797 h 532"/>
                <a:gd name="T72" fmla="*/ 74191 w 634"/>
                <a:gd name="T73" fmla="*/ 28654 h 532"/>
                <a:gd name="T74" fmla="*/ 72936 w 634"/>
                <a:gd name="T75" fmla="*/ 33159 h 532"/>
                <a:gd name="T76" fmla="*/ 75990 w 634"/>
                <a:gd name="T77" fmla="*/ 37929 h 532"/>
                <a:gd name="T78" fmla="*/ 80682 w 634"/>
                <a:gd name="T79" fmla="*/ 32997 h 532"/>
                <a:gd name="T80" fmla="*/ 85391 w 634"/>
                <a:gd name="T81" fmla="*/ 29271 h 532"/>
                <a:gd name="T82" fmla="*/ 88621 w 634"/>
                <a:gd name="T83" fmla="*/ 31938 h 532"/>
                <a:gd name="T84" fmla="*/ 88743 w 634"/>
                <a:gd name="T85" fmla="*/ 37241 h 532"/>
                <a:gd name="T86" fmla="*/ 83274 w 634"/>
                <a:gd name="T87" fmla="*/ 40515 h 532"/>
                <a:gd name="T88" fmla="*/ 83614 w 634"/>
                <a:gd name="T89" fmla="*/ 43982 h 532"/>
                <a:gd name="T90" fmla="*/ 73752 w 634"/>
                <a:gd name="T91" fmla="*/ 45833 h 532"/>
                <a:gd name="T92" fmla="*/ 86168 w 634"/>
                <a:gd name="T93" fmla="*/ 46915 h 532"/>
                <a:gd name="T94" fmla="*/ 17229 w 634"/>
                <a:gd name="T95" fmla="*/ 11955 h 532"/>
                <a:gd name="T96" fmla="*/ 24506 w 634"/>
                <a:gd name="T97" fmla="*/ 4758 h 532"/>
                <a:gd name="T98" fmla="*/ 69992 w 634"/>
                <a:gd name="T99" fmla="*/ 19609 h 532"/>
                <a:gd name="T100" fmla="*/ 69764 w 634"/>
                <a:gd name="T101" fmla="*/ 20868 h 532"/>
                <a:gd name="T102" fmla="*/ 76896 w 634"/>
                <a:gd name="T103" fmla="*/ 21818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1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42704 w 322"/>
                <a:gd name="T1" fmla="*/ 16767 h 409"/>
                <a:gd name="T2" fmla="*/ 29104 w 322"/>
                <a:gd name="T3" fmla="*/ 9976 h 409"/>
                <a:gd name="T4" fmla="*/ 12880 w 322"/>
                <a:gd name="T5" fmla="*/ 30757 h 409"/>
                <a:gd name="T6" fmla="*/ 28111 w 322"/>
                <a:gd name="T7" fmla="*/ 50758 h 409"/>
                <a:gd name="T8" fmla="*/ 42117 w 322"/>
                <a:gd name="T9" fmla="*/ 43768 h 409"/>
                <a:gd name="T10" fmla="*/ 48800 w 322"/>
                <a:gd name="T11" fmla="*/ 50758 h 409"/>
                <a:gd name="T12" fmla="*/ 26570 w 322"/>
                <a:gd name="T13" fmla="*/ 60903 h 409"/>
                <a:gd name="T14" fmla="*/ 0 w 322"/>
                <a:gd name="T15" fmla="*/ 30466 h 409"/>
                <a:gd name="T16" fmla="*/ 28786 w 322"/>
                <a:gd name="T17" fmla="*/ 0 h 409"/>
                <a:gd name="T18" fmla="*/ 49378 w 322"/>
                <a:gd name="T19" fmla="*/ 9381 h 409"/>
                <a:gd name="T20" fmla="*/ 42704 w 322"/>
                <a:gd name="T21" fmla="*/ 16767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2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3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18094 w 201"/>
                <a:gd name="T1" fmla="*/ 58292 h 407"/>
                <a:gd name="T2" fmla="*/ 5839 w 201"/>
                <a:gd name="T3" fmla="*/ 46859 h 407"/>
                <a:gd name="T4" fmla="*/ 5839 w 201"/>
                <a:gd name="T5" fmla="*/ 22321 h 407"/>
                <a:gd name="T6" fmla="*/ 0 w 201"/>
                <a:gd name="T7" fmla="*/ 22321 h 407"/>
                <a:gd name="T8" fmla="*/ 0 w 201"/>
                <a:gd name="T9" fmla="*/ 13838 h 407"/>
                <a:gd name="T10" fmla="*/ 6124 w 201"/>
                <a:gd name="T11" fmla="*/ 13838 h 407"/>
                <a:gd name="T12" fmla="*/ 6304 w 201"/>
                <a:gd name="T13" fmla="*/ 2132 h 407"/>
                <a:gd name="T14" fmla="*/ 17265 w 201"/>
                <a:gd name="T15" fmla="*/ 0 h 407"/>
                <a:gd name="T16" fmla="*/ 17265 w 201"/>
                <a:gd name="T17" fmla="*/ 13838 h 407"/>
                <a:gd name="T18" fmla="*/ 26428 w 201"/>
                <a:gd name="T19" fmla="*/ 13838 h 407"/>
                <a:gd name="T20" fmla="*/ 26428 w 201"/>
                <a:gd name="T21" fmla="*/ 22321 h 407"/>
                <a:gd name="T22" fmla="*/ 17265 w 201"/>
                <a:gd name="T23" fmla="*/ 22321 h 407"/>
                <a:gd name="T24" fmla="*/ 17265 w 201"/>
                <a:gd name="T25" fmla="*/ 43138 h 407"/>
                <a:gd name="T26" fmla="*/ 17289 w 201"/>
                <a:gd name="T27" fmla="*/ 46859 h 407"/>
                <a:gd name="T28" fmla="*/ 21189 w 201"/>
                <a:gd name="T29" fmla="*/ 49398 h 407"/>
                <a:gd name="T30" fmla="*/ 27571 w 201"/>
                <a:gd name="T31" fmla="*/ 46637 h 407"/>
                <a:gd name="T32" fmla="*/ 30390 w 201"/>
                <a:gd name="T33" fmla="*/ 54109 h 407"/>
                <a:gd name="T34" fmla="*/ 18094 w 201"/>
                <a:gd name="T35" fmla="*/ 58292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4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15106 w 300"/>
                <a:gd name="T1" fmla="*/ 58863 h 433"/>
                <a:gd name="T2" fmla="*/ 5300 w 300"/>
                <a:gd name="T3" fmla="*/ 58863 h 433"/>
                <a:gd name="T4" fmla="*/ 13074 w 300"/>
                <a:gd name="T5" fmla="*/ 40679 h 433"/>
                <a:gd name="T6" fmla="*/ 0 w 300"/>
                <a:gd name="T7" fmla="*/ 0 h 433"/>
                <a:gd name="T8" fmla="*/ 10500 w 300"/>
                <a:gd name="T9" fmla="*/ 0 h 433"/>
                <a:gd name="T10" fmla="*/ 16535 w 300"/>
                <a:gd name="T11" fmla="*/ 22976 h 433"/>
                <a:gd name="T12" fmla="*/ 17846 w 300"/>
                <a:gd name="T13" fmla="*/ 28576 h 433"/>
                <a:gd name="T14" fmla="*/ 19406 w 300"/>
                <a:gd name="T15" fmla="*/ 24531 h 433"/>
                <a:gd name="T16" fmla="*/ 28245 w 300"/>
                <a:gd name="T17" fmla="*/ 0 h 433"/>
                <a:gd name="T18" fmla="*/ 38421 w 300"/>
                <a:gd name="T19" fmla="*/ 0 h 433"/>
                <a:gd name="T20" fmla="*/ 15106 w 300"/>
                <a:gd name="T21" fmla="*/ 58863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29924 w 293"/>
                <a:gd name="T1" fmla="*/ 55697 h 411"/>
                <a:gd name="T2" fmla="*/ 29535 w 293"/>
                <a:gd name="T3" fmla="*/ 48699 h 411"/>
                <a:gd name="T4" fmla="*/ 15637 w 293"/>
                <a:gd name="T5" fmla="*/ 56567 h 411"/>
                <a:gd name="T6" fmla="*/ 0 w 293"/>
                <a:gd name="T7" fmla="*/ 34803 h 411"/>
                <a:gd name="T8" fmla="*/ 17623 w 293"/>
                <a:gd name="T9" fmla="*/ 12218 h 411"/>
                <a:gd name="T10" fmla="*/ 29017 w 293"/>
                <a:gd name="T11" fmla="*/ 17354 h 411"/>
                <a:gd name="T12" fmla="*/ 29005 w 293"/>
                <a:gd name="T13" fmla="*/ 12218 h 411"/>
                <a:gd name="T14" fmla="*/ 29005 w 293"/>
                <a:gd name="T15" fmla="*/ 0 h 411"/>
                <a:gd name="T16" fmla="*/ 39208 w 293"/>
                <a:gd name="T17" fmla="*/ 0 h 411"/>
                <a:gd name="T18" fmla="*/ 39208 w 293"/>
                <a:gd name="T19" fmla="*/ 47847 h 411"/>
                <a:gd name="T20" fmla="*/ 39362 w 293"/>
                <a:gd name="T21" fmla="*/ 50775 h 411"/>
                <a:gd name="T22" fmla="*/ 39718 w 293"/>
                <a:gd name="T23" fmla="*/ 55697 h 411"/>
                <a:gd name="T24" fmla="*/ 29924 w 293"/>
                <a:gd name="T25" fmla="*/ 55697 h 411"/>
                <a:gd name="T26" fmla="*/ 28643 w 293"/>
                <a:gd name="T27" fmla="*/ 27749 h 411"/>
                <a:gd name="T28" fmla="*/ 19938 w 293"/>
                <a:gd name="T29" fmla="*/ 20353 h 411"/>
                <a:gd name="T30" fmla="*/ 10297 w 293"/>
                <a:gd name="T31" fmla="*/ 34192 h 411"/>
                <a:gd name="T32" fmla="*/ 18053 w 293"/>
                <a:gd name="T33" fmla="*/ 47657 h 411"/>
                <a:gd name="T34" fmla="*/ 26511 w 293"/>
                <a:gd name="T35" fmla="*/ 42869 h 411"/>
                <a:gd name="T36" fmla="*/ 29294 w 293"/>
                <a:gd name="T37" fmla="*/ 33147 h 411"/>
                <a:gd name="T38" fmla="*/ 28643 w 293"/>
                <a:gd name="T39" fmla="*/ 2774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6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40492 w 336"/>
                <a:gd name="T1" fmla="*/ 15390 h 414"/>
                <a:gd name="T2" fmla="*/ 27583 w 336"/>
                <a:gd name="T3" fmla="*/ 9114 h 414"/>
                <a:gd name="T4" fmla="*/ 11559 w 336"/>
                <a:gd name="T5" fmla="*/ 28385 h 414"/>
                <a:gd name="T6" fmla="*/ 27394 w 336"/>
                <a:gd name="T7" fmla="*/ 48047 h 414"/>
                <a:gd name="T8" fmla="*/ 36352 w 336"/>
                <a:gd name="T9" fmla="*/ 45826 h 414"/>
                <a:gd name="T10" fmla="*/ 36352 w 336"/>
                <a:gd name="T11" fmla="*/ 34802 h 414"/>
                <a:gd name="T12" fmla="*/ 36352 w 336"/>
                <a:gd name="T13" fmla="*/ 29678 h 414"/>
                <a:gd name="T14" fmla="*/ 46196 w 336"/>
                <a:gd name="T15" fmla="*/ 29678 h 414"/>
                <a:gd name="T16" fmla="*/ 46196 w 336"/>
                <a:gd name="T17" fmla="*/ 51298 h 414"/>
                <a:gd name="T18" fmla="*/ 26177 w 336"/>
                <a:gd name="T19" fmla="*/ 56888 h 414"/>
                <a:gd name="T20" fmla="*/ 0 w 336"/>
                <a:gd name="T21" fmla="*/ 28558 h 414"/>
                <a:gd name="T22" fmla="*/ 26518 w 336"/>
                <a:gd name="T23" fmla="*/ 0 h 414"/>
                <a:gd name="T24" fmla="*/ 46492 w 336"/>
                <a:gd name="T25" fmla="*/ 8865 h 414"/>
                <a:gd name="T26" fmla="*/ 40492 w 336"/>
                <a:gd name="T27" fmla="*/ 15390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7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27191 w 271"/>
                <a:gd name="T1" fmla="*/ 47628 h 315"/>
                <a:gd name="T2" fmla="*/ 26825 w 271"/>
                <a:gd name="T3" fmla="*/ 43060 h 315"/>
                <a:gd name="T4" fmla="*/ 26825 w 271"/>
                <a:gd name="T5" fmla="*/ 40886 h 315"/>
                <a:gd name="T6" fmla="*/ 12459 w 271"/>
                <a:gd name="T7" fmla="*/ 49044 h 315"/>
                <a:gd name="T8" fmla="*/ 0 w 271"/>
                <a:gd name="T9" fmla="*/ 34477 h 315"/>
                <a:gd name="T10" fmla="*/ 0 w 271"/>
                <a:gd name="T11" fmla="*/ 0 h 315"/>
                <a:gd name="T12" fmla="*/ 10490 w 271"/>
                <a:gd name="T13" fmla="*/ 0 h 315"/>
                <a:gd name="T14" fmla="*/ 10490 w 271"/>
                <a:gd name="T15" fmla="*/ 31143 h 315"/>
                <a:gd name="T16" fmla="*/ 15298 w 271"/>
                <a:gd name="T17" fmla="*/ 38552 h 315"/>
                <a:gd name="T18" fmla="*/ 26328 w 271"/>
                <a:gd name="T19" fmla="*/ 24133 h 315"/>
                <a:gd name="T20" fmla="*/ 26328 w 271"/>
                <a:gd name="T21" fmla="*/ 0 h 315"/>
                <a:gd name="T22" fmla="*/ 36830 w 271"/>
                <a:gd name="T23" fmla="*/ 0 h 315"/>
                <a:gd name="T24" fmla="*/ 36830 w 271"/>
                <a:gd name="T25" fmla="*/ 38483 h 315"/>
                <a:gd name="T26" fmla="*/ 36899 w 271"/>
                <a:gd name="T27" fmla="*/ 42545 h 315"/>
                <a:gd name="T28" fmla="*/ 37341 w 271"/>
                <a:gd name="T29" fmla="*/ 47628 h 315"/>
                <a:gd name="T30" fmla="*/ 27191 w 271"/>
                <a:gd name="T31" fmla="*/ 47628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8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0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30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16679 w 239"/>
                <a:gd name="T1" fmla="*/ 45353 h 323"/>
                <a:gd name="T2" fmla="*/ 0 w 239"/>
                <a:gd name="T3" fmla="*/ 40991 h 323"/>
                <a:gd name="T4" fmla="*/ 3440 w 239"/>
                <a:gd name="T5" fmla="*/ 33007 h 323"/>
                <a:gd name="T6" fmla="*/ 16092 w 239"/>
                <a:gd name="T7" fmla="*/ 37226 h 323"/>
                <a:gd name="T8" fmla="*/ 23210 w 239"/>
                <a:gd name="T9" fmla="*/ 32229 h 323"/>
                <a:gd name="T10" fmla="*/ 16092 w 239"/>
                <a:gd name="T11" fmla="*/ 26769 h 323"/>
                <a:gd name="T12" fmla="*/ 7222 w 239"/>
                <a:gd name="T13" fmla="*/ 24633 h 323"/>
                <a:gd name="T14" fmla="*/ 1850 w 239"/>
                <a:gd name="T15" fmla="*/ 14449 h 323"/>
                <a:gd name="T16" fmla="*/ 19006 w 239"/>
                <a:gd name="T17" fmla="*/ 0 h 323"/>
                <a:gd name="T18" fmla="*/ 34079 w 239"/>
                <a:gd name="T19" fmla="*/ 3679 h 323"/>
                <a:gd name="T20" fmla="*/ 31245 w 239"/>
                <a:gd name="T21" fmla="*/ 12108 h 323"/>
                <a:gd name="T22" fmla="*/ 19461 w 239"/>
                <a:gd name="T23" fmla="*/ 8347 h 323"/>
                <a:gd name="T24" fmla="*/ 12662 w 239"/>
                <a:gd name="T25" fmla="*/ 13343 h 323"/>
                <a:gd name="T26" fmla="*/ 14573 w 239"/>
                <a:gd name="T27" fmla="*/ 16507 h 323"/>
                <a:gd name="T28" fmla="*/ 16896 w 239"/>
                <a:gd name="T29" fmla="*/ 17362 h 323"/>
                <a:gd name="T30" fmla="*/ 19778 w 239"/>
                <a:gd name="T31" fmla="*/ 17693 h 323"/>
                <a:gd name="T32" fmla="*/ 34079 w 239"/>
                <a:gd name="T33" fmla="*/ 30648 h 323"/>
                <a:gd name="T34" fmla="*/ 16679 w 239"/>
                <a:gd name="T35" fmla="*/ 45353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010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9" y="265244"/>
            <a:ext cx="3891625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41438"/>
            <a:ext cx="84407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188" y="6456363"/>
            <a:ext cx="28956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BBB1A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kern="1200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57189" y="1125538"/>
            <a:ext cx="8432800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900" kern="1200" dirty="0">
              <a:solidFill>
                <a:srgbClr val="000000"/>
              </a:solidFill>
            </a:endParaRPr>
          </a:p>
        </p:txBody>
      </p:sp>
      <p:grpSp>
        <p:nvGrpSpPr>
          <p:cNvPr id="1030" name="Group 19"/>
          <p:cNvGrpSpPr>
            <a:grpSpLocks noChangeAspect="1"/>
          </p:cNvGrpSpPr>
          <p:nvPr/>
        </p:nvGrpSpPr>
        <p:grpSpPr bwMode="auto">
          <a:xfrm>
            <a:off x="7962900" y="369890"/>
            <a:ext cx="812800" cy="503237"/>
            <a:chOff x="1610" y="2840"/>
            <a:chExt cx="2130" cy="1318"/>
          </a:xfrm>
        </p:grpSpPr>
        <p:sp>
          <p:nvSpPr>
            <p:cNvPr id="1031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87755 w 634"/>
                <a:gd name="T1" fmla="*/ 51335 h 532"/>
                <a:gd name="T2" fmla="*/ 86349 w 634"/>
                <a:gd name="T3" fmla="*/ 53006 h 532"/>
                <a:gd name="T4" fmla="*/ 82451 w 634"/>
                <a:gd name="T5" fmla="*/ 55109 h 532"/>
                <a:gd name="T6" fmla="*/ 73157 w 634"/>
                <a:gd name="T7" fmla="*/ 56361 h 532"/>
                <a:gd name="T8" fmla="*/ 68802 w 634"/>
                <a:gd name="T9" fmla="*/ 54417 h 532"/>
                <a:gd name="T10" fmla="*/ 54466 w 634"/>
                <a:gd name="T11" fmla="*/ 53934 h 532"/>
                <a:gd name="T12" fmla="*/ 57423 w 634"/>
                <a:gd name="T13" fmla="*/ 69662 h 532"/>
                <a:gd name="T14" fmla="*/ 64721 w 634"/>
                <a:gd name="T15" fmla="*/ 69522 h 532"/>
                <a:gd name="T16" fmla="*/ 66438 w 634"/>
                <a:gd name="T17" fmla="*/ 73026 h 532"/>
                <a:gd name="T18" fmla="*/ 52548 w 634"/>
                <a:gd name="T19" fmla="*/ 73907 h 532"/>
                <a:gd name="T20" fmla="*/ 48670 w 634"/>
                <a:gd name="T21" fmla="*/ 67357 h 532"/>
                <a:gd name="T22" fmla="*/ 45861 w 634"/>
                <a:gd name="T23" fmla="*/ 59481 h 532"/>
                <a:gd name="T24" fmla="*/ 36254 w 634"/>
                <a:gd name="T25" fmla="*/ 65642 h 532"/>
                <a:gd name="T26" fmla="*/ 27962 w 634"/>
                <a:gd name="T27" fmla="*/ 69302 h 532"/>
                <a:gd name="T28" fmla="*/ 33240 w 634"/>
                <a:gd name="T29" fmla="*/ 69302 h 532"/>
                <a:gd name="T30" fmla="*/ 35338 w 634"/>
                <a:gd name="T31" fmla="*/ 71701 h 532"/>
                <a:gd name="T32" fmla="*/ 34790 w 634"/>
                <a:gd name="T33" fmla="*/ 73907 h 532"/>
                <a:gd name="T34" fmla="*/ 22817 w 634"/>
                <a:gd name="T35" fmla="*/ 68124 h 532"/>
                <a:gd name="T36" fmla="*/ 22347 w 634"/>
                <a:gd name="T37" fmla="*/ 63605 h 532"/>
                <a:gd name="T38" fmla="*/ 33727 w 634"/>
                <a:gd name="T39" fmla="*/ 52236 h 532"/>
                <a:gd name="T40" fmla="*/ 15760 w 634"/>
                <a:gd name="T41" fmla="*/ 25178 h 532"/>
                <a:gd name="T42" fmla="*/ 40073 w 634"/>
                <a:gd name="T43" fmla="*/ 12062 h 532"/>
                <a:gd name="T44" fmla="*/ 42924 w 634"/>
                <a:gd name="T45" fmla="*/ 34580 h 532"/>
                <a:gd name="T46" fmla="*/ 37444 w 634"/>
                <a:gd name="T47" fmla="*/ 37965 h 532"/>
                <a:gd name="T48" fmla="*/ 21650 w 634"/>
                <a:gd name="T49" fmla="*/ 28654 h 532"/>
                <a:gd name="T50" fmla="*/ 32533 w 634"/>
                <a:gd name="T51" fmla="*/ 47863 h 532"/>
                <a:gd name="T52" fmla="*/ 51113 w 634"/>
                <a:gd name="T53" fmla="*/ 40356 h 532"/>
                <a:gd name="T54" fmla="*/ 46311 w 634"/>
                <a:gd name="T55" fmla="*/ 37241 h 532"/>
                <a:gd name="T56" fmla="*/ 49737 w 634"/>
                <a:gd name="T57" fmla="*/ 26008 h 532"/>
                <a:gd name="T58" fmla="*/ 47820 w 634"/>
                <a:gd name="T59" fmla="*/ 18839 h 532"/>
                <a:gd name="T60" fmla="*/ 62111 w 634"/>
                <a:gd name="T61" fmla="*/ 15134 h 532"/>
                <a:gd name="T62" fmla="*/ 72229 w 634"/>
                <a:gd name="T63" fmla="*/ 18426 h 532"/>
                <a:gd name="T64" fmla="*/ 75629 w 634"/>
                <a:gd name="T65" fmla="*/ 25283 h 532"/>
                <a:gd name="T66" fmla="*/ 69290 w 634"/>
                <a:gd name="T67" fmla="*/ 25333 h 532"/>
                <a:gd name="T68" fmla="*/ 76719 w 634"/>
                <a:gd name="T69" fmla="*/ 27031 h 532"/>
                <a:gd name="T70" fmla="*/ 70387 w 634"/>
                <a:gd name="T71" fmla="*/ 26797 h 532"/>
                <a:gd name="T72" fmla="*/ 74191 w 634"/>
                <a:gd name="T73" fmla="*/ 28654 h 532"/>
                <a:gd name="T74" fmla="*/ 72936 w 634"/>
                <a:gd name="T75" fmla="*/ 33159 h 532"/>
                <a:gd name="T76" fmla="*/ 75990 w 634"/>
                <a:gd name="T77" fmla="*/ 37929 h 532"/>
                <a:gd name="T78" fmla="*/ 80682 w 634"/>
                <a:gd name="T79" fmla="*/ 32997 h 532"/>
                <a:gd name="T80" fmla="*/ 85391 w 634"/>
                <a:gd name="T81" fmla="*/ 29271 h 532"/>
                <a:gd name="T82" fmla="*/ 88621 w 634"/>
                <a:gd name="T83" fmla="*/ 31938 h 532"/>
                <a:gd name="T84" fmla="*/ 88743 w 634"/>
                <a:gd name="T85" fmla="*/ 37241 h 532"/>
                <a:gd name="T86" fmla="*/ 83274 w 634"/>
                <a:gd name="T87" fmla="*/ 40515 h 532"/>
                <a:gd name="T88" fmla="*/ 83614 w 634"/>
                <a:gd name="T89" fmla="*/ 43982 h 532"/>
                <a:gd name="T90" fmla="*/ 73752 w 634"/>
                <a:gd name="T91" fmla="*/ 45833 h 532"/>
                <a:gd name="T92" fmla="*/ 86168 w 634"/>
                <a:gd name="T93" fmla="*/ 46915 h 532"/>
                <a:gd name="T94" fmla="*/ 17229 w 634"/>
                <a:gd name="T95" fmla="*/ 11955 h 532"/>
                <a:gd name="T96" fmla="*/ 24506 w 634"/>
                <a:gd name="T97" fmla="*/ 4758 h 532"/>
                <a:gd name="T98" fmla="*/ 69992 w 634"/>
                <a:gd name="T99" fmla="*/ 19609 h 532"/>
                <a:gd name="T100" fmla="*/ 69764 w 634"/>
                <a:gd name="T101" fmla="*/ 20868 h 532"/>
                <a:gd name="T102" fmla="*/ 76896 w 634"/>
                <a:gd name="T103" fmla="*/ 21818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1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42704 w 322"/>
                <a:gd name="T1" fmla="*/ 16767 h 409"/>
                <a:gd name="T2" fmla="*/ 29104 w 322"/>
                <a:gd name="T3" fmla="*/ 9976 h 409"/>
                <a:gd name="T4" fmla="*/ 12880 w 322"/>
                <a:gd name="T5" fmla="*/ 30757 h 409"/>
                <a:gd name="T6" fmla="*/ 28111 w 322"/>
                <a:gd name="T7" fmla="*/ 50758 h 409"/>
                <a:gd name="T8" fmla="*/ 42117 w 322"/>
                <a:gd name="T9" fmla="*/ 43768 h 409"/>
                <a:gd name="T10" fmla="*/ 48800 w 322"/>
                <a:gd name="T11" fmla="*/ 50758 h 409"/>
                <a:gd name="T12" fmla="*/ 26570 w 322"/>
                <a:gd name="T13" fmla="*/ 60903 h 409"/>
                <a:gd name="T14" fmla="*/ 0 w 322"/>
                <a:gd name="T15" fmla="*/ 30466 h 409"/>
                <a:gd name="T16" fmla="*/ 28786 w 322"/>
                <a:gd name="T17" fmla="*/ 0 h 409"/>
                <a:gd name="T18" fmla="*/ 49378 w 322"/>
                <a:gd name="T19" fmla="*/ 9381 h 409"/>
                <a:gd name="T20" fmla="*/ 42704 w 322"/>
                <a:gd name="T21" fmla="*/ 16767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2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3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18094 w 201"/>
                <a:gd name="T1" fmla="*/ 58292 h 407"/>
                <a:gd name="T2" fmla="*/ 5839 w 201"/>
                <a:gd name="T3" fmla="*/ 46859 h 407"/>
                <a:gd name="T4" fmla="*/ 5839 w 201"/>
                <a:gd name="T5" fmla="*/ 22321 h 407"/>
                <a:gd name="T6" fmla="*/ 0 w 201"/>
                <a:gd name="T7" fmla="*/ 22321 h 407"/>
                <a:gd name="T8" fmla="*/ 0 w 201"/>
                <a:gd name="T9" fmla="*/ 13838 h 407"/>
                <a:gd name="T10" fmla="*/ 6124 w 201"/>
                <a:gd name="T11" fmla="*/ 13838 h 407"/>
                <a:gd name="T12" fmla="*/ 6304 w 201"/>
                <a:gd name="T13" fmla="*/ 2132 h 407"/>
                <a:gd name="T14" fmla="*/ 17265 w 201"/>
                <a:gd name="T15" fmla="*/ 0 h 407"/>
                <a:gd name="T16" fmla="*/ 17265 w 201"/>
                <a:gd name="T17" fmla="*/ 13838 h 407"/>
                <a:gd name="T18" fmla="*/ 26428 w 201"/>
                <a:gd name="T19" fmla="*/ 13838 h 407"/>
                <a:gd name="T20" fmla="*/ 26428 w 201"/>
                <a:gd name="T21" fmla="*/ 22321 h 407"/>
                <a:gd name="T22" fmla="*/ 17265 w 201"/>
                <a:gd name="T23" fmla="*/ 22321 h 407"/>
                <a:gd name="T24" fmla="*/ 17265 w 201"/>
                <a:gd name="T25" fmla="*/ 43138 h 407"/>
                <a:gd name="T26" fmla="*/ 17289 w 201"/>
                <a:gd name="T27" fmla="*/ 46859 h 407"/>
                <a:gd name="T28" fmla="*/ 21189 w 201"/>
                <a:gd name="T29" fmla="*/ 49398 h 407"/>
                <a:gd name="T30" fmla="*/ 27571 w 201"/>
                <a:gd name="T31" fmla="*/ 46637 h 407"/>
                <a:gd name="T32" fmla="*/ 30390 w 201"/>
                <a:gd name="T33" fmla="*/ 54109 h 407"/>
                <a:gd name="T34" fmla="*/ 18094 w 201"/>
                <a:gd name="T35" fmla="*/ 58292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4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15106 w 300"/>
                <a:gd name="T1" fmla="*/ 58863 h 433"/>
                <a:gd name="T2" fmla="*/ 5300 w 300"/>
                <a:gd name="T3" fmla="*/ 58863 h 433"/>
                <a:gd name="T4" fmla="*/ 13074 w 300"/>
                <a:gd name="T5" fmla="*/ 40679 h 433"/>
                <a:gd name="T6" fmla="*/ 0 w 300"/>
                <a:gd name="T7" fmla="*/ 0 h 433"/>
                <a:gd name="T8" fmla="*/ 10500 w 300"/>
                <a:gd name="T9" fmla="*/ 0 h 433"/>
                <a:gd name="T10" fmla="*/ 16535 w 300"/>
                <a:gd name="T11" fmla="*/ 22976 h 433"/>
                <a:gd name="T12" fmla="*/ 17846 w 300"/>
                <a:gd name="T13" fmla="*/ 28576 h 433"/>
                <a:gd name="T14" fmla="*/ 19406 w 300"/>
                <a:gd name="T15" fmla="*/ 24531 h 433"/>
                <a:gd name="T16" fmla="*/ 28245 w 300"/>
                <a:gd name="T17" fmla="*/ 0 h 433"/>
                <a:gd name="T18" fmla="*/ 38421 w 300"/>
                <a:gd name="T19" fmla="*/ 0 h 433"/>
                <a:gd name="T20" fmla="*/ 15106 w 300"/>
                <a:gd name="T21" fmla="*/ 58863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29924 w 293"/>
                <a:gd name="T1" fmla="*/ 55697 h 411"/>
                <a:gd name="T2" fmla="*/ 29535 w 293"/>
                <a:gd name="T3" fmla="*/ 48699 h 411"/>
                <a:gd name="T4" fmla="*/ 15637 w 293"/>
                <a:gd name="T5" fmla="*/ 56567 h 411"/>
                <a:gd name="T6" fmla="*/ 0 w 293"/>
                <a:gd name="T7" fmla="*/ 34803 h 411"/>
                <a:gd name="T8" fmla="*/ 17623 w 293"/>
                <a:gd name="T9" fmla="*/ 12218 h 411"/>
                <a:gd name="T10" fmla="*/ 29017 w 293"/>
                <a:gd name="T11" fmla="*/ 17354 h 411"/>
                <a:gd name="T12" fmla="*/ 29005 w 293"/>
                <a:gd name="T13" fmla="*/ 12218 h 411"/>
                <a:gd name="T14" fmla="*/ 29005 w 293"/>
                <a:gd name="T15" fmla="*/ 0 h 411"/>
                <a:gd name="T16" fmla="*/ 39208 w 293"/>
                <a:gd name="T17" fmla="*/ 0 h 411"/>
                <a:gd name="T18" fmla="*/ 39208 w 293"/>
                <a:gd name="T19" fmla="*/ 47847 h 411"/>
                <a:gd name="T20" fmla="*/ 39362 w 293"/>
                <a:gd name="T21" fmla="*/ 50775 h 411"/>
                <a:gd name="T22" fmla="*/ 39718 w 293"/>
                <a:gd name="T23" fmla="*/ 55697 h 411"/>
                <a:gd name="T24" fmla="*/ 29924 w 293"/>
                <a:gd name="T25" fmla="*/ 55697 h 411"/>
                <a:gd name="T26" fmla="*/ 28643 w 293"/>
                <a:gd name="T27" fmla="*/ 27749 h 411"/>
                <a:gd name="T28" fmla="*/ 19938 w 293"/>
                <a:gd name="T29" fmla="*/ 20353 h 411"/>
                <a:gd name="T30" fmla="*/ 10297 w 293"/>
                <a:gd name="T31" fmla="*/ 34192 h 411"/>
                <a:gd name="T32" fmla="*/ 18053 w 293"/>
                <a:gd name="T33" fmla="*/ 47657 h 411"/>
                <a:gd name="T34" fmla="*/ 26511 w 293"/>
                <a:gd name="T35" fmla="*/ 42869 h 411"/>
                <a:gd name="T36" fmla="*/ 29294 w 293"/>
                <a:gd name="T37" fmla="*/ 33147 h 411"/>
                <a:gd name="T38" fmla="*/ 28643 w 293"/>
                <a:gd name="T39" fmla="*/ 2774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6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40492 w 336"/>
                <a:gd name="T1" fmla="*/ 15390 h 414"/>
                <a:gd name="T2" fmla="*/ 27583 w 336"/>
                <a:gd name="T3" fmla="*/ 9114 h 414"/>
                <a:gd name="T4" fmla="*/ 11559 w 336"/>
                <a:gd name="T5" fmla="*/ 28385 h 414"/>
                <a:gd name="T6" fmla="*/ 27394 w 336"/>
                <a:gd name="T7" fmla="*/ 48047 h 414"/>
                <a:gd name="T8" fmla="*/ 36352 w 336"/>
                <a:gd name="T9" fmla="*/ 45826 h 414"/>
                <a:gd name="T10" fmla="*/ 36352 w 336"/>
                <a:gd name="T11" fmla="*/ 34802 h 414"/>
                <a:gd name="T12" fmla="*/ 36352 w 336"/>
                <a:gd name="T13" fmla="*/ 29678 h 414"/>
                <a:gd name="T14" fmla="*/ 46196 w 336"/>
                <a:gd name="T15" fmla="*/ 29678 h 414"/>
                <a:gd name="T16" fmla="*/ 46196 w 336"/>
                <a:gd name="T17" fmla="*/ 51298 h 414"/>
                <a:gd name="T18" fmla="*/ 26177 w 336"/>
                <a:gd name="T19" fmla="*/ 56888 h 414"/>
                <a:gd name="T20" fmla="*/ 0 w 336"/>
                <a:gd name="T21" fmla="*/ 28558 h 414"/>
                <a:gd name="T22" fmla="*/ 26518 w 336"/>
                <a:gd name="T23" fmla="*/ 0 h 414"/>
                <a:gd name="T24" fmla="*/ 46492 w 336"/>
                <a:gd name="T25" fmla="*/ 8865 h 414"/>
                <a:gd name="T26" fmla="*/ 40492 w 336"/>
                <a:gd name="T27" fmla="*/ 15390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7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27191 w 271"/>
                <a:gd name="T1" fmla="*/ 47628 h 315"/>
                <a:gd name="T2" fmla="*/ 26825 w 271"/>
                <a:gd name="T3" fmla="*/ 43060 h 315"/>
                <a:gd name="T4" fmla="*/ 26825 w 271"/>
                <a:gd name="T5" fmla="*/ 40886 h 315"/>
                <a:gd name="T6" fmla="*/ 12459 w 271"/>
                <a:gd name="T7" fmla="*/ 49044 h 315"/>
                <a:gd name="T8" fmla="*/ 0 w 271"/>
                <a:gd name="T9" fmla="*/ 34477 h 315"/>
                <a:gd name="T10" fmla="*/ 0 w 271"/>
                <a:gd name="T11" fmla="*/ 0 h 315"/>
                <a:gd name="T12" fmla="*/ 10490 w 271"/>
                <a:gd name="T13" fmla="*/ 0 h 315"/>
                <a:gd name="T14" fmla="*/ 10490 w 271"/>
                <a:gd name="T15" fmla="*/ 31143 h 315"/>
                <a:gd name="T16" fmla="*/ 15298 w 271"/>
                <a:gd name="T17" fmla="*/ 38552 h 315"/>
                <a:gd name="T18" fmla="*/ 26328 w 271"/>
                <a:gd name="T19" fmla="*/ 24133 h 315"/>
                <a:gd name="T20" fmla="*/ 26328 w 271"/>
                <a:gd name="T21" fmla="*/ 0 h 315"/>
                <a:gd name="T22" fmla="*/ 36830 w 271"/>
                <a:gd name="T23" fmla="*/ 0 h 315"/>
                <a:gd name="T24" fmla="*/ 36830 w 271"/>
                <a:gd name="T25" fmla="*/ 38483 h 315"/>
                <a:gd name="T26" fmla="*/ 36899 w 271"/>
                <a:gd name="T27" fmla="*/ 42545 h 315"/>
                <a:gd name="T28" fmla="*/ 37341 w 271"/>
                <a:gd name="T29" fmla="*/ 47628 h 315"/>
                <a:gd name="T30" fmla="*/ 27191 w 271"/>
                <a:gd name="T31" fmla="*/ 47628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8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0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30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16679 w 239"/>
                <a:gd name="T1" fmla="*/ 45353 h 323"/>
                <a:gd name="T2" fmla="*/ 0 w 239"/>
                <a:gd name="T3" fmla="*/ 40991 h 323"/>
                <a:gd name="T4" fmla="*/ 3440 w 239"/>
                <a:gd name="T5" fmla="*/ 33007 h 323"/>
                <a:gd name="T6" fmla="*/ 16092 w 239"/>
                <a:gd name="T7" fmla="*/ 37226 h 323"/>
                <a:gd name="T8" fmla="*/ 23210 w 239"/>
                <a:gd name="T9" fmla="*/ 32229 h 323"/>
                <a:gd name="T10" fmla="*/ 16092 w 239"/>
                <a:gd name="T11" fmla="*/ 26769 h 323"/>
                <a:gd name="T12" fmla="*/ 7222 w 239"/>
                <a:gd name="T13" fmla="*/ 24633 h 323"/>
                <a:gd name="T14" fmla="*/ 1850 w 239"/>
                <a:gd name="T15" fmla="*/ 14449 h 323"/>
                <a:gd name="T16" fmla="*/ 19006 w 239"/>
                <a:gd name="T17" fmla="*/ 0 h 323"/>
                <a:gd name="T18" fmla="*/ 34079 w 239"/>
                <a:gd name="T19" fmla="*/ 3679 h 323"/>
                <a:gd name="T20" fmla="*/ 31245 w 239"/>
                <a:gd name="T21" fmla="*/ 12108 h 323"/>
                <a:gd name="T22" fmla="*/ 19461 w 239"/>
                <a:gd name="T23" fmla="*/ 8347 h 323"/>
                <a:gd name="T24" fmla="*/ 12662 w 239"/>
                <a:gd name="T25" fmla="*/ 13343 h 323"/>
                <a:gd name="T26" fmla="*/ 14573 w 239"/>
                <a:gd name="T27" fmla="*/ 16507 h 323"/>
                <a:gd name="T28" fmla="*/ 16896 w 239"/>
                <a:gd name="T29" fmla="*/ 17362 h 323"/>
                <a:gd name="T30" fmla="*/ 19778 w 239"/>
                <a:gd name="T31" fmla="*/ 17693 h 323"/>
                <a:gd name="T32" fmla="*/ 34079 w 239"/>
                <a:gd name="T33" fmla="*/ 30648 h 323"/>
                <a:gd name="T34" fmla="*/ 16679 w 239"/>
                <a:gd name="T35" fmla="*/ 45353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00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611560" y="1722900"/>
            <a:ext cx="4043909" cy="534950"/>
          </a:xfrm>
        </p:spPr>
        <p:txBody>
          <a:bodyPr/>
          <a:lstStyle/>
          <a:p>
            <a:r>
              <a:rPr lang="en-GB" sz="3600" dirty="0" smtClean="0"/>
              <a:t>CITY &amp; GUILDS</a:t>
            </a:r>
            <a:endParaRPr lang="en-GB" sz="3600" dirty="0"/>
          </a:p>
        </p:txBody>
      </p:sp>
      <p:sp>
        <p:nvSpPr>
          <p:cNvPr id="10" name="Title 3"/>
          <p:cNvSpPr txBox="1">
            <a:spLocks/>
          </p:cNvSpPr>
          <p:nvPr/>
        </p:nvSpPr>
        <p:spPr bwMode="auto">
          <a:xfrm>
            <a:off x="611560" y="2410250"/>
            <a:ext cx="7378155" cy="534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r>
              <a:rPr lang="en-GB" sz="3600" dirty="0" smtClean="0">
                <a:solidFill>
                  <a:srgbClr val="FFFFFF"/>
                </a:solidFill>
              </a:rPr>
              <a:t>16 – 19 STUDY PROGRAMME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 bwMode="auto">
          <a:xfrm>
            <a:off x="611560" y="3128453"/>
            <a:ext cx="2941043" cy="534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r>
              <a:rPr lang="en-GB" sz="3600" dirty="0" smtClean="0">
                <a:solidFill>
                  <a:srgbClr val="FFFFFF"/>
                </a:solidFill>
              </a:rPr>
              <a:t>EXAMPLES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104" y="4018999"/>
            <a:ext cx="73448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rgbClr val="FF0000"/>
                </a:solidFill>
              </a:rPr>
              <a:t>L1 </a:t>
            </a:r>
            <a:r>
              <a:rPr lang="en-GB" sz="2400" b="1" dirty="0" smtClean="0">
                <a:solidFill>
                  <a:srgbClr val="FF0000"/>
                </a:solidFill>
              </a:rPr>
              <a:t>and L2 Hospitality and Catering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b="1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1200"/>
              </a:spcAft>
              <a:buFontTx/>
              <a:buAutoNum type="arabicPeriod"/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69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Table 75"/>
          <p:cNvGraphicFramePr/>
          <p:nvPr>
            <p:extLst>
              <p:ext uri="{D42A27DB-BD31-4B8C-83A1-F6EECF244321}">
                <p14:modId xmlns:p14="http://schemas.microsoft.com/office/powerpoint/2010/main" val="695282793"/>
              </p:ext>
            </p:extLst>
          </p:nvPr>
        </p:nvGraphicFramePr>
        <p:xfrm>
          <a:off x="287951" y="1988840"/>
          <a:ext cx="8388505" cy="453102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976670"/>
                <a:gridCol w="2978282"/>
                <a:gridCol w="2433553"/>
              </a:tblGrid>
              <a:tr h="520431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Programme of Study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Qual/QAN number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GLHs (on LARA)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</a:tr>
              <a:tr h="51133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Substantial ‘Core’ Qualification (50% of POS)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601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0991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9 </a:t>
                      </a: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L1 Certificate in Introduction to Culinary Skills (7138 -11)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270glh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Depending on options (200-320glh)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504053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(5009838X)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skills- English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(500/9319/8) -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529529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 (50110821)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–   Math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(501/0986/8) –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64962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Work Experience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At Level 1 and below seen as a minimum requirement to gain work ethic and experience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Optional 48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(Band 1)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65144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Non Accredited training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Entitlement (Tutorial)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Tutorials and non –accredited training support  to prepare the individual </a:t>
                      </a:r>
                      <a:r>
                        <a:rPr sz="1000" b="1" i="1" dirty="0">
                          <a:solidFill>
                            <a:srgbClr val="FF0000"/>
                          </a:solidFill>
                        </a:rPr>
                        <a:t>for work or progression (could be RWE)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30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62961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Employability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(options available)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or Additionality (smaller relevant qualification)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601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0622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 </a:t>
                      </a: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L1 Certificate in Professional Food and Beverage Services (7103-17))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112glh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(107-119glh)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Total hours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Flexibility for total glh can be made through work experience/ non accredited activity 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540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</a:tbl>
          </a:graphicData>
        </a:graphic>
      </p:graphicFrame>
      <p:sp>
        <p:nvSpPr>
          <p:cNvPr id="76" name="Shape 76"/>
          <p:cNvSpPr/>
          <p:nvPr/>
        </p:nvSpPr>
        <p:spPr>
          <a:xfrm>
            <a:off x="357187" y="6583363"/>
            <a:ext cx="28956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BBB1A5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BBB1A5"/>
                </a:solidFill>
              </a:rPr>
              <a:t>© CITY &amp; GUILDS</a:t>
            </a:r>
          </a:p>
        </p:txBody>
      </p:sp>
      <p:sp>
        <p:nvSpPr>
          <p:cNvPr id="78" name="Shape 78"/>
          <p:cNvSpPr/>
          <p:nvPr/>
        </p:nvSpPr>
        <p:spPr>
          <a:xfrm>
            <a:off x="271462" y="1133475"/>
            <a:ext cx="8467726" cy="784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1" indent="0">
              <a:spcBef>
                <a:spcPts val="200"/>
              </a:spcBef>
            </a:pPr>
            <a:r>
              <a:rPr sz="1000" dirty="0"/>
              <a:t>In this model you could use the Culinary Skills as a stand alone core qualification but its possible to add the Food and beverage depending on internal decisions over hours available.</a:t>
            </a: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400"/>
              </a:spcBef>
            </a:pP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dirty="0"/>
              <a:t>Programmes using GSCE will require </a:t>
            </a:r>
            <a:r>
              <a:rPr sz="1000" dirty="0">
                <a:solidFill>
                  <a:srgbClr val="FF0000"/>
                </a:solidFill>
              </a:rPr>
              <a:t>substantially more planned hrs  </a:t>
            </a:r>
            <a:r>
              <a:rPr sz="1000" dirty="0">
                <a:solidFill>
                  <a:schemeClr val="tx1"/>
                </a:solidFill>
              </a:rPr>
              <a:t>with an avg 110 planned hrs </a:t>
            </a:r>
            <a:r>
              <a:rPr sz="1000" dirty="0"/>
              <a:t>for each element (</a:t>
            </a:r>
            <a:r>
              <a:rPr sz="1000" dirty="0" smtClean="0"/>
              <a:t>English/math's)</a:t>
            </a:r>
            <a:endParaRPr sz="1000" dirty="0"/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87972" y="260648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271461" y="654390"/>
            <a:ext cx="5501040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 lvl="0">
              <a:defRPr/>
            </a:pPr>
            <a:r>
              <a:rPr lang="en-GB" sz="2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LEVEL </a:t>
            </a:r>
            <a:r>
              <a:rPr lang="en-GB" sz="2000" dirty="0">
                <a:solidFill>
                  <a:srgbClr val="FFFFFF"/>
                </a:solidFill>
                <a:latin typeface="Arial Black" panose="020B0A04020102020204" pitchFamily="34" charset="0"/>
              </a:rPr>
              <a:t>1: HOSPITALITY &amp; CATERING</a:t>
            </a:r>
            <a:endParaRPr lang="en-GB" sz="1400" b="1" dirty="0"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" name="Table 81"/>
          <p:cNvGraphicFramePr/>
          <p:nvPr>
            <p:extLst>
              <p:ext uri="{D42A27DB-BD31-4B8C-83A1-F6EECF244321}">
                <p14:modId xmlns:p14="http://schemas.microsoft.com/office/powerpoint/2010/main" val="1312191238"/>
              </p:ext>
            </p:extLst>
          </p:nvPr>
        </p:nvGraphicFramePr>
        <p:xfrm>
          <a:off x="307415" y="2204864"/>
          <a:ext cx="8428598" cy="425149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990897"/>
                <a:gridCol w="2992517"/>
                <a:gridCol w="2445184"/>
              </a:tblGrid>
              <a:tr h="479089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Programme of Study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Qual/QAN number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GLHs (on LARA)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</a:tr>
              <a:tr h="470713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Substantial ‘Core’ Qualification (50% of POS)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601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0239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1 </a:t>
                      </a: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L1 Diploma in Introduction to Hospitality Industry (7107-23)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330glh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Depending on options (293-370glh)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464013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(5009838X)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skills- English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(500/9319/8) -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48746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 (50110821)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–   Math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(501/0986/8) –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62482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Work Experience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At Level 1 and below seen as a minimum requirement to gain work ethic and experience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Optional 25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(Band 1)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599699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Non Accredited training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Entitlement (Tutorial)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Tutorials and non –accredited training support  to prepare the individual </a:t>
                      </a:r>
                      <a:r>
                        <a:rPr sz="1000" b="1" i="1" dirty="0">
                          <a:solidFill>
                            <a:srgbClr val="FF0000"/>
                          </a:solidFill>
                        </a:rPr>
                        <a:t>for work or progression (could be RWE)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30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63320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Employability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(options available)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or Additionality (smaller relevant qualification)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601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0989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  </a:t>
                      </a: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L1 Award in Introduction to Culinary Skills (7318-10)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75glh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(30-120glh)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492491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Total hours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Flexibility for total glh can be made through work experience/ non accredited activity 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550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</a:tbl>
          </a:graphicData>
        </a:graphic>
      </p:graphicFrame>
      <p:sp>
        <p:nvSpPr>
          <p:cNvPr id="82" name="Shape 82"/>
          <p:cNvSpPr/>
          <p:nvPr/>
        </p:nvSpPr>
        <p:spPr>
          <a:xfrm>
            <a:off x="357187" y="6456362"/>
            <a:ext cx="28956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BBB1A5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BBB1A5"/>
                </a:solidFill>
              </a:rPr>
              <a:t>© CITY &amp; GUILDS</a:t>
            </a:r>
          </a:p>
        </p:txBody>
      </p:sp>
      <p:sp>
        <p:nvSpPr>
          <p:cNvPr id="84" name="Shape 84"/>
          <p:cNvSpPr/>
          <p:nvPr/>
        </p:nvSpPr>
        <p:spPr>
          <a:xfrm>
            <a:off x="268287" y="1133475"/>
            <a:ext cx="8467726" cy="964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1" indent="0">
              <a:spcBef>
                <a:spcPts val="200"/>
              </a:spcBef>
            </a:pPr>
            <a:r>
              <a:rPr sz="1000" dirty="0" smtClean="0"/>
              <a:t>In this model you could use the Introduction to Hospitality as a ‘stand alone’ core qualification but its possible to add the L1 Award in Introduction to Culinary Skills  depending on internal decisions over hours available.</a:t>
            </a:r>
            <a:endParaRPr sz="1000" dirty="0" smtClean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dirty="0" smtClean="0">
                <a:latin typeface="Arial Bold"/>
                <a:ea typeface="Arial Bold"/>
                <a:cs typeface="Arial Bold"/>
                <a:sym typeface="Arial Bold"/>
              </a:rPr>
              <a:t>If </a:t>
            </a:r>
            <a:r>
              <a:rPr sz="1000" dirty="0">
                <a:latin typeface="Arial Bold"/>
                <a:ea typeface="Arial Bold"/>
                <a:cs typeface="Arial Bold"/>
                <a:sym typeface="Arial Bold"/>
              </a:rPr>
              <a:t>stand alone higher levels of work experience and/or tutorial could be used for individual needs.</a:t>
            </a:r>
            <a:endParaRPr sz="1000" dirty="0">
              <a:solidFill>
                <a:srgbClr val="14A9DE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1" indent="0">
              <a:spcBef>
                <a:spcPts val="400"/>
              </a:spcBef>
            </a:pP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dirty="0"/>
              <a:t>Programmes using GSCE will require </a:t>
            </a:r>
            <a:r>
              <a:rPr sz="1000" dirty="0">
                <a:solidFill>
                  <a:srgbClr val="FF0000"/>
                </a:solidFill>
              </a:rPr>
              <a:t>substantially more planned hrs  </a:t>
            </a:r>
            <a:r>
              <a:rPr sz="1000" dirty="0"/>
              <a:t>with an avg 110 planned hrs for each element (</a:t>
            </a:r>
            <a:r>
              <a:rPr sz="1000" dirty="0" smtClean="0"/>
              <a:t>English/math's)</a:t>
            </a:r>
            <a:endParaRPr sz="1000" dirty="0"/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95332" y="235330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95332" y="647736"/>
            <a:ext cx="5501040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 lvl="0">
              <a:defRPr/>
            </a:pPr>
            <a:r>
              <a:rPr lang="en-GB" sz="2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LEVEL </a:t>
            </a:r>
            <a:r>
              <a:rPr lang="en-GB" sz="2000" dirty="0">
                <a:solidFill>
                  <a:srgbClr val="FFFFFF"/>
                </a:solidFill>
                <a:latin typeface="Arial Black" panose="020B0A04020102020204" pitchFamily="34" charset="0"/>
              </a:rPr>
              <a:t>1: HOSPITALITY &amp; CATERING</a:t>
            </a:r>
            <a:endParaRPr lang="en-GB" sz="1400" b="1" dirty="0"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Table 87"/>
          <p:cNvGraphicFramePr/>
          <p:nvPr>
            <p:extLst>
              <p:ext uri="{D42A27DB-BD31-4B8C-83A1-F6EECF244321}">
                <p14:modId xmlns:p14="http://schemas.microsoft.com/office/powerpoint/2010/main" val="4255485937"/>
              </p:ext>
            </p:extLst>
          </p:nvPr>
        </p:nvGraphicFramePr>
        <p:xfrm>
          <a:off x="254827" y="2216150"/>
          <a:ext cx="8262937" cy="424021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932112"/>
                <a:gridCol w="2933700"/>
                <a:gridCol w="2397125"/>
              </a:tblGrid>
              <a:tr h="4540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Programme of Study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Qual/QAN number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GLHs (on LARA)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</a:tr>
              <a:tr h="446087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Substantial ‘Core’ Qualification (50% of POS)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601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0717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 </a:t>
                      </a: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L2 Diploma in Professional Cookery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(7100-12)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438 glh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(5009838X)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skills- English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(500/9319/8) -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 (50110821)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–   Math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(501/0986/8) –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Work Experience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</a:rPr>
                        <a:t>At Level 1 and below seen as a minimum requirement to gain work ethic and experience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but more limited if using high value GLH core qualification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Optional 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(Band 1)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Non Accredited training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Entitlement (Tutorial)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Tutorials and non –accredited training </a:t>
                      </a:r>
                      <a:r>
                        <a:rPr sz="1000" dirty="0" smtClean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support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,</a:t>
                      </a:r>
                      <a:r>
                        <a:rPr sz="1000" dirty="0" smtClean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to prepare the individual </a:t>
                      </a:r>
                      <a:r>
                        <a:rPr sz="1000" b="1" i="1" dirty="0">
                          <a:solidFill>
                            <a:srgbClr val="FF0000"/>
                          </a:solidFill>
                        </a:rPr>
                        <a:t>for work or progression (could be RWE)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12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Employability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(options available)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or Additionality (smaller relevant qualification)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 smtClean="0">
                          <a:solidFill>
                            <a:srgbClr val="0F7FA6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601</a:t>
                      </a:r>
                      <a:r>
                        <a:rPr lang="en-GB" sz="1000" dirty="0" smtClean="0">
                          <a:solidFill>
                            <a:srgbClr val="0F7FA6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solidFill>
                            <a:srgbClr val="0F7FA6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0992</a:t>
                      </a:r>
                      <a:r>
                        <a:rPr lang="en-GB" sz="1000" dirty="0" smtClean="0">
                          <a:solidFill>
                            <a:srgbClr val="0F7FA6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</a:t>
                      </a:r>
                      <a:r>
                        <a:rPr sz="1000" dirty="0" smtClean="0">
                          <a:solidFill>
                            <a:srgbClr val="0F7FA6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0 </a:t>
                      </a:r>
                      <a:r>
                        <a:rPr sz="1000" dirty="0">
                          <a:solidFill>
                            <a:srgbClr val="0F7FA6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L2 Award in Professional Food and Beverage Services (7103-20)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0F7FA6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(33-53glh)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solidFill>
                            <a:srgbClr val="0F7FA6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43glh optional 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solidFill>
                            <a:srgbClr val="0F7FA6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(33-53glh)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Total hours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Flexibility for total glh can be made through work experience/ non accredited activity 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540 - 600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</a:tbl>
          </a:graphicData>
        </a:graphic>
      </p:graphicFrame>
      <p:sp>
        <p:nvSpPr>
          <p:cNvPr id="88" name="Shape 88"/>
          <p:cNvSpPr/>
          <p:nvPr/>
        </p:nvSpPr>
        <p:spPr>
          <a:xfrm>
            <a:off x="357187" y="6456362"/>
            <a:ext cx="28956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BBB1A5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BBB1A5"/>
                </a:solidFill>
              </a:rPr>
              <a:t>© CITY &amp; GUILDS</a:t>
            </a:r>
          </a:p>
        </p:txBody>
      </p:sp>
      <p:sp>
        <p:nvSpPr>
          <p:cNvPr id="90" name="Shape 90"/>
          <p:cNvSpPr/>
          <p:nvPr/>
        </p:nvSpPr>
        <p:spPr>
          <a:xfrm>
            <a:off x="357187" y="1167823"/>
            <a:ext cx="8467726" cy="964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1" indent="0">
              <a:spcBef>
                <a:spcPts val="200"/>
              </a:spcBef>
            </a:pPr>
            <a:r>
              <a:rPr sz="1000" dirty="0"/>
              <a:t>In this model you could use the L1 Award in Professional Food and Beverage </a:t>
            </a:r>
            <a:r>
              <a:rPr lang="en-GB" sz="1000" dirty="0" smtClean="0"/>
              <a:t> for additional skills </a:t>
            </a:r>
            <a:r>
              <a:rPr sz="1000" dirty="0" smtClean="0">
                <a:latin typeface="Arial Bold"/>
                <a:ea typeface="Arial Bold"/>
                <a:cs typeface="Arial Bold"/>
                <a:sym typeface="Arial Bold"/>
              </a:rPr>
              <a:t>but </a:t>
            </a:r>
            <a:r>
              <a:rPr sz="1000" dirty="0">
                <a:latin typeface="Arial Bold"/>
                <a:ea typeface="Arial Bold"/>
                <a:cs typeface="Arial Bold"/>
                <a:sym typeface="Arial Bold"/>
              </a:rPr>
              <a:t>work experience options are probably more favourable </a:t>
            </a:r>
            <a:r>
              <a:rPr lang="en-GB" sz="1000" dirty="0" smtClean="0">
                <a:latin typeface="Arial Bold"/>
                <a:ea typeface="Arial Bold"/>
                <a:cs typeface="Arial Bold"/>
                <a:sym typeface="Arial Bold"/>
              </a:rPr>
              <a:t>,</a:t>
            </a:r>
            <a:r>
              <a:rPr sz="1000" dirty="0" smtClean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unless </a:t>
            </a:r>
            <a:r>
              <a:rPr sz="1000" dirty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using </a:t>
            </a:r>
            <a:r>
              <a:rPr lang="en-GB" sz="1000" dirty="0" smtClean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work experience</a:t>
            </a:r>
            <a:r>
              <a:rPr sz="1000" dirty="0" smtClean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 option</a:t>
            </a:r>
            <a:r>
              <a:rPr lang="en-GB" sz="1000" dirty="0" smtClean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s </a:t>
            </a:r>
            <a:r>
              <a:rPr sz="1000" dirty="0" smtClean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at L</a:t>
            </a:r>
            <a:r>
              <a:rPr lang="en-GB" sz="1000" dirty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e</a:t>
            </a:r>
            <a:r>
              <a:rPr lang="en-GB" sz="1000" dirty="0" smtClean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vel </a:t>
            </a:r>
            <a:r>
              <a:rPr sz="1000" dirty="0" smtClean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3 </a:t>
            </a:r>
            <a:r>
              <a:rPr lang="en-GB" sz="1000" dirty="0" smtClean="0"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as a stepping stone into employment.</a:t>
            </a:r>
            <a:endParaRPr sz="1000" dirty="0">
              <a:solidFill>
                <a:srgbClr val="14A9DE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pPr lvl="1" indent="0">
              <a:spcBef>
                <a:spcPts val="400"/>
              </a:spcBef>
            </a:pP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dirty="0"/>
              <a:t>Programmes </a:t>
            </a:r>
            <a:r>
              <a:rPr sz="1000" b="1" dirty="0"/>
              <a:t>using GSCE </a:t>
            </a:r>
            <a:r>
              <a:rPr sz="1000" dirty="0"/>
              <a:t>will require </a:t>
            </a:r>
            <a:r>
              <a:rPr sz="1000" dirty="0">
                <a:solidFill>
                  <a:srgbClr val="FF0000"/>
                </a:solidFill>
              </a:rPr>
              <a:t>substantially more </a:t>
            </a:r>
            <a:r>
              <a:rPr sz="1000" dirty="0"/>
              <a:t>planned hrs  with an avg 110 planned hrs for each element (</a:t>
            </a:r>
            <a:r>
              <a:rPr sz="1000" dirty="0" smtClean="0"/>
              <a:t>English/math's)</a:t>
            </a: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b="1" dirty="0">
                <a:solidFill>
                  <a:schemeClr val="tx1"/>
                </a:solidFill>
              </a:rPr>
              <a:t>Note: </a:t>
            </a:r>
            <a:r>
              <a:rPr sz="1000" dirty="0">
                <a:solidFill>
                  <a:schemeClr val="tx1"/>
                </a:solidFill>
              </a:rPr>
              <a:t>Where the leaner does have GSCE grades A*-C then </a:t>
            </a:r>
            <a:r>
              <a:rPr sz="1000" b="1" dirty="0">
                <a:solidFill>
                  <a:schemeClr val="tx1"/>
                </a:solidFill>
              </a:rPr>
              <a:t>other </a:t>
            </a:r>
            <a:r>
              <a:rPr sz="1000" b="1" dirty="0" smtClean="0">
                <a:solidFill>
                  <a:schemeClr val="tx1"/>
                </a:solidFill>
              </a:rPr>
              <a:t>option</a:t>
            </a:r>
            <a:r>
              <a:rPr lang="en-GB" sz="1000" b="1" dirty="0" smtClean="0">
                <a:solidFill>
                  <a:schemeClr val="tx1"/>
                </a:solidFill>
              </a:rPr>
              <a:t>s </a:t>
            </a:r>
            <a:r>
              <a:rPr sz="1000" dirty="0" smtClean="0">
                <a:solidFill>
                  <a:schemeClr val="tx1"/>
                </a:solidFill>
              </a:rPr>
              <a:t>need </a:t>
            </a:r>
            <a:r>
              <a:rPr sz="1000" dirty="0">
                <a:solidFill>
                  <a:schemeClr val="tx1"/>
                </a:solidFill>
              </a:rPr>
              <a:t>to be considered for planned hours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71461" y="188640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67958" y="601824"/>
            <a:ext cx="5315091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 lvl="0">
              <a:defRPr/>
            </a:pPr>
            <a:r>
              <a:rPr lang="en-GB" sz="2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LEVEL 2: </a:t>
            </a:r>
            <a:r>
              <a:rPr lang="en-GB" sz="2000" dirty="0">
                <a:solidFill>
                  <a:srgbClr val="FFFFFF"/>
                </a:solidFill>
                <a:latin typeface="Arial Black" panose="020B0A04020102020204" pitchFamily="34" charset="0"/>
              </a:rPr>
              <a:t>HOSPITALITY &amp; CATERING</a:t>
            </a:r>
            <a:endParaRPr lang="en-GB" sz="1400" b="1" dirty="0"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7232862"/>
              </p:ext>
            </p:extLst>
          </p:nvPr>
        </p:nvGraphicFramePr>
        <p:xfrm>
          <a:off x="271463" y="1749425"/>
          <a:ext cx="8262938" cy="493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847"/>
                <a:gridCol w="2932847"/>
                <a:gridCol w="2397244"/>
              </a:tblGrid>
              <a:tr h="453794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Programme</a:t>
                      </a:r>
                      <a:r>
                        <a:rPr lang="en-GB" sz="1400" baseline="0" dirty="0" smtClean="0"/>
                        <a:t> of Study</a:t>
                      </a:r>
                      <a:endParaRPr lang="en-GB" sz="1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Qual/QAN</a:t>
                      </a:r>
                      <a:r>
                        <a:rPr lang="en-GB" sz="1400" baseline="0" dirty="0" smtClean="0"/>
                        <a:t> number</a:t>
                      </a:r>
                      <a:endParaRPr lang="en-GB" sz="1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GLHs (on LARA)</a:t>
                      </a:r>
                      <a:endParaRPr lang="en-GB" sz="1400" dirty="0"/>
                    </a:p>
                  </a:txBody>
                  <a:tcPr marT="45719" marB="45719"/>
                </a:tc>
              </a:tr>
              <a:tr h="514481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Substantial ‘Core’ Qualification (50%</a:t>
                      </a:r>
                      <a:r>
                        <a:rPr lang="en-GB" sz="1200" baseline="0" dirty="0" smtClean="0"/>
                        <a:t> of POS)</a:t>
                      </a:r>
                      <a:endParaRPr lang="en-GB" sz="1200" dirty="0" smtClean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EXAMPLE ONLY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 smtClean="0"/>
                        <a:t>c300 (min)</a:t>
                      </a:r>
                      <a:endParaRPr lang="en-GB" sz="1200" dirty="0"/>
                    </a:p>
                  </a:txBody>
                  <a:tcPr marT="45719" marB="45719"/>
                </a:tc>
              </a:tr>
              <a:tr h="52866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Functional skills (example)</a:t>
                      </a:r>
                    </a:p>
                    <a:p>
                      <a:pPr algn="l"/>
                      <a:r>
                        <a:rPr lang="en-GB" sz="1100" dirty="0" smtClean="0"/>
                        <a:t>Could do Entry 3 if required (5009838X)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Functional skills- English L1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(500/9319/8) - c36-50glh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c45</a:t>
                      </a:r>
                      <a:endParaRPr lang="en-GB" sz="1200" b="1" dirty="0"/>
                    </a:p>
                  </a:txBody>
                  <a:tcPr marT="45715" marB="45715"/>
                </a:tc>
              </a:tr>
              <a:tr h="528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Functional</a:t>
                      </a:r>
                      <a:r>
                        <a:rPr lang="en-GB" sz="1200" baseline="0" dirty="0" smtClean="0"/>
                        <a:t> skills (example)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Could do Entry 3 if required </a:t>
                      </a:r>
                      <a:r>
                        <a:rPr lang="en-GB" sz="1100" baseline="0" dirty="0" smtClean="0"/>
                        <a:t> (</a:t>
                      </a:r>
                      <a:r>
                        <a:rPr lang="en-GB" sz="1100" dirty="0" smtClean="0"/>
                        <a:t>50110821)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Functional skills –   Math L1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(501/0986/8) – c36-50glh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c45</a:t>
                      </a:r>
                      <a:endParaRPr lang="en-GB" sz="1200" b="1" dirty="0"/>
                    </a:p>
                  </a:txBody>
                  <a:tcPr marT="45715" marB="45715"/>
                </a:tc>
              </a:tr>
              <a:tr h="650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Work Experience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At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Level 1 and below seen as a minimum requirement to gain work ethic and experience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c50 -99</a:t>
                      </a:r>
                    </a:p>
                    <a:p>
                      <a:pPr algn="ctr"/>
                      <a:r>
                        <a:rPr lang="en-GB" sz="1200" dirty="0" smtClean="0"/>
                        <a:t>(link</a:t>
                      </a:r>
                      <a:r>
                        <a:rPr lang="en-GB" sz="1200" baseline="0" dirty="0" smtClean="0"/>
                        <a:t> to WE coding)</a:t>
                      </a:r>
                      <a:endParaRPr lang="en-GB" sz="1200" dirty="0"/>
                    </a:p>
                  </a:txBody>
                  <a:tcPr marT="45719" marB="45719"/>
                </a:tc>
              </a:tr>
              <a:tr h="750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Non Accredited training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Entitlement (Tutorial)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Tutorials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and non –accredited training support  to prepare the individual </a:t>
                      </a:r>
                      <a:r>
                        <a:rPr lang="en-GB" sz="1200" i="1" baseline="0" dirty="0" smtClean="0">
                          <a:solidFill>
                            <a:srgbClr val="FF0000"/>
                          </a:solidFill>
                        </a:rPr>
                        <a:t>for work or progression (could be RWE)</a:t>
                      </a:r>
                      <a:endParaRPr lang="en-GB" sz="1200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TBC</a:t>
                      </a:r>
                    </a:p>
                  </a:txBody>
                  <a:tcPr marT="45719" marB="45719"/>
                </a:tc>
              </a:tr>
              <a:tr h="822957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Employability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(options available)</a:t>
                      </a:r>
                    </a:p>
                    <a:p>
                      <a:pPr algn="l"/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or Additionality (smaller relevant qualification)</a:t>
                      </a:r>
                    </a:p>
                    <a:p>
                      <a:pPr algn="l"/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L1 Award in Employability skills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QAN 600/57555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Example - 46</a:t>
                      </a:r>
                      <a:endParaRPr lang="en-GB" sz="1200" dirty="0"/>
                    </a:p>
                  </a:txBody>
                  <a:tcPr marT="45723" marB="45723"/>
                </a:tc>
              </a:tr>
              <a:tr h="687221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Total hours</a:t>
                      </a:r>
                      <a:endParaRPr lang="en-GB" sz="1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Flexibility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for total glh can be made through work experience/ non accredited activity 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540</a:t>
                      </a:r>
                      <a:r>
                        <a:rPr lang="en-GB" sz="1200" baseline="0" dirty="0" smtClean="0"/>
                        <a:t> -600 +</a:t>
                      </a:r>
                      <a:endParaRPr lang="en-GB" sz="1200" dirty="0"/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25641" name="Slide Number Placeholder 1"/>
          <p:cNvSpPr txBox="1">
            <a:spLocks noGrp="1"/>
          </p:cNvSpPr>
          <p:nvPr/>
        </p:nvSpPr>
        <p:spPr bwMode="auto">
          <a:xfrm>
            <a:off x="271463" y="6342063"/>
            <a:ext cx="4032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chemeClr val="tx1"/>
              </a:solidFill>
              <a:latin typeface="Arial Black" pitchFamily="34" charset="0"/>
              <a:ea typeface="MS PGothic" pitchFamily="34" charset="-128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71463" y="188640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25644" name="Rectangle 1"/>
          <p:cNvSpPr>
            <a:spLocks noChangeArrowheads="1"/>
          </p:cNvSpPr>
          <p:nvPr/>
        </p:nvSpPr>
        <p:spPr bwMode="auto">
          <a:xfrm>
            <a:off x="271463" y="1133475"/>
            <a:ext cx="84677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GB" altLang="en-US" sz="1000" b="0" dirty="0">
                <a:solidFill>
                  <a:schemeClr val="tx1"/>
                </a:solidFill>
              </a:rPr>
              <a:t>Under the latest Government actions, full time learners will be required to be on a programme that is </a:t>
            </a:r>
            <a:r>
              <a:rPr lang="en-GB" altLang="en-US" sz="1000" dirty="0">
                <a:solidFill>
                  <a:schemeClr val="tx1"/>
                </a:solidFill>
              </a:rPr>
              <a:t>no less than 540 Guide Learning Hours </a:t>
            </a:r>
            <a:r>
              <a:rPr lang="en-GB" altLang="en-US" sz="1000" b="0" dirty="0">
                <a:solidFill>
                  <a:schemeClr val="tx1"/>
                </a:solidFill>
              </a:rPr>
              <a:t>for </a:t>
            </a:r>
            <a:r>
              <a:rPr lang="en-GB" altLang="en-US" sz="1000" b="0" dirty="0" smtClean="0">
                <a:solidFill>
                  <a:schemeClr val="tx1"/>
                </a:solidFill>
              </a:rPr>
              <a:t>a</a:t>
            </a:r>
          </a:p>
          <a:p>
            <a:pPr algn="l" eaLnBrk="1" hangingPunct="1"/>
            <a:r>
              <a:rPr lang="en-GB" altLang="en-US" sz="1000" b="0" dirty="0" smtClean="0">
                <a:solidFill>
                  <a:schemeClr val="tx1"/>
                </a:solidFill>
              </a:rPr>
              <a:t>full </a:t>
            </a:r>
            <a:r>
              <a:rPr lang="en-GB" altLang="en-US" sz="1000" b="0" dirty="0">
                <a:solidFill>
                  <a:schemeClr val="tx1"/>
                </a:solidFill>
              </a:rPr>
              <a:t>time programme, with 600 being the optimum, although they can be larger and self funded above this level.</a:t>
            </a:r>
          </a:p>
          <a:p>
            <a:pPr marL="0" lvl="1" eaLnBrk="1" hangingPunct="1"/>
            <a:endParaRPr lang="en-GB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71463" y="608274"/>
            <a:ext cx="4396570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EXAMPLE LEVEL 1 TEMPLATE</a:t>
            </a:r>
            <a:endParaRPr lang="en-GB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BCFEA"/>
      </a:accent5>
      <a:accent6>
        <a:srgbClr val="E700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14A9DE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14A9DE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4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2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2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BCFEA"/>
      </a:accent5>
      <a:accent6>
        <a:srgbClr val="E700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14A9DE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14A9DE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1101</Words>
  <Application>Microsoft Office PowerPoint</Application>
  <PresentationFormat>On-screen Show (4:3)</PresentationFormat>
  <Paragraphs>162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Default</vt:lpstr>
      <vt:lpstr>4_Default Design</vt:lpstr>
      <vt:lpstr>5_Default Design</vt:lpstr>
      <vt:lpstr>CITY &amp; GUILDS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Of Study - Examples</dc:title>
  <dc:creator>Lawrence Rowley</dc:creator>
  <cp:lastModifiedBy>Katherine Murphy</cp:lastModifiedBy>
  <cp:revision>25</cp:revision>
  <dcterms:modified xsi:type="dcterms:W3CDTF">2014-05-16T10:28:51Z</dcterms:modified>
</cp:coreProperties>
</file>