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4"/>
    <p:sldMasterId id="2147483736" r:id="rId5"/>
  </p:sldMasterIdLst>
  <p:notesMasterIdLst>
    <p:notesMasterId r:id="rId7"/>
  </p:notesMasterIdLst>
  <p:handoutMasterIdLst>
    <p:handoutMasterId r:id="rId8"/>
  </p:handoutMasterIdLst>
  <p:sldIdLst>
    <p:sldId id="680" r:id="rId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62B673C-26D9-4BAA-BD90-DE5874827563}">
          <p14:sldIdLst>
            <p14:sldId id="680"/>
          </p14:sldIdLst>
        </p14:section>
      </p14:sectionLst>
    </p:ex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Beesley" initials="CB" lastIdx="4" clrIdx="0">
    <p:extLst>
      <p:ext uri="{19B8F6BF-5375-455C-9EA6-DF929625EA0E}">
        <p15:presenceInfo xmlns:p15="http://schemas.microsoft.com/office/powerpoint/2012/main" userId="S-1-5-21-1308356437-3399562541-1039870623-1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23A"/>
    <a:srgbClr val="00B140"/>
    <a:srgbClr val="FFD100"/>
    <a:srgbClr val="97D700"/>
    <a:srgbClr val="FCE300"/>
    <a:srgbClr val="CE0058"/>
    <a:srgbClr val="E10098"/>
    <a:srgbClr val="8A1538"/>
    <a:srgbClr val="5F2167"/>
    <a:srgbClr val="D0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633" autoAdjust="0"/>
  </p:normalViewPr>
  <p:slideViewPr>
    <p:cSldViewPr snapToGrid="0">
      <p:cViewPr varScale="1">
        <p:scale>
          <a:sx n="103" d="100"/>
          <a:sy n="103" d="100"/>
        </p:scale>
        <p:origin x="1440" y="184"/>
      </p:cViewPr>
      <p:guideLst>
        <p:guide orient="horz" pos="145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9/10/20</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9/10/20</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212121"/>
                </a:solidFill>
                <a:effectLst/>
                <a:latin typeface="Calibri" panose="020F0502020204030204" pitchFamily="34" charset="0"/>
                <a:ea typeface="Times New Roman" panose="02020603050405020304" pitchFamily="18" charset="0"/>
              </a:rPr>
              <a:t>We have been using Get to Gateway for 18 months and have found it invaluable for our changing delivery methods. This has been highlighted further during the Covid-19 pandemic where we have been able to fully support our learners remotely and ensure progression is maintained.   The trainers can plan the programme effectively with clear target dates that are visible to all relevant parties.  It is simple for the learners to use with the learning required highlighted on their programme page.  Learners are able to log their off the job training on the system which helps with compliance.   It also allows all parties to see a visual of what has been achieved and what is outstanding on one screen.  The IQA process is easy to navigate, with the ability to set sampling plans and relevant tasks.  The EPA guidance is useful and the fact that you can add to the end portfolio throughout the programme saves time at the end.  City and Guilds and LM technical support have been very helpful when required with prompt resolutions.</a:t>
            </a:r>
            <a:endParaRPr lang="en-GB"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C573A14-1418-8445-A355-C4659B6B9114}" type="slidenum">
              <a:rPr lang="en-US" smtClean="0"/>
              <a:t>1</a:t>
            </a:fld>
            <a:endParaRPr lang="en-US"/>
          </a:p>
        </p:txBody>
      </p:sp>
    </p:spTree>
    <p:extLst>
      <p:ext uri="{BB962C8B-B14F-4D97-AF65-F5344CB8AC3E}">
        <p14:creationId xmlns:p14="http://schemas.microsoft.com/office/powerpoint/2010/main" val="3370757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6A2A499-5DDC-434A-B186-EB348D536F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p:cNvSpPr>
            <a:spLocks noGrp="1"/>
          </p:cNvSpPr>
          <p:nvPr>
            <p:ph type="ctrTitle"/>
          </p:nvPr>
        </p:nvSpPr>
        <p:spPr>
          <a:xfrm>
            <a:off x="623888" y="1315887"/>
            <a:ext cx="8360314" cy="2387600"/>
          </a:xfrm>
        </p:spPr>
        <p:txBody>
          <a:bodyPr anchor="ctr" anchorCtr="0"/>
          <a:lstStyle>
            <a:lvl1pPr algn="l">
              <a:defRPr sz="6000"/>
            </a:lvl1pPr>
          </a:lstStyle>
          <a:p>
            <a:r>
              <a:rPr lang="en-US"/>
              <a:t>Click to edit Master title style</a:t>
            </a:r>
            <a:endParaRPr lang="en-GB"/>
          </a:p>
        </p:txBody>
      </p:sp>
      <p:sp>
        <p:nvSpPr>
          <p:cNvPr id="3" name="Subtitle 2"/>
          <p:cNvSpPr>
            <a:spLocks noGrp="1"/>
          </p:cNvSpPr>
          <p:nvPr>
            <p:ph type="subTitle" idx="1"/>
          </p:nvPr>
        </p:nvSpPr>
        <p:spPr>
          <a:xfrm>
            <a:off x="623888" y="3829428"/>
            <a:ext cx="8360314" cy="772254"/>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sp>
        <p:nvSpPr>
          <p:cNvPr id="11" name="Text Placeholder 6"/>
          <p:cNvSpPr>
            <a:spLocks noGrp="1"/>
          </p:cNvSpPr>
          <p:nvPr>
            <p:ph type="body" sz="quarter" idx="13"/>
          </p:nvPr>
        </p:nvSpPr>
        <p:spPr>
          <a:xfrm>
            <a:off x="623888" y="5753047"/>
            <a:ext cx="5233215" cy="406354"/>
          </a:xfrm>
          <a:prstGeom prst="rect">
            <a:avLst/>
          </a:prstGeom>
        </p:spPr>
        <p:txBody>
          <a:bodyPr vert="horz" bIns="36000"/>
          <a:lstStyle>
            <a:lvl1pPr marL="0" indent="0">
              <a:buFontTx/>
              <a:buNone/>
              <a:defRPr sz="2000" baseline="0">
                <a:solidFill>
                  <a:srgbClr val="84898B"/>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US"/>
              <a:t>Click to edit</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2979" y="549276"/>
            <a:ext cx="2495134" cy="739232"/>
          </a:xfrm>
          <a:prstGeom prst="rect">
            <a:avLst/>
          </a:prstGeom>
        </p:spPr>
      </p:pic>
    </p:spTree>
    <p:extLst>
      <p:ext uri="{BB962C8B-B14F-4D97-AF65-F5344CB8AC3E}">
        <p14:creationId xmlns:p14="http://schemas.microsoft.com/office/powerpoint/2010/main" val="243169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439333"/>
            <a:ext cx="5181600" cy="4737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439333"/>
            <a:ext cx="5181600" cy="4737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E9BB1A5-83CA-4EAB-8B70-EBBF20442E42}" type="slidenum">
              <a:rPr lang="en-GB" smtClean="0"/>
              <a:t>‹#›</a:t>
            </a:fld>
            <a:endParaRPr lang="en-GB"/>
          </a:p>
        </p:txBody>
      </p:sp>
    </p:spTree>
    <p:extLst>
      <p:ext uri="{BB962C8B-B14F-4D97-AF65-F5344CB8AC3E}">
        <p14:creationId xmlns:p14="http://schemas.microsoft.com/office/powerpoint/2010/main" val="319001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E9BB1A5-83CA-4EAB-8B70-EBBF20442E42}" type="slidenum">
              <a:rPr lang="en-GB" smtClean="0"/>
              <a:t>‹#›</a:t>
            </a:fld>
            <a:endParaRPr lang="en-GB"/>
          </a:p>
        </p:txBody>
      </p:sp>
    </p:spTree>
    <p:extLst>
      <p:ext uri="{BB962C8B-B14F-4D97-AF65-F5344CB8AC3E}">
        <p14:creationId xmlns:p14="http://schemas.microsoft.com/office/powerpoint/2010/main" val="279243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_logo">
    <p:spTree>
      <p:nvGrpSpPr>
        <p:cNvPr id="1" name=""/>
        <p:cNvGrpSpPr/>
        <p:nvPr/>
      </p:nvGrpSpPr>
      <p:grpSpPr>
        <a:xfrm>
          <a:off x="0" y="0"/>
          <a:ext cx="0" cy="0"/>
          <a:chOff x="0" y="0"/>
          <a:chExt cx="0" cy="0"/>
        </a:xfrm>
      </p:grpSpPr>
      <p:sp>
        <p:nvSpPr>
          <p:cNvPr id="2" name="Title 1"/>
          <p:cNvSpPr>
            <a:spLocks noGrp="1"/>
          </p:cNvSpPr>
          <p:nvPr>
            <p:ph type="title"/>
          </p:nvPr>
        </p:nvSpPr>
        <p:spPr>
          <a:xfrm>
            <a:off x="623888" y="549275"/>
            <a:ext cx="7521046" cy="737658"/>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E9BB1A5-83CA-4EAB-8B70-EBBF20442E42}"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979" y="549276"/>
            <a:ext cx="2495134" cy="739232"/>
          </a:xfrm>
          <a:prstGeom prst="rect">
            <a:avLst/>
          </a:prstGeom>
        </p:spPr>
      </p:pic>
    </p:spTree>
    <p:extLst>
      <p:ext uri="{BB962C8B-B14F-4D97-AF65-F5344CB8AC3E}">
        <p14:creationId xmlns:p14="http://schemas.microsoft.com/office/powerpoint/2010/main" val="56971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3887" y="549275"/>
            <a:ext cx="10944225" cy="710038"/>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E9BB1A5-83CA-4EAB-8B70-EBBF20442E42}" type="slidenum">
              <a:rPr lang="en-GB" smtClean="0"/>
              <a:t>‹#›</a:t>
            </a:fld>
            <a:endParaRPr lang="en-GB"/>
          </a:p>
        </p:txBody>
      </p:sp>
      <p:sp>
        <p:nvSpPr>
          <p:cNvPr id="4" name="Text Placeholder 4"/>
          <p:cNvSpPr>
            <a:spLocks noGrp="1"/>
          </p:cNvSpPr>
          <p:nvPr>
            <p:ph type="body" sz="quarter" idx="13" hasCustomPrompt="1"/>
          </p:nvPr>
        </p:nvSpPr>
        <p:spPr>
          <a:xfrm>
            <a:off x="623888" y="1259313"/>
            <a:ext cx="10944225" cy="474662"/>
          </a:xfrm>
        </p:spPr>
        <p:txBody>
          <a:bodyPr/>
          <a:lstStyle>
            <a:lvl1pPr marL="0" indent="0">
              <a:buNone/>
              <a:defRPr b="1"/>
            </a:lvl1pPr>
          </a:lstStyle>
          <a:p>
            <a:pPr lvl="0"/>
            <a:r>
              <a:rPr lang="en-GB"/>
              <a:t>Click to insert sub title</a:t>
            </a:r>
          </a:p>
        </p:txBody>
      </p:sp>
    </p:spTree>
    <p:extLst>
      <p:ext uri="{BB962C8B-B14F-4D97-AF65-F5344CB8AC3E}">
        <p14:creationId xmlns:p14="http://schemas.microsoft.com/office/powerpoint/2010/main" val="1114626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3887" y="549275"/>
            <a:ext cx="7673445" cy="710038"/>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E9BB1A5-83CA-4EAB-8B70-EBBF20442E42}" type="slidenum">
              <a:rPr lang="en-GB" smtClean="0"/>
              <a:t>‹#›</a:t>
            </a:fld>
            <a:endParaRPr lang="en-GB"/>
          </a:p>
        </p:txBody>
      </p:sp>
      <p:sp>
        <p:nvSpPr>
          <p:cNvPr id="4" name="Text Placeholder 4"/>
          <p:cNvSpPr>
            <a:spLocks noGrp="1"/>
          </p:cNvSpPr>
          <p:nvPr>
            <p:ph type="body" sz="quarter" idx="13" hasCustomPrompt="1"/>
          </p:nvPr>
        </p:nvSpPr>
        <p:spPr>
          <a:xfrm>
            <a:off x="623888" y="1294825"/>
            <a:ext cx="10944225" cy="474662"/>
          </a:xfrm>
        </p:spPr>
        <p:txBody>
          <a:bodyPr/>
          <a:lstStyle>
            <a:lvl1pPr marL="0" indent="0">
              <a:buNone/>
              <a:defRPr b="1"/>
            </a:lvl1pPr>
          </a:lstStyle>
          <a:p>
            <a:pPr lvl="0"/>
            <a:r>
              <a:rPr lang="en-GB"/>
              <a:t>Click to insert sub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979" y="549276"/>
            <a:ext cx="2495134" cy="739232"/>
          </a:xfrm>
          <a:prstGeom prst="rect">
            <a:avLst/>
          </a:prstGeom>
        </p:spPr>
      </p:pic>
    </p:spTree>
    <p:extLst>
      <p:ext uri="{BB962C8B-B14F-4D97-AF65-F5344CB8AC3E}">
        <p14:creationId xmlns:p14="http://schemas.microsoft.com/office/powerpoint/2010/main" val="3789966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9BB1A5-83CA-4EAB-8B70-EBBF20442E42}" type="slidenum">
              <a:rPr lang="en-GB" smtClean="0"/>
              <a:t>‹#›</a:t>
            </a:fld>
            <a:endParaRPr lang="en-GB"/>
          </a:p>
        </p:txBody>
      </p:sp>
    </p:spTree>
    <p:extLst>
      <p:ext uri="{BB962C8B-B14F-4D97-AF65-F5344CB8AC3E}">
        <p14:creationId xmlns:p14="http://schemas.microsoft.com/office/powerpoint/2010/main" val="1398310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7FA5-9FCA-4C4F-9AFD-0CDA42481227}"/>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lvl1pPr>
          </a:lstStyle>
          <a:p>
            <a:r>
              <a:rPr lang="en-US"/>
              <a:t>Click to edit Master title style</a:t>
            </a:r>
            <a:endParaRPr lang="en-GB"/>
          </a:p>
        </p:txBody>
      </p:sp>
      <p:sp>
        <p:nvSpPr>
          <p:cNvPr id="3" name="Subtitle 2">
            <a:extLst>
              <a:ext uri="{FF2B5EF4-FFF2-40B4-BE49-F238E27FC236}">
                <a16:creationId xmlns:a16="http://schemas.microsoft.com/office/drawing/2014/main" id="{3369F90C-A2CE-44E2-B89C-18143362B6EE}"/>
              </a:ext>
            </a:extLst>
          </p:cNvPr>
          <p:cNvSpPr>
            <a:spLocks noGrp="1"/>
          </p:cNvSpPr>
          <p:nvPr>
            <p:ph type="subTitle" idx="1"/>
          </p:nvPr>
        </p:nvSpPr>
        <p:spPr>
          <a:xfrm>
            <a:off x="288000" y="247606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2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89077E-1394-4F64-9C27-F004B7437F84}"/>
              </a:ext>
            </a:extLst>
          </p:cNvPr>
          <p:cNvSpPr>
            <a:spLocks noGrp="1"/>
          </p:cNvSpPr>
          <p:nvPr>
            <p:ph type="dt" sz="half" idx="10"/>
          </p:nvPr>
        </p:nvSpPr>
        <p:spPr>
          <a:xfrm>
            <a:off x="288000" y="3128040"/>
            <a:ext cx="2743200" cy="365125"/>
          </a:xfrm>
          <a:prstGeom prst="rect">
            <a:avLst/>
          </a:prstGeom>
        </p:spPr>
        <p:txBody>
          <a:bodyPr lIns="0" tIns="0" rIns="0" bIns="0"/>
          <a:lstStyle>
            <a:lvl1pPr>
              <a:defRPr sz="1800">
                <a:solidFill>
                  <a:schemeClr val="tx1"/>
                </a:solidFill>
                <a:latin typeface="Arial" panose="020B0604020202020204" pitchFamily="34" charset="0"/>
                <a:cs typeface="Arial" panose="020B0604020202020204" pitchFamily="34" charset="0"/>
              </a:defRPr>
            </a:lvl1pPr>
          </a:lstStyle>
          <a:p>
            <a:fld id="{857B3888-6D30-B34E-81EC-2E560F79E5D3}" type="datetime4">
              <a:rPr lang="en-GB" smtClean="0"/>
              <a:t>10 September 2020</a:t>
            </a:fld>
            <a:endParaRPr lang="en-GB"/>
          </a:p>
        </p:txBody>
      </p:sp>
      <p:sp>
        <p:nvSpPr>
          <p:cNvPr id="6" name="Slide Number Placeholder 5">
            <a:extLst>
              <a:ext uri="{FF2B5EF4-FFF2-40B4-BE49-F238E27FC236}">
                <a16:creationId xmlns:a16="http://schemas.microsoft.com/office/drawing/2014/main" id="{5A1E4174-2DE5-4168-969D-702F59F4EA8A}"/>
              </a:ext>
            </a:extLst>
          </p:cNvPr>
          <p:cNvSpPr>
            <a:spLocks noGrp="1"/>
          </p:cNvSpPr>
          <p:nvPr>
            <p:ph type="sldNum" sz="quarter" idx="12"/>
          </p:nvPr>
        </p:nvSpPr>
        <p:spPr/>
        <p:txBody>
          <a:bodyPr/>
          <a:lstStyle>
            <a:lvl1pPr algn="ct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8" name="Picture 7">
            <a:extLst>
              <a:ext uri="{FF2B5EF4-FFF2-40B4-BE49-F238E27FC236}">
                <a16:creationId xmlns:a16="http://schemas.microsoft.com/office/drawing/2014/main" id="{2ABF9CCF-08C5-4EF9-8FF3-B2F5B508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652" y="0"/>
            <a:ext cx="7083575" cy="6514241"/>
          </a:xfrm>
          <a:prstGeom prst="rect">
            <a:avLst/>
          </a:prstGeom>
        </p:spPr>
      </p:pic>
      <p:pic>
        <p:nvPicPr>
          <p:cNvPr id="5" name="Pictur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1431958504"/>
      </p:ext>
    </p:extLst>
  </p:cSld>
  <p:clrMapOvr>
    <a:masterClrMapping/>
  </p:clrMapOvr>
  <p:extLst>
    <p:ext uri="{DCECCB84-F9BA-43D5-87BE-67443E8EF086}">
      <p15:sldGuideLst xmlns:p15="http://schemas.microsoft.com/office/powerpoint/2012/main">
        <p15:guide id="1" pos="3840">
          <p15:clr>
            <a:srgbClr val="FBAE40"/>
          </p15:clr>
        </p15:guide>
        <p15:guide id="2" pos="18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Bullets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9623817"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ct val="100000"/>
              </a:lnSpc>
              <a:defRPr sz="1600" b="1">
                <a:solidFill>
                  <a:schemeClr val="accent1"/>
                </a:solidFill>
                <a:latin typeface="Arial" panose="020B0604020202020204" pitchFamily="34" charset="0"/>
                <a:cs typeface="Arial" panose="020B0604020202020204" pitchFamily="34" charset="0"/>
              </a:defRPr>
            </a:lvl1pPr>
            <a:lvl2pPr marL="228600" indent="-228600">
              <a:lnSpc>
                <a:spcPct val="100000"/>
              </a:lnSpc>
              <a:buClr>
                <a:schemeClr val="accent2"/>
              </a:buClr>
              <a:buFont typeface="Symbol" panose="05050102010706020507" pitchFamily="18" charset="2"/>
              <a:buChar char="·"/>
              <a:defRPr sz="1600">
                <a:solidFill>
                  <a:schemeClr val="tx2"/>
                </a:solidFill>
                <a:latin typeface="Arial" panose="020B0604020202020204" pitchFamily="34" charset="0"/>
                <a:cs typeface="Arial" panose="020B0604020202020204" pitchFamily="34" charset="0"/>
              </a:defRPr>
            </a:lvl2pPr>
            <a:lvl3pPr marL="460800" indent="-228600">
              <a:lnSpc>
                <a:spcPct val="100000"/>
              </a:lnSpc>
              <a:buClr>
                <a:schemeClr val="accent3"/>
              </a:buClr>
              <a:defRPr sz="1600">
                <a:latin typeface="Arial" panose="020B0604020202020204" pitchFamily="34" charset="0"/>
                <a:cs typeface="Arial" panose="020B0604020202020204" pitchFamily="34" charset="0"/>
              </a:defRPr>
            </a:lvl3pPr>
            <a:lvl4pPr marL="691200">
              <a:lnSpc>
                <a:spcPct val="100000"/>
              </a:lnSpc>
              <a:buClr>
                <a:schemeClr val="accent2"/>
              </a:buClr>
              <a:defRPr sz="1600">
                <a:latin typeface="Arial" panose="020B0604020202020204" pitchFamily="34" charset="0"/>
                <a:cs typeface="Arial" panose="020B0604020202020204" pitchFamily="34" charset="0"/>
              </a:defRPr>
            </a:lvl4pPr>
            <a:lvl5pPr marL="921600" indent="-228600">
              <a:lnSpc>
                <a:spcPct val="100000"/>
              </a:lnSpc>
              <a:buClr>
                <a:schemeClr val="accent3"/>
              </a:buClr>
              <a:buFont typeface="Nunito Sans" panose="00000500000000000000" pitchFamily="2" charset="0"/>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48606A5D-2474-1C4A-9E8D-36DC70A3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13EB5872-E11E-4E4D-84D7-2F9309635164}" type="datetime4">
              <a:rPr lang="en-GB" smtClean="0"/>
              <a:t>10 September 2020</a:t>
            </a:fld>
            <a:endParaRPr lang="en-GB"/>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22772014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Numbering –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9456293"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ct val="100000"/>
              </a:lnSpc>
              <a:defRPr sz="1600" b="1">
                <a:solidFill>
                  <a:schemeClr val="tx2"/>
                </a:solidFill>
              </a:defRPr>
            </a:lvl1pPr>
            <a:lvl2pPr marL="342900" indent="-342900">
              <a:lnSpc>
                <a:spcPct val="100000"/>
              </a:lnSpc>
              <a:buClr>
                <a:schemeClr val="accent1"/>
              </a:buClr>
              <a:buFont typeface="+mj-lt"/>
              <a:buAutoNum type="arabicPeriod"/>
              <a:defRPr sz="1600">
                <a:solidFill>
                  <a:schemeClr val="tx1"/>
                </a:solidFill>
              </a:defRPr>
            </a:lvl2pPr>
            <a:lvl3pPr marL="684000" indent="-342000">
              <a:lnSpc>
                <a:spcPct val="100000"/>
              </a:lnSpc>
              <a:buClr>
                <a:schemeClr val="accent5"/>
              </a:buClr>
              <a:buFont typeface="+mj-lt"/>
              <a:buAutoNum type="alphaLcPeriod"/>
              <a:defRPr sz="1600"/>
            </a:lvl3pPr>
            <a:lvl4pPr marL="1026000" indent="-342000">
              <a:lnSpc>
                <a:spcPct val="100000"/>
              </a:lnSpc>
              <a:buClr>
                <a:schemeClr val="accent3"/>
              </a:buClr>
              <a:buFont typeface="+mj-lt"/>
              <a:buAutoNum type="romanLcPeriod"/>
              <a:defRPr sz="1600"/>
            </a:lvl4pPr>
            <a:lvl5pPr marL="920750" indent="-228600">
              <a:lnSpc>
                <a:spcPts val="2300"/>
              </a:lnSpc>
              <a:buClr>
                <a:schemeClr val="accent1"/>
              </a:buClr>
              <a:buFont typeface="Nunito Sans" panose="00000500000000000000" pitchFamily="2" charset="0"/>
              <a:buChar cha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5" name="Picture 4">
            <a:extLst>
              <a:ext uri="{FF2B5EF4-FFF2-40B4-BE49-F238E27FC236}">
                <a16:creationId xmlns:a16="http://schemas.microsoft.com/office/drawing/2014/main" id="{B8B78DA8-7828-45FE-ACF0-07F1177E35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5C0B09AF-0EBA-7B41-A516-52FD22A2CB50}" type="datetime4">
              <a:rPr lang="en-GB" smtClean="0"/>
              <a:t>10 September 2020</a:t>
            </a:fld>
            <a:endParaRPr lang="en-GB"/>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1353880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Column Tex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675982"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765667" cy="415224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Tx/>
              <a:buNone/>
              <a:defRPr sz="1600">
                <a:latin typeface="Arial" panose="020B0604020202020204" pitchFamily="34" charset="0"/>
                <a:cs typeface="Arial" panose="020B0604020202020204" pitchFamily="34" charset="0"/>
              </a:defRPr>
            </a:lvl2pPr>
            <a:lvl3pPr marL="232200" indent="0">
              <a:lnSpc>
                <a:spcPts val="1700"/>
              </a:lnSpc>
              <a:buClr>
                <a:schemeClr val="accent1"/>
              </a:buClr>
              <a:buFont typeface="Arial" panose="020B0604020202020204" pitchFamily="34" charset="0"/>
              <a:buNone/>
              <a:defRPr sz="1400">
                <a:latin typeface="Arial" panose="020B0604020202020204" pitchFamily="34" charset="0"/>
                <a:cs typeface="Arial" panose="020B0604020202020204" pitchFamily="34" charset="0"/>
              </a:defRPr>
            </a:lvl3pPr>
            <a:lvl4pPr marL="748350" indent="-285750">
              <a:lnSpc>
                <a:spcPts val="1700"/>
              </a:lnSpc>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marL="978750" indent="-285750">
              <a:lnSpc>
                <a:spcPts val="17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Text here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AA292C01-1554-A640-9B2F-B53778A0A1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8"/>
            <a:ext cx="3155400" cy="183836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9CEE70C-E73B-7442-8CC2-A7696F2EEBE4}" type="datetime4">
              <a:rPr lang="en-GB" smtClean="0"/>
              <a:t>10 September 2020</a:t>
            </a:fld>
            <a:endParaRPr lang="en-GB"/>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2886507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4BE894-5F03-463E-BCE6-81DF33FEC4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1"/>
          <p:cNvSpPr>
            <a:spLocks noGrp="1"/>
          </p:cNvSpPr>
          <p:nvPr>
            <p:ph type="ctrTitle"/>
          </p:nvPr>
        </p:nvSpPr>
        <p:spPr>
          <a:xfrm>
            <a:off x="623888" y="1315887"/>
            <a:ext cx="8360314" cy="2387600"/>
          </a:xfrm>
        </p:spPr>
        <p:txBody>
          <a:bodyPr anchor="ctr" anchorCtr="0"/>
          <a:lstStyle>
            <a:lvl1pPr algn="l">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623888" y="3829428"/>
            <a:ext cx="8360314" cy="772254"/>
          </a:xfrm>
        </p:spPr>
        <p:txBody>
          <a:bodyPr/>
          <a:lstStyle>
            <a:lvl1pPr marL="0" indent="0" algn="l">
              <a:buNone/>
              <a:defRPr sz="2400" b="1">
                <a:solidFill>
                  <a:schemeClr val="tx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lvl1pPr>
              <a:defRPr>
                <a:solidFill>
                  <a:schemeClr val="tx1">
                    <a:lumMod val="75000"/>
                  </a:schemeClr>
                </a:solidFill>
              </a:defRPr>
            </a:lvl1pPr>
          </a:lstStyle>
          <a:p>
            <a:fld id="{DE9BB1A5-83CA-4EAB-8B70-EBBF20442E42}" type="slidenum">
              <a:rPr lang="en-GB" smtClean="0"/>
              <a:pPr/>
              <a:t>‹#›</a:t>
            </a:fld>
            <a:endParaRPr lang="en-GB"/>
          </a:p>
        </p:txBody>
      </p:sp>
      <p:sp>
        <p:nvSpPr>
          <p:cNvPr id="11" name="Text Placeholder 6"/>
          <p:cNvSpPr>
            <a:spLocks noGrp="1"/>
          </p:cNvSpPr>
          <p:nvPr>
            <p:ph type="body" sz="quarter" idx="13"/>
          </p:nvPr>
        </p:nvSpPr>
        <p:spPr>
          <a:xfrm>
            <a:off x="623888" y="5753047"/>
            <a:ext cx="5233215" cy="406354"/>
          </a:xfrm>
          <a:prstGeom prst="rect">
            <a:avLst/>
          </a:prstGeom>
        </p:spPr>
        <p:txBody>
          <a:bodyPr vert="horz" bIns="36000"/>
          <a:lstStyle>
            <a:lvl1pPr marL="0" indent="0">
              <a:buFontTx/>
              <a:buNone/>
              <a:defRPr sz="2000" baseline="0">
                <a:solidFill>
                  <a:schemeClr val="tx1">
                    <a:lumMod val="95000"/>
                  </a:schemeClr>
                </a:solidFill>
                <a:latin typeface="+mj-lt"/>
              </a:defRPr>
            </a:lvl1pPr>
            <a:lvl2pPr>
              <a:defRPr sz="2000">
                <a:solidFill>
                  <a:srgbClr val="FFFFFF"/>
                </a:solidFill>
                <a:latin typeface="+mj-lt"/>
              </a:defRPr>
            </a:lvl2pPr>
            <a:lvl3pPr>
              <a:defRPr sz="2000">
                <a:solidFill>
                  <a:srgbClr val="FFFFFF"/>
                </a:solidFill>
                <a:latin typeface="+mj-lt"/>
              </a:defRPr>
            </a:lvl3pPr>
            <a:lvl4pPr>
              <a:defRPr sz="2000">
                <a:solidFill>
                  <a:srgbClr val="FFFFFF"/>
                </a:solidFill>
                <a:latin typeface="+mj-lt"/>
              </a:defRPr>
            </a:lvl4pPr>
            <a:lvl5pPr>
              <a:defRPr sz="2000">
                <a:solidFill>
                  <a:srgbClr val="FFFFFF"/>
                </a:solidFill>
                <a:latin typeface="+mj-lt"/>
              </a:defRPr>
            </a:lvl5pPr>
          </a:lstStyle>
          <a:p>
            <a:pPr lvl="0"/>
            <a:r>
              <a:rPr lang="en-US"/>
              <a:t>Click to edit</a:t>
            </a:r>
          </a:p>
        </p:txBody>
      </p:sp>
      <p:pic>
        <p:nvPicPr>
          <p:cNvPr id="15" name="Picture 14">
            <a:extLst>
              <a:ext uri="{FF2B5EF4-FFF2-40B4-BE49-F238E27FC236}">
                <a16:creationId xmlns:a16="http://schemas.microsoft.com/office/drawing/2014/main" id="{BB7713E3-BF23-4224-8695-3D68DF661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2979" y="556588"/>
            <a:ext cx="2495133" cy="739232"/>
          </a:xfrm>
          <a:prstGeom prst="rect">
            <a:avLst/>
          </a:prstGeom>
        </p:spPr>
      </p:pic>
    </p:spTree>
    <p:extLst>
      <p:ext uri="{BB962C8B-B14F-4D97-AF65-F5344CB8AC3E}">
        <p14:creationId xmlns:p14="http://schemas.microsoft.com/office/powerpoint/2010/main" val="220243781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Ma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262400"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15814C7C-0C76-B342-9734-60AEF867EA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2"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2AC74FF9-8949-E44A-9B48-CD0227050D06}" type="datetime4">
              <a:rPr lang="en-GB" smtClean="0"/>
              <a:t>10 September 2020</a:t>
            </a:fld>
            <a:endParaRPr lang="en-GB"/>
          </a:p>
        </p:txBody>
      </p:sp>
      <p:sp>
        <p:nvSpPr>
          <p:cNvPr id="14"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7999" y="1707840"/>
            <a:ext cx="9262401" cy="415224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32200" indent="0">
              <a:lnSpc>
                <a:spcPts val="1700"/>
              </a:lnSpc>
              <a:buClr>
                <a:schemeClr val="accent1"/>
              </a:buClr>
              <a:buNone/>
              <a:defRPr sz="1400">
                <a:latin typeface="Arial" panose="020B0604020202020204" pitchFamily="34" charset="0"/>
                <a:cs typeface="Arial" panose="020B0604020202020204" pitchFamily="34" charset="0"/>
              </a:defRPr>
            </a:lvl3pPr>
            <a:lvl4pPr marL="462600" indent="0">
              <a:lnSpc>
                <a:spcPts val="1700"/>
              </a:lnSpc>
              <a:buClr>
                <a:schemeClr val="accent2"/>
              </a:buClr>
              <a:buNone/>
              <a:defRPr sz="140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a:t>Edit Master text styles</a:t>
            </a:r>
          </a:p>
          <a:p>
            <a:pPr lvl="1"/>
            <a:r>
              <a:rPr lang="en-US"/>
              <a:t>Text Here</a:t>
            </a:r>
            <a:endParaRPr lang="en-GB"/>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2597027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 Column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759744"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36400" cy="413416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85750" indent="-285750">
              <a:lnSpc>
                <a:spcPts val="1700"/>
              </a:lnSpc>
              <a:spcBef>
                <a:spcPts val="0"/>
              </a:spcBef>
              <a:buClr>
                <a:schemeClr val="accent2"/>
              </a:buClr>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3pPr>
            <a:lvl4pPr marL="748350" indent="-285750">
              <a:lnSpc>
                <a:spcPts val="1700"/>
              </a:lnSpc>
              <a:spcBef>
                <a:spcPts val="0"/>
              </a:spcBef>
              <a:buClr>
                <a:schemeClr val="accent3"/>
              </a:buClr>
              <a:buFont typeface="System Font"/>
              <a:buChar char="–"/>
              <a:defRPr sz="1600">
                <a:latin typeface="Arial" panose="020B0604020202020204" pitchFamily="34" charset="0"/>
                <a:cs typeface="Arial" panose="020B0604020202020204" pitchFamily="34" charset="0"/>
              </a:defRPr>
            </a:lvl4pPr>
            <a:lvl5pPr marL="978750" indent="-285750">
              <a:lnSpc>
                <a:spcPts val="1700"/>
              </a:lnSpc>
              <a:spcBef>
                <a:spcPts val="0"/>
              </a:spcBef>
              <a:buClr>
                <a:schemeClr val="accent1"/>
              </a:buClr>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8"/>
            <a:ext cx="3155400" cy="1838363"/>
          </a:xfrm>
          <a:prstGeom prst="rect">
            <a:avLst/>
          </a:prstGeom>
        </p:spPr>
      </p:pic>
      <p:sp>
        <p:nvSpPr>
          <p:cNvPr id="12"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171760" y="1707840"/>
            <a:ext cx="4436400" cy="413416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342900" indent="-342900">
              <a:lnSpc>
                <a:spcPts val="1700"/>
              </a:lnSpc>
              <a:spcBef>
                <a:spcPts val="0"/>
              </a:spcBef>
              <a:buClr>
                <a:schemeClr val="accent2"/>
              </a:buClr>
              <a:buFont typeface="+mj-lt"/>
              <a:buAutoNum type="arabicPeriod"/>
              <a:defRPr sz="1600">
                <a:latin typeface="Arial" panose="020B0604020202020204" pitchFamily="34" charset="0"/>
                <a:cs typeface="Arial" panose="020B0604020202020204" pitchFamily="34" charset="0"/>
              </a:defRPr>
            </a:lvl3pPr>
            <a:lvl4pPr marL="684000" indent="-342900">
              <a:lnSpc>
                <a:spcPts val="1700"/>
              </a:lnSpc>
              <a:spcBef>
                <a:spcPts val="0"/>
              </a:spcBef>
              <a:buClr>
                <a:schemeClr val="accent3"/>
              </a:buClr>
              <a:buFont typeface="+mj-lt"/>
              <a:buAutoNum type="alphaLcPeriod"/>
              <a:defRPr sz="1600">
                <a:latin typeface="Arial" panose="020B0604020202020204" pitchFamily="34" charset="0"/>
                <a:cs typeface="Arial" panose="020B0604020202020204" pitchFamily="34" charset="0"/>
              </a:defRPr>
            </a:lvl4pPr>
            <a:lvl5pPr marL="1058400" indent="-342000">
              <a:lnSpc>
                <a:spcPts val="1700"/>
              </a:lnSpc>
              <a:spcBef>
                <a:spcPts val="0"/>
              </a:spcBef>
              <a:buClr>
                <a:schemeClr val="accent1"/>
              </a:buClr>
              <a:buFont typeface="+mj-lt"/>
              <a:buAutoNum type="romanLcPeriod"/>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528DBB2-5FB0-3448-A86E-290D5C4B160B}" type="datetime4">
              <a:rPr lang="en-GB" smtClean="0"/>
              <a:t>10 September 2020</a:t>
            </a:fld>
            <a:endParaRPr lang="en-GB"/>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3109472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845344"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64000" cy="4134160"/>
          </a:xfrm>
        </p:spPr>
        <p:txBody>
          <a:bodyPr lIns="0" tIns="0" rIns="0" bIns="0">
            <a:normAutofit/>
          </a:bodyPr>
          <a:lstStyle>
            <a:lvl1pPr>
              <a:lnSpc>
                <a:spcPts val="1700"/>
              </a:lnSpc>
              <a:spcBef>
                <a:spcPts val="500"/>
              </a:spcBef>
              <a:defRPr sz="1600" b="1">
                <a:solidFill>
                  <a:schemeClr val="accent1"/>
                </a:solidFill>
              </a:defRPr>
            </a:lvl1pPr>
            <a:lvl2pPr marL="0" indent="0">
              <a:lnSpc>
                <a:spcPts val="1700"/>
              </a:lnSpc>
              <a:spcBef>
                <a:spcPts val="500"/>
              </a:spcBef>
              <a:buClr>
                <a:schemeClr val="accent2"/>
              </a:buClr>
              <a:buFont typeface="Symbol" panose="05050102010706020507" pitchFamily="18" charset="2"/>
              <a:buNone/>
              <a:defRPr sz="1600"/>
            </a:lvl2pPr>
            <a:lvl3pPr marL="285750" indent="-285750">
              <a:lnSpc>
                <a:spcPts val="1700"/>
              </a:lnSpc>
              <a:spcBef>
                <a:spcPts val="0"/>
              </a:spcBef>
              <a:buClr>
                <a:schemeClr val="accent1"/>
              </a:buClr>
              <a:buFont typeface="Symbol" panose="05050102010706020507" pitchFamily="18" charset="2"/>
              <a:buChar char="·"/>
              <a:defRPr sz="1400"/>
            </a:lvl3pPr>
            <a:lvl4pPr marL="748350" indent="-285750">
              <a:lnSpc>
                <a:spcPts val="1700"/>
              </a:lnSpc>
              <a:spcBef>
                <a:spcPts val="0"/>
              </a:spcBef>
              <a:buClr>
                <a:schemeClr val="accent2"/>
              </a:buClr>
              <a:buFont typeface="Arial" panose="020B0604020202020204" pitchFamily="34" charset="0"/>
              <a:buChar char="•"/>
              <a:defRPr sz="1400"/>
            </a:lvl4pPr>
            <a:lvl5pPr marL="693000" indent="0">
              <a:lnSpc>
                <a:spcPts val="1700"/>
              </a:lnSpc>
              <a:spcBef>
                <a:spcPts val="0"/>
              </a:spcBef>
              <a:buClr>
                <a:schemeClr val="accent3"/>
              </a:buClr>
              <a:buFont typeface="Arial" panose="020B0604020202020204" pitchFamily="34" charset="0"/>
              <a:buNone/>
              <a:defRPr sz="1400"/>
            </a:lvl5pPr>
          </a:lstStyle>
          <a:p>
            <a:pPr lvl="0"/>
            <a:r>
              <a:rPr lang="en-US"/>
              <a:t>Edit Master text styles</a:t>
            </a:r>
          </a:p>
          <a:p>
            <a:pPr lvl="1"/>
            <a:r>
              <a:rPr lang="en-US"/>
              <a:t>Text</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15814C7C-0C76-B342-9734-60AEF867EA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2"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B18698E9-1279-E640-879D-D735AADBDDE5}" type="datetime4">
              <a:rPr lang="en-GB" smtClean="0"/>
              <a:t>10 September 2020</a:t>
            </a:fld>
            <a:endParaRPr lang="en-GB"/>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284396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77966"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80420A5E-4163-0B47-856F-C3F59E98552A}" type="datetime4">
              <a:rPr lang="en-GB" smtClean="0"/>
              <a:t>10 September 2020</a:t>
            </a:fld>
            <a:endParaRPr lang="en-GB"/>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3212240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hasCustomPrompt="1"/>
          </p:nvPr>
        </p:nvSpPr>
        <p:spPr>
          <a:xfrm>
            <a:off x="287999" y="997920"/>
            <a:ext cx="10566137" cy="714375"/>
          </a:xfrm>
        </p:spPr>
        <p:txBody>
          <a:bodyPr lIns="0" tIns="0" rIns="0" bIns="0" anchor="t" anchorCtr="0">
            <a:normAutofit/>
          </a:bodyPr>
          <a:lstStyle>
            <a:lvl1pPr>
              <a:defRPr sz="3000" b="1"/>
            </a:lvl1pPr>
          </a:lstStyle>
          <a:p>
            <a:r>
              <a:rPr lang="en-US"/>
              <a:t>Click to edit </a:t>
            </a:r>
            <a:br>
              <a:rPr lang="en-US"/>
            </a:br>
            <a:r>
              <a:rPr lang="en-US"/>
              <a:t>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6" name="Text Placeholder 5">
            <a:extLst>
              <a:ext uri="{FF2B5EF4-FFF2-40B4-BE49-F238E27FC236}">
                <a16:creationId xmlns:a16="http://schemas.microsoft.com/office/drawing/2014/main" id="{A061DD48-E50D-491C-9A8A-3BCCC12366BB}"/>
              </a:ext>
            </a:extLst>
          </p:cNvPr>
          <p:cNvSpPr>
            <a:spLocks noGrp="1"/>
          </p:cNvSpPr>
          <p:nvPr>
            <p:ph type="body" sz="quarter" idx="13"/>
          </p:nvPr>
        </p:nvSpPr>
        <p:spPr>
          <a:xfrm>
            <a:off x="3721100" y="2590799"/>
            <a:ext cx="4838700" cy="1676400"/>
          </a:xfrm>
        </p:spPr>
        <p:txBody>
          <a:bodyPr>
            <a:noAutofit/>
          </a:bodyPr>
          <a:lstStyle>
            <a:lvl1pPr algn="ctr">
              <a:lnSpc>
                <a:spcPts val="6400"/>
              </a:lnSpc>
              <a:spcBef>
                <a:spcPts val="0"/>
              </a:spcBef>
              <a:defRPr sz="6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7735E8C2-BAB4-B74F-8460-D354D4021B0B}" type="datetime4">
              <a:rPr lang="en-GB" smtClean="0"/>
              <a:t>10 September 2020</a:t>
            </a:fld>
            <a:endParaRPr lang="en-GB"/>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1958570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xes + Ad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061728"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pic>
        <p:nvPicPr>
          <p:cNvPr id="19" name="Picture 18">
            <a:extLst>
              <a:ext uri="{FF2B5EF4-FFF2-40B4-BE49-F238E27FC236}">
                <a16:creationId xmlns:a16="http://schemas.microsoft.com/office/drawing/2014/main" id="{70F8207A-C147-2141-BE0A-9ED9A373EB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8"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2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F91CEE8-6204-6C4B-A37D-F908459C47D4}" type="datetime4">
              <a:rPr lang="en-GB" smtClean="0"/>
              <a:t>10 September 2020</a:t>
            </a:fld>
            <a:endParaRPr lang="en-GB"/>
          </a:p>
        </p:txBody>
      </p:sp>
      <p:pic>
        <p:nvPicPr>
          <p:cNvPr id="23" name="Picture 2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3382590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xes + Fixe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0433515"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tx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pic>
        <p:nvPicPr>
          <p:cNvPr id="24" name="Picture 23">
            <a:extLst>
              <a:ext uri="{FF2B5EF4-FFF2-40B4-BE49-F238E27FC236}">
                <a16:creationId xmlns:a16="http://schemas.microsoft.com/office/drawing/2014/main" id="{08B75B64-59B2-384B-A2C4-67A7014684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2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27"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9BDB43D-12AC-B740-86B0-97577FB58370}" type="datetime4">
              <a:rPr lang="en-GB" smtClean="0"/>
              <a:t>10 September 2020</a:t>
            </a:fld>
            <a:endParaRPr lang="en-GB"/>
          </a:p>
        </p:txBody>
      </p:sp>
      <p:grpSp>
        <p:nvGrpSpPr>
          <p:cNvPr id="28" name="Group 1022">
            <a:extLst>
              <a:ext uri="{FF2B5EF4-FFF2-40B4-BE49-F238E27FC236}">
                <a16:creationId xmlns:a16="http://schemas.microsoft.com/office/drawing/2014/main" id="{B4D2B1BA-D210-4511-AE05-628DDDB4DA50}"/>
              </a:ext>
            </a:extLst>
          </p:cNvPr>
          <p:cNvGrpSpPr>
            <a:grpSpLocks noChangeAspect="1"/>
          </p:cNvGrpSpPr>
          <p:nvPr userDrawn="1"/>
        </p:nvGrpSpPr>
        <p:grpSpPr bwMode="auto">
          <a:xfrm>
            <a:off x="339209" y="1706400"/>
            <a:ext cx="677940" cy="834120"/>
            <a:chOff x="4229" y="1861"/>
            <a:chExt cx="1363" cy="1677"/>
          </a:xfrm>
          <a:solidFill>
            <a:schemeClr val="accent1"/>
          </a:solidFill>
        </p:grpSpPr>
        <p:sp>
          <p:nvSpPr>
            <p:cNvPr id="29" name="Freeform 1023">
              <a:extLst>
                <a:ext uri="{FF2B5EF4-FFF2-40B4-BE49-F238E27FC236}">
                  <a16:creationId xmlns:a16="http://schemas.microsoft.com/office/drawing/2014/main" id="{7845EFE5-5D13-4146-9155-2C052956D688}"/>
                </a:ext>
              </a:extLst>
            </p:cNvPr>
            <p:cNvSpPr>
              <a:spLocks/>
            </p:cNvSpPr>
            <p:nvPr/>
          </p:nvSpPr>
          <p:spPr bwMode="auto">
            <a:xfrm>
              <a:off x="4692" y="1861"/>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024">
              <a:extLst>
                <a:ext uri="{FF2B5EF4-FFF2-40B4-BE49-F238E27FC236}">
                  <a16:creationId xmlns:a16="http://schemas.microsoft.com/office/drawing/2014/main" id="{4242A0F8-6F09-47BB-9501-E912EC95D608}"/>
                </a:ext>
              </a:extLst>
            </p:cNvPr>
            <p:cNvSpPr>
              <a:spLocks/>
            </p:cNvSpPr>
            <p:nvPr/>
          </p:nvSpPr>
          <p:spPr bwMode="auto">
            <a:xfrm>
              <a:off x="4692" y="1861"/>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025">
              <a:extLst>
                <a:ext uri="{FF2B5EF4-FFF2-40B4-BE49-F238E27FC236}">
                  <a16:creationId xmlns:a16="http://schemas.microsoft.com/office/drawing/2014/main" id="{2161402E-C0BB-4662-A766-92D53BB3BA5E}"/>
                </a:ext>
              </a:extLst>
            </p:cNvPr>
            <p:cNvSpPr>
              <a:spLocks/>
            </p:cNvSpPr>
            <p:nvPr/>
          </p:nvSpPr>
          <p:spPr bwMode="auto">
            <a:xfrm>
              <a:off x="4846" y="1861"/>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026">
              <a:extLst>
                <a:ext uri="{FF2B5EF4-FFF2-40B4-BE49-F238E27FC236}">
                  <a16:creationId xmlns:a16="http://schemas.microsoft.com/office/drawing/2014/main" id="{1D7A3218-C202-496D-A4F3-7C606ABE59A4}"/>
                </a:ext>
              </a:extLst>
            </p:cNvPr>
            <p:cNvSpPr>
              <a:spLocks/>
            </p:cNvSpPr>
            <p:nvPr/>
          </p:nvSpPr>
          <p:spPr bwMode="auto">
            <a:xfrm>
              <a:off x="4846" y="1861"/>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27">
              <a:extLst>
                <a:ext uri="{FF2B5EF4-FFF2-40B4-BE49-F238E27FC236}">
                  <a16:creationId xmlns:a16="http://schemas.microsoft.com/office/drawing/2014/main" id="{7379E349-B795-4761-8F31-DF765BE15313}"/>
                </a:ext>
              </a:extLst>
            </p:cNvPr>
            <p:cNvSpPr>
              <a:spLocks/>
            </p:cNvSpPr>
            <p:nvPr/>
          </p:nvSpPr>
          <p:spPr bwMode="auto">
            <a:xfrm>
              <a:off x="5001" y="1861"/>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028">
              <a:extLst>
                <a:ext uri="{FF2B5EF4-FFF2-40B4-BE49-F238E27FC236}">
                  <a16:creationId xmlns:a16="http://schemas.microsoft.com/office/drawing/2014/main" id="{8190B7AF-8678-4FD7-9B04-12B7AB6DC8ED}"/>
                </a:ext>
              </a:extLst>
            </p:cNvPr>
            <p:cNvSpPr>
              <a:spLocks/>
            </p:cNvSpPr>
            <p:nvPr/>
          </p:nvSpPr>
          <p:spPr bwMode="auto">
            <a:xfrm>
              <a:off x="5001" y="1861"/>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029">
              <a:extLst>
                <a:ext uri="{FF2B5EF4-FFF2-40B4-BE49-F238E27FC236}">
                  <a16:creationId xmlns:a16="http://schemas.microsoft.com/office/drawing/2014/main" id="{BF46AD6D-7282-4730-93F6-D860014042B2}"/>
                </a:ext>
              </a:extLst>
            </p:cNvPr>
            <p:cNvSpPr>
              <a:spLocks/>
            </p:cNvSpPr>
            <p:nvPr/>
          </p:nvSpPr>
          <p:spPr bwMode="auto">
            <a:xfrm>
              <a:off x="4229" y="340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030">
              <a:extLst>
                <a:ext uri="{FF2B5EF4-FFF2-40B4-BE49-F238E27FC236}">
                  <a16:creationId xmlns:a16="http://schemas.microsoft.com/office/drawing/2014/main" id="{DBAC021A-7BFB-4E09-9ED9-BE3517E31750}"/>
                </a:ext>
              </a:extLst>
            </p:cNvPr>
            <p:cNvSpPr>
              <a:spLocks/>
            </p:cNvSpPr>
            <p:nvPr/>
          </p:nvSpPr>
          <p:spPr bwMode="auto">
            <a:xfrm>
              <a:off x="4229" y="340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31">
              <a:extLst>
                <a:ext uri="{FF2B5EF4-FFF2-40B4-BE49-F238E27FC236}">
                  <a16:creationId xmlns:a16="http://schemas.microsoft.com/office/drawing/2014/main" id="{B422196F-991A-471E-B0CE-0040314E1F45}"/>
                </a:ext>
              </a:extLst>
            </p:cNvPr>
            <p:cNvSpPr>
              <a:spLocks/>
            </p:cNvSpPr>
            <p:nvPr/>
          </p:nvSpPr>
          <p:spPr bwMode="auto">
            <a:xfrm>
              <a:off x="4383" y="3408"/>
              <a:ext cx="129" cy="130"/>
            </a:xfrm>
            <a:custGeom>
              <a:avLst/>
              <a:gdLst>
                <a:gd name="T0" fmla="*/ 66 w 129"/>
                <a:gd name="T1" fmla="*/ 0 h 130"/>
                <a:gd name="T2" fmla="*/ 66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4"/>
                  </a:lnTo>
                  <a:lnTo>
                    <a:pt x="101" y="10"/>
                  </a:lnTo>
                  <a:lnTo>
                    <a:pt x="111" y="18"/>
                  </a:lnTo>
                  <a:lnTo>
                    <a:pt x="119" y="28"/>
                  </a:lnTo>
                  <a:lnTo>
                    <a:pt x="125" y="40"/>
                  </a:lnTo>
                  <a:lnTo>
                    <a:pt x="129" y="52"/>
                  </a:lnTo>
                  <a:lnTo>
                    <a:pt x="129" y="64"/>
                  </a:lnTo>
                  <a:lnTo>
                    <a:pt x="129" y="64"/>
                  </a:lnTo>
                  <a:lnTo>
                    <a:pt x="129" y="78"/>
                  </a:lnTo>
                  <a:lnTo>
                    <a:pt x="125" y="90"/>
                  </a:lnTo>
                  <a:lnTo>
                    <a:pt x="119" y="100"/>
                  </a:lnTo>
                  <a:lnTo>
                    <a:pt x="111" y="110"/>
                  </a:lnTo>
                  <a:lnTo>
                    <a:pt x="101" y="118"/>
                  </a:lnTo>
                  <a:lnTo>
                    <a:pt x="89" y="124"/>
                  </a:lnTo>
                  <a:lnTo>
                    <a:pt x="77"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032">
              <a:extLst>
                <a:ext uri="{FF2B5EF4-FFF2-40B4-BE49-F238E27FC236}">
                  <a16:creationId xmlns:a16="http://schemas.microsoft.com/office/drawing/2014/main" id="{A4F30676-F5DA-403C-8E21-7470D2AB2EAC}"/>
                </a:ext>
              </a:extLst>
            </p:cNvPr>
            <p:cNvSpPr>
              <a:spLocks/>
            </p:cNvSpPr>
            <p:nvPr/>
          </p:nvSpPr>
          <p:spPr bwMode="auto">
            <a:xfrm>
              <a:off x="4383" y="3408"/>
              <a:ext cx="129" cy="130"/>
            </a:xfrm>
            <a:custGeom>
              <a:avLst/>
              <a:gdLst>
                <a:gd name="T0" fmla="*/ 66 w 129"/>
                <a:gd name="T1" fmla="*/ 0 h 130"/>
                <a:gd name="T2" fmla="*/ 66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4"/>
                  </a:lnTo>
                  <a:lnTo>
                    <a:pt x="101" y="10"/>
                  </a:lnTo>
                  <a:lnTo>
                    <a:pt x="111" y="18"/>
                  </a:lnTo>
                  <a:lnTo>
                    <a:pt x="119" y="28"/>
                  </a:lnTo>
                  <a:lnTo>
                    <a:pt x="125" y="40"/>
                  </a:lnTo>
                  <a:lnTo>
                    <a:pt x="129" y="52"/>
                  </a:lnTo>
                  <a:lnTo>
                    <a:pt x="129" y="64"/>
                  </a:lnTo>
                  <a:lnTo>
                    <a:pt x="129" y="64"/>
                  </a:lnTo>
                  <a:lnTo>
                    <a:pt x="129" y="78"/>
                  </a:lnTo>
                  <a:lnTo>
                    <a:pt x="125" y="90"/>
                  </a:lnTo>
                  <a:lnTo>
                    <a:pt x="119" y="100"/>
                  </a:lnTo>
                  <a:lnTo>
                    <a:pt x="111" y="110"/>
                  </a:lnTo>
                  <a:lnTo>
                    <a:pt x="101" y="118"/>
                  </a:lnTo>
                  <a:lnTo>
                    <a:pt x="89" y="124"/>
                  </a:lnTo>
                  <a:lnTo>
                    <a:pt x="77"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33">
              <a:extLst>
                <a:ext uri="{FF2B5EF4-FFF2-40B4-BE49-F238E27FC236}">
                  <a16:creationId xmlns:a16="http://schemas.microsoft.com/office/drawing/2014/main" id="{509E2974-3695-42F0-9D9B-0736CEB0E0E6}"/>
                </a:ext>
              </a:extLst>
            </p:cNvPr>
            <p:cNvSpPr>
              <a:spLocks/>
            </p:cNvSpPr>
            <p:nvPr/>
          </p:nvSpPr>
          <p:spPr bwMode="auto">
            <a:xfrm>
              <a:off x="4538"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034">
              <a:extLst>
                <a:ext uri="{FF2B5EF4-FFF2-40B4-BE49-F238E27FC236}">
                  <a16:creationId xmlns:a16="http://schemas.microsoft.com/office/drawing/2014/main" id="{2AF45FD1-F3AB-4F2E-BB21-9738E2A56809}"/>
                </a:ext>
              </a:extLst>
            </p:cNvPr>
            <p:cNvSpPr>
              <a:spLocks/>
            </p:cNvSpPr>
            <p:nvPr/>
          </p:nvSpPr>
          <p:spPr bwMode="auto">
            <a:xfrm>
              <a:off x="4538"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35">
              <a:extLst>
                <a:ext uri="{FF2B5EF4-FFF2-40B4-BE49-F238E27FC236}">
                  <a16:creationId xmlns:a16="http://schemas.microsoft.com/office/drawing/2014/main" id="{A8CD834F-4904-44C9-B3BC-0D4BD7D48DFC}"/>
                </a:ext>
              </a:extLst>
            </p:cNvPr>
            <p:cNvSpPr>
              <a:spLocks/>
            </p:cNvSpPr>
            <p:nvPr/>
          </p:nvSpPr>
          <p:spPr bwMode="auto">
            <a:xfrm>
              <a:off x="4692" y="3408"/>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036">
              <a:extLst>
                <a:ext uri="{FF2B5EF4-FFF2-40B4-BE49-F238E27FC236}">
                  <a16:creationId xmlns:a16="http://schemas.microsoft.com/office/drawing/2014/main" id="{052CD20B-CDE6-464E-916C-38EAF459E531}"/>
                </a:ext>
              </a:extLst>
            </p:cNvPr>
            <p:cNvSpPr>
              <a:spLocks/>
            </p:cNvSpPr>
            <p:nvPr/>
          </p:nvSpPr>
          <p:spPr bwMode="auto">
            <a:xfrm>
              <a:off x="4692" y="3408"/>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37">
              <a:extLst>
                <a:ext uri="{FF2B5EF4-FFF2-40B4-BE49-F238E27FC236}">
                  <a16:creationId xmlns:a16="http://schemas.microsoft.com/office/drawing/2014/main" id="{D16632DB-E9A9-4331-8EB6-86CEF1BD9738}"/>
                </a:ext>
              </a:extLst>
            </p:cNvPr>
            <p:cNvSpPr>
              <a:spLocks/>
            </p:cNvSpPr>
            <p:nvPr/>
          </p:nvSpPr>
          <p:spPr bwMode="auto">
            <a:xfrm>
              <a:off x="4846"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038">
              <a:extLst>
                <a:ext uri="{FF2B5EF4-FFF2-40B4-BE49-F238E27FC236}">
                  <a16:creationId xmlns:a16="http://schemas.microsoft.com/office/drawing/2014/main" id="{BAC6CF93-0CAA-4708-B3D1-8E46D966DE5B}"/>
                </a:ext>
              </a:extLst>
            </p:cNvPr>
            <p:cNvSpPr>
              <a:spLocks/>
            </p:cNvSpPr>
            <p:nvPr/>
          </p:nvSpPr>
          <p:spPr bwMode="auto">
            <a:xfrm>
              <a:off x="4846"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039">
              <a:extLst>
                <a:ext uri="{FF2B5EF4-FFF2-40B4-BE49-F238E27FC236}">
                  <a16:creationId xmlns:a16="http://schemas.microsoft.com/office/drawing/2014/main" id="{A7A511D2-BE4B-43BF-BD0F-87983CFA90DC}"/>
                </a:ext>
              </a:extLst>
            </p:cNvPr>
            <p:cNvSpPr>
              <a:spLocks/>
            </p:cNvSpPr>
            <p:nvPr/>
          </p:nvSpPr>
          <p:spPr bwMode="auto">
            <a:xfrm>
              <a:off x="5001" y="340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040">
              <a:extLst>
                <a:ext uri="{FF2B5EF4-FFF2-40B4-BE49-F238E27FC236}">
                  <a16:creationId xmlns:a16="http://schemas.microsoft.com/office/drawing/2014/main" id="{12C0A860-5431-4FCA-BD94-1F3972769F03}"/>
                </a:ext>
              </a:extLst>
            </p:cNvPr>
            <p:cNvSpPr>
              <a:spLocks/>
            </p:cNvSpPr>
            <p:nvPr/>
          </p:nvSpPr>
          <p:spPr bwMode="auto">
            <a:xfrm>
              <a:off x="5001" y="340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041">
              <a:extLst>
                <a:ext uri="{FF2B5EF4-FFF2-40B4-BE49-F238E27FC236}">
                  <a16:creationId xmlns:a16="http://schemas.microsoft.com/office/drawing/2014/main" id="{AE67C37B-5752-4B2E-BFFF-773198D14834}"/>
                </a:ext>
              </a:extLst>
            </p:cNvPr>
            <p:cNvSpPr>
              <a:spLocks/>
            </p:cNvSpPr>
            <p:nvPr/>
          </p:nvSpPr>
          <p:spPr bwMode="auto">
            <a:xfrm>
              <a:off x="5155"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042">
              <a:extLst>
                <a:ext uri="{FF2B5EF4-FFF2-40B4-BE49-F238E27FC236}">
                  <a16:creationId xmlns:a16="http://schemas.microsoft.com/office/drawing/2014/main" id="{6002C44C-F602-4002-9934-AF57204246E3}"/>
                </a:ext>
              </a:extLst>
            </p:cNvPr>
            <p:cNvSpPr>
              <a:spLocks/>
            </p:cNvSpPr>
            <p:nvPr/>
          </p:nvSpPr>
          <p:spPr bwMode="auto">
            <a:xfrm>
              <a:off x="5155"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43">
              <a:extLst>
                <a:ext uri="{FF2B5EF4-FFF2-40B4-BE49-F238E27FC236}">
                  <a16:creationId xmlns:a16="http://schemas.microsoft.com/office/drawing/2014/main" id="{B875C280-92FD-42B0-A262-9AACC753F419}"/>
                </a:ext>
              </a:extLst>
            </p:cNvPr>
            <p:cNvSpPr>
              <a:spLocks/>
            </p:cNvSpPr>
            <p:nvPr/>
          </p:nvSpPr>
          <p:spPr bwMode="auto">
            <a:xfrm>
              <a:off x="5309"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3" y="40"/>
                  </a:lnTo>
                  <a:lnTo>
                    <a:pt x="127" y="52"/>
                  </a:lnTo>
                  <a:lnTo>
                    <a:pt x="129" y="64"/>
                  </a:lnTo>
                  <a:lnTo>
                    <a:pt x="129" y="64"/>
                  </a:lnTo>
                  <a:lnTo>
                    <a:pt x="127" y="78"/>
                  </a:lnTo>
                  <a:lnTo>
                    <a:pt x="123"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44">
              <a:extLst>
                <a:ext uri="{FF2B5EF4-FFF2-40B4-BE49-F238E27FC236}">
                  <a16:creationId xmlns:a16="http://schemas.microsoft.com/office/drawing/2014/main" id="{E2585B56-F45C-4E22-8DD4-56646D0E7764}"/>
                </a:ext>
              </a:extLst>
            </p:cNvPr>
            <p:cNvSpPr>
              <a:spLocks/>
            </p:cNvSpPr>
            <p:nvPr/>
          </p:nvSpPr>
          <p:spPr bwMode="auto">
            <a:xfrm>
              <a:off x="5309"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3" y="40"/>
                  </a:lnTo>
                  <a:lnTo>
                    <a:pt x="127" y="52"/>
                  </a:lnTo>
                  <a:lnTo>
                    <a:pt x="129" y="64"/>
                  </a:lnTo>
                  <a:lnTo>
                    <a:pt x="129" y="64"/>
                  </a:lnTo>
                  <a:lnTo>
                    <a:pt x="127" y="78"/>
                  </a:lnTo>
                  <a:lnTo>
                    <a:pt x="123"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045">
              <a:extLst>
                <a:ext uri="{FF2B5EF4-FFF2-40B4-BE49-F238E27FC236}">
                  <a16:creationId xmlns:a16="http://schemas.microsoft.com/office/drawing/2014/main" id="{065DBAA3-67EF-41EA-8539-FACF50780D73}"/>
                </a:ext>
              </a:extLst>
            </p:cNvPr>
            <p:cNvSpPr>
              <a:spLocks/>
            </p:cNvSpPr>
            <p:nvPr/>
          </p:nvSpPr>
          <p:spPr bwMode="auto">
            <a:xfrm>
              <a:off x="5464" y="340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046">
              <a:extLst>
                <a:ext uri="{FF2B5EF4-FFF2-40B4-BE49-F238E27FC236}">
                  <a16:creationId xmlns:a16="http://schemas.microsoft.com/office/drawing/2014/main" id="{ACD838EE-B0D0-4A47-A037-D820146D97C6}"/>
                </a:ext>
              </a:extLst>
            </p:cNvPr>
            <p:cNvSpPr>
              <a:spLocks/>
            </p:cNvSpPr>
            <p:nvPr/>
          </p:nvSpPr>
          <p:spPr bwMode="auto">
            <a:xfrm>
              <a:off x="5464" y="340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47">
              <a:extLst>
                <a:ext uri="{FF2B5EF4-FFF2-40B4-BE49-F238E27FC236}">
                  <a16:creationId xmlns:a16="http://schemas.microsoft.com/office/drawing/2014/main" id="{7C9ECBAD-24D2-4089-9322-11588B215679}"/>
                </a:ext>
              </a:extLst>
            </p:cNvPr>
            <p:cNvSpPr>
              <a:spLocks/>
            </p:cNvSpPr>
            <p:nvPr/>
          </p:nvSpPr>
          <p:spPr bwMode="auto">
            <a:xfrm>
              <a:off x="4229" y="325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6" y="128"/>
                  </a:lnTo>
                  <a:lnTo>
                    <a:pt x="66"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48">
              <a:extLst>
                <a:ext uri="{FF2B5EF4-FFF2-40B4-BE49-F238E27FC236}">
                  <a16:creationId xmlns:a16="http://schemas.microsoft.com/office/drawing/2014/main" id="{44607E59-5911-4163-A92A-04F3CF047057}"/>
                </a:ext>
              </a:extLst>
            </p:cNvPr>
            <p:cNvSpPr>
              <a:spLocks/>
            </p:cNvSpPr>
            <p:nvPr/>
          </p:nvSpPr>
          <p:spPr bwMode="auto">
            <a:xfrm>
              <a:off x="4229" y="325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6" y="128"/>
                  </a:lnTo>
                  <a:lnTo>
                    <a:pt x="66"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49">
              <a:extLst>
                <a:ext uri="{FF2B5EF4-FFF2-40B4-BE49-F238E27FC236}">
                  <a16:creationId xmlns:a16="http://schemas.microsoft.com/office/drawing/2014/main" id="{A8A6766F-B798-4588-8C15-FA7953F398AC}"/>
                </a:ext>
              </a:extLst>
            </p:cNvPr>
            <p:cNvSpPr>
              <a:spLocks/>
            </p:cNvSpPr>
            <p:nvPr/>
          </p:nvSpPr>
          <p:spPr bwMode="auto">
            <a:xfrm>
              <a:off x="4383" y="3254"/>
              <a:ext cx="129" cy="128"/>
            </a:xfrm>
            <a:custGeom>
              <a:avLst/>
              <a:gdLst>
                <a:gd name="T0" fmla="*/ 66 w 129"/>
                <a:gd name="T1" fmla="*/ 0 h 128"/>
                <a:gd name="T2" fmla="*/ 66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9 w 129"/>
                <a:gd name="T17" fmla="*/ 50 h 128"/>
                <a:gd name="T18" fmla="*/ 129 w 129"/>
                <a:gd name="T19" fmla="*/ 64 h 128"/>
                <a:gd name="T20" fmla="*/ 129 w 129"/>
                <a:gd name="T21" fmla="*/ 64 h 128"/>
                <a:gd name="T22" fmla="*/ 129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6 w 129"/>
                <a:gd name="T37" fmla="*/ 128 h 128"/>
                <a:gd name="T38" fmla="*/ 66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6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6" y="0"/>
                  </a:moveTo>
                  <a:lnTo>
                    <a:pt x="66" y="0"/>
                  </a:lnTo>
                  <a:lnTo>
                    <a:pt x="77" y="0"/>
                  </a:lnTo>
                  <a:lnTo>
                    <a:pt x="89" y="4"/>
                  </a:lnTo>
                  <a:lnTo>
                    <a:pt x="101" y="10"/>
                  </a:lnTo>
                  <a:lnTo>
                    <a:pt x="111" y="18"/>
                  </a:lnTo>
                  <a:lnTo>
                    <a:pt x="119" y="28"/>
                  </a:lnTo>
                  <a:lnTo>
                    <a:pt x="125" y="38"/>
                  </a:lnTo>
                  <a:lnTo>
                    <a:pt x="129" y="50"/>
                  </a:lnTo>
                  <a:lnTo>
                    <a:pt x="129" y="64"/>
                  </a:lnTo>
                  <a:lnTo>
                    <a:pt x="129" y="64"/>
                  </a:lnTo>
                  <a:lnTo>
                    <a:pt x="129" y="78"/>
                  </a:lnTo>
                  <a:lnTo>
                    <a:pt x="125" y="90"/>
                  </a:lnTo>
                  <a:lnTo>
                    <a:pt x="119" y="100"/>
                  </a:lnTo>
                  <a:lnTo>
                    <a:pt x="111" y="110"/>
                  </a:lnTo>
                  <a:lnTo>
                    <a:pt x="101" y="118"/>
                  </a:lnTo>
                  <a:lnTo>
                    <a:pt x="89" y="124"/>
                  </a:lnTo>
                  <a:lnTo>
                    <a:pt x="77"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50">
              <a:extLst>
                <a:ext uri="{FF2B5EF4-FFF2-40B4-BE49-F238E27FC236}">
                  <a16:creationId xmlns:a16="http://schemas.microsoft.com/office/drawing/2014/main" id="{1F1171BF-55FA-45E4-BF2C-E15C447F500A}"/>
                </a:ext>
              </a:extLst>
            </p:cNvPr>
            <p:cNvSpPr>
              <a:spLocks/>
            </p:cNvSpPr>
            <p:nvPr/>
          </p:nvSpPr>
          <p:spPr bwMode="auto">
            <a:xfrm>
              <a:off x="4383" y="3254"/>
              <a:ext cx="129" cy="128"/>
            </a:xfrm>
            <a:custGeom>
              <a:avLst/>
              <a:gdLst>
                <a:gd name="T0" fmla="*/ 66 w 129"/>
                <a:gd name="T1" fmla="*/ 0 h 128"/>
                <a:gd name="T2" fmla="*/ 66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9 w 129"/>
                <a:gd name="T17" fmla="*/ 50 h 128"/>
                <a:gd name="T18" fmla="*/ 129 w 129"/>
                <a:gd name="T19" fmla="*/ 64 h 128"/>
                <a:gd name="T20" fmla="*/ 129 w 129"/>
                <a:gd name="T21" fmla="*/ 64 h 128"/>
                <a:gd name="T22" fmla="*/ 129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6 w 129"/>
                <a:gd name="T37" fmla="*/ 128 h 128"/>
                <a:gd name="T38" fmla="*/ 66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6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6" y="0"/>
                  </a:moveTo>
                  <a:lnTo>
                    <a:pt x="66" y="0"/>
                  </a:lnTo>
                  <a:lnTo>
                    <a:pt x="77" y="0"/>
                  </a:lnTo>
                  <a:lnTo>
                    <a:pt x="89" y="4"/>
                  </a:lnTo>
                  <a:lnTo>
                    <a:pt x="101" y="10"/>
                  </a:lnTo>
                  <a:lnTo>
                    <a:pt x="111" y="18"/>
                  </a:lnTo>
                  <a:lnTo>
                    <a:pt x="119" y="28"/>
                  </a:lnTo>
                  <a:lnTo>
                    <a:pt x="125" y="38"/>
                  </a:lnTo>
                  <a:lnTo>
                    <a:pt x="129" y="50"/>
                  </a:lnTo>
                  <a:lnTo>
                    <a:pt x="129" y="64"/>
                  </a:lnTo>
                  <a:lnTo>
                    <a:pt x="129" y="64"/>
                  </a:lnTo>
                  <a:lnTo>
                    <a:pt x="129" y="78"/>
                  </a:lnTo>
                  <a:lnTo>
                    <a:pt x="125" y="90"/>
                  </a:lnTo>
                  <a:lnTo>
                    <a:pt x="119" y="100"/>
                  </a:lnTo>
                  <a:lnTo>
                    <a:pt x="111" y="110"/>
                  </a:lnTo>
                  <a:lnTo>
                    <a:pt x="101" y="118"/>
                  </a:lnTo>
                  <a:lnTo>
                    <a:pt x="89" y="124"/>
                  </a:lnTo>
                  <a:lnTo>
                    <a:pt x="77"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051">
              <a:extLst>
                <a:ext uri="{FF2B5EF4-FFF2-40B4-BE49-F238E27FC236}">
                  <a16:creationId xmlns:a16="http://schemas.microsoft.com/office/drawing/2014/main" id="{95BDFB31-4555-48CC-B05C-802EFF512206}"/>
                </a:ext>
              </a:extLst>
            </p:cNvPr>
            <p:cNvSpPr>
              <a:spLocks/>
            </p:cNvSpPr>
            <p:nvPr/>
          </p:nvSpPr>
          <p:spPr bwMode="auto">
            <a:xfrm>
              <a:off x="4538"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052">
              <a:extLst>
                <a:ext uri="{FF2B5EF4-FFF2-40B4-BE49-F238E27FC236}">
                  <a16:creationId xmlns:a16="http://schemas.microsoft.com/office/drawing/2014/main" id="{275CC2C0-F489-40A3-AA9C-0C628F627BE0}"/>
                </a:ext>
              </a:extLst>
            </p:cNvPr>
            <p:cNvSpPr>
              <a:spLocks/>
            </p:cNvSpPr>
            <p:nvPr/>
          </p:nvSpPr>
          <p:spPr bwMode="auto">
            <a:xfrm>
              <a:off x="4538"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053">
              <a:extLst>
                <a:ext uri="{FF2B5EF4-FFF2-40B4-BE49-F238E27FC236}">
                  <a16:creationId xmlns:a16="http://schemas.microsoft.com/office/drawing/2014/main" id="{5BF9C71E-8E56-4364-AE5B-3F415574841E}"/>
                </a:ext>
              </a:extLst>
            </p:cNvPr>
            <p:cNvSpPr>
              <a:spLocks/>
            </p:cNvSpPr>
            <p:nvPr/>
          </p:nvSpPr>
          <p:spPr bwMode="auto">
            <a:xfrm>
              <a:off x="4692" y="3254"/>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54">
              <a:extLst>
                <a:ext uri="{FF2B5EF4-FFF2-40B4-BE49-F238E27FC236}">
                  <a16:creationId xmlns:a16="http://schemas.microsoft.com/office/drawing/2014/main" id="{ACCAF22D-9D10-45F7-BCBD-77D75DF9D7DF}"/>
                </a:ext>
              </a:extLst>
            </p:cNvPr>
            <p:cNvSpPr>
              <a:spLocks/>
            </p:cNvSpPr>
            <p:nvPr/>
          </p:nvSpPr>
          <p:spPr bwMode="auto">
            <a:xfrm>
              <a:off x="4692" y="3254"/>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055">
              <a:extLst>
                <a:ext uri="{FF2B5EF4-FFF2-40B4-BE49-F238E27FC236}">
                  <a16:creationId xmlns:a16="http://schemas.microsoft.com/office/drawing/2014/main" id="{AA51CC3D-FD21-4A39-B784-13C62D096261}"/>
                </a:ext>
              </a:extLst>
            </p:cNvPr>
            <p:cNvSpPr>
              <a:spLocks/>
            </p:cNvSpPr>
            <p:nvPr/>
          </p:nvSpPr>
          <p:spPr bwMode="auto">
            <a:xfrm>
              <a:off x="4846"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056">
              <a:extLst>
                <a:ext uri="{FF2B5EF4-FFF2-40B4-BE49-F238E27FC236}">
                  <a16:creationId xmlns:a16="http://schemas.microsoft.com/office/drawing/2014/main" id="{730C1558-7C90-40BD-9E29-1F9D3FDEA302}"/>
                </a:ext>
              </a:extLst>
            </p:cNvPr>
            <p:cNvSpPr>
              <a:spLocks/>
            </p:cNvSpPr>
            <p:nvPr/>
          </p:nvSpPr>
          <p:spPr bwMode="auto">
            <a:xfrm>
              <a:off x="4846"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57">
              <a:extLst>
                <a:ext uri="{FF2B5EF4-FFF2-40B4-BE49-F238E27FC236}">
                  <a16:creationId xmlns:a16="http://schemas.microsoft.com/office/drawing/2014/main" id="{C0D0D559-FBAB-4634-A4CA-D2207331C7BF}"/>
                </a:ext>
              </a:extLst>
            </p:cNvPr>
            <p:cNvSpPr>
              <a:spLocks/>
            </p:cNvSpPr>
            <p:nvPr/>
          </p:nvSpPr>
          <p:spPr bwMode="auto">
            <a:xfrm>
              <a:off x="5001" y="32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058">
              <a:extLst>
                <a:ext uri="{FF2B5EF4-FFF2-40B4-BE49-F238E27FC236}">
                  <a16:creationId xmlns:a16="http://schemas.microsoft.com/office/drawing/2014/main" id="{D9839F12-8E27-433B-AFBD-2C879454A83E}"/>
                </a:ext>
              </a:extLst>
            </p:cNvPr>
            <p:cNvSpPr>
              <a:spLocks/>
            </p:cNvSpPr>
            <p:nvPr/>
          </p:nvSpPr>
          <p:spPr bwMode="auto">
            <a:xfrm>
              <a:off x="5001" y="32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059">
              <a:extLst>
                <a:ext uri="{FF2B5EF4-FFF2-40B4-BE49-F238E27FC236}">
                  <a16:creationId xmlns:a16="http://schemas.microsoft.com/office/drawing/2014/main" id="{D3C4C86C-5DA0-488A-9FC3-FA6FAA889A4D}"/>
                </a:ext>
              </a:extLst>
            </p:cNvPr>
            <p:cNvSpPr>
              <a:spLocks/>
            </p:cNvSpPr>
            <p:nvPr/>
          </p:nvSpPr>
          <p:spPr bwMode="auto">
            <a:xfrm>
              <a:off x="5155"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060">
              <a:extLst>
                <a:ext uri="{FF2B5EF4-FFF2-40B4-BE49-F238E27FC236}">
                  <a16:creationId xmlns:a16="http://schemas.microsoft.com/office/drawing/2014/main" id="{C0B8EFA1-D162-45C2-BE9D-1A914DFFB408}"/>
                </a:ext>
              </a:extLst>
            </p:cNvPr>
            <p:cNvSpPr>
              <a:spLocks/>
            </p:cNvSpPr>
            <p:nvPr/>
          </p:nvSpPr>
          <p:spPr bwMode="auto">
            <a:xfrm>
              <a:off x="5155"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061">
              <a:extLst>
                <a:ext uri="{FF2B5EF4-FFF2-40B4-BE49-F238E27FC236}">
                  <a16:creationId xmlns:a16="http://schemas.microsoft.com/office/drawing/2014/main" id="{ED634914-EF9B-42F7-9067-868EE0BCAF17}"/>
                </a:ext>
              </a:extLst>
            </p:cNvPr>
            <p:cNvSpPr>
              <a:spLocks/>
            </p:cNvSpPr>
            <p:nvPr/>
          </p:nvSpPr>
          <p:spPr bwMode="auto">
            <a:xfrm>
              <a:off x="5309"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3 w 129"/>
                <a:gd name="T15" fmla="*/ 38 h 128"/>
                <a:gd name="T16" fmla="*/ 127 w 129"/>
                <a:gd name="T17" fmla="*/ 50 h 128"/>
                <a:gd name="T18" fmla="*/ 129 w 129"/>
                <a:gd name="T19" fmla="*/ 64 h 128"/>
                <a:gd name="T20" fmla="*/ 129 w 129"/>
                <a:gd name="T21" fmla="*/ 64 h 128"/>
                <a:gd name="T22" fmla="*/ 127 w 129"/>
                <a:gd name="T23" fmla="*/ 78 h 128"/>
                <a:gd name="T24" fmla="*/ 123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3" y="38"/>
                  </a:lnTo>
                  <a:lnTo>
                    <a:pt x="127" y="50"/>
                  </a:lnTo>
                  <a:lnTo>
                    <a:pt x="129" y="64"/>
                  </a:lnTo>
                  <a:lnTo>
                    <a:pt x="129" y="64"/>
                  </a:lnTo>
                  <a:lnTo>
                    <a:pt x="127" y="78"/>
                  </a:lnTo>
                  <a:lnTo>
                    <a:pt x="123"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62">
              <a:extLst>
                <a:ext uri="{FF2B5EF4-FFF2-40B4-BE49-F238E27FC236}">
                  <a16:creationId xmlns:a16="http://schemas.microsoft.com/office/drawing/2014/main" id="{AD0DB090-957A-487B-8831-224706B83FE8}"/>
                </a:ext>
              </a:extLst>
            </p:cNvPr>
            <p:cNvSpPr>
              <a:spLocks/>
            </p:cNvSpPr>
            <p:nvPr/>
          </p:nvSpPr>
          <p:spPr bwMode="auto">
            <a:xfrm>
              <a:off x="5309"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3 w 129"/>
                <a:gd name="T15" fmla="*/ 38 h 128"/>
                <a:gd name="T16" fmla="*/ 127 w 129"/>
                <a:gd name="T17" fmla="*/ 50 h 128"/>
                <a:gd name="T18" fmla="*/ 129 w 129"/>
                <a:gd name="T19" fmla="*/ 64 h 128"/>
                <a:gd name="T20" fmla="*/ 129 w 129"/>
                <a:gd name="T21" fmla="*/ 64 h 128"/>
                <a:gd name="T22" fmla="*/ 127 w 129"/>
                <a:gd name="T23" fmla="*/ 78 h 128"/>
                <a:gd name="T24" fmla="*/ 123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3" y="38"/>
                  </a:lnTo>
                  <a:lnTo>
                    <a:pt x="127" y="50"/>
                  </a:lnTo>
                  <a:lnTo>
                    <a:pt x="129" y="64"/>
                  </a:lnTo>
                  <a:lnTo>
                    <a:pt x="129" y="64"/>
                  </a:lnTo>
                  <a:lnTo>
                    <a:pt x="127" y="78"/>
                  </a:lnTo>
                  <a:lnTo>
                    <a:pt x="123"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063">
              <a:extLst>
                <a:ext uri="{FF2B5EF4-FFF2-40B4-BE49-F238E27FC236}">
                  <a16:creationId xmlns:a16="http://schemas.microsoft.com/office/drawing/2014/main" id="{E74DCFB8-C49F-471F-A5CA-300E5CB8AC04}"/>
                </a:ext>
              </a:extLst>
            </p:cNvPr>
            <p:cNvSpPr>
              <a:spLocks/>
            </p:cNvSpPr>
            <p:nvPr/>
          </p:nvSpPr>
          <p:spPr bwMode="auto">
            <a:xfrm>
              <a:off x="5464" y="325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064">
              <a:extLst>
                <a:ext uri="{FF2B5EF4-FFF2-40B4-BE49-F238E27FC236}">
                  <a16:creationId xmlns:a16="http://schemas.microsoft.com/office/drawing/2014/main" id="{9DBF7F6D-356A-4DCE-AF29-F8EABE90A5DC}"/>
                </a:ext>
              </a:extLst>
            </p:cNvPr>
            <p:cNvSpPr>
              <a:spLocks/>
            </p:cNvSpPr>
            <p:nvPr/>
          </p:nvSpPr>
          <p:spPr bwMode="auto">
            <a:xfrm>
              <a:off x="5464" y="325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065">
              <a:extLst>
                <a:ext uri="{FF2B5EF4-FFF2-40B4-BE49-F238E27FC236}">
                  <a16:creationId xmlns:a16="http://schemas.microsoft.com/office/drawing/2014/main" id="{7ADCA287-412D-4B86-AECB-4AA048CBAF4E}"/>
                </a:ext>
              </a:extLst>
            </p:cNvPr>
            <p:cNvSpPr>
              <a:spLocks/>
            </p:cNvSpPr>
            <p:nvPr/>
          </p:nvSpPr>
          <p:spPr bwMode="auto">
            <a:xfrm>
              <a:off x="4229" y="309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6" y="130"/>
                  </a:lnTo>
                  <a:lnTo>
                    <a:pt x="66"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066">
              <a:extLst>
                <a:ext uri="{FF2B5EF4-FFF2-40B4-BE49-F238E27FC236}">
                  <a16:creationId xmlns:a16="http://schemas.microsoft.com/office/drawing/2014/main" id="{0CDAA121-ED30-42D7-B325-8E4BC3C46C6C}"/>
                </a:ext>
              </a:extLst>
            </p:cNvPr>
            <p:cNvSpPr>
              <a:spLocks/>
            </p:cNvSpPr>
            <p:nvPr/>
          </p:nvSpPr>
          <p:spPr bwMode="auto">
            <a:xfrm>
              <a:off x="4229" y="309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6" y="130"/>
                  </a:lnTo>
                  <a:lnTo>
                    <a:pt x="66"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067">
              <a:extLst>
                <a:ext uri="{FF2B5EF4-FFF2-40B4-BE49-F238E27FC236}">
                  <a16:creationId xmlns:a16="http://schemas.microsoft.com/office/drawing/2014/main" id="{E156A56B-A3A2-46DC-B665-6FB6ECB6668D}"/>
                </a:ext>
              </a:extLst>
            </p:cNvPr>
            <p:cNvSpPr>
              <a:spLocks/>
            </p:cNvSpPr>
            <p:nvPr/>
          </p:nvSpPr>
          <p:spPr bwMode="auto">
            <a:xfrm>
              <a:off x="4383" y="3098"/>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6 w 129"/>
                <a:gd name="T37" fmla="*/ 130 h 130"/>
                <a:gd name="T38" fmla="*/ 66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30"/>
                  </a:lnTo>
                  <a:lnTo>
                    <a:pt x="125" y="40"/>
                  </a:lnTo>
                  <a:lnTo>
                    <a:pt x="129" y="52"/>
                  </a:lnTo>
                  <a:lnTo>
                    <a:pt x="129" y="66"/>
                  </a:lnTo>
                  <a:lnTo>
                    <a:pt x="129" y="66"/>
                  </a:lnTo>
                  <a:lnTo>
                    <a:pt x="129" y="78"/>
                  </a:lnTo>
                  <a:lnTo>
                    <a:pt x="125" y="90"/>
                  </a:lnTo>
                  <a:lnTo>
                    <a:pt x="119" y="102"/>
                  </a:lnTo>
                  <a:lnTo>
                    <a:pt x="111" y="112"/>
                  </a:lnTo>
                  <a:lnTo>
                    <a:pt x="101" y="120"/>
                  </a:lnTo>
                  <a:lnTo>
                    <a:pt x="89" y="126"/>
                  </a:lnTo>
                  <a:lnTo>
                    <a:pt x="77"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068">
              <a:extLst>
                <a:ext uri="{FF2B5EF4-FFF2-40B4-BE49-F238E27FC236}">
                  <a16:creationId xmlns:a16="http://schemas.microsoft.com/office/drawing/2014/main" id="{29E3D5C5-CE7E-4D5B-A3BD-D987DDA7C62A}"/>
                </a:ext>
              </a:extLst>
            </p:cNvPr>
            <p:cNvSpPr>
              <a:spLocks/>
            </p:cNvSpPr>
            <p:nvPr/>
          </p:nvSpPr>
          <p:spPr bwMode="auto">
            <a:xfrm>
              <a:off x="4383" y="3098"/>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6 w 129"/>
                <a:gd name="T37" fmla="*/ 130 h 130"/>
                <a:gd name="T38" fmla="*/ 66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30"/>
                  </a:lnTo>
                  <a:lnTo>
                    <a:pt x="125" y="40"/>
                  </a:lnTo>
                  <a:lnTo>
                    <a:pt x="129" y="52"/>
                  </a:lnTo>
                  <a:lnTo>
                    <a:pt x="129" y="66"/>
                  </a:lnTo>
                  <a:lnTo>
                    <a:pt x="129" y="66"/>
                  </a:lnTo>
                  <a:lnTo>
                    <a:pt x="129" y="78"/>
                  </a:lnTo>
                  <a:lnTo>
                    <a:pt x="125" y="90"/>
                  </a:lnTo>
                  <a:lnTo>
                    <a:pt x="119" y="102"/>
                  </a:lnTo>
                  <a:lnTo>
                    <a:pt x="111" y="112"/>
                  </a:lnTo>
                  <a:lnTo>
                    <a:pt x="101" y="120"/>
                  </a:lnTo>
                  <a:lnTo>
                    <a:pt x="89" y="126"/>
                  </a:lnTo>
                  <a:lnTo>
                    <a:pt x="77"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069">
              <a:extLst>
                <a:ext uri="{FF2B5EF4-FFF2-40B4-BE49-F238E27FC236}">
                  <a16:creationId xmlns:a16="http://schemas.microsoft.com/office/drawing/2014/main" id="{E576A8F6-F910-4F04-A05C-CCB1977240C3}"/>
                </a:ext>
              </a:extLst>
            </p:cNvPr>
            <p:cNvSpPr>
              <a:spLocks/>
            </p:cNvSpPr>
            <p:nvPr/>
          </p:nvSpPr>
          <p:spPr bwMode="auto">
            <a:xfrm>
              <a:off x="4538"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070">
              <a:extLst>
                <a:ext uri="{FF2B5EF4-FFF2-40B4-BE49-F238E27FC236}">
                  <a16:creationId xmlns:a16="http://schemas.microsoft.com/office/drawing/2014/main" id="{BB533FB9-DB7C-4BC8-98AF-0A52F2B449D8}"/>
                </a:ext>
              </a:extLst>
            </p:cNvPr>
            <p:cNvSpPr>
              <a:spLocks/>
            </p:cNvSpPr>
            <p:nvPr/>
          </p:nvSpPr>
          <p:spPr bwMode="auto">
            <a:xfrm>
              <a:off x="4538"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071">
              <a:extLst>
                <a:ext uri="{FF2B5EF4-FFF2-40B4-BE49-F238E27FC236}">
                  <a16:creationId xmlns:a16="http://schemas.microsoft.com/office/drawing/2014/main" id="{F125B0DA-78ED-4CEC-BC86-D7C5488EB39D}"/>
                </a:ext>
              </a:extLst>
            </p:cNvPr>
            <p:cNvSpPr>
              <a:spLocks/>
            </p:cNvSpPr>
            <p:nvPr/>
          </p:nvSpPr>
          <p:spPr bwMode="auto">
            <a:xfrm>
              <a:off x="4692" y="3098"/>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4" y="130"/>
                  </a:lnTo>
                  <a:lnTo>
                    <a:pt x="64"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72">
              <a:extLst>
                <a:ext uri="{FF2B5EF4-FFF2-40B4-BE49-F238E27FC236}">
                  <a16:creationId xmlns:a16="http://schemas.microsoft.com/office/drawing/2014/main" id="{D54BCA35-9EBD-44A5-829B-AF80491DCE46}"/>
                </a:ext>
              </a:extLst>
            </p:cNvPr>
            <p:cNvSpPr>
              <a:spLocks/>
            </p:cNvSpPr>
            <p:nvPr/>
          </p:nvSpPr>
          <p:spPr bwMode="auto">
            <a:xfrm>
              <a:off x="4692" y="3098"/>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4" y="130"/>
                  </a:lnTo>
                  <a:lnTo>
                    <a:pt x="64"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073">
              <a:extLst>
                <a:ext uri="{FF2B5EF4-FFF2-40B4-BE49-F238E27FC236}">
                  <a16:creationId xmlns:a16="http://schemas.microsoft.com/office/drawing/2014/main" id="{E62068F8-F60B-4C78-A022-4FFA9C66E3CD}"/>
                </a:ext>
              </a:extLst>
            </p:cNvPr>
            <p:cNvSpPr>
              <a:spLocks/>
            </p:cNvSpPr>
            <p:nvPr/>
          </p:nvSpPr>
          <p:spPr bwMode="auto">
            <a:xfrm>
              <a:off x="4846"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074">
              <a:extLst>
                <a:ext uri="{FF2B5EF4-FFF2-40B4-BE49-F238E27FC236}">
                  <a16:creationId xmlns:a16="http://schemas.microsoft.com/office/drawing/2014/main" id="{20E36BA1-C974-4D3C-990D-83C9D191BD4E}"/>
                </a:ext>
              </a:extLst>
            </p:cNvPr>
            <p:cNvSpPr>
              <a:spLocks/>
            </p:cNvSpPr>
            <p:nvPr/>
          </p:nvSpPr>
          <p:spPr bwMode="auto">
            <a:xfrm>
              <a:off x="4846"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075">
              <a:extLst>
                <a:ext uri="{FF2B5EF4-FFF2-40B4-BE49-F238E27FC236}">
                  <a16:creationId xmlns:a16="http://schemas.microsoft.com/office/drawing/2014/main" id="{3EFA7C9F-9BC8-4F0E-9A2A-FD608630D627}"/>
                </a:ext>
              </a:extLst>
            </p:cNvPr>
            <p:cNvSpPr>
              <a:spLocks/>
            </p:cNvSpPr>
            <p:nvPr/>
          </p:nvSpPr>
          <p:spPr bwMode="auto">
            <a:xfrm>
              <a:off x="5001" y="309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28 h 130"/>
                <a:gd name="T36" fmla="*/ 64 w 128"/>
                <a:gd name="T37" fmla="*/ 130 h 130"/>
                <a:gd name="T38" fmla="*/ 64 w 128"/>
                <a:gd name="T39" fmla="*/ 130 h 130"/>
                <a:gd name="T40" fmla="*/ 52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28"/>
                  </a:lnTo>
                  <a:lnTo>
                    <a:pt x="64" y="130"/>
                  </a:lnTo>
                  <a:lnTo>
                    <a:pt x="64" y="130"/>
                  </a:lnTo>
                  <a:lnTo>
                    <a:pt x="52"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076">
              <a:extLst>
                <a:ext uri="{FF2B5EF4-FFF2-40B4-BE49-F238E27FC236}">
                  <a16:creationId xmlns:a16="http://schemas.microsoft.com/office/drawing/2014/main" id="{70CF3918-7BBF-4B85-8CCA-B24E7F7EE65E}"/>
                </a:ext>
              </a:extLst>
            </p:cNvPr>
            <p:cNvSpPr>
              <a:spLocks/>
            </p:cNvSpPr>
            <p:nvPr/>
          </p:nvSpPr>
          <p:spPr bwMode="auto">
            <a:xfrm>
              <a:off x="5001" y="309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28 h 130"/>
                <a:gd name="T36" fmla="*/ 64 w 128"/>
                <a:gd name="T37" fmla="*/ 130 h 130"/>
                <a:gd name="T38" fmla="*/ 64 w 128"/>
                <a:gd name="T39" fmla="*/ 130 h 130"/>
                <a:gd name="T40" fmla="*/ 52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28"/>
                  </a:lnTo>
                  <a:lnTo>
                    <a:pt x="64" y="130"/>
                  </a:lnTo>
                  <a:lnTo>
                    <a:pt x="64" y="130"/>
                  </a:lnTo>
                  <a:lnTo>
                    <a:pt x="52"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077">
              <a:extLst>
                <a:ext uri="{FF2B5EF4-FFF2-40B4-BE49-F238E27FC236}">
                  <a16:creationId xmlns:a16="http://schemas.microsoft.com/office/drawing/2014/main" id="{7B2C7011-C363-47F6-99D1-C695AF4D30D2}"/>
                </a:ext>
              </a:extLst>
            </p:cNvPr>
            <p:cNvSpPr>
              <a:spLocks/>
            </p:cNvSpPr>
            <p:nvPr/>
          </p:nvSpPr>
          <p:spPr bwMode="auto">
            <a:xfrm>
              <a:off x="5155"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078">
              <a:extLst>
                <a:ext uri="{FF2B5EF4-FFF2-40B4-BE49-F238E27FC236}">
                  <a16:creationId xmlns:a16="http://schemas.microsoft.com/office/drawing/2014/main" id="{063F97C5-A784-432B-950B-E7FDF084E687}"/>
                </a:ext>
              </a:extLst>
            </p:cNvPr>
            <p:cNvSpPr>
              <a:spLocks/>
            </p:cNvSpPr>
            <p:nvPr/>
          </p:nvSpPr>
          <p:spPr bwMode="auto">
            <a:xfrm>
              <a:off x="5155"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079">
              <a:extLst>
                <a:ext uri="{FF2B5EF4-FFF2-40B4-BE49-F238E27FC236}">
                  <a16:creationId xmlns:a16="http://schemas.microsoft.com/office/drawing/2014/main" id="{33E3CF3B-0B11-4183-95E5-281467EE3EA1}"/>
                </a:ext>
              </a:extLst>
            </p:cNvPr>
            <p:cNvSpPr>
              <a:spLocks/>
            </p:cNvSpPr>
            <p:nvPr/>
          </p:nvSpPr>
          <p:spPr bwMode="auto">
            <a:xfrm>
              <a:off x="5309"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3 w 129"/>
                <a:gd name="T15" fmla="*/ 40 h 130"/>
                <a:gd name="T16" fmla="*/ 127 w 129"/>
                <a:gd name="T17" fmla="*/ 52 h 130"/>
                <a:gd name="T18" fmla="*/ 129 w 129"/>
                <a:gd name="T19" fmla="*/ 66 h 130"/>
                <a:gd name="T20" fmla="*/ 129 w 129"/>
                <a:gd name="T21" fmla="*/ 66 h 130"/>
                <a:gd name="T22" fmla="*/ 127 w 129"/>
                <a:gd name="T23" fmla="*/ 78 h 130"/>
                <a:gd name="T24" fmla="*/ 123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3" y="40"/>
                  </a:lnTo>
                  <a:lnTo>
                    <a:pt x="127" y="52"/>
                  </a:lnTo>
                  <a:lnTo>
                    <a:pt x="129" y="66"/>
                  </a:lnTo>
                  <a:lnTo>
                    <a:pt x="129" y="66"/>
                  </a:lnTo>
                  <a:lnTo>
                    <a:pt x="127" y="78"/>
                  </a:lnTo>
                  <a:lnTo>
                    <a:pt x="123"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080">
              <a:extLst>
                <a:ext uri="{FF2B5EF4-FFF2-40B4-BE49-F238E27FC236}">
                  <a16:creationId xmlns:a16="http://schemas.microsoft.com/office/drawing/2014/main" id="{0BA599F3-53C0-416C-811B-DEDEEF08E8E4}"/>
                </a:ext>
              </a:extLst>
            </p:cNvPr>
            <p:cNvSpPr>
              <a:spLocks/>
            </p:cNvSpPr>
            <p:nvPr/>
          </p:nvSpPr>
          <p:spPr bwMode="auto">
            <a:xfrm>
              <a:off x="5309"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3 w 129"/>
                <a:gd name="T15" fmla="*/ 40 h 130"/>
                <a:gd name="T16" fmla="*/ 127 w 129"/>
                <a:gd name="T17" fmla="*/ 52 h 130"/>
                <a:gd name="T18" fmla="*/ 129 w 129"/>
                <a:gd name="T19" fmla="*/ 66 h 130"/>
                <a:gd name="T20" fmla="*/ 129 w 129"/>
                <a:gd name="T21" fmla="*/ 66 h 130"/>
                <a:gd name="T22" fmla="*/ 127 w 129"/>
                <a:gd name="T23" fmla="*/ 78 h 130"/>
                <a:gd name="T24" fmla="*/ 123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3" y="40"/>
                  </a:lnTo>
                  <a:lnTo>
                    <a:pt x="127" y="52"/>
                  </a:lnTo>
                  <a:lnTo>
                    <a:pt x="129" y="66"/>
                  </a:lnTo>
                  <a:lnTo>
                    <a:pt x="129" y="66"/>
                  </a:lnTo>
                  <a:lnTo>
                    <a:pt x="127" y="78"/>
                  </a:lnTo>
                  <a:lnTo>
                    <a:pt x="123"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081">
              <a:extLst>
                <a:ext uri="{FF2B5EF4-FFF2-40B4-BE49-F238E27FC236}">
                  <a16:creationId xmlns:a16="http://schemas.microsoft.com/office/drawing/2014/main" id="{9526AFEC-07F7-4BBD-8E70-D3D2C1BF766F}"/>
                </a:ext>
              </a:extLst>
            </p:cNvPr>
            <p:cNvSpPr>
              <a:spLocks/>
            </p:cNvSpPr>
            <p:nvPr/>
          </p:nvSpPr>
          <p:spPr bwMode="auto">
            <a:xfrm>
              <a:off x="5464" y="309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28 h 130"/>
                <a:gd name="T36" fmla="*/ 64 w 128"/>
                <a:gd name="T37" fmla="*/ 130 h 130"/>
                <a:gd name="T38" fmla="*/ 64 w 128"/>
                <a:gd name="T39" fmla="*/ 130 h 130"/>
                <a:gd name="T40" fmla="*/ 50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28"/>
                  </a:lnTo>
                  <a:lnTo>
                    <a:pt x="64" y="130"/>
                  </a:lnTo>
                  <a:lnTo>
                    <a:pt x="64" y="130"/>
                  </a:lnTo>
                  <a:lnTo>
                    <a:pt x="50"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082">
              <a:extLst>
                <a:ext uri="{FF2B5EF4-FFF2-40B4-BE49-F238E27FC236}">
                  <a16:creationId xmlns:a16="http://schemas.microsoft.com/office/drawing/2014/main" id="{95C1C07C-4A50-45E5-9A65-939C993F82E3}"/>
                </a:ext>
              </a:extLst>
            </p:cNvPr>
            <p:cNvSpPr>
              <a:spLocks/>
            </p:cNvSpPr>
            <p:nvPr/>
          </p:nvSpPr>
          <p:spPr bwMode="auto">
            <a:xfrm>
              <a:off x="5464" y="309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28 h 130"/>
                <a:gd name="T36" fmla="*/ 64 w 128"/>
                <a:gd name="T37" fmla="*/ 130 h 130"/>
                <a:gd name="T38" fmla="*/ 64 w 128"/>
                <a:gd name="T39" fmla="*/ 130 h 130"/>
                <a:gd name="T40" fmla="*/ 50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28"/>
                  </a:lnTo>
                  <a:lnTo>
                    <a:pt x="64" y="130"/>
                  </a:lnTo>
                  <a:lnTo>
                    <a:pt x="64" y="130"/>
                  </a:lnTo>
                  <a:lnTo>
                    <a:pt x="50"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083">
              <a:extLst>
                <a:ext uri="{FF2B5EF4-FFF2-40B4-BE49-F238E27FC236}">
                  <a16:creationId xmlns:a16="http://schemas.microsoft.com/office/drawing/2014/main" id="{3D515097-17F9-42E9-A404-424B4C33F076}"/>
                </a:ext>
              </a:extLst>
            </p:cNvPr>
            <p:cNvSpPr>
              <a:spLocks/>
            </p:cNvSpPr>
            <p:nvPr/>
          </p:nvSpPr>
          <p:spPr bwMode="auto">
            <a:xfrm>
              <a:off x="4383" y="2944"/>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28"/>
                  </a:lnTo>
                  <a:lnTo>
                    <a:pt x="125" y="40"/>
                  </a:lnTo>
                  <a:lnTo>
                    <a:pt x="129" y="52"/>
                  </a:lnTo>
                  <a:lnTo>
                    <a:pt x="129" y="64"/>
                  </a:lnTo>
                  <a:lnTo>
                    <a:pt x="129" y="64"/>
                  </a:lnTo>
                  <a:lnTo>
                    <a:pt x="129" y="78"/>
                  </a:lnTo>
                  <a:lnTo>
                    <a:pt x="125" y="90"/>
                  </a:lnTo>
                  <a:lnTo>
                    <a:pt x="119" y="102"/>
                  </a:lnTo>
                  <a:lnTo>
                    <a:pt x="111" y="110"/>
                  </a:lnTo>
                  <a:lnTo>
                    <a:pt x="101" y="118"/>
                  </a:lnTo>
                  <a:lnTo>
                    <a:pt x="89" y="124"/>
                  </a:lnTo>
                  <a:lnTo>
                    <a:pt x="77"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084">
              <a:extLst>
                <a:ext uri="{FF2B5EF4-FFF2-40B4-BE49-F238E27FC236}">
                  <a16:creationId xmlns:a16="http://schemas.microsoft.com/office/drawing/2014/main" id="{16B64BE3-F22E-42D7-85A2-A2544A6796FF}"/>
                </a:ext>
              </a:extLst>
            </p:cNvPr>
            <p:cNvSpPr>
              <a:spLocks/>
            </p:cNvSpPr>
            <p:nvPr/>
          </p:nvSpPr>
          <p:spPr bwMode="auto">
            <a:xfrm>
              <a:off x="4383" y="2944"/>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28"/>
                  </a:lnTo>
                  <a:lnTo>
                    <a:pt x="125" y="40"/>
                  </a:lnTo>
                  <a:lnTo>
                    <a:pt x="129" y="52"/>
                  </a:lnTo>
                  <a:lnTo>
                    <a:pt x="129" y="64"/>
                  </a:lnTo>
                  <a:lnTo>
                    <a:pt x="129" y="64"/>
                  </a:lnTo>
                  <a:lnTo>
                    <a:pt x="129" y="78"/>
                  </a:lnTo>
                  <a:lnTo>
                    <a:pt x="125" y="90"/>
                  </a:lnTo>
                  <a:lnTo>
                    <a:pt x="119" y="102"/>
                  </a:lnTo>
                  <a:lnTo>
                    <a:pt x="111" y="110"/>
                  </a:lnTo>
                  <a:lnTo>
                    <a:pt x="101" y="118"/>
                  </a:lnTo>
                  <a:lnTo>
                    <a:pt x="89" y="124"/>
                  </a:lnTo>
                  <a:lnTo>
                    <a:pt x="77"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085">
              <a:extLst>
                <a:ext uri="{FF2B5EF4-FFF2-40B4-BE49-F238E27FC236}">
                  <a16:creationId xmlns:a16="http://schemas.microsoft.com/office/drawing/2014/main" id="{0049E132-9631-4427-A5BF-1023B820BC21}"/>
                </a:ext>
              </a:extLst>
            </p:cNvPr>
            <p:cNvSpPr>
              <a:spLocks/>
            </p:cNvSpPr>
            <p:nvPr/>
          </p:nvSpPr>
          <p:spPr bwMode="auto">
            <a:xfrm>
              <a:off x="4538"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086">
              <a:extLst>
                <a:ext uri="{FF2B5EF4-FFF2-40B4-BE49-F238E27FC236}">
                  <a16:creationId xmlns:a16="http://schemas.microsoft.com/office/drawing/2014/main" id="{DF99A6EA-8FDE-4A71-AC11-D603089D235B}"/>
                </a:ext>
              </a:extLst>
            </p:cNvPr>
            <p:cNvSpPr>
              <a:spLocks/>
            </p:cNvSpPr>
            <p:nvPr/>
          </p:nvSpPr>
          <p:spPr bwMode="auto">
            <a:xfrm>
              <a:off x="4538"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087">
              <a:extLst>
                <a:ext uri="{FF2B5EF4-FFF2-40B4-BE49-F238E27FC236}">
                  <a16:creationId xmlns:a16="http://schemas.microsoft.com/office/drawing/2014/main" id="{B235B209-5ECD-4580-93D1-9BB77BA35444}"/>
                </a:ext>
              </a:extLst>
            </p:cNvPr>
            <p:cNvSpPr>
              <a:spLocks/>
            </p:cNvSpPr>
            <p:nvPr/>
          </p:nvSpPr>
          <p:spPr bwMode="auto">
            <a:xfrm>
              <a:off x="4692" y="294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088">
              <a:extLst>
                <a:ext uri="{FF2B5EF4-FFF2-40B4-BE49-F238E27FC236}">
                  <a16:creationId xmlns:a16="http://schemas.microsoft.com/office/drawing/2014/main" id="{A7835DF9-96BE-4199-9B76-8B2B9285F4E8}"/>
                </a:ext>
              </a:extLst>
            </p:cNvPr>
            <p:cNvSpPr>
              <a:spLocks/>
            </p:cNvSpPr>
            <p:nvPr/>
          </p:nvSpPr>
          <p:spPr bwMode="auto">
            <a:xfrm>
              <a:off x="4692" y="294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089">
              <a:extLst>
                <a:ext uri="{FF2B5EF4-FFF2-40B4-BE49-F238E27FC236}">
                  <a16:creationId xmlns:a16="http://schemas.microsoft.com/office/drawing/2014/main" id="{8F984657-7CCD-4170-99B9-ABD59FFC78D7}"/>
                </a:ext>
              </a:extLst>
            </p:cNvPr>
            <p:cNvSpPr>
              <a:spLocks/>
            </p:cNvSpPr>
            <p:nvPr/>
          </p:nvSpPr>
          <p:spPr bwMode="auto">
            <a:xfrm>
              <a:off x="4846"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4"/>
                  </a:lnTo>
                  <a:lnTo>
                    <a:pt x="129" y="64"/>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090">
              <a:extLst>
                <a:ext uri="{FF2B5EF4-FFF2-40B4-BE49-F238E27FC236}">
                  <a16:creationId xmlns:a16="http://schemas.microsoft.com/office/drawing/2014/main" id="{5D8D291E-58D9-4F05-9C81-AEA5F83552A7}"/>
                </a:ext>
              </a:extLst>
            </p:cNvPr>
            <p:cNvSpPr>
              <a:spLocks/>
            </p:cNvSpPr>
            <p:nvPr/>
          </p:nvSpPr>
          <p:spPr bwMode="auto">
            <a:xfrm>
              <a:off x="4846"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4"/>
                  </a:lnTo>
                  <a:lnTo>
                    <a:pt x="129" y="64"/>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091">
              <a:extLst>
                <a:ext uri="{FF2B5EF4-FFF2-40B4-BE49-F238E27FC236}">
                  <a16:creationId xmlns:a16="http://schemas.microsoft.com/office/drawing/2014/main" id="{0878FDEB-5E10-406B-BA35-4CC6634A950D}"/>
                </a:ext>
              </a:extLst>
            </p:cNvPr>
            <p:cNvSpPr>
              <a:spLocks/>
            </p:cNvSpPr>
            <p:nvPr/>
          </p:nvSpPr>
          <p:spPr bwMode="auto">
            <a:xfrm>
              <a:off x="5001" y="2944"/>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092">
              <a:extLst>
                <a:ext uri="{FF2B5EF4-FFF2-40B4-BE49-F238E27FC236}">
                  <a16:creationId xmlns:a16="http://schemas.microsoft.com/office/drawing/2014/main" id="{8D578FD8-E3AD-47DA-873D-FED593CDD089}"/>
                </a:ext>
              </a:extLst>
            </p:cNvPr>
            <p:cNvSpPr>
              <a:spLocks/>
            </p:cNvSpPr>
            <p:nvPr/>
          </p:nvSpPr>
          <p:spPr bwMode="auto">
            <a:xfrm>
              <a:off x="5001" y="2944"/>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093">
              <a:extLst>
                <a:ext uri="{FF2B5EF4-FFF2-40B4-BE49-F238E27FC236}">
                  <a16:creationId xmlns:a16="http://schemas.microsoft.com/office/drawing/2014/main" id="{F3C11A4B-ADFC-4BB6-A649-F83D5BAD2649}"/>
                </a:ext>
              </a:extLst>
            </p:cNvPr>
            <p:cNvSpPr>
              <a:spLocks/>
            </p:cNvSpPr>
            <p:nvPr/>
          </p:nvSpPr>
          <p:spPr bwMode="auto">
            <a:xfrm>
              <a:off x="5155"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094">
              <a:extLst>
                <a:ext uri="{FF2B5EF4-FFF2-40B4-BE49-F238E27FC236}">
                  <a16:creationId xmlns:a16="http://schemas.microsoft.com/office/drawing/2014/main" id="{82BE26CD-DBFC-4FC8-968D-C7DD8AAAF520}"/>
                </a:ext>
              </a:extLst>
            </p:cNvPr>
            <p:cNvSpPr>
              <a:spLocks/>
            </p:cNvSpPr>
            <p:nvPr/>
          </p:nvSpPr>
          <p:spPr bwMode="auto">
            <a:xfrm>
              <a:off x="5155"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095">
              <a:extLst>
                <a:ext uri="{FF2B5EF4-FFF2-40B4-BE49-F238E27FC236}">
                  <a16:creationId xmlns:a16="http://schemas.microsoft.com/office/drawing/2014/main" id="{A30E8B54-854E-43FA-A9C4-B0A5BC31D6F5}"/>
                </a:ext>
              </a:extLst>
            </p:cNvPr>
            <p:cNvSpPr>
              <a:spLocks/>
            </p:cNvSpPr>
            <p:nvPr/>
          </p:nvSpPr>
          <p:spPr bwMode="auto">
            <a:xfrm>
              <a:off x="5309"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3" y="40"/>
                  </a:lnTo>
                  <a:lnTo>
                    <a:pt x="127" y="52"/>
                  </a:lnTo>
                  <a:lnTo>
                    <a:pt x="129" y="64"/>
                  </a:lnTo>
                  <a:lnTo>
                    <a:pt x="129" y="64"/>
                  </a:lnTo>
                  <a:lnTo>
                    <a:pt x="127" y="78"/>
                  </a:lnTo>
                  <a:lnTo>
                    <a:pt x="123"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96">
              <a:extLst>
                <a:ext uri="{FF2B5EF4-FFF2-40B4-BE49-F238E27FC236}">
                  <a16:creationId xmlns:a16="http://schemas.microsoft.com/office/drawing/2014/main" id="{1945398E-C73B-49A0-BAF3-F23023C59C86}"/>
                </a:ext>
              </a:extLst>
            </p:cNvPr>
            <p:cNvSpPr>
              <a:spLocks/>
            </p:cNvSpPr>
            <p:nvPr/>
          </p:nvSpPr>
          <p:spPr bwMode="auto">
            <a:xfrm>
              <a:off x="5309"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3" y="40"/>
                  </a:lnTo>
                  <a:lnTo>
                    <a:pt x="127" y="52"/>
                  </a:lnTo>
                  <a:lnTo>
                    <a:pt x="129" y="64"/>
                  </a:lnTo>
                  <a:lnTo>
                    <a:pt x="129" y="64"/>
                  </a:lnTo>
                  <a:lnTo>
                    <a:pt x="127" y="78"/>
                  </a:lnTo>
                  <a:lnTo>
                    <a:pt x="123"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097">
              <a:extLst>
                <a:ext uri="{FF2B5EF4-FFF2-40B4-BE49-F238E27FC236}">
                  <a16:creationId xmlns:a16="http://schemas.microsoft.com/office/drawing/2014/main" id="{C5896B54-ACA6-4AD5-B3CD-F76E2889340D}"/>
                </a:ext>
              </a:extLst>
            </p:cNvPr>
            <p:cNvSpPr>
              <a:spLocks/>
            </p:cNvSpPr>
            <p:nvPr/>
          </p:nvSpPr>
          <p:spPr bwMode="auto">
            <a:xfrm>
              <a:off x="4538"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2 h 128"/>
                <a:gd name="T60" fmla="*/ 4 w 130"/>
                <a:gd name="T61" fmla="*/ 40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098">
              <a:extLst>
                <a:ext uri="{FF2B5EF4-FFF2-40B4-BE49-F238E27FC236}">
                  <a16:creationId xmlns:a16="http://schemas.microsoft.com/office/drawing/2014/main" id="{E946B44C-85BC-45B7-A98F-8D2293791B32}"/>
                </a:ext>
              </a:extLst>
            </p:cNvPr>
            <p:cNvSpPr>
              <a:spLocks/>
            </p:cNvSpPr>
            <p:nvPr/>
          </p:nvSpPr>
          <p:spPr bwMode="auto">
            <a:xfrm>
              <a:off x="4538"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2 h 128"/>
                <a:gd name="T60" fmla="*/ 4 w 130"/>
                <a:gd name="T61" fmla="*/ 40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099">
              <a:extLst>
                <a:ext uri="{FF2B5EF4-FFF2-40B4-BE49-F238E27FC236}">
                  <a16:creationId xmlns:a16="http://schemas.microsoft.com/office/drawing/2014/main" id="{39E6C803-B6C0-4688-8C18-6337114CF200}"/>
                </a:ext>
              </a:extLst>
            </p:cNvPr>
            <p:cNvSpPr>
              <a:spLocks/>
            </p:cNvSpPr>
            <p:nvPr/>
          </p:nvSpPr>
          <p:spPr bwMode="auto">
            <a:xfrm>
              <a:off x="4692" y="2790"/>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100">
              <a:extLst>
                <a:ext uri="{FF2B5EF4-FFF2-40B4-BE49-F238E27FC236}">
                  <a16:creationId xmlns:a16="http://schemas.microsoft.com/office/drawing/2014/main" id="{9B165358-EC6C-4C66-B7AE-6E8A5811D8C0}"/>
                </a:ext>
              </a:extLst>
            </p:cNvPr>
            <p:cNvSpPr>
              <a:spLocks/>
            </p:cNvSpPr>
            <p:nvPr/>
          </p:nvSpPr>
          <p:spPr bwMode="auto">
            <a:xfrm>
              <a:off x="4692" y="2790"/>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101">
              <a:extLst>
                <a:ext uri="{FF2B5EF4-FFF2-40B4-BE49-F238E27FC236}">
                  <a16:creationId xmlns:a16="http://schemas.microsoft.com/office/drawing/2014/main" id="{D1E40D28-ABBC-4E37-8C53-03EF3FD5D90E}"/>
                </a:ext>
              </a:extLst>
            </p:cNvPr>
            <p:cNvSpPr>
              <a:spLocks/>
            </p:cNvSpPr>
            <p:nvPr/>
          </p:nvSpPr>
          <p:spPr bwMode="auto">
            <a:xfrm>
              <a:off x="4846" y="2790"/>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40 h 128"/>
                <a:gd name="T16" fmla="*/ 127 w 129"/>
                <a:gd name="T17" fmla="*/ 52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2 h 128"/>
                <a:gd name="T60" fmla="*/ 6 w 129"/>
                <a:gd name="T61" fmla="*/ 40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102">
              <a:extLst>
                <a:ext uri="{FF2B5EF4-FFF2-40B4-BE49-F238E27FC236}">
                  <a16:creationId xmlns:a16="http://schemas.microsoft.com/office/drawing/2014/main" id="{CF103F00-B13B-4CCA-8652-F898BDFE43C5}"/>
                </a:ext>
              </a:extLst>
            </p:cNvPr>
            <p:cNvSpPr>
              <a:spLocks/>
            </p:cNvSpPr>
            <p:nvPr/>
          </p:nvSpPr>
          <p:spPr bwMode="auto">
            <a:xfrm>
              <a:off x="4846" y="2790"/>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40 h 128"/>
                <a:gd name="T16" fmla="*/ 127 w 129"/>
                <a:gd name="T17" fmla="*/ 52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2 h 128"/>
                <a:gd name="T60" fmla="*/ 6 w 129"/>
                <a:gd name="T61" fmla="*/ 40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103">
              <a:extLst>
                <a:ext uri="{FF2B5EF4-FFF2-40B4-BE49-F238E27FC236}">
                  <a16:creationId xmlns:a16="http://schemas.microsoft.com/office/drawing/2014/main" id="{6A86097E-B22B-4077-A8FB-F077E09A99B5}"/>
                </a:ext>
              </a:extLst>
            </p:cNvPr>
            <p:cNvSpPr>
              <a:spLocks/>
            </p:cNvSpPr>
            <p:nvPr/>
          </p:nvSpPr>
          <p:spPr bwMode="auto">
            <a:xfrm>
              <a:off x="5001" y="2790"/>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104">
              <a:extLst>
                <a:ext uri="{FF2B5EF4-FFF2-40B4-BE49-F238E27FC236}">
                  <a16:creationId xmlns:a16="http://schemas.microsoft.com/office/drawing/2014/main" id="{C23FDB72-9994-4580-A651-07E6F9F78626}"/>
                </a:ext>
              </a:extLst>
            </p:cNvPr>
            <p:cNvSpPr>
              <a:spLocks/>
            </p:cNvSpPr>
            <p:nvPr/>
          </p:nvSpPr>
          <p:spPr bwMode="auto">
            <a:xfrm>
              <a:off x="5001" y="2790"/>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105">
              <a:extLst>
                <a:ext uri="{FF2B5EF4-FFF2-40B4-BE49-F238E27FC236}">
                  <a16:creationId xmlns:a16="http://schemas.microsoft.com/office/drawing/2014/main" id="{16B9F2AF-9AD0-4050-AF52-DB1F610EAA2E}"/>
                </a:ext>
              </a:extLst>
            </p:cNvPr>
            <p:cNvSpPr>
              <a:spLocks/>
            </p:cNvSpPr>
            <p:nvPr/>
          </p:nvSpPr>
          <p:spPr bwMode="auto">
            <a:xfrm>
              <a:off x="5155"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106">
              <a:extLst>
                <a:ext uri="{FF2B5EF4-FFF2-40B4-BE49-F238E27FC236}">
                  <a16:creationId xmlns:a16="http://schemas.microsoft.com/office/drawing/2014/main" id="{AB9444AC-9891-4944-8256-35CBBB01B7D8}"/>
                </a:ext>
              </a:extLst>
            </p:cNvPr>
            <p:cNvSpPr>
              <a:spLocks/>
            </p:cNvSpPr>
            <p:nvPr/>
          </p:nvSpPr>
          <p:spPr bwMode="auto">
            <a:xfrm>
              <a:off x="5155"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1107">
              <a:extLst>
                <a:ext uri="{FF2B5EF4-FFF2-40B4-BE49-F238E27FC236}">
                  <a16:creationId xmlns:a16="http://schemas.microsoft.com/office/drawing/2014/main" id="{A115E0C7-319E-49AA-A267-669B17846C12}"/>
                </a:ext>
              </a:extLst>
            </p:cNvPr>
            <p:cNvSpPr>
              <a:spLocks/>
            </p:cNvSpPr>
            <p:nvPr/>
          </p:nvSpPr>
          <p:spPr bwMode="auto">
            <a:xfrm>
              <a:off x="4692" y="247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108">
              <a:extLst>
                <a:ext uri="{FF2B5EF4-FFF2-40B4-BE49-F238E27FC236}">
                  <a16:creationId xmlns:a16="http://schemas.microsoft.com/office/drawing/2014/main" id="{210901DB-EE4F-4AEB-9D68-F7FD25DAA534}"/>
                </a:ext>
              </a:extLst>
            </p:cNvPr>
            <p:cNvSpPr>
              <a:spLocks/>
            </p:cNvSpPr>
            <p:nvPr/>
          </p:nvSpPr>
          <p:spPr bwMode="auto">
            <a:xfrm>
              <a:off x="4692" y="247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109">
              <a:extLst>
                <a:ext uri="{FF2B5EF4-FFF2-40B4-BE49-F238E27FC236}">
                  <a16:creationId xmlns:a16="http://schemas.microsoft.com/office/drawing/2014/main" id="{308D4E9E-E785-4F50-A3B1-FB90D070A78E}"/>
                </a:ext>
              </a:extLst>
            </p:cNvPr>
            <p:cNvSpPr>
              <a:spLocks/>
            </p:cNvSpPr>
            <p:nvPr/>
          </p:nvSpPr>
          <p:spPr bwMode="auto">
            <a:xfrm>
              <a:off x="4846" y="247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110">
              <a:extLst>
                <a:ext uri="{FF2B5EF4-FFF2-40B4-BE49-F238E27FC236}">
                  <a16:creationId xmlns:a16="http://schemas.microsoft.com/office/drawing/2014/main" id="{82B17CBE-E0F6-42C3-B364-5BDF403450D4}"/>
                </a:ext>
              </a:extLst>
            </p:cNvPr>
            <p:cNvSpPr>
              <a:spLocks/>
            </p:cNvSpPr>
            <p:nvPr/>
          </p:nvSpPr>
          <p:spPr bwMode="auto">
            <a:xfrm>
              <a:off x="4846" y="247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111">
              <a:extLst>
                <a:ext uri="{FF2B5EF4-FFF2-40B4-BE49-F238E27FC236}">
                  <a16:creationId xmlns:a16="http://schemas.microsoft.com/office/drawing/2014/main" id="{8A47C375-E973-46B1-9DB0-B594E4AE5926}"/>
                </a:ext>
              </a:extLst>
            </p:cNvPr>
            <p:cNvSpPr>
              <a:spLocks/>
            </p:cNvSpPr>
            <p:nvPr/>
          </p:nvSpPr>
          <p:spPr bwMode="auto">
            <a:xfrm>
              <a:off x="5001" y="247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112">
              <a:extLst>
                <a:ext uri="{FF2B5EF4-FFF2-40B4-BE49-F238E27FC236}">
                  <a16:creationId xmlns:a16="http://schemas.microsoft.com/office/drawing/2014/main" id="{7D363DD2-678C-4F6C-94B3-09417949E9DA}"/>
                </a:ext>
              </a:extLst>
            </p:cNvPr>
            <p:cNvSpPr>
              <a:spLocks/>
            </p:cNvSpPr>
            <p:nvPr/>
          </p:nvSpPr>
          <p:spPr bwMode="auto">
            <a:xfrm>
              <a:off x="5001" y="247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113">
              <a:extLst>
                <a:ext uri="{FF2B5EF4-FFF2-40B4-BE49-F238E27FC236}">
                  <a16:creationId xmlns:a16="http://schemas.microsoft.com/office/drawing/2014/main" id="{819D041D-5901-40AA-8E8B-80BF0B873078}"/>
                </a:ext>
              </a:extLst>
            </p:cNvPr>
            <p:cNvSpPr>
              <a:spLocks/>
            </p:cNvSpPr>
            <p:nvPr/>
          </p:nvSpPr>
          <p:spPr bwMode="auto">
            <a:xfrm>
              <a:off x="4538"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114">
              <a:extLst>
                <a:ext uri="{FF2B5EF4-FFF2-40B4-BE49-F238E27FC236}">
                  <a16:creationId xmlns:a16="http://schemas.microsoft.com/office/drawing/2014/main" id="{C2DD7585-F32D-429C-87A7-1EB3832A875F}"/>
                </a:ext>
              </a:extLst>
            </p:cNvPr>
            <p:cNvSpPr>
              <a:spLocks/>
            </p:cNvSpPr>
            <p:nvPr/>
          </p:nvSpPr>
          <p:spPr bwMode="auto">
            <a:xfrm>
              <a:off x="4538"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115">
              <a:extLst>
                <a:ext uri="{FF2B5EF4-FFF2-40B4-BE49-F238E27FC236}">
                  <a16:creationId xmlns:a16="http://schemas.microsoft.com/office/drawing/2014/main" id="{4D67E0A4-CD37-4BDE-BE95-61D11B4A48B7}"/>
                </a:ext>
              </a:extLst>
            </p:cNvPr>
            <p:cNvSpPr>
              <a:spLocks/>
            </p:cNvSpPr>
            <p:nvPr/>
          </p:nvSpPr>
          <p:spPr bwMode="auto">
            <a:xfrm>
              <a:off x="4692" y="2325"/>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116">
              <a:extLst>
                <a:ext uri="{FF2B5EF4-FFF2-40B4-BE49-F238E27FC236}">
                  <a16:creationId xmlns:a16="http://schemas.microsoft.com/office/drawing/2014/main" id="{144B9C06-C9A4-48B6-81E5-488D3CDA0DDC}"/>
                </a:ext>
              </a:extLst>
            </p:cNvPr>
            <p:cNvSpPr>
              <a:spLocks/>
            </p:cNvSpPr>
            <p:nvPr/>
          </p:nvSpPr>
          <p:spPr bwMode="auto">
            <a:xfrm>
              <a:off x="4692" y="2325"/>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117">
              <a:extLst>
                <a:ext uri="{FF2B5EF4-FFF2-40B4-BE49-F238E27FC236}">
                  <a16:creationId xmlns:a16="http://schemas.microsoft.com/office/drawing/2014/main" id="{D5E68A86-B84C-4237-B8FC-55588BA45418}"/>
                </a:ext>
              </a:extLst>
            </p:cNvPr>
            <p:cNvSpPr>
              <a:spLocks/>
            </p:cNvSpPr>
            <p:nvPr/>
          </p:nvSpPr>
          <p:spPr bwMode="auto">
            <a:xfrm>
              <a:off x="4846" y="2325"/>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18">
              <a:extLst>
                <a:ext uri="{FF2B5EF4-FFF2-40B4-BE49-F238E27FC236}">
                  <a16:creationId xmlns:a16="http://schemas.microsoft.com/office/drawing/2014/main" id="{F22AA2CA-2D20-44A7-811B-8B5A5D03A148}"/>
                </a:ext>
              </a:extLst>
            </p:cNvPr>
            <p:cNvSpPr>
              <a:spLocks/>
            </p:cNvSpPr>
            <p:nvPr/>
          </p:nvSpPr>
          <p:spPr bwMode="auto">
            <a:xfrm>
              <a:off x="4846" y="2325"/>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119">
              <a:extLst>
                <a:ext uri="{FF2B5EF4-FFF2-40B4-BE49-F238E27FC236}">
                  <a16:creationId xmlns:a16="http://schemas.microsoft.com/office/drawing/2014/main" id="{B1FDD86A-AB5A-4B9F-8F44-23DFC3329BE4}"/>
                </a:ext>
              </a:extLst>
            </p:cNvPr>
            <p:cNvSpPr>
              <a:spLocks/>
            </p:cNvSpPr>
            <p:nvPr/>
          </p:nvSpPr>
          <p:spPr bwMode="auto">
            <a:xfrm>
              <a:off x="5001" y="2325"/>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120">
              <a:extLst>
                <a:ext uri="{FF2B5EF4-FFF2-40B4-BE49-F238E27FC236}">
                  <a16:creationId xmlns:a16="http://schemas.microsoft.com/office/drawing/2014/main" id="{1079187E-C0DA-41EF-BC19-749758736E6C}"/>
                </a:ext>
              </a:extLst>
            </p:cNvPr>
            <p:cNvSpPr>
              <a:spLocks/>
            </p:cNvSpPr>
            <p:nvPr/>
          </p:nvSpPr>
          <p:spPr bwMode="auto">
            <a:xfrm>
              <a:off x="5001" y="2325"/>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121">
              <a:extLst>
                <a:ext uri="{FF2B5EF4-FFF2-40B4-BE49-F238E27FC236}">
                  <a16:creationId xmlns:a16="http://schemas.microsoft.com/office/drawing/2014/main" id="{C452ED6E-946A-47E8-B797-EB5290909647}"/>
                </a:ext>
              </a:extLst>
            </p:cNvPr>
            <p:cNvSpPr>
              <a:spLocks/>
            </p:cNvSpPr>
            <p:nvPr/>
          </p:nvSpPr>
          <p:spPr bwMode="auto">
            <a:xfrm>
              <a:off x="5155"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22">
              <a:extLst>
                <a:ext uri="{FF2B5EF4-FFF2-40B4-BE49-F238E27FC236}">
                  <a16:creationId xmlns:a16="http://schemas.microsoft.com/office/drawing/2014/main" id="{5BA55604-C9D3-4440-9E00-CCF7EF7FACF6}"/>
                </a:ext>
              </a:extLst>
            </p:cNvPr>
            <p:cNvSpPr>
              <a:spLocks/>
            </p:cNvSpPr>
            <p:nvPr/>
          </p:nvSpPr>
          <p:spPr bwMode="auto">
            <a:xfrm>
              <a:off x="5155"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123">
              <a:extLst>
                <a:ext uri="{FF2B5EF4-FFF2-40B4-BE49-F238E27FC236}">
                  <a16:creationId xmlns:a16="http://schemas.microsoft.com/office/drawing/2014/main" id="{E5ADBCEE-3271-4644-90F5-ECF4E77E05EC}"/>
                </a:ext>
              </a:extLst>
            </p:cNvPr>
            <p:cNvSpPr>
              <a:spLocks/>
            </p:cNvSpPr>
            <p:nvPr/>
          </p:nvSpPr>
          <p:spPr bwMode="auto">
            <a:xfrm>
              <a:off x="4538"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124">
              <a:extLst>
                <a:ext uri="{FF2B5EF4-FFF2-40B4-BE49-F238E27FC236}">
                  <a16:creationId xmlns:a16="http://schemas.microsoft.com/office/drawing/2014/main" id="{ECABD0A2-424C-4AF6-BF4A-94AB1AEE534F}"/>
                </a:ext>
              </a:extLst>
            </p:cNvPr>
            <p:cNvSpPr>
              <a:spLocks/>
            </p:cNvSpPr>
            <p:nvPr/>
          </p:nvSpPr>
          <p:spPr bwMode="auto">
            <a:xfrm>
              <a:off x="4538"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125">
              <a:extLst>
                <a:ext uri="{FF2B5EF4-FFF2-40B4-BE49-F238E27FC236}">
                  <a16:creationId xmlns:a16="http://schemas.microsoft.com/office/drawing/2014/main" id="{19C9DB03-3BA9-4B87-A1CD-3B97046B4200}"/>
                </a:ext>
              </a:extLst>
            </p:cNvPr>
            <p:cNvSpPr>
              <a:spLocks/>
            </p:cNvSpPr>
            <p:nvPr/>
          </p:nvSpPr>
          <p:spPr bwMode="auto">
            <a:xfrm>
              <a:off x="4692" y="2171"/>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6"/>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6"/>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126">
              <a:extLst>
                <a:ext uri="{FF2B5EF4-FFF2-40B4-BE49-F238E27FC236}">
                  <a16:creationId xmlns:a16="http://schemas.microsoft.com/office/drawing/2014/main" id="{5BE59797-8EAF-406D-8597-84710B4C6124}"/>
                </a:ext>
              </a:extLst>
            </p:cNvPr>
            <p:cNvSpPr>
              <a:spLocks/>
            </p:cNvSpPr>
            <p:nvPr/>
          </p:nvSpPr>
          <p:spPr bwMode="auto">
            <a:xfrm>
              <a:off x="4692" y="2171"/>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6"/>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6"/>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127">
              <a:extLst>
                <a:ext uri="{FF2B5EF4-FFF2-40B4-BE49-F238E27FC236}">
                  <a16:creationId xmlns:a16="http://schemas.microsoft.com/office/drawing/2014/main" id="{9464DA89-2E50-44A9-90E2-470221804659}"/>
                </a:ext>
              </a:extLst>
            </p:cNvPr>
            <p:cNvSpPr>
              <a:spLocks/>
            </p:cNvSpPr>
            <p:nvPr/>
          </p:nvSpPr>
          <p:spPr bwMode="auto">
            <a:xfrm>
              <a:off x="4846" y="2171"/>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6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6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6"/>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128">
              <a:extLst>
                <a:ext uri="{FF2B5EF4-FFF2-40B4-BE49-F238E27FC236}">
                  <a16:creationId xmlns:a16="http://schemas.microsoft.com/office/drawing/2014/main" id="{177A9FDF-595E-47F6-AA54-8DE720E9399E}"/>
                </a:ext>
              </a:extLst>
            </p:cNvPr>
            <p:cNvSpPr>
              <a:spLocks/>
            </p:cNvSpPr>
            <p:nvPr/>
          </p:nvSpPr>
          <p:spPr bwMode="auto">
            <a:xfrm>
              <a:off x="4846" y="2171"/>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6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6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6"/>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129">
              <a:extLst>
                <a:ext uri="{FF2B5EF4-FFF2-40B4-BE49-F238E27FC236}">
                  <a16:creationId xmlns:a16="http://schemas.microsoft.com/office/drawing/2014/main" id="{1348175E-A4D9-44E0-BFC1-5746BF36EEE1}"/>
                </a:ext>
              </a:extLst>
            </p:cNvPr>
            <p:cNvSpPr>
              <a:spLocks/>
            </p:cNvSpPr>
            <p:nvPr/>
          </p:nvSpPr>
          <p:spPr bwMode="auto">
            <a:xfrm>
              <a:off x="5001" y="217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30">
              <a:extLst>
                <a:ext uri="{FF2B5EF4-FFF2-40B4-BE49-F238E27FC236}">
                  <a16:creationId xmlns:a16="http://schemas.microsoft.com/office/drawing/2014/main" id="{5852B49C-7D33-49C8-A569-9BB68BC01C9A}"/>
                </a:ext>
              </a:extLst>
            </p:cNvPr>
            <p:cNvSpPr>
              <a:spLocks/>
            </p:cNvSpPr>
            <p:nvPr/>
          </p:nvSpPr>
          <p:spPr bwMode="auto">
            <a:xfrm>
              <a:off x="5001" y="217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131">
              <a:extLst>
                <a:ext uri="{FF2B5EF4-FFF2-40B4-BE49-F238E27FC236}">
                  <a16:creationId xmlns:a16="http://schemas.microsoft.com/office/drawing/2014/main" id="{37C4CACA-3BA9-41C4-AEB2-B2B3ECF9697F}"/>
                </a:ext>
              </a:extLst>
            </p:cNvPr>
            <p:cNvSpPr>
              <a:spLocks/>
            </p:cNvSpPr>
            <p:nvPr/>
          </p:nvSpPr>
          <p:spPr bwMode="auto">
            <a:xfrm>
              <a:off x="5155"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132">
              <a:extLst>
                <a:ext uri="{FF2B5EF4-FFF2-40B4-BE49-F238E27FC236}">
                  <a16:creationId xmlns:a16="http://schemas.microsoft.com/office/drawing/2014/main" id="{6BD6C594-331B-479C-8DA3-1D79E0B25CCB}"/>
                </a:ext>
              </a:extLst>
            </p:cNvPr>
            <p:cNvSpPr>
              <a:spLocks/>
            </p:cNvSpPr>
            <p:nvPr/>
          </p:nvSpPr>
          <p:spPr bwMode="auto">
            <a:xfrm>
              <a:off x="5155"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133">
              <a:extLst>
                <a:ext uri="{FF2B5EF4-FFF2-40B4-BE49-F238E27FC236}">
                  <a16:creationId xmlns:a16="http://schemas.microsoft.com/office/drawing/2014/main" id="{1126BE45-4510-4F62-8D20-E99F75A20295}"/>
                </a:ext>
              </a:extLst>
            </p:cNvPr>
            <p:cNvSpPr>
              <a:spLocks/>
            </p:cNvSpPr>
            <p:nvPr/>
          </p:nvSpPr>
          <p:spPr bwMode="auto">
            <a:xfrm>
              <a:off x="4538"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134">
              <a:extLst>
                <a:ext uri="{FF2B5EF4-FFF2-40B4-BE49-F238E27FC236}">
                  <a16:creationId xmlns:a16="http://schemas.microsoft.com/office/drawing/2014/main" id="{9816B5E4-2833-433E-837A-F43DBE22DA55}"/>
                </a:ext>
              </a:extLst>
            </p:cNvPr>
            <p:cNvSpPr>
              <a:spLocks/>
            </p:cNvSpPr>
            <p:nvPr/>
          </p:nvSpPr>
          <p:spPr bwMode="auto">
            <a:xfrm>
              <a:off x="4538"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135">
              <a:extLst>
                <a:ext uri="{FF2B5EF4-FFF2-40B4-BE49-F238E27FC236}">
                  <a16:creationId xmlns:a16="http://schemas.microsoft.com/office/drawing/2014/main" id="{2FE57D37-E1DC-4A48-925A-B347D29BDAF6}"/>
                </a:ext>
              </a:extLst>
            </p:cNvPr>
            <p:cNvSpPr>
              <a:spLocks/>
            </p:cNvSpPr>
            <p:nvPr/>
          </p:nvSpPr>
          <p:spPr bwMode="auto">
            <a:xfrm>
              <a:off x="4692" y="201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136">
              <a:extLst>
                <a:ext uri="{FF2B5EF4-FFF2-40B4-BE49-F238E27FC236}">
                  <a16:creationId xmlns:a16="http://schemas.microsoft.com/office/drawing/2014/main" id="{105FF2C3-1ABD-49F2-855C-A77CB02D4FAF}"/>
                </a:ext>
              </a:extLst>
            </p:cNvPr>
            <p:cNvSpPr>
              <a:spLocks/>
            </p:cNvSpPr>
            <p:nvPr/>
          </p:nvSpPr>
          <p:spPr bwMode="auto">
            <a:xfrm>
              <a:off x="4692" y="201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137">
              <a:extLst>
                <a:ext uri="{FF2B5EF4-FFF2-40B4-BE49-F238E27FC236}">
                  <a16:creationId xmlns:a16="http://schemas.microsoft.com/office/drawing/2014/main" id="{37D63F4A-EEC7-47DC-914D-3709AD52B0C5}"/>
                </a:ext>
              </a:extLst>
            </p:cNvPr>
            <p:cNvSpPr>
              <a:spLocks/>
            </p:cNvSpPr>
            <p:nvPr/>
          </p:nvSpPr>
          <p:spPr bwMode="auto">
            <a:xfrm>
              <a:off x="4846" y="201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4"/>
                  </a:lnTo>
                  <a:lnTo>
                    <a:pt x="77" y="128"/>
                  </a:lnTo>
                  <a:lnTo>
                    <a:pt x="65" y="130"/>
                  </a:lnTo>
                  <a:lnTo>
                    <a:pt x="65"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138">
              <a:extLst>
                <a:ext uri="{FF2B5EF4-FFF2-40B4-BE49-F238E27FC236}">
                  <a16:creationId xmlns:a16="http://schemas.microsoft.com/office/drawing/2014/main" id="{59C47623-3C7E-4BF3-B947-780F221174AA}"/>
                </a:ext>
              </a:extLst>
            </p:cNvPr>
            <p:cNvSpPr>
              <a:spLocks/>
            </p:cNvSpPr>
            <p:nvPr/>
          </p:nvSpPr>
          <p:spPr bwMode="auto">
            <a:xfrm>
              <a:off x="4846" y="201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4"/>
                  </a:lnTo>
                  <a:lnTo>
                    <a:pt x="77" y="128"/>
                  </a:lnTo>
                  <a:lnTo>
                    <a:pt x="65" y="130"/>
                  </a:lnTo>
                  <a:lnTo>
                    <a:pt x="65"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39">
              <a:extLst>
                <a:ext uri="{FF2B5EF4-FFF2-40B4-BE49-F238E27FC236}">
                  <a16:creationId xmlns:a16="http://schemas.microsoft.com/office/drawing/2014/main" id="{0598FE5D-54E3-4864-B46F-D977F954A4EA}"/>
                </a:ext>
              </a:extLst>
            </p:cNvPr>
            <p:cNvSpPr>
              <a:spLocks/>
            </p:cNvSpPr>
            <p:nvPr/>
          </p:nvSpPr>
          <p:spPr bwMode="auto">
            <a:xfrm>
              <a:off x="5001" y="201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140">
              <a:extLst>
                <a:ext uri="{FF2B5EF4-FFF2-40B4-BE49-F238E27FC236}">
                  <a16:creationId xmlns:a16="http://schemas.microsoft.com/office/drawing/2014/main" id="{9539A601-7A0A-46F2-9FD2-1BC9A4AE96EA}"/>
                </a:ext>
              </a:extLst>
            </p:cNvPr>
            <p:cNvSpPr>
              <a:spLocks/>
            </p:cNvSpPr>
            <p:nvPr/>
          </p:nvSpPr>
          <p:spPr bwMode="auto">
            <a:xfrm>
              <a:off x="5001" y="201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141">
              <a:extLst>
                <a:ext uri="{FF2B5EF4-FFF2-40B4-BE49-F238E27FC236}">
                  <a16:creationId xmlns:a16="http://schemas.microsoft.com/office/drawing/2014/main" id="{8878EE0D-7559-4CBE-9A0D-A075C1E216B6}"/>
                </a:ext>
              </a:extLst>
            </p:cNvPr>
            <p:cNvSpPr>
              <a:spLocks/>
            </p:cNvSpPr>
            <p:nvPr/>
          </p:nvSpPr>
          <p:spPr bwMode="auto">
            <a:xfrm>
              <a:off x="5155"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142">
              <a:extLst>
                <a:ext uri="{FF2B5EF4-FFF2-40B4-BE49-F238E27FC236}">
                  <a16:creationId xmlns:a16="http://schemas.microsoft.com/office/drawing/2014/main" id="{7F55636C-BEC0-477F-B21F-8BEFF287B789}"/>
                </a:ext>
              </a:extLst>
            </p:cNvPr>
            <p:cNvSpPr>
              <a:spLocks/>
            </p:cNvSpPr>
            <p:nvPr/>
          </p:nvSpPr>
          <p:spPr bwMode="auto">
            <a:xfrm>
              <a:off x="5155"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9" name="Group 148">
            <a:extLst>
              <a:ext uri="{FF2B5EF4-FFF2-40B4-BE49-F238E27FC236}">
                <a16:creationId xmlns:a16="http://schemas.microsoft.com/office/drawing/2014/main" id="{324C88C5-B1F0-4E3B-8E01-E79B55B4BA2B}"/>
              </a:ext>
            </a:extLst>
          </p:cNvPr>
          <p:cNvGrpSpPr>
            <a:grpSpLocks noChangeAspect="1"/>
          </p:cNvGrpSpPr>
          <p:nvPr userDrawn="1"/>
        </p:nvGrpSpPr>
        <p:grpSpPr bwMode="auto">
          <a:xfrm>
            <a:off x="337292" y="4140000"/>
            <a:ext cx="823785" cy="669811"/>
            <a:chOff x="3856" y="3175"/>
            <a:chExt cx="1696" cy="1379"/>
          </a:xfrm>
          <a:solidFill>
            <a:schemeClr val="accent2"/>
          </a:solidFill>
        </p:grpSpPr>
        <p:sp>
          <p:nvSpPr>
            <p:cNvPr id="150" name="Freeform 156">
              <a:extLst>
                <a:ext uri="{FF2B5EF4-FFF2-40B4-BE49-F238E27FC236}">
                  <a16:creationId xmlns:a16="http://schemas.microsoft.com/office/drawing/2014/main" id="{8262CD68-DB2F-49F7-8E50-91B070FAE2D5}"/>
                </a:ext>
              </a:extLst>
            </p:cNvPr>
            <p:cNvSpPr>
              <a:spLocks/>
            </p:cNvSpPr>
            <p:nvPr/>
          </p:nvSpPr>
          <p:spPr bwMode="auto">
            <a:xfrm>
              <a:off x="4327" y="4424"/>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57">
              <a:extLst>
                <a:ext uri="{FF2B5EF4-FFF2-40B4-BE49-F238E27FC236}">
                  <a16:creationId xmlns:a16="http://schemas.microsoft.com/office/drawing/2014/main" id="{623EC201-89CC-4EFF-93E6-E2751C10E51E}"/>
                </a:ext>
              </a:extLst>
            </p:cNvPr>
            <p:cNvSpPr>
              <a:spLocks/>
            </p:cNvSpPr>
            <p:nvPr/>
          </p:nvSpPr>
          <p:spPr bwMode="auto">
            <a:xfrm>
              <a:off x="4327" y="4424"/>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58">
              <a:extLst>
                <a:ext uri="{FF2B5EF4-FFF2-40B4-BE49-F238E27FC236}">
                  <a16:creationId xmlns:a16="http://schemas.microsoft.com/office/drawing/2014/main" id="{9E26B0A0-B72B-4EAB-B22B-1C7193F3A1A9}"/>
                </a:ext>
              </a:extLst>
            </p:cNvPr>
            <p:cNvSpPr>
              <a:spLocks/>
            </p:cNvSpPr>
            <p:nvPr/>
          </p:nvSpPr>
          <p:spPr bwMode="auto">
            <a:xfrm>
              <a:off x="4170" y="4268"/>
              <a:ext cx="131" cy="130"/>
            </a:xfrm>
            <a:custGeom>
              <a:avLst/>
              <a:gdLst>
                <a:gd name="T0" fmla="*/ 64 w 131"/>
                <a:gd name="T1" fmla="*/ 0 h 130"/>
                <a:gd name="T2" fmla="*/ 64 w 131"/>
                <a:gd name="T3" fmla="*/ 0 h 130"/>
                <a:gd name="T4" fmla="*/ 78 w 131"/>
                <a:gd name="T5" fmla="*/ 0 h 130"/>
                <a:gd name="T6" fmla="*/ 90 w 131"/>
                <a:gd name="T7" fmla="*/ 4 h 130"/>
                <a:gd name="T8" fmla="*/ 102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2 h 130"/>
                <a:gd name="T30" fmla="*/ 102 w 131"/>
                <a:gd name="T31" fmla="*/ 120 h 130"/>
                <a:gd name="T32" fmla="*/ 90 w 131"/>
                <a:gd name="T33" fmla="*/ 126 h 130"/>
                <a:gd name="T34" fmla="*/ 78 w 131"/>
                <a:gd name="T35" fmla="*/ 128 h 130"/>
                <a:gd name="T36" fmla="*/ 64 w 131"/>
                <a:gd name="T37" fmla="*/ 130 h 130"/>
                <a:gd name="T38" fmla="*/ 64 w 131"/>
                <a:gd name="T39" fmla="*/ 130 h 130"/>
                <a:gd name="T40" fmla="*/ 52 w 131"/>
                <a:gd name="T41" fmla="*/ 128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8" y="0"/>
                  </a:lnTo>
                  <a:lnTo>
                    <a:pt x="90" y="4"/>
                  </a:lnTo>
                  <a:lnTo>
                    <a:pt x="102" y="10"/>
                  </a:lnTo>
                  <a:lnTo>
                    <a:pt x="113" y="18"/>
                  </a:lnTo>
                  <a:lnTo>
                    <a:pt x="121" y="28"/>
                  </a:lnTo>
                  <a:lnTo>
                    <a:pt x="127" y="40"/>
                  </a:lnTo>
                  <a:lnTo>
                    <a:pt x="131" y="52"/>
                  </a:lnTo>
                  <a:lnTo>
                    <a:pt x="131" y="64"/>
                  </a:lnTo>
                  <a:lnTo>
                    <a:pt x="131" y="64"/>
                  </a:lnTo>
                  <a:lnTo>
                    <a:pt x="131" y="78"/>
                  </a:lnTo>
                  <a:lnTo>
                    <a:pt x="127" y="90"/>
                  </a:lnTo>
                  <a:lnTo>
                    <a:pt x="121" y="102"/>
                  </a:lnTo>
                  <a:lnTo>
                    <a:pt x="113" y="112"/>
                  </a:lnTo>
                  <a:lnTo>
                    <a:pt x="102"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59">
              <a:extLst>
                <a:ext uri="{FF2B5EF4-FFF2-40B4-BE49-F238E27FC236}">
                  <a16:creationId xmlns:a16="http://schemas.microsoft.com/office/drawing/2014/main" id="{9A3C0086-1B19-4980-88E2-6AE652040D34}"/>
                </a:ext>
              </a:extLst>
            </p:cNvPr>
            <p:cNvSpPr>
              <a:spLocks/>
            </p:cNvSpPr>
            <p:nvPr/>
          </p:nvSpPr>
          <p:spPr bwMode="auto">
            <a:xfrm>
              <a:off x="4170" y="4268"/>
              <a:ext cx="131" cy="130"/>
            </a:xfrm>
            <a:custGeom>
              <a:avLst/>
              <a:gdLst>
                <a:gd name="T0" fmla="*/ 64 w 131"/>
                <a:gd name="T1" fmla="*/ 0 h 130"/>
                <a:gd name="T2" fmla="*/ 64 w 131"/>
                <a:gd name="T3" fmla="*/ 0 h 130"/>
                <a:gd name="T4" fmla="*/ 78 w 131"/>
                <a:gd name="T5" fmla="*/ 0 h 130"/>
                <a:gd name="T6" fmla="*/ 90 w 131"/>
                <a:gd name="T7" fmla="*/ 4 h 130"/>
                <a:gd name="T8" fmla="*/ 102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2 h 130"/>
                <a:gd name="T30" fmla="*/ 102 w 131"/>
                <a:gd name="T31" fmla="*/ 120 h 130"/>
                <a:gd name="T32" fmla="*/ 90 w 131"/>
                <a:gd name="T33" fmla="*/ 126 h 130"/>
                <a:gd name="T34" fmla="*/ 78 w 131"/>
                <a:gd name="T35" fmla="*/ 128 h 130"/>
                <a:gd name="T36" fmla="*/ 64 w 131"/>
                <a:gd name="T37" fmla="*/ 130 h 130"/>
                <a:gd name="T38" fmla="*/ 64 w 131"/>
                <a:gd name="T39" fmla="*/ 130 h 130"/>
                <a:gd name="T40" fmla="*/ 52 w 131"/>
                <a:gd name="T41" fmla="*/ 128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8" y="0"/>
                  </a:lnTo>
                  <a:lnTo>
                    <a:pt x="90" y="4"/>
                  </a:lnTo>
                  <a:lnTo>
                    <a:pt x="102" y="10"/>
                  </a:lnTo>
                  <a:lnTo>
                    <a:pt x="113" y="18"/>
                  </a:lnTo>
                  <a:lnTo>
                    <a:pt x="121" y="28"/>
                  </a:lnTo>
                  <a:lnTo>
                    <a:pt x="127" y="40"/>
                  </a:lnTo>
                  <a:lnTo>
                    <a:pt x="131" y="52"/>
                  </a:lnTo>
                  <a:lnTo>
                    <a:pt x="131" y="64"/>
                  </a:lnTo>
                  <a:lnTo>
                    <a:pt x="131" y="64"/>
                  </a:lnTo>
                  <a:lnTo>
                    <a:pt x="131" y="78"/>
                  </a:lnTo>
                  <a:lnTo>
                    <a:pt x="127" y="90"/>
                  </a:lnTo>
                  <a:lnTo>
                    <a:pt x="121" y="102"/>
                  </a:lnTo>
                  <a:lnTo>
                    <a:pt x="113" y="112"/>
                  </a:lnTo>
                  <a:lnTo>
                    <a:pt x="102"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60">
              <a:extLst>
                <a:ext uri="{FF2B5EF4-FFF2-40B4-BE49-F238E27FC236}">
                  <a16:creationId xmlns:a16="http://schemas.microsoft.com/office/drawing/2014/main" id="{2CA0E210-08A1-48EF-84EB-7E63DC2F9209}"/>
                </a:ext>
              </a:extLst>
            </p:cNvPr>
            <p:cNvSpPr>
              <a:spLocks/>
            </p:cNvSpPr>
            <p:nvPr/>
          </p:nvSpPr>
          <p:spPr bwMode="auto">
            <a:xfrm>
              <a:off x="4327" y="4268"/>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28"/>
                  </a:lnTo>
                  <a:lnTo>
                    <a:pt x="66" y="130"/>
                  </a:lnTo>
                  <a:lnTo>
                    <a:pt x="66" y="130"/>
                  </a:lnTo>
                  <a:lnTo>
                    <a:pt x="52" y="128"/>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61">
              <a:extLst>
                <a:ext uri="{FF2B5EF4-FFF2-40B4-BE49-F238E27FC236}">
                  <a16:creationId xmlns:a16="http://schemas.microsoft.com/office/drawing/2014/main" id="{CBAC6402-7749-405A-8D82-7ECDACFF5A53}"/>
                </a:ext>
              </a:extLst>
            </p:cNvPr>
            <p:cNvSpPr>
              <a:spLocks/>
            </p:cNvSpPr>
            <p:nvPr/>
          </p:nvSpPr>
          <p:spPr bwMode="auto">
            <a:xfrm>
              <a:off x="4327" y="4268"/>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28"/>
                  </a:lnTo>
                  <a:lnTo>
                    <a:pt x="66" y="130"/>
                  </a:lnTo>
                  <a:lnTo>
                    <a:pt x="66" y="130"/>
                  </a:lnTo>
                  <a:lnTo>
                    <a:pt x="52" y="128"/>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162">
              <a:extLst>
                <a:ext uri="{FF2B5EF4-FFF2-40B4-BE49-F238E27FC236}">
                  <a16:creationId xmlns:a16="http://schemas.microsoft.com/office/drawing/2014/main" id="{C0229BA5-CB05-439F-B671-31A7FEE7D491}"/>
                </a:ext>
              </a:extLst>
            </p:cNvPr>
            <p:cNvSpPr>
              <a:spLocks/>
            </p:cNvSpPr>
            <p:nvPr/>
          </p:nvSpPr>
          <p:spPr bwMode="auto">
            <a:xfrm>
              <a:off x="4483" y="4268"/>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2" y="126"/>
                  </a:lnTo>
                  <a:lnTo>
                    <a:pt x="78" y="128"/>
                  </a:lnTo>
                  <a:lnTo>
                    <a:pt x="66" y="130"/>
                  </a:lnTo>
                  <a:lnTo>
                    <a:pt x="66" y="130"/>
                  </a:lnTo>
                  <a:lnTo>
                    <a:pt x="52" y="128"/>
                  </a:lnTo>
                  <a:lnTo>
                    <a:pt x="40" y="126"/>
                  </a:lnTo>
                  <a:lnTo>
                    <a:pt x="28" y="120"/>
                  </a:lnTo>
                  <a:lnTo>
                    <a:pt x="20" y="112"/>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163">
              <a:extLst>
                <a:ext uri="{FF2B5EF4-FFF2-40B4-BE49-F238E27FC236}">
                  <a16:creationId xmlns:a16="http://schemas.microsoft.com/office/drawing/2014/main" id="{F2CC935D-6182-4E15-BA7C-9E190AB5F0D5}"/>
                </a:ext>
              </a:extLst>
            </p:cNvPr>
            <p:cNvSpPr>
              <a:spLocks/>
            </p:cNvSpPr>
            <p:nvPr/>
          </p:nvSpPr>
          <p:spPr bwMode="auto">
            <a:xfrm>
              <a:off x="4483" y="4268"/>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2" y="126"/>
                  </a:lnTo>
                  <a:lnTo>
                    <a:pt x="78" y="128"/>
                  </a:lnTo>
                  <a:lnTo>
                    <a:pt x="66" y="130"/>
                  </a:lnTo>
                  <a:lnTo>
                    <a:pt x="66" y="130"/>
                  </a:lnTo>
                  <a:lnTo>
                    <a:pt x="52" y="128"/>
                  </a:lnTo>
                  <a:lnTo>
                    <a:pt x="40" y="126"/>
                  </a:lnTo>
                  <a:lnTo>
                    <a:pt x="28" y="120"/>
                  </a:lnTo>
                  <a:lnTo>
                    <a:pt x="20" y="112"/>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164">
              <a:extLst>
                <a:ext uri="{FF2B5EF4-FFF2-40B4-BE49-F238E27FC236}">
                  <a16:creationId xmlns:a16="http://schemas.microsoft.com/office/drawing/2014/main" id="{7DE138A4-218E-4998-A13D-A79E3924174D}"/>
                </a:ext>
              </a:extLst>
            </p:cNvPr>
            <p:cNvSpPr>
              <a:spLocks/>
            </p:cNvSpPr>
            <p:nvPr/>
          </p:nvSpPr>
          <p:spPr bwMode="auto">
            <a:xfrm>
              <a:off x="4014" y="4110"/>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4 h 132"/>
                <a:gd name="T18" fmla="*/ 130 w 130"/>
                <a:gd name="T19" fmla="*/ 66 h 132"/>
                <a:gd name="T20" fmla="*/ 130 w 130"/>
                <a:gd name="T21" fmla="*/ 66 h 132"/>
                <a:gd name="T22" fmla="*/ 128 w 130"/>
                <a:gd name="T23" fmla="*/ 80 h 132"/>
                <a:gd name="T24" fmla="*/ 124 w 130"/>
                <a:gd name="T25" fmla="*/ 92 h 132"/>
                <a:gd name="T26" fmla="*/ 118 w 130"/>
                <a:gd name="T27" fmla="*/ 104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0 w 130"/>
                <a:gd name="T53" fmla="*/ 80 h 132"/>
                <a:gd name="T54" fmla="*/ 0 w 130"/>
                <a:gd name="T55" fmla="*/ 66 h 132"/>
                <a:gd name="T56" fmla="*/ 0 w 130"/>
                <a:gd name="T57" fmla="*/ 66 h 132"/>
                <a:gd name="T58" fmla="*/ 0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4"/>
                  </a:lnTo>
                  <a:lnTo>
                    <a:pt x="130" y="66"/>
                  </a:lnTo>
                  <a:lnTo>
                    <a:pt x="130" y="66"/>
                  </a:lnTo>
                  <a:lnTo>
                    <a:pt x="128" y="80"/>
                  </a:lnTo>
                  <a:lnTo>
                    <a:pt x="124" y="92"/>
                  </a:lnTo>
                  <a:lnTo>
                    <a:pt x="118" y="104"/>
                  </a:lnTo>
                  <a:lnTo>
                    <a:pt x="110"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165">
              <a:extLst>
                <a:ext uri="{FF2B5EF4-FFF2-40B4-BE49-F238E27FC236}">
                  <a16:creationId xmlns:a16="http://schemas.microsoft.com/office/drawing/2014/main" id="{F9333E29-BF6B-4AB2-AE34-8E3E0A38D4D0}"/>
                </a:ext>
              </a:extLst>
            </p:cNvPr>
            <p:cNvSpPr>
              <a:spLocks/>
            </p:cNvSpPr>
            <p:nvPr/>
          </p:nvSpPr>
          <p:spPr bwMode="auto">
            <a:xfrm>
              <a:off x="4014" y="4110"/>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4 h 132"/>
                <a:gd name="T18" fmla="*/ 130 w 130"/>
                <a:gd name="T19" fmla="*/ 66 h 132"/>
                <a:gd name="T20" fmla="*/ 130 w 130"/>
                <a:gd name="T21" fmla="*/ 66 h 132"/>
                <a:gd name="T22" fmla="*/ 128 w 130"/>
                <a:gd name="T23" fmla="*/ 80 h 132"/>
                <a:gd name="T24" fmla="*/ 124 w 130"/>
                <a:gd name="T25" fmla="*/ 92 h 132"/>
                <a:gd name="T26" fmla="*/ 118 w 130"/>
                <a:gd name="T27" fmla="*/ 104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0 w 130"/>
                <a:gd name="T53" fmla="*/ 80 h 132"/>
                <a:gd name="T54" fmla="*/ 0 w 130"/>
                <a:gd name="T55" fmla="*/ 66 h 132"/>
                <a:gd name="T56" fmla="*/ 0 w 130"/>
                <a:gd name="T57" fmla="*/ 66 h 132"/>
                <a:gd name="T58" fmla="*/ 0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4"/>
                  </a:lnTo>
                  <a:lnTo>
                    <a:pt x="130" y="66"/>
                  </a:lnTo>
                  <a:lnTo>
                    <a:pt x="130" y="66"/>
                  </a:lnTo>
                  <a:lnTo>
                    <a:pt x="128" y="80"/>
                  </a:lnTo>
                  <a:lnTo>
                    <a:pt x="124" y="92"/>
                  </a:lnTo>
                  <a:lnTo>
                    <a:pt x="118" y="104"/>
                  </a:lnTo>
                  <a:lnTo>
                    <a:pt x="110"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166">
              <a:extLst>
                <a:ext uri="{FF2B5EF4-FFF2-40B4-BE49-F238E27FC236}">
                  <a16:creationId xmlns:a16="http://schemas.microsoft.com/office/drawing/2014/main" id="{3796DC92-D71E-4C76-A164-9D19A03CD8E3}"/>
                </a:ext>
              </a:extLst>
            </p:cNvPr>
            <p:cNvSpPr>
              <a:spLocks/>
            </p:cNvSpPr>
            <p:nvPr/>
          </p:nvSpPr>
          <p:spPr bwMode="auto">
            <a:xfrm>
              <a:off x="4170" y="4110"/>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4 h 132"/>
                <a:gd name="T18" fmla="*/ 131 w 131"/>
                <a:gd name="T19" fmla="*/ 66 h 132"/>
                <a:gd name="T20" fmla="*/ 131 w 131"/>
                <a:gd name="T21" fmla="*/ 66 h 132"/>
                <a:gd name="T22" fmla="*/ 131 w 131"/>
                <a:gd name="T23" fmla="*/ 80 h 132"/>
                <a:gd name="T24" fmla="*/ 127 w 131"/>
                <a:gd name="T25" fmla="*/ 92 h 132"/>
                <a:gd name="T26" fmla="*/ 121 w 131"/>
                <a:gd name="T27" fmla="*/ 104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4 h 132"/>
                <a:gd name="T50" fmla="*/ 4 w 131"/>
                <a:gd name="T51" fmla="*/ 92 h 132"/>
                <a:gd name="T52" fmla="*/ 0 w 131"/>
                <a:gd name="T53" fmla="*/ 80 h 132"/>
                <a:gd name="T54" fmla="*/ 0 w 131"/>
                <a:gd name="T55" fmla="*/ 66 h 132"/>
                <a:gd name="T56" fmla="*/ 0 w 131"/>
                <a:gd name="T57" fmla="*/ 66 h 132"/>
                <a:gd name="T58" fmla="*/ 0 w 131"/>
                <a:gd name="T59" fmla="*/ 54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4"/>
                  </a:lnTo>
                  <a:lnTo>
                    <a:pt x="131" y="66"/>
                  </a:lnTo>
                  <a:lnTo>
                    <a:pt x="131" y="66"/>
                  </a:lnTo>
                  <a:lnTo>
                    <a:pt x="131" y="80"/>
                  </a:lnTo>
                  <a:lnTo>
                    <a:pt x="127" y="92"/>
                  </a:lnTo>
                  <a:lnTo>
                    <a:pt x="121" y="104"/>
                  </a:lnTo>
                  <a:lnTo>
                    <a:pt x="113"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167">
              <a:extLst>
                <a:ext uri="{FF2B5EF4-FFF2-40B4-BE49-F238E27FC236}">
                  <a16:creationId xmlns:a16="http://schemas.microsoft.com/office/drawing/2014/main" id="{4EB3B782-263E-4597-8411-CFAB35CD1889}"/>
                </a:ext>
              </a:extLst>
            </p:cNvPr>
            <p:cNvSpPr>
              <a:spLocks/>
            </p:cNvSpPr>
            <p:nvPr/>
          </p:nvSpPr>
          <p:spPr bwMode="auto">
            <a:xfrm>
              <a:off x="4170" y="4110"/>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4 h 132"/>
                <a:gd name="T18" fmla="*/ 131 w 131"/>
                <a:gd name="T19" fmla="*/ 66 h 132"/>
                <a:gd name="T20" fmla="*/ 131 w 131"/>
                <a:gd name="T21" fmla="*/ 66 h 132"/>
                <a:gd name="T22" fmla="*/ 131 w 131"/>
                <a:gd name="T23" fmla="*/ 80 h 132"/>
                <a:gd name="T24" fmla="*/ 127 w 131"/>
                <a:gd name="T25" fmla="*/ 92 h 132"/>
                <a:gd name="T26" fmla="*/ 121 w 131"/>
                <a:gd name="T27" fmla="*/ 104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4 h 132"/>
                <a:gd name="T50" fmla="*/ 4 w 131"/>
                <a:gd name="T51" fmla="*/ 92 h 132"/>
                <a:gd name="T52" fmla="*/ 0 w 131"/>
                <a:gd name="T53" fmla="*/ 80 h 132"/>
                <a:gd name="T54" fmla="*/ 0 w 131"/>
                <a:gd name="T55" fmla="*/ 66 h 132"/>
                <a:gd name="T56" fmla="*/ 0 w 131"/>
                <a:gd name="T57" fmla="*/ 66 h 132"/>
                <a:gd name="T58" fmla="*/ 0 w 131"/>
                <a:gd name="T59" fmla="*/ 54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4"/>
                  </a:lnTo>
                  <a:lnTo>
                    <a:pt x="131" y="66"/>
                  </a:lnTo>
                  <a:lnTo>
                    <a:pt x="131" y="66"/>
                  </a:lnTo>
                  <a:lnTo>
                    <a:pt x="131" y="80"/>
                  </a:lnTo>
                  <a:lnTo>
                    <a:pt x="127" y="92"/>
                  </a:lnTo>
                  <a:lnTo>
                    <a:pt x="121" y="104"/>
                  </a:lnTo>
                  <a:lnTo>
                    <a:pt x="113"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68">
              <a:extLst>
                <a:ext uri="{FF2B5EF4-FFF2-40B4-BE49-F238E27FC236}">
                  <a16:creationId xmlns:a16="http://schemas.microsoft.com/office/drawing/2014/main" id="{F1BBE5D3-9E3A-45D0-8C1F-0704FFF8CE1E}"/>
                </a:ext>
              </a:extLst>
            </p:cNvPr>
            <p:cNvSpPr>
              <a:spLocks/>
            </p:cNvSpPr>
            <p:nvPr/>
          </p:nvSpPr>
          <p:spPr bwMode="auto">
            <a:xfrm>
              <a:off x="4327" y="4110"/>
              <a:ext cx="130" cy="132"/>
            </a:xfrm>
            <a:custGeom>
              <a:avLst/>
              <a:gdLst>
                <a:gd name="T0" fmla="*/ 66 w 130"/>
                <a:gd name="T1" fmla="*/ 0 h 132"/>
                <a:gd name="T2" fmla="*/ 66 w 130"/>
                <a:gd name="T3" fmla="*/ 0 h 132"/>
                <a:gd name="T4" fmla="*/ 78 w 130"/>
                <a:gd name="T5" fmla="*/ 2 h 132"/>
                <a:gd name="T6" fmla="*/ 90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0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2 w 130"/>
                <a:gd name="T53" fmla="*/ 80 h 132"/>
                <a:gd name="T54" fmla="*/ 0 w 130"/>
                <a:gd name="T55" fmla="*/ 66 h 132"/>
                <a:gd name="T56" fmla="*/ 0 w 130"/>
                <a:gd name="T57" fmla="*/ 66 h 132"/>
                <a:gd name="T58" fmla="*/ 2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0"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0" y="126"/>
                  </a:lnTo>
                  <a:lnTo>
                    <a:pt x="78" y="130"/>
                  </a:lnTo>
                  <a:lnTo>
                    <a:pt x="66" y="132"/>
                  </a:lnTo>
                  <a:lnTo>
                    <a:pt x="66" y="132"/>
                  </a:lnTo>
                  <a:lnTo>
                    <a:pt x="52" y="130"/>
                  </a:lnTo>
                  <a:lnTo>
                    <a:pt x="40" y="126"/>
                  </a:lnTo>
                  <a:lnTo>
                    <a:pt x="28" y="120"/>
                  </a:lnTo>
                  <a:lnTo>
                    <a:pt x="18" y="112"/>
                  </a:lnTo>
                  <a:lnTo>
                    <a:pt x="10" y="104"/>
                  </a:lnTo>
                  <a:lnTo>
                    <a:pt x="4" y="92"/>
                  </a:lnTo>
                  <a:lnTo>
                    <a:pt x="2" y="80"/>
                  </a:lnTo>
                  <a:lnTo>
                    <a:pt x="0" y="66"/>
                  </a:lnTo>
                  <a:lnTo>
                    <a:pt x="0" y="66"/>
                  </a:lnTo>
                  <a:lnTo>
                    <a:pt x="2" y="54"/>
                  </a:lnTo>
                  <a:lnTo>
                    <a:pt x="4" y="40"/>
                  </a:lnTo>
                  <a:lnTo>
                    <a:pt x="10" y="30"/>
                  </a:lnTo>
                  <a:lnTo>
                    <a:pt x="18"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69">
              <a:extLst>
                <a:ext uri="{FF2B5EF4-FFF2-40B4-BE49-F238E27FC236}">
                  <a16:creationId xmlns:a16="http://schemas.microsoft.com/office/drawing/2014/main" id="{0D1611A9-839D-40D6-8497-020C72F4BB50}"/>
                </a:ext>
              </a:extLst>
            </p:cNvPr>
            <p:cNvSpPr>
              <a:spLocks/>
            </p:cNvSpPr>
            <p:nvPr/>
          </p:nvSpPr>
          <p:spPr bwMode="auto">
            <a:xfrm>
              <a:off x="4327" y="4110"/>
              <a:ext cx="130" cy="132"/>
            </a:xfrm>
            <a:custGeom>
              <a:avLst/>
              <a:gdLst>
                <a:gd name="T0" fmla="*/ 66 w 130"/>
                <a:gd name="T1" fmla="*/ 0 h 132"/>
                <a:gd name="T2" fmla="*/ 66 w 130"/>
                <a:gd name="T3" fmla="*/ 0 h 132"/>
                <a:gd name="T4" fmla="*/ 78 w 130"/>
                <a:gd name="T5" fmla="*/ 2 h 132"/>
                <a:gd name="T6" fmla="*/ 90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0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2 w 130"/>
                <a:gd name="T53" fmla="*/ 80 h 132"/>
                <a:gd name="T54" fmla="*/ 0 w 130"/>
                <a:gd name="T55" fmla="*/ 66 h 132"/>
                <a:gd name="T56" fmla="*/ 0 w 130"/>
                <a:gd name="T57" fmla="*/ 66 h 132"/>
                <a:gd name="T58" fmla="*/ 2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0"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0" y="126"/>
                  </a:lnTo>
                  <a:lnTo>
                    <a:pt x="78" y="130"/>
                  </a:lnTo>
                  <a:lnTo>
                    <a:pt x="66" y="132"/>
                  </a:lnTo>
                  <a:lnTo>
                    <a:pt x="66" y="132"/>
                  </a:lnTo>
                  <a:lnTo>
                    <a:pt x="52" y="130"/>
                  </a:lnTo>
                  <a:lnTo>
                    <a:pt x="40" y="126"/>
                  </a:lnTo>
                  <a:lnTo>
                    <a:pt x="28" y="120"/>
                  </a:lnTo>
                  <a:lnTo>
                    <a:pt x="18" y="112"/>
                  </a:lnTo>
                  <a:lnTo>
                    <a:pt x="10" y="104"/>
                  </a:lnTo>
                  <a:lnTo>
                    <a:pt x="4" y="92"/>
                  </a:lnTo>
                  <a:lnTo>
                    <a:pt x="2" y="80"/>
                  </a:lnTo>
                  <a:lnTo>
                    <a:pt x="0" y="66"/>
                  </a:lnTo>
                  <a:lnTo>
                    <a:pt x="0" y="66"/>
                  </a:lnTo>
                  <a:lnTo>
                    <a:pt x="2" y="54"/>
                  </a:lnTo>
                  <a:lnTo>
                    <a:pt x="4" y="40"/>
                  </a:lnTo>
                  <a:lnTo>
                    <a:pt x="10" y="30"/>
                  </a:lnTo>
                  <a:lnTo>
                    <a:pt x="18"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70">
              <a:extLst>
                <a:ext uri="{FF2B5EF4-FFF2-40B4-BE49-F238E27FC236}">
                  <a16:creationId xmlns:a16="http://schemas.microsoft.com/office/drawing/2014/main" id="{B726F5FC-9E07-4D21-89B3-5BD1E4A22C31}"/>
                </a:ext>
              </a:extLst>
            </p:cNvPr>
            <p:cNvSpPr>
              <a:spLocks/>
            </p:cNvSpPr>
            <p:nvPr/>
          </p:nvSpPr>
          <p:spPr bwMode="auto">
            <a:xfrm>
              <a:off x="4483" y="4110"/>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4 h 132"/>
                <a:gd name="T50" fmla="*/ 6 w 130"/>
                <a:gd name="T51" fmla="*/ 92 h 132"/>
                <a:gd name="T52" fmla="*/ 2 w 130"/>
                <a:gd name="T53" fmla="*/ 80 h 132"/>
                <a:gd name="T54" fmla="*/ 0 w 130"/>
                <a:gd name="T55" fmla="*/ 66 h 132"/>
                <a:gd name="T56" fmla="*/ 0 w 130"/>
                <a:gd name="T57" fmla="*/ 66 h 132"/>
                <a:gd name="T58" fmla="*/ 2 w 130"/>
                <a:gd name="T59" fmla="*/ 54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2" y="126"/>
                  </a:lnTo>
                  <a:lnTo>
                    <a:pt x="78" y="130"/>
                  </a:lnTo>
                  <a:lnTo>
                    <a:pt x="66" y="132"/>
                  </a:lnTo>
                  <a:lnTo>
                    <a:pt x="66" y="132"/>
                  </a:lnTo>
                  <a:lnTo>
                    <a:pt x="52" y="130"/>
                  </a:lnTo>
                  <a:lnTo>
                    <a:pt x="40" y="126"/>
                  </a:lnTo>
                  <a:lnTo>
                    <a:pt x="28" y="120"/>
                  </a:lnTo>
                  <a:lnTo>
                    <a:pt x="20" y="112"/>
                  </a:lnTo>
                  <a:lnTo>
                    <a:pt x="12" y="104"/>
                  </a:lnTo>
                  <a:lnTo>
                    <a:pt x="6" y="92"/>
                  </a:lnTo>
                  <a:lnTo>
                    <a:pt x="2" y="80"/>
                  </a:lnTo>
                  <a:lnTo>
                    <a:pt x="0" y="66"/>
                  </a:lnTo>
                  <a:lnTo>
                    <a:pt x="0" y="66"/>
                  </a:lnTo>
                  <a:lnTo>
                    <a:pt x="2" y="54"/>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71">
              <a:extLst>
                <a:ext uri="{FF2B5EF4-FFF2-40B4-BE49-F238E27FC236}">
                  <a16:creationId xmlns:a16="http://schemas.microsoft.com/office/drawing/2014/main" id="{1AF61513-2C2A-46F1-BE5E-C1023D0B940C}"/>
                </a:ext>
              </a:extLst>
            </p:cNvPr>
            <p:cNvSpPr>
              <a:spLocks/>
            </p:cNvSpPr>
            <p:nvPr/>
          </p:nvSpPr>
          <p:spPr bwMode="auto">
            <a:xfrm>
              <a:off x="4483" y="4110"/>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4 h 132"/>
                <a:gd name="T50" fmla="*/ 6 w 130"/>
                <a:gd name="T51" fmla="*/ 92 h 132"/>
                <a:gd name="T52" fmla="*/ 2 w 130"/>
                <a:gd name="T53" fmla="*/ 80 h 132"/>
                <a:gd name="T54" fmla="*/ 0 w 130"/>
                <a:gd name="T55" fmla="*/ 66 h 132"/>
                <a:gd name="T56" fmla="*/ 0 w 130"/>
                <a:gd name="T57" fmla="*/ 66 h 132"/>
                <a:gd name="T58" fmla="*/ 2 w 130"/>
                <a:gd name="T59" fmla="*/ 54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2" y="126"/>
                  </a:lnTo>
                  <a:lnTo>
                    <a:pt x="78" y="130"/>
                  </a:lnTo>
                  <a:lnTo>
                    <a:pt x="66" y="132"/>
                  </a:lnTo>
                  <a:lnTo>
                    <a:pt x="66" y="132"/>
                  </a:lnTo>
                  <a:lnTo>
                    <a:pt x="52" y="130"/>
                  </a:lnTo>
                  <a:lnTo>
                    <a:pt x="40" y="126"/>
                  </a:lnTo>
                  <a:lnTo>
                    <a:pt x="28" y="120"/>
                  </a:lnTo>
                  <a:lnTo>
                    <a:pt x="20" y="112"/>
                  </a:lnTo>
                  <a:lnTo>
                    <a:pt x="12" y="104"/>
                  </a:lnTo>
                  <a:lnTo>
                    <a:pt x="6" y="92"/>
                  </a:lnTo>
                  <a:lnTo>
                    <a:pt x="2" y="80"/>
                  </a:lnTo>
                  <a:lnTo>
                    <a:pt x="0" y="66"/>
                  </a:lnTo>
                  <a:lnTo>
                    <a:pt x="0" y="66"/>
                  </a:lnTo>
                  <a:lnTo>
                    <a:pt x="2" y="54"/>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72">
              <a:extLst>
                <a:ext uri="{FF2B5EF4-FFF2-40B4-BE49-F238E27FC236}">
                  <a16:creationId xmlns:a16="http://schemas.microsoft.com/office/drawing/2014/main" id="{58256797-4F34-40C1-AAB1-04D689FCE5F1}"/>
                </a:ext>
              </a:extLst>
            </p:cNvPr>
            <p:cNvSpPr>
              <a:spLocks/>
            </p:cNvSpPr>
            <p:nvPr/>
          </p:nvSpPr>
          <p:spPr bwMode="auto">
            <a:xfrm>
              <a:off x="4639" y="4110"/>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4 h 132"/>
                <a:gd name="T18" fmla="*/ 132 w 132"/>
                <a:gd name="T19" fmla="*/ 66 h 132"/>
                <a:gd name="T20" fmla="*/ 132 w 132"/>
                <a:gd name="T21" fmla="*/ 66 h 132"/>
                <a:gd name="T22" fmla="*/ 130 w 132"/>
                <a:gd name="T23" fmla="*/ 80 h 132"/>
                <a:gd name="T24" fmla="*/ 126 w 132"/>
                <a:gd name="T25" fmla="*/ 92 h 132"/>
                <a:gd name="T26" fmla="*/ 120 w 132"/>
                <a:gd name="T27" fmla="*/ 104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4 h 132"/>
                <a:gd name="T50" fmla="*/ 6 w 132"/>
                <a:gd name="T51" fmla="*/ 92 h 132"/>
                <a:gd name="T52" fmla="*/ 2 w 132"/>
                <a:gd name="T53" fmla="*/ 80 h 132"/>
                <a:gd name="T54" fmla="*/ 0 w 132"/>
                <a:gd name="T55" fmla="*/ 66 h 132"/>
                <a:gd name="T56" fmla="*/ 0 w 132"/>
                <a:gd name="T57" fmla="*/ 66 h 132"/>
                <a:gd name="T58" fmla="*/ 2 w 132"/>
                <a:gd name="T59" fmla="*/ 54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0"/>
                  </a:lnTo>
                  <a:lnTo>
                    <a:pt x="92" y="126"/>
                  </a:lnTo>
                  <a:lnTo>
                    <a:pt x="80" y="130"/>
                  </a:lnTo>
                  <a:lnTo>
                    <a:pt x="66" y="132"/>
                  </a:lnTo>
                  <a:lnTo>
                    <a:pt x="66" y="132"/>
                  </a:lnTo>
                  <a:lnTo>
                    <a:pt x="52" y="130"/>
                  </a:lnTo>
                  <a:lnTo>
                    <a:pt x="40" y="126"/>
                  </a:lnTo>
                  <a:lnTo>
                    <a:pt x="30" y="120"/>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73">
              <a:extLst>
                <a:ext uri="{FF2B5EF4-FFF2-40B4-BE49-F238E27FC236}">
                  <a16:creationId xmlns:a16="http://schemas.microsoft.com/office/drawing/2014/main" id="{1BFA21F0-FBB6-4700-A08B-30AEB1B68BAD}"/>
                </a:ext>
              </a:extLst>
            </p:cNvPr>
            <p:cNvSpPr>
              <a:spLocks/>
            </p:cNvSpPr>
            <p:nvPr/>
          </p:nvSpPr>
          <p:spPr bwMode="auto">
            <a:xfrm>
              <a:off x="4639" y="4110"/>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4 h 132"/>
                <a:gd name="T18" fmla="*/ 132 w 132"/>
                <a:gd name="T19" fmla="*/ 66 h 132"/>
                <a:gd name="T20" fmla="*/ 132 w 132"/>
                <a:gd name="T21" fmla="*/ 66 h 132"/>
                <a:gd name="T22" fmla="*/ 130 w 132"/>
                <a:gd name="T23" fmla="*/ 80 h 132"/>
                <a:gd name="T24" fmla="*/ 126 w 132"/>
                <a:gd name="T25" fmla="*/ 92 h 132"/>
                <a:gd name="T26" fmla="*/ 120 w 132"/>
                <a:gd name="T27" fmla="*/ 104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4 h 132"/>
                <a:gd name="T50" fmla="*/ 6 w 132"/>
                <a:gd name="T51" fmla="*/ 92 h 132"/>
                <a:gd name="T52" fmla="*/ 2 w 132"/>
                <a:gd name="T53" fmla="*/ 80 h 132"/>
                <a:gd name="T54" fmla="*/ 0 w 132"/>
                <a:gd name="T55" fmla="*/ 66 h 132"/>
                <a:gd name="T56" fmla="*/ 0 w 132"/>
                <a:gd name="T57" fmla="*/ 66 h 132"/>
                <a:gd name="T58" fmla="*/ 2 w 132"/>
                <a:gd name="T59" fmla="*/ 54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0"/>
                  </a:lnTo>
                  <a:lnTo>
                    <a:pt x="92" y="126"/>
                  </a:lnTo>
                  <a:lnTo>
                    <a:pt x="80" y="130"/>
                  </a:lnTo>
                  <a:lnTo>
                    <a:pt x="66" y="132"/>
                  </a:lnTo>
                  <a:lnTo>
                    <a:pt x="66" y="132"/>
                  </a:lnTo>
                  <a:lnTo>
                    <a:pt x="52" y="130"/>
                  </a:lnTo>
                  <a:lnTo>
                    <a:pt x="40" y="126"/>
                  </a:lnTo>
                  <a:lnTo>
                    <a:pt x="30" y="120"/>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74">
              <a:extLst>
                <a:ext uri="{FF2B5EF4-FFF2-40B4-BE49-F238E27FC236}">
                  <a16:creationId xmlns:a16="http://schemas.microsoft.com/office/drawing/2014/main" id="{230DAC2C-8A10-4D1E-9CEB-EB4CCB2FBB53}"/>
                </a:ext>
              </a:extLst>
            </p:cNvPr>
            <p:cNvSpPr>
              <a:spLocks/>
            </p:cNvSpPr>
            <p:nvPr/>
          </p:nvSpPr>
          <p:spPr bwMode="auto">
            <a:xfrm>
              <a:off x="4014" y="3954"/>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2 h 132"/>
                <a:gd name="T18" fmla="*/ 130 w 130"/>
                <a:gd name="T19" fmla="*/ 66 h 132"/>
                <a:gd name="T20" fmla="*/ 130 w 130"/>
                <a:gd name="T21" fmla="*/ 66 h 132"/>
                <a:gd name="T22" fmla="*/ 128 w 130"/>
                <a:gd name="T23" fmla="*/ 80 h 132"/>
                <a:gd name="T24" fmla="*/ 124 w 130"/>
                <a:gd name="T25" fmla="*/ 92 h 132"/>
                <a:gd name="T26" fmla="*/ 118 w 130"/>
                <a:gd name="T27" fmla="*/ 102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2 h 132"/>
                <a:gd name="T50" fmla="*/ 4 w 130"/>
                <a:gd name="T51" fmla="*/ 92 h 132"/>
                <a:gd name="T52" fmla="*/ 0 w 130"/>
                <a:gd name="T53" fmla="*/ 80 h 132"/>
                <a:gd name="T54" fmla="*/ 0 w 130"/>
                <a:gd name="T55" fmla="*/ 66 h 132"/>
                <a:gd name="T56" fmla="*/ 0 w 130"/>
                <a:gd name="T57" fmla="*/ 66 h 132"/>
                <a:gd name="T58" fmla="*/ 0 w 130"/>
                <a:gd name="T59" fmla="*/ 52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80"/>
                  </a:lnTo>
                  <a:lnTo>
                    <a:pt x="124" y="92"/>
                  </a:lnTo>
                  <a:lnTo>
                    <a:pt x="118" y="102"/>
                  </a:lnTo>
                  <a:lnTo>
                    <a:pt x="110"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75">
              <a:extLst>
                <a:ext uri="{FF2B5EF4-FFF2-40B4-BE49-F238E27FC236}">
                  <a16:creationId xmlns:a16="http://schemas.microsoft.com/office/drawing/2014/main" id="{EB172700-B2E7-4886-9E65-C2DEAEE251F0}"/>
                </a:ext>
              </a:extLst>
            </p:cNvPr>
            <p:cNvSpPr>
              <a:spLocks/>
            </p:cNvSpPr>
            <p:nvPr/>
          </p:nvSpPr>
          <p:spPr bwMode="auto">
            <a:xfrm>
              <a:off x="4014" y="3954"/>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2 h 132"/>
                <a:gd name="T18" fmla="*/ 130 w 130"/>
                <a:gd name="T19" fmla="*/ 66 h 132"/>
                <a:gd name="T20" fmla="*/ 130 w 130"/>
                <a:gd name="T21" fmla="*/ 66 h 132"/>
                <a:gd name="T22" fmla="*/ 128 w 130"/>
                <a:gd name="T23" fmla="*/ 80 h 132"/>
                <a:gd name="T24" fmla="*/ 124 w 130"/>
                <a:gd name="T25" fmla="*/ 92 h 132"/>
                <a:gd name="T26" fmla="*/ 118 w 130"/>
                <a:gd name="T27" fmla="*/ 102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2 h 132"/>
                <a:gd name="T50" fmla="*/ 4 w 130"/>
                <a:gd name="T51" fmla="*/ 92 h 132"/>
                <a:gd name="T52" fmla="*/ 0 w 130"/>
                <a:gd name="T53" fmla="*/ 80 h 132"/>
                <a:gd name="T54" fmla="*/ 0 w 130"/>
                <a:gd name="T55" fmla="*/ 66 h 132"/>
                <a:gd name="T56" fmla="*/ 0 w 130"/>
                <a:gd name="T57" fmla="*/ 66 h 132"/>
                <a:gd name="T58" fmla="*/ 0 w 130"/>
                <a:gd name="T59" fmla="*/ 52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80"/>
                  </a:lnTo>
                  <a:lnTo>
                    <a:pt x="124" y="92"/>
                  </a:lnTo>
                  <a:lnTo>
                    <a:pt x="118" y="102"/>
                  </a:lnTo>
                  <a:lnTo>
                    <a:pt x="110"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176">
              <a:extLst>
                <a:ext uri="{FF2B5EF4-FFF2-40B4-BE49-F238E27FC236}">
                  <a16:creationId xmlns:a16="http://schemas.microsoft.com/office/drawing/2014/main" id="{F705F7E2-86EC-4522-9738-A2BBEA23F3DF}"/>
                </a:ext>
              </a:extLst>
            </p:cNvPr>
            <p:cNvSpPr>
              <a:spLocks/>
            </p:cNvSpPr>
            <p:nvPr/>
          </p:nvSpPr>
          <p:spPr bwMode="auto">
            <a:xfrm>
              <a:off x="3856" y="3954"/>
              <a:ext cx="132" cy="130"/>
            </a:xfrm>
            <a:custGeom>
              <a:avLst/>
              <a:gdLst>
                <a:gd name="T0" fmla="*/ 66 w 132"/>
                <a:gd name="T1" fmla="*/ 0 h 130"/>
                <a:gd name="T2" fmla="*/ 66 w 132"/>
                <a:gd name="T3" fmla="*/ 0 h 130"/>
                <a:gd name="T4" fmla="*/ 80 w 132"/>
                <a:gd name="T5" fmla="*/ 0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4 h 130"/>
                <a:gd name="T20" fmla="*/ 132 w 132"/>
                <a:gd name="T21" fmla="*/ 64 h 130"/>
                <a:gd name="T22" fmla="*/ 130 w 132"/>
                <a:gd name="T23" fmla="*/ 78 h 130"/>
                <a:gd name="T24" fmla="*/ 126 w 132"/>
                <a:gd name="T25" fmla="*/ 90 h 130"/>
                <a:gd name="T26" fmla="*/ 120 w 132"/>
                <a:gd name="T27" fmla="*/ 102 h 130"/>
                <a:gd name="T28" fmla="*/ 112 w 132"/>
                <a:gd name="T29" fmla="*/ 110 h 130"/>
                <a:gd name="T30" fmla="*/ 104 w 132"/>
                <a:gd name="T31" fmla="*/ 118 h 130"/>
                <a:gd name="T32" fmla="*/ 92 w 132"/>
                <a:gd name="T33" fmla="*/ 124 h 130"/>
                <a:gd name="T34" fmla="*/ 80 w 132"/>
                <a:gd name="T35" fmla="*/ 128 h 130"/>
                <a:gd name="T36" fmla="*/ 66 w 132"/>
                <a:gd name="T37" fmla="*/ 130 h 130"/>
                <a:gd name="T38" fmla="*/ 66 w 132"/>
                <a:gd name="T39" fmla="*/ 130 h 130"/>
                <a:gd name="T40" fmla="*/ 54 w 132"/>
                <a:gd name="T41" fmla="*/ 128 h 130"/>
                <a:gd name="T42" fmla="*/ 40 w 132"/>
                <a:gd name="T43" fmla="*/ 124 h 130"/>
                <a:gd name="T44" fmla="*/ 30 w 132"/>
                <a:gd name="T45" fmla="*/ 118 h 130"/>
                <a:gd name="T46" fmla="*/ 20 w 132"/>
                <a:gd name="T47" fmla="*/ 110 h 130"/>
                <a:gd name="T48" fmla="*/ 12 w 132"/>
                <a:gd name="T49" fmla="*/ 102 h 130"/>
                <a:gd name="T50" fmla="*/ 6 w 132"/>
                <a:gd name="T51" fmla="*/ 90 h 130"/>
                <a:gd name="T52" fmla="*/ 2 w 132"/>
                <a:gd name="T53" fmla="*/ 78 h 130"/>
                <a:gd name="T54" fmla="*/ 0 w 132"/>
                <a:gd name="T55" fmla="*/ 64 h 130"/>
                <a:gd name="T56" fmla="*/ 0 w 132"/>
                <a:gd name="T57" fmla="*/ 64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0"/>
                  </a:lnTo>
                  <a:lnTo>
                    <a:pt x="92" y="4"/>
                  </a:lnTo>
                  <a:lnTo>
                    <a:pt x="104" y="10"/>
                  </a:lnTo>
                  <a:lnTo>
                    <a:pt x="112" y="18"/>
                  </a:lnTo>
                  <a:lnTo>
                    <a:pt x="120" y="28"/>
                  </a:lnTo>
                  <a:lnTo>
                    <a:pt x="126" y="40"/>
                  </a:lnTo>
                  <a:lnTo>
                    <a:pt x="130" y="52"/>
                  </a:lnTo>
                  <a:lnTo>
                    <a:pt x="132" y="64"/>
                  </a:lnTo>
                  <a:lnTo>
                    <a:pt x="132" y="64"/>
                  </a:lnTo>
                  <a:lnTo>
                    <a:pt x="130" y="78"/>
                  </a:lnTo>
                  <a:lnTo>
                    <a:pt x="126" y="90"/>
                  </a:lnTo>
                  <a:lnTo>
                    <a:pt x="120" y="102"/>
                  </a:lnTo>
                  <a:lnTo>
                    <a:pt x="112" y="110"/>
                  </a:lnTo>
                  <a:lnTo>
                    <a:pt x="104" y="118"/>
                  </a:lnTo>
                  <a:lnTo>
                    <a:pt x="92" y="124"/>
                  </a:lnTo>
                  <a:lnTo>
                    <a:pt x="80" y="128"/>
                  </a:lnTo>
                  <a:lnTo>
                    <a:pt x="66" y="130"/>
                  </a:lnTo>
                  <a:lnTo>
                    <a:pt x="66" y="130"/>
                  </a:lnTo>
                  <a:lnTo>
                    <a:pt x="54"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4"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77">
              <a:extLst>
                <a:ext uri="{FF2B5EF4-FFF2-40B4-BE49-F238E27FC236}">
                  <a16:creationId xmlns:a16="http://schemas.microsoft.com/office/drawing/2014/main" id="{0A41ADFE-401A-4EDD-A4F6-892894ED2CCE}"/>
                </a:ext>
              </a:extLst>
            </p:cNvPr>
            <p:cNvSpPr>
              <a:spLocks/>
            </p:cNvSpPr>
            <p:nvPr/>
          </p:nvSpPr>
          <p:spPr bwMode="auto">
            <a:xfrm>
              <a:off x="3856" y="3954"/>
              <a:ext cx="132" cy="130"/>
            </a:xfrm>
            <a:custGeom>
              <a:avLst/>
              <a:gdLst>
                <a:gd name="T0" fmla="*/ 66 w 132"/>
                <a:gd name="T1" fmla="*/ 0 h 130"/>
                <a:gd name="T2" fmla="*/ 66 w 132"/>
                <a:gd name="T3" fmla="*/ 0 h 130"/>
                <a:gd name="T4" fmla="*/ 80 w 132"/>
                <a:gd name="T5" fmla="*/ 0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4 h 130"/>
                <a:gd name="T20" fmla="*/ 132 w 132"/>
                <a:gd name="T21" fmla="*/ 64 h 130"/>
                <a:gd name="T22" fmla="*/ 130 w 132"/>
                <a:gd name="T23" fmla="*/ 78 h 130"/>
                <a:gd name="T24" fmla="*/ 126 w 132"/>
                <a:gd name="T25" fmla="*/ 90 h 130"/>
                <a:gd name="T26" fmla="*/ 120 w 132"/>
                <a:gd name="T27" fmla="*/ 102 h 130"/>
                <a:gd name="T28" fmla="*/ 112 w 132"/>
                <a:gd name="T29" fmla="*/ 110 h 130"/>
                <a:gd name="T30" fmla="*/ 104 w 132"/>
                <a:gd name="T31" fmla="*/ 118 h 130"/>
                <a:gd name="T32" fmla="*/ 92 w 132"/>
                <a:gd name="T33" fmla="*/ 124 h 130"/>
                <a:gd name="T34" fmla="*/ 80 w 132"/>
                <a:gd name="T35" fmla="*/ 128 h 130"/>
                <a:gd name="T36" fmla="*/ 66 w 132"/>
                <a:gd name="T37" fmla="*/ 130 h 130"/>
                <a:gd name="T38" fmla="*/ 66 w 132"/>
                <a:gd name="T39" fmla="*/ 130 h 130"/>
                <a:gd name="T40" fmla="*/ 54 w 132"/>
                <a:gd name="T41" fmla="*/ 128 h 130"/>
                <a:gd name="T42" fmla="*/ 40 w 132"/>
                <a:gd name="T43" fmla="*/ 124 h 130"/>
                <a:gd name="T44" fmla="*/ 30 w 132"/>
                <a:gd name="T45" fmla="*/ 118 h 130"/>
                <a:gd name="T46" fmla="*/ 20 w 132"/>
                <a:gd name="T47" fmla="*/ 110 h 130"/>
                <a:gd name="T48" fmla="*/ 12 w 132"/>
                <a:gd name="T49" fmla="*/ 102 h 130"/>
                <a:gd name="T50" fmla="*/ 6 w 132"/>
                <a:gd name="T51" fmla="*/ 90 h 130"/>
                <a:gd name="T52" fmla="*/ 2 w 132"/>
                <a:gd name="T53" fmla="*/ 78 h 130"/>
                <a:gd name="T54" fmla="*/ 0 w 132"/>
                <a:gd name="T55" fmla="*/ 64 h 130"/>
                <a:gd name="T56" fmla="*/ 0 w 132"/>
                <a:gd name="T57" fmla="*/ 64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0"/>
                  </a:lnTo>
                  <a:lnTo>
                    <a:pt x="92" y="4"/>
                  </a:lnTo>
                  <a:lnTo>
                    <a:pt x="104" y="10"/>
                  </a:lnTo>
                  <a:lnTo>
                    <a:pt x="112" y="18"/>
                  </a:lnTo>
                  <a:lnTo>
                    <a:pt x="120" y="28"/>
                  </a:lnTo>
                  <a:lnTo>
                    <a:pt x="126" y="40"/>
                  </a:lnTo>
                  <a:lnTo>
                    <a:pt x="130" y="52"/>
                  </a:lnTo>
                  <a:lnTo>
                    <a:pt x="132" y="64"/>
                  </a:lnTo>
                  <a:lnTo>
                    <a:pt x="132" y="64"/>
                  </a:lnTo>
                  <a:lnTo>
                    <a:pt x="130" y="78"/>
                  </a:lnTo>
                  <a:lnTo>
                    <a:pt x="126" y="90"/>
                  </a:lnTo>
                  <a:lnTo>
                    <a:pt x="120" y="102"/>
                  </a:lnTo>
                  <a:lnTo>
                    <a:pt x="112" y="110"/>
                  </a:lnTo>
                  <a:lnTo>
                    <a:pt x="104" y="118"/>
                  </a:lnTo>
                  <a:lnTo>
                    <a:pt x="92" y="124"/>
                  </a:lnTo>
                  <a:lnTo>
                    <a:pt x="80" y="128"/>
                  </a:lnTo>
                  <a:lnTo>
                    <a:pt x="66" y="130"/>
                  </a:lnTo>
                  <a:lnTo>
                    <a:pt x="66" y="130"/>
                  </a:lnTo>
                  <a:lnTo>
                    <a:pt x="54"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4"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78">
              <a:extLst>
                <a:ext uri="{FF2B5EF4-FFF2-40B4-BE49-F238E27FC236}">
                  <a16:creationId xmlns:a16="http://schemas.microsoft.com/office/drawing/2014/main" id="{D93ADA86-3909-41F2-991A-7B14E09748FF}"/>
                </a:ext>
              </a:extLst>
            </p:cNvPr>
            <p:cNvSpPr>
              <a:spLocks/>
            </p:cNvSpPr>
            <p:nvPr/>
          </p:nvSpPr>
          <p:spPr bwMode="auto">
            <a:xfrm>
              <a:off x="4170" y="3954"/>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2 h 132"/>
                <a:gd name="T18" fmla="*/ 131 w 131"/>
                <a:gd name="T19" fmla="*/ 66 h 132"/>
                <a:gd name="T20" fmla="*/ 131 w 131"/>
                <a:gd name="T21" fmla="*/ 66 h 132"/>
                <a:gd name="T22" fmla="*/ 131 w 131"/>
                <a:gd name="T23" fmla="*/ 80 h 132"/>
                <a:gd name="T24" fmla="*/ 127 w 131"/>
                <a:gd name="T25" fmla="*/ 92 h 132"/>
                <a:gd name="T26" fmla="*/ 121 w 131"/>
                <a:gd name="T27" fmla="*/ 102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2 h 132"/>
                <a:gd name="T50" fmla="*/ 4 w 131"/>
                <a:gd name="T51" fmla="*/ 92 h 132"/>
                <a:gd name="T52" fmla="*/ 0 w 131"/>
                <a:gd name="T53" fmla="*/ 80 h 132"/>
                <a:gd name="T54" fmla="*/ 0 w 131"/>
                <a:gd name="T55" fmla="*/ 66 h 132"/>
                <a:gd name="T56" fmla="*/ 0 w 131"/>
                <a:gd name="T57" fmla="*/ 66 h 132"/>
                <a:gd name="T58" fmla="*/ 0 w 131"/>
                <a:gd name="T59" fmla="*/ 52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2"/>
                  </a:lnTo>
                  <a:lnTo>
                    <a:pt x="131" y="66"/>
                  </a:lnTo>
                  <a:lnTo>
                    <a:pt x="131" y="66"/>
                  </a:lnTo>
                  <a:lnTo>
                    <a:pt x="131" y="80"/>
                  </a:lnTo>
                  <a:lnTo>
                    <a:pt x="127" y="92"/>
                  </a:lnTo>
                  <a:lnTo>
                    <a:pt x="121" y="102"/>
                  </a:lnTo>
                  <a:lnTo>
                    <a:pt x="113"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79">
              <a:extLst>
                <a:ext uri="{FF2B5EF4-FFF2-40B4-BE49-F238E27FC236}">
                  <a16:creationId xmlns:a16="http://schemas.microsoft.com/office/drawing/2014/main" id="{DAB476BC-6D96-466F-9984-BEE4D01A796C}"/>
                </a:ext>
              </a:extLst>
            </p:cNvPr>
            <p:cNvSpPr>
              <a:spLocks/>
            </p:cNvSpPr>
            <p:nvPr/>
          </p:nvSpPr>
          <p:spPr bwMode="auto">
            <a:xfrm>
              <a:off x="4170" y="3954"/>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2 h 132"/>
                <a:gd name="T18" fmla="*/ 131 w 131"/>
                <a:gd name="T19" fmla="*/ 66 h 132"/>
                <a:gd name="T20" fmla="*/ 131 w 131"/>
                <a:gd name="T21" fmla="*/ 66 h 132"/>
                <a:gd name="T22" fmla="*/ 131 w 131"/>
                <a:gd name="T23" fmla="*/ 80 h 132"/>
                <a:gd name="T24" fmla="*/ 127 w 131"/>
                <a:gd name="T25" fmla="*/ 92 h 132"/>
                <a:gd name="T26" fmla="*/ 121 w 131"/>
                <a:gd name="T27" fmla="*/ 102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2 h 132"/>
                <a:gd name="T50" fmla="*/ 4 w 131"/>
                <a:gd name="T51" fmla="*/ 92 h 132"/>
                <a:gd name="T52" fmla="*/ 0 w 131"/>
                <a:gd name="T53" fmla="*/ 80 h 132"/>
                <a:gd name="T54" fmla="*/ 0 w 131"/>
                <a:gd name="T55" fmla="*/ 66 h 132"/>
                <a:gd name="T56" fmla="*/ 0 w 131"/>
                <a:gd name="T57" fmla="*/ 66 h 132"/>
                <a:gd name="T58" fmla="*/ 0 w 131"/>
                <a:gd name="T59" fmla="*/ 52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2"/>
                  </a:lnTo>
                  <a:lnTo>
                    <a:pt x="131" y="66"/>
                  </a:lnTo>
                  <a:lnTo>
                    <a:pt x="131" y="66"/>
                  </a:lnTo>
                  <a:lnTo>
                    <a:pt x="131" y="80"/>
                  </a:lnTo>
                  <a:lnTo>
                    <a:pt x="127" y="92"/>
                  </a:lnTo>
                  <a:lnTo>
                    <a:pt x="121" y="102"/>
                  </a:lnTo>
                  <a:lnTo>
                    <a:pt x="113"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80">
              <a:extLst>
                <a:ext uri="{FF2B5EF4-FFF2-40B4-BE49-F238E27FC236}">
                  <a16:creationId xmlns:a16="http://schemas.microsoft.com/office/drawing/2014/main" id="{35879577-E5A3-43D1-9D44-45E2662169B9}"/>
                </a:ext>
              </a:extLst>
            </p:cNvPr>
            <p:cNvSpPr>
              <a:spLocks/>
            </p:cNvSpPr>
            <p:nvPr/>
          </p:nvSpPr>
          <p:spPr bwMode="auto">
            <a:xfrm>
              <a:off x="4483" y="3954"/>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2 h 132"/>
                <a:gd name="T18" fmla="*/ 130 w 130"/>
                <a:gd name="T19" fmla="*/ 66 h 132"/>
                <a:gd name="T20" fmla="*/ 130 w 130"/>
                <a:gd name="T21" fmla="*/ 66 h 132"/>
                <a:gd name="T22" fmla="*/ 130 w 130"/>
                <a:gd name="T23" fmla="*/ 80 h 132"/>
                <a:gd name="T24" fmla="*/ 126 w 130"/>
                <a:gd name="T25" fmla="*/ 92 h 132"/>
                <a:gd name="T26" fmla="*/ 120 w 130"/>
                <a:gd name="T27" fmla="*/ 102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2 h 132"/>
                <a:gd name="T50" fmla="*/ 6 w 130"/>
                <a:gd name="T51" fmla="*/ 92 h 132"/>
                <a:gd name="T52" fmla="*/ 2 w 130"/>
                <a:gd name="T53" fmla="*/ 80 h 132"/>
                <a:gd name="T54" fmla="*/ 0 w 130"/>
                <a:gd name="T55" fmla="*/ 66 h 132"/>
                <a:gd name="T56" fmla="*/ 0 w 130"/>
                <a:gd name="T57" fmla="*/ 66 h 132"/>
                <a:gd name="T58" fmla="*/ 2 w 130"/>
                <a:gd name="T59" fmla="*/ 52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80"/>
                  </a:lnTo>
                  <a:lnTo>
                    <a:pt x="126" y="92"/>
                  </a:lnTo>
                  <a:lnTo>
                    <a:pt x="120" y="102"/>
                  </a:lnTo>
                  <a:lnTo>
                    <a:pt x="112" y="112"/>
                  </a:lnTo>
                  <a:lnTo>
                    <a:pt x="102" y="120"/>
                  </a:lnTo>
                  <a:lnTo>
                    <a:pt x="92" y="126"/>
                  </a:lnTo>
                  <a:lnTo>
                    <a:pt x="78" y="130"/>
                  </a:lnTo>
                  <a:lnTo>
                    <a:pt x="66" y="132"/>
                  </a:lnTo>
                  <a:lnTo>
                    <a:pt x="66" y="132"/>
                  </a:lnTo>
                  <a:lnTo>
                    <a:pt x="52" y="130"/>
                  </a:lnTo>
                  <a:lnTo>
                    <a:pt x="40" y="126"/>
                  </a:lnTo>
                  <a:lnTo>
                    <a:pt x="28" y="120"/>
                  </a:lnTo>
                  <a:lnTo>
                    <a:pt x="20" y="112"/>
                  </a:lnTo>
                  <a:lnTo>
                    <a:pt x="12" y="102"/>
                  </a:lnTo>
                  <a:lnTo>
                    <a:pt x="6" y="92"/>
                  </a:lnTo>
                  <a:lnTo>
                    <a:pt x="2" y="80"/>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81">
              <a:extLst>
                <a:ext uri="{FF2B5EF4-FFF2-40B4-BE49-F238E27FC236}">
                  <a16:creationId xmlns:a16="http://schemas.microsoft.com/office/drawing/2014/main" id="{37FDB590-BD9F-4340-84AC-73C6F7C3E5B9}"/>
                </a:ext>
              </a:extLst>
            </p:cNvPr>
            <p:cNvSpPr>
              <a:spLocks/>
            </p:cNvSpPr>
            <p:nvPr/>
          </p:nvSpPr>
          <p:spPr bwMode="auto">
            <a:xfrm>
              <a:off x="4483" y="3954"/>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2 h 132"/>
                <a:gd name="T18" fmla="*/ 130 w 130"/>
                <a:gd name="T19" fmla="*/ 66 h 132"/>
                <a:gd name="T20" fmla="*/ 130 w 130"/>
                <a:gd name="T21" fmla="*/ 66 h 132"/>
                <a:gd name="T22" fmla="*/ 130 w 130"/>
                <a:gd name="T23" fmla="*/ 80 h 132"/>
                <a:gd name="T24" fmla="*/ 126 w 130"/>
                <a:gd name="T25" fmla="*/ 92 h 132"/>
                <a:gd name="T26" fmla="*/ 120 w 130"/>
                <a:gd name="T27" fmla="*/ 102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2 h 132"/>
                <a:gd name="T50" fmla="*/ 6 w 130"/>
                <a:gd name="T51" fmla="*/ 92 h 132"/>
                <a:gd name="T52" fmla="*/ 2 w 130"/>
                <a:gd name="T53" fmla="*/ 80 h 132"/>
                <a:gd name="T54" fmla="*/ 0 w 130"/>
                <a:gd name="T55" fmla="*/ 66 h 132"/>
                <a:gd name="T56" fmla="*/ 0 w 130"/>
                <a:gd name="T57" fmla="*/ 66 h 132"/>
                <a:gd name="T58" fmla="*/ 2 w 130"/>
                <a:gd name="T59" fmla="*/ 52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80"/>
                  </a:lnTo>
                  <a:lnTo>
                    <a:pt x="126" y="92"/>
                  </a:lnTo>
                  <a:lnTo>
                    <a:pt x="120" y="102"/>
                  </a:lnTo>
                  <a:lnTo>
                    <a:pt x="112" y="112"/>
                  </a:lnTo>
                  <a:lnTo>
                    <a:pt x="102" y="120"/>
                  </a:lnTo>
                  <a:lnTo>
                    <a:pt x="92" y="126"/>
                  </a:lnTo>
                  <a:lnTo>
                    <a:pt x="78" y="130"/>
                  </a:lnTo>
                  <a:lnTo>
                    <a:pt x="66" y="132"/>
                  </a:lnTo>
                  <a:lnTo>
                    <a:pt x="66" y="132"/>
                  </a:lnTo>
                  <a:lnTo>
                    <a:pt x="52" y="130"/>
                  </a:lnTo>
                  <a:lnTo>
                    <a:pt x="40" y="126"/>
                  </a:lnTo>
                  <a:lnTo>
                    <a:pt x="28" y="120"/>
                  </a:lnTo>
                  <a:lnTo>
                    <a:pt x="20" y="112"/>
                  </a:lnTo>
                  <a:lnTo>
                    <a:pt x="12" y="102"/>
                  </a:lnTo>
                  <a:lnTo>
                    <a:pt x="6" y="92"/>
                  </a:lnTo>
                  <a:lnTo>
                    <a:pt x="2" y="80"/>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82">
              <a:extLst>
                <a:ext uri="{FF2B5EF4-FFF2-40B4-BE49-F238E27FC236}">
                  <a16:creationId xmlns:a16="http://schemas.microsoft.com/office/drawing/2014/main" id="{DD0FC59B-0A4A-4298-9086-3C72FFEC0CED}"/>
                </a:ext>
              </a:extLst>
            </p:cNvPr>
            <p:cNvSpPr>
              <a:spLocks/>
            </p:cNvSpPr>
            <p:nvPr/>
          </p:nvSpPr>
          <p:spPr bwMode="auto">
            <a:xfrm>
              <a:off x="4639"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83">
              <a:extLst>
                <a:ext uri="{FF2B5EF4-FFF2-40B4-BE49-F238E27FC236}">
                  <a16:creationId xmlns:a16="http://schemas.microsoft.com/office/drawing/2014/main" id="{36898672-2F75-46FA-8951-21AE8AC13350}"/>
                </a:ext>
              </a:extLst>
            </p:cNvPr>
            <p:cNvSpPr>
              <a:spLocks/>
            </p:cNvSpPr>
            <p:nvPr/>
          </p:nvSpPr>
          <p:spPr bwMode="auto">
            <a:xfrm>
              <a:off x="4639"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84">
              <a:extLst>
                <a:ext uri="{FF2B5EF4-FFF2-40B4-BE49-F238E27FC236}">
                  <a16:creationId xmlns:a16="http://schemas.microsoft.com/office/drawing/2014/main" id="{A7E5D5FF-625C-42C5-B9A8-084A40BB9F25}"/>
                </a:ext>
              </a:extLst>
            </p:cNvPr>
            <p:cNvSpPr>
              <a:spLocks/>
            </p:cNvSpPr>
            <p:nvPr/>
          </p:nvSpPr>
          <p:spPr bwMode="auto">
            <a:xfrm>
              <a:off x="4795"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85">
              <a:extLst>
                <a:ext uri="{FF2B5EF4-FFF2-40B4-BE49-F238E27FC236}">
                  <a16:creationId xmlns:a16="http://schemas.microsoft.com/office/drawing/2014/main" id="{45FF2EEC-6A4C-4FB4-A3D1-3D9985100C1D}"/>
                </a:ext>
              </a:extLst>
            </p:cNvPr>
            <p:cNvSpPr>
              <a:spLocks/>
            </p:cNvSpPr>
            <p:nvPr/>
          </p:nvSpPr>
          <p:spPr bwMode="auto">
            <a:xfrm>
              <a:off x="4795"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86">
              <a:extLst>
                <a:ext uri="{FF2B5EF4-FFF2-40B4-BE49-F238E27FC236}">
                  <a16:creationId xmlns:a16="http://schemas.microsoft.com/office/drawing/2014/main" id="{BFD8D365-FEBE-43AB-A961-373D42AF536D}"/>
                </a:ext>
              </a:extLst>
            </p:cNvPr>
            <p:cNvSpPr>
              <a:spLocks/>
            </p:cNvSpPr>
            <p:nvPr/>
          </p:nvSpPr>
          <p:spPr bwMode="auto">
            <a:xfrm>
              <a:off x="4014" y="3799"/>
              <a:ext cx="130" cy="131"/>
            </a:xfrm>
            <a:custGeom>
              <a:avLst/>
              <a:gdLst>
                <a:gd name="T0" fmla="*/ 64 w 130"/>
                <a:gd name="T1" fmla="*/ 0 h 131"/>
                <a:gd name="T2" fmla="*/ 64 w 130"/>
                <a:gd name="T3" fmla="*/ 0 h 131"/>
                <a:gd name="T4" fmla="*/ 78 w 130"/>
                <a:gd name="T5" fmla="*/ 2 h 131"/>
                <a:gd name="T6" fmla="*/ 90 w 130"/>
                <a:gd name="T7" fmla="*/ 6 h 131"/>
                <a:gd name="T8" fmla="*/ 102 w 130"/>
                <a:gd name="T9" fmla="*/ 12 h 131"/>
                <a:gd name="T10" fmla="*/ 110 w 130"/>
                <a:gd name="T11" fmla="*/ 20 h 131"/>
                <a:gd name="T12" fmla="*/ 118 w 130"/>
                <a:gd name="T13" fmla="*/ 30 h 131"/>
                <a:gd name="T14" fmla="*/ 124 w 130"/>
                <a:gd name="T15" fmla="*/ 40 h 131"/>
                <a:gd name="T16" fmla="*/ 128 w 130"/>
                <a:gd name="T17" fmla="*/ 52 h 131"/>
                <a:gd name="T18" fmla="*/ 130 w 130"/>
                <a:gd name="T19" fmla="*/ 66 h 131"/>
                <a:gd name="T20" fmla="*/ 130 w 130"/>
                <a:gd name="T21" fmla="*/ 66 h 131"/>
                <a:gd name="T22" fmla="*/ 128 w 130"/>
                <a:gd name="T23" fmla="*/ 79 h 131"/>
                <a:gd name="T24" fmla="*/ 124 w 130"/>
                <a:gd name="T25" fmla="*/ 91 h 131"/>
                <a:gd name="T26" fmla="*/ 118 w 130"/>
                <a:gd name="T27" fmla="*/ 101 h 131"/>
                <a:gd name="T28" fmla="*/ 110 w 130"/>
                <a:gd name="T29" fmla="*/ 111 h 131"/>
                <a:gd name="T30" fmla="*/ 102 w 130"/>
                <a:gd name="T31" fmla="*/ 119 h 131"/>
                <a:gd name="T32" fmla="*/ 90 w 130"/>
                <a:gd name="T33" fmla="*/ 125 h 131"/>
                <a:gd name="T34" fmla="*/ 78 w 130"/>
                <a:gd name="T35" fmla="*/ 129 h 131"/>
                <a:gd name="T36" fmla="*/ 64 w 130"/>
                <a:gd name="T37" fmla="*/ 131 h 131"/>
                <a:gd name="T38" fmla="*/ 64 w 130"/>
                <a:gd name="T39" fmla="*/ 131 h 131"/>
                <a:gd name="T40" fmla="*/ 52 w 130"/>
                <a:gd name="T41" fmla="*/ 129 h 131"/>
                <a:gd name="T42" fmla="*/ 40 w 130"/>
                <a:gd name="T43" fmla="*/ 125 h 131"/>
                <a:gd name="T44" fmla="*/ 28 w 130"/>
                <a:gd name="T45" fmla="*/ 119 h 131"/>
                <a:gd name="T46" fmla="*/ 18 w 130"/>
                <a:gd name="T47" fmla="*/ 111 h 131"/>
                <a:gd name="T48" fmla="*/ 10 w 130"/>
                <a:gd name="T49" fmla="*/ 101 h 131"/>
                <a:gd name="T50" fmla="*/ 4 w 130"/>
                <a:gd name="T51" fmla="*/ 91 h 131"/>
                <a:gd name="T52" fmla="*/ 0 w 130"/>
                <a:gd name="T53" fmla="*/ 79 h 131"/>
                <a:gd name="T54" fmla="*/ 0 w 130"/>
                <a:gd name="T55" fmla="*/ 66 h 131"/>
                <a:gd name="T56" fmla="*/ 0 w 130"/>
                <a:gd name="T57" fmla="*/ 66 h 131"/>
                <a:gd name="T58" fmla="*/ 0 w 130"/>
                <a:gd name="T59" fmla="*/ 52 h 131"/>
                <a:gd name="T60" fmla="*/ 4 w 130"/>
                <a:gd name="T61" fmla="*/ 40 h 131"/>
                <a:gd name="T62" fmla="*/ 10 w 130"/>
                <a:gd name="T63" fmla="*/ 30 h 131"/>
                <a:gd name="T64" fmla="*/ 18 w 130"/>
                <a:gd name="T65" fmla="*/ 20 h 131"/>
                <a:gd name="T66" fmla="*/ 28 w 130"/>
                <a:gd name="T67" fmla="*/ 12 h 131"/>
                <a:gd name="T68" fmla="*/ 40 w 130"/>
                <a:gd name="T69" fmla="*/ 6 h 131"/>
                <a:gd name="T70" fmla="*/ 52 w 130"/>
                <a:gd name="T71" fmla="*/ 2 h 131"/>
                <a:gd name="T72" fmla="*/ 64 w 130"/>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1">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9"/>
                  </a:lnTo>
                  <a:lnTo>
                    <a:pt x="124" y="91"/>
                  </a:lnTo>
                  <a:lnTo>
                    <a:pt x="118" y="101"/>
                  </a:lnTo>
                  <a:lnTo>
                    <a:pt x="110" y="111"/>
                  </a:lnTo>
                  <a:lnTo>
                    <a:pt x="102" y="119"/>
                  </a:lnTo>
                  <a:lnTo>
                    <a:pt x="90" y="125"/>
                  </a:lnTo>
                  <a:lnTo>
                    <a:pt x="78" y="129"/>
                  </a:lnTo>
                  <a:lnTo>
                    <a:pt x="64" y="131"/>
                  </a:lnTo>
                  <a:lnTo>
                    <a:pt x="64" y="131"/>
                  </a:lnTo>
                  <a:lnTo>
                    <a:pt x="52" y="129"/>
                  </a:lnTo>
                  <a:lnTo>
                    <a:pt x="40" y="125"/>
                  </a:lnTo>
                  <a:lnTo>
                    <a:pt x="28" y="119"/>
                  </a:lnTo>
                  <a:lnTo>
                    <a:pt x="18" y="111"/>
                  </a:lnTo>
                  <a:lnTo>
                    <a:pt x="10" y="101"/>
                  </a:lnTo>
                  <a:lnTo>
                    <a:pt x="4" y="91"/>
                  </a:lnTo>
                  <a:lnTo>
                    <a:pt x="0" y="79"/>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87">
              <a:extLst>
                <a:ext uri="{FF2B5EF4-FFF2-40B4-BE49-F238E27FC236}">
                  <a16:creationId xmlns:a16="http://schemas.microsoft.com/office/drawing/2014/main" id="{618E8434-9116-459C-8647-78F3D67CEFD1}"/>
                </a:ext>
              </a:extLst>
            </p:cNvPr>
            <p:cNvSpPr>
              <a:spLocks/>
            </p:cNvSpPr>
            <p:nvPr/>
          </p:nvSpPr>
          <p:spPr bwMode="auto">
            <a:xfrm>
              <a:off x="4014" y="3799"/>
              <a:ext cx="130" cy="131"/>
            </a:xfrm>
            <a:custGeom>
              <a:avLst/>
              <a:gdLst>
                <a:gd name="T0" fmla="*/ 64 w 130"/>
                <a:gd name="T1" fmla="*/ 0 h 131"/>
                <a:gd name="T2" fmla="*/ 64 w 130"/>
                <a:gd name="T3" fmla="*/ 0 h 131"/>
                <a:gd name="T4" fmla="*/ 78 w 130"/>
                <a:gd name="T5" fmla="*/ 2 h 131"/>
                <a:gd name="T6" fmla="*/ 90 w 130"/>
                <a:gd name="T7" fmla="*/ 6 h 131"/>
                <a:gd name="T8" fmla="*/ 102 w 130"/>
                <a:gd name="T9" fmla="*/ 12 h 131"/>
                <a:gd name="T10" fmla="*/ 110 w 130"/>
                <a:gd name="T11" fmla="*/ 20 h 131"/>
                <a:gd name="T12" fmla="*/ 118 w 130"/>
                <a:gd name="T13" fmla="*/ 30 h 131"/>
                <a:gd name="T14" fmla="*/ 124 w 130"/>
                <a:gd name="T15" fmla="*/ 40 h 131"/>
                <a:gd name="T16" fmla="*/ 128 w 130"/>
                <a:gd name="T17" fmla="*/ 52 h 131"/>
                <a:gd name="T18" fmla="*/ 130 w 130"/>
                <a:gd name="T19" fmla="*/ 66 h 131"/>
                <a:gd name="T20" fmla="*/ 130 w 130"/>
                <a:gd name="T21" fmla="*/ 66 h 131"/>
                <a:gd name="T22" fmla="*/ 128 w 130"/>
                <a:gd name="T23" fmla="*/ 79 h 131"/>
                <a:gd name="T24" fmla="*/ 124 w 130"/>
                <a:gd name="T25" fmla="*/ 91 h 131"/>
                <a:gd name="T26" fmla="*/ 118 w 130"/>
                <a:gd name="T27" fmla="*/ 101 h 131"/>
                <a:gd name="T28" fmla="*/ 110 w 130"/>
                <a:gd name="T29" fmla="*/ 111 h 131"/>
                <a:gd name="T30" fmla="*/ 102 w 130"/>
                <a:gd name="T31" fmla="*/ 119 h 131"/>
                <a:gd name="T32" fmla="*/ 90 w 130"/>
                <a:gd name="T33" fmla="*/ 125 h 131"/>
                <a:gd name="T34" fmla="*/ 78 w 130"/>
                <a:gd name="T35" fmla="*/ 129 h 131"/>
                <a:gd name="T36" fmla="*/ 64 w 130"/>
                <a:gd name="T37" fmla="*/ 131 h 131"/>
                <a:gd name="T38" fmla="*/ 64 w 130"/>
                <a:gd name="T39" fmla="*/ 131 h 131"/>
                <a:gd name="T40" fmla="*/ 52 w 130"/>
                <a:gd name="T41" fmla="*/ 129 h 131"/>
                <a:gd name="T42" fmla="*/ 40 w 130"/>
                <a:gd name="T43" fmla="*/ 125 h 131"/>
                <a:gd name="T44" fmla="*/ 28 w 130"/>
                <a:gd name="T45" fmla="*/ 119 h 131"/>
                <a:gd name="T46" fmla="*/ 18 w 130"/>
                <a:gd name="T47" fmla="*/ 111 h 131"/>
                <a:gd name="T48" fmla="*/ 10 w 130"/>
                <a:gd name="T49" fmla="*/ 101 h 131"/>
                <a:gd name="T50" fmla="*/ 4 w 130"/>
                <a:gd name="T51" fmla="*/ 91 h 131"/>
                <a:gd name="T52" fmla="*/ 0 w 130"/>
                <a:gd name="T53" fmla="*/ 79 h 131"/>
                <a:gd name="T54" fmla="*/ 0 w 130"/>
                <a:gd name="T55" fmla="*/ 66 h 131"/>
                <a:gd name="T56" fmla="*/ 0 w 130"/>
                <a:gd name="T57" fmla="*/ 66 h 131"/>
                <a:gd name="T58" fmla="*/ 0 w 130"/>
                <a:gd name="T59" fmla="*/ 52 h 131"/>
                <a:gd name="T60" fmla="*/ 4 w 130"/>
                <a:gd name="T61" fmla="*/ 40 h 131"/>
                <a:gd name="T62" fmla="*/ 10 w 130"/>
                <a:gd name="T63" fmla="*/ 30 h 131"/>
                <a:gd name="T64" fmla="*/ 18 w 130"/>
                <a:gd name="T65" fmla="*/ 20 h 131"/>
                <a:gd name="T66" fmla="*/ 28 w 130"/>
                <a:gd name="T67" fmla="*/ 12 h 131"/>
                <a:gd name="T68" fmla="*/ 40 w 130"/>
                <a:gd name="T69" fmla="*/ 6 h 131"/>
                <a:gd name="T70" fmla="*/ 52 w 130"/>
                <a:gd name="T71" fmla="*/ 2 h 131"/>
                <a:gd name="T72" fmla="*/ 64 w 130"/>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1">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9"/>
                  </a:lnTo>
                  <a:lnTo>
                    <a:pt x="124" y="91"/>
                  </a:lnTo>
                  <a:lnTo>
                    <a:pt x="118" y="101"/>
                  </a:lnTo>
                  <a:lnTo>
                    <a:pt x="110" y="111"/>
                  </a:lnTo>
                  <a:lnTo>
                    <a:pt x="102" y="119"/>
                  </a:lnTo>
                  <a:lnTo>
                    <a:pt x="90" y="125"/>
                  </a:lnTo>
                  <a:lnTo>
                    <a:pt x="78" y="129"/>
                  </a:lnTo>
                  <a:lnTo>
                    <a:pt x="64" y="131"/>
                  </a:lnTo>
                  <a:lnTo>
                    <a:pt x="64" y="131"/>
                  </a:lnTo>
                  <a:lnTo>
                    <a:pt x="52" y="129"/>
                  </a:lnTo>
                  <a:lnTo>
                    <a:pt x="40" y="125"/>
                  </a:lnTo>
                  <a:lnTo>
                    <a:pt x="28" y="119"/>
                  </a:lnTo>
                  <a:lnTo>
                    <a:pt x="18" y="111"/>
                  </a:lnTo>
                  <a:lnTo>
                    <a:pt x="10" y="101"/>
                  </a:lnTo>
                  <a:lnTo>
                    <a:pt x="4" y="91"/>
                  </a:lnTo>
                  <a:lnTo>
                    <a:pt x="0" y="79"/>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88">
              <a:extLst>
                <a:ext uri="{FF2B5EF4-FFF2-40B4-BE49-F238E27FC236}">
                  <a16:creationId xmlns:a16="http://schemas.microsoft.com/office/drawing/2014/main" id="{BD857DF1-0858-4D68-BC8F-9F1B9176C1D0}"/>
                </a:ext>
              </a:extLst>
            </p:cNvPr>
            <p:cNvSpPr>
              <a:spLocks/>
            </p:cNvSpPr>
            <p:nvPr/>
          </p:nvSpPr>
          <p:spPr bwMode="auto">
            <a:xfrm>
              <a:off x="4639"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89">
              <a:extLst>
                <a:ext uri="{FF2B5EF4-FFF2-40B4-BE49-F238E27FC236}">
                  <a16:creationId xmlns:a16="http://schemas.microsoft.com/office/drawing/2014/main" id="{051EA51F-89D8-4772-A020-1CDC0D7B7AE7}"/>
                </a:ext>
              </a:extLst>
            </p:cNvPr>
            <p:cNvSpPr>
              <a:spLocks/>
            </p:cNvSpPr>
            <p:nvPr/>
          </p:nvSpPr>
          <p:spPr bwMode="auto">
            <a:xfrm>
              <a:off x="4639"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90">
              <a:extLst>
                <a:ext uri="{FF2B5EF4-FFF2-40B4-BE49-F238E27FC236}">
                  <a16:creationId xmlns:a16="http://schemas.microsoft.com/office/drawing/2014/main" id="{8D4EDFB5-D186-43C0-8EA6-0AAE022B1ABB}"/>
                </a:ext>
              </a:extLst>
            </p:cNvPr>
            <p:cNvSpPr>
              <a:spLocks/>
            </p:cNvSpPr>
            <p:nvPr/>
          </p:nvSpPr>
          <p:spPr bwMode="auto">
            <a:xfrm>
              <a:off x="4795"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91">
              <a:extLst>
                <a:ext uri="{FF2B5EF4-FFF2-40B4-BE49-F238E27FC236}">
                  <a16:creationId xmlns:a16="http://schemas.microsoft.com/office/drawing/2014/main" id="{55BAF228-65DA-4D97-93FF-1F25BB3DBA75}"/>
                </a:ext>
              </a:extLst>
            </p:cNvPr>
            <p:cNvSpPr>
              <a:spLocks/>
            </p:cNvSpPr>
            <p:nvPr/>
          </p:nvSpPr>
          <p:spPr bwMode="auto">
            <a:xfrm>
              <a:off x="4795"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92">
              <a:extLst>
                <a:ext uri="{FF2B5EF4-FFF2-40B4-BE49-F238E27FC236}">
                  <a16:creationId xmlns:a16="http://schemas.microsoft.com/office/drawing/2014/main" id="{FD561F1A-0C05-4ABE-85F8-0D5989D73FE7}"/>
                </a:ext>
              </a:extLst>
            </p:cNvPr>
            <p:cNvSpPr>
              <a:spLocks/>
            </p:cNvSpPr>
            <p:nvPr/>
          </p:nvSpPr>
          <p:spPr bwMode="auto">
            <a:xfrm>
              <a:off x="4951" y="3799"/>
              <a:ext cx="132" cy="131"/>
            </a:xfrm>
            <a:custGeom>
              <a:avLst/>
              <a:gdLst>
                <a:gd name="T0" fmla="*/ 66 w 132"/>
                <a:gd name="T1" fmla="*/ 0 h 131"/>
                <a:gd name="T2" fmla="*/ 66 w 132"/>
                <a:gd name="T3" fmla="*/ 0 h 131"/>
                <a:gd name="T4" fmla="*/ 80 w 132"/>
                <a:gd name="T5" fmla="*/ 2 h 131"/>
                <a:gd name="T6" fmla="*/ 92 w 132"/>
                <a:gd name="T7" fmla="*/ 6 h 131"/>
                <a:gd name="T8" fmla="*/ 104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4 w 132"/>
                <a:gd name="T31" fmla="*/ 119 h 131"/>
                <a:gd name="T32" fmla="*/ 92 w 132"/>
                <a:gd name="T33" fmla="*/ 125 h 131"/>
                <a:gd name="T34" fmla="*/ 80 w 132"/>
                <a:gd name="T35" fmla="*/ 129 h 131"/>
                <a:gd name="T36" fmla="*/ 66 w 132"/>
                <a:gd name="T37" fmla="*/ 131 h 131"/>
                <a:gd name="T38" fmla="*/ 66 w 132"/>
                <a:gd name="T39" fmla="*/ 131 h 131"/>
                <a:gd name="T40" fmla="*/ 54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4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4" y="12"/>
                  </a:lnTo>
                  <a:lnTo>
                    <a:pt x="112" y="20"/>
                  </a:lnTo>
                  <a:lnTo>
                    <a:pt x="120" y="30"/>
                  </a:lnTo>
                  <a:lnTo>
                    <a:pt x="126" y="40"/>
                  </a:lnTo>
                  <a:lnTo>
                    <a:pt x="130" y="52"/>
                  </a:lnTo>
                  <a:lnTo>
                    <a:pt x="132" y="66"/>
                  </a:lnTo>
                  <a:lnTo>
                    <a:pt x="132" y="66"/>
                  </a:lnTo>
                  <a:lnTo>
                    <a:pt x="130" y="79"/>
                  </a:lnTo>
                  <a:lnTo>
                    <a:pt x="126" y="91"/>
                  </a:lnTo>
                  <a:lnTo>
                    <a:pt x="120" y="101"/>
                  </a:lnTo>
                  <a:lnTo>
                    <a:pt x="112" y="111"/>
                  </a:lnTo>
                  <a:lnTo>
                    <a:pt x="104" y="119"/>
                  </a:lnTo>
                  <a:lnTo>
                    <a:pt x="92" y="125"/>
                  </a:lnTo>
                  <a:lnTo>
                    <a:pt x="80" y="129"/>
                  </a:lnTo>
                  <a:lnTo>
                    <a:pt x="66" y="131"/>
                  </a:lnTo>
                  <a:lnTo>
                    <a:pt x="66" y="131"/>
                  </a:lnTo>
                  <a:lnTo>
                    <a:pt x="54"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93">
              <a:extLst>
                <a:ext uri="{FF2B5EF4-FFF2-40B4-BE49-F238E27FC236}">
                  <a16:creationId xmlns:a16="http://schemas.microsoft.com/office/drawing/2014/main" id="{BDE85182-9578-4560-97AD-1A7CA8DA7302}"/>
                </a:ext>
              </a:extLst>
            </p:cNvPr>
            <p:cNvSpPr>
              <a:spLocks/>
            </p:cNvSpPr>
            <p:nvPr/>
          </p:nvSpPr>
          <p:spPr bwMode="auto">
            <a:xfrm>
              <a:off x="4951" y="3799"/>
              <a:ext cx="132" cy="131"/>
            </a:xfrm>
            <a:custGeom>
              <a:avLst/>
              <a:gdLst>
                <a:gd name="T0" fmla="*/ 66 w 132"/>
                <a:gd name="T1" fmla="*/ 0 h 131"/>
                <a:gd name="T2" fmla="*/ 66 w 132"/>
                <a:gd name="T3" fmla="*/ 0 h 131"/>
                <a:gd name="T4" fmla="*/ 80 w 132"/>
                <a:gd name="T5" fmla="*/ 2 h 131"/>
                <a:gd name="T6" fmla="*/ 92 w 132"/>
                <a:gd name="T7" fmla="*/ 6 h 131"/>
                <a:gd name="T8" fmla="*/ 104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4 w 132"/>
                <a:gd name="T31" fmla="*/ 119 h 131"/>
                <a:gd name="T32" fmla="*/ 92 w 132"/>
                <a:gd name="T33" fmla="*/ 125 h 131"/>
                <a:gd name="T34" fmla="*/ 80 w 132"/>
                <a:gd name="T35" fmla="*/ 129 h 131"/>
                <a:gd name="T36" fmla="*/ 66 w 132"/>
                <a:gd name="T37" fmla="*/ 131 h 131"/>
                <a:gd name="T38" fmla="*/ 66 w 132"/>
                <a:gd name="T39" fmla="*/ 131 h 131"/>
                <a:gd name="T40" fmla="*/ 54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4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4" y="12"/>
                  </a:lnTo>
                  <a:lnTo>
                    <a:pt x="112" y="20"/>
                  </a:lnTo>
                  <a:lnTo>
                    <a:pt x="120" y="30"/>
                  </a:lnTo>
                  <a:lnTo>
                    <a:pt x="126" y="40"/>
                  </a:lnTo>
                  <a:lnTo>
                    <a:pt x="130" y="52"/>
                  </a:lnTo>
                  <a:lnTo>
                    <a:pt x="132" y="66"/>
                  </a:lnTo>
                  <a:lnTo>
                    <a:pt x="132" y="66"/>
                  </a:lnTo>
                  <a:lnTo>
                    <a:pt x="130" y="79"/>
                  </a:lnTo>
                  <a:lnTo>
                    <a:pt x="126" y="91"/>
                  </a:lnTo>
                  <a:lnTo>
                    <a:pt x="120" y="101"/>
                  </a:lnTo>
                  <a:lnTo>
                    <a:pt x="112" y="111"/>
                  </a:lnTo>
                  <a:lnTo>
                    <a:pt x="104" y="119"/>
                  </a:lnTo>
                  <a:lnTo>
                    <a:pt x="92" y="125"/>
                  </a:lnTo>
                  <a:lnTo>
                    <a:pt x="80" y="129"/>
                  </a:lnTo>
                  <a:lnTo>
                    <a:pt x="66" y="131"/>
                  </a:lnTo>
                  <a:lnTo>
                    <a:pt x="66" y="131"/>
                  </a:lnTo>
                  <a:lnTo>
                    <a:pt x="54"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194">
              <a:extLst>
                <a:ext uri="{FF2B5EF4-FFF2-40B4-BE49-F238E27FC236}">
                  <a16:creationId xmlns:a16="http://schemas.microsoft.com/office/drawing/2014/main" id="{7151E38A-2CF5-4DCD-9213-CD7A23761AB4}"/>
                </a:ext>
              </a:extLst>
            </p:cNvPr>
            <p:cNvSpPr>
              <a:spLocks/>
            </p:cNvSpPr>
            <p:nvPr/>
          </p:nvSpPr>
          <p:spPr bwMode="auto">
            <a:xfrm>
              <a:off x="4795" y="3643"/>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28"/>
                  </a:lnTo>
                  <a:lnTo>
                    <a:pt x="126" y="40"/>
                  </a:lnTo>
                  <a:lnTo>
                    <a:pt x="130" y="52"/>
                  </a:lnTo>
                  <a:lnTo>
                    <a:pt x="132" y="66"/>
                  </a:lnTo>
                  <a:lnTo>
                    <a:pt x="132" y="66"/>
                  </a:lnTo>
                  <a:lnTo>
                    <a:pt x="130" y="78"/>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95">
              <a:extLst>
                <a:ext uri="{FF2B5EF4-FFF2-40B4-BE49-F238E27FC236}">
                  <a16:creationId xmlns:a16="http://schemas.microsoft.com/office/drawing/2014/main" id="{DBB8717F-EB55-483F-AE62-11013C52F068}"/>
                </a:ext>
              </a:extLst>
            </p:cNvPr>
            <p:cNvSpPr>
              <a:spLocks/>
            </p:cNvSpPr>
            <p:nvPr/>
          </p:nvSpPr>
          <p:spPr bwMode="auto">
            <a:xfrm>
              <a:off x="4795" y="3643"/>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28"/>
                  </a:lnTo>
                  <a:lnTo>
                    <a:pt x="126" y="40"/>
                  </a:lnTo>
                  <a:lnTo>
                    <a:pt x="130" y="52"/>
                  </a:lnTo>
                  <a:lnTo>
                    <a:pt x="132" y="66"/>
                  </a:lnTo>
                  <a:lnTo>
                    <a:pt x="132" y="66"/>
                  </a:lnTo>
                  <a:lnTo>
                    <a:pt x="130" y="78"/>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96">
              <a:extLst>
                <a:ext uri="{FF2B5EF4-FFF2-40B4-BE49-F238E27FC236}">
                  <a16:creationId xmlns:a16="http://schemas.microsoft.com/office/drawing/2014/main" id="{D429D1F5-0E29-4C0E-95AC-0C705E65F82F}"/>
                </a:ext>
              </a:extLst>
            </p:cNvPr>
            <p:cNvSpPr>
              <a:spLocks/>
            </p:cNvSpPr>
            <p:nvPr/>
          </p:nvSpPr>
          <p:spPr bwMode="auto">
            <a:xfrm>
              <a:off x="4951" y="3643"/>
              <a:ext cx="132" cy="132"/>
            </a:xfrm>
            <a:custGeom>
              <a:avLst/>
              <a:gdLst>
                <a:gd name="T0" fmla="*/ 66 w 132"/>
                <a:gd name="T1" fmla="*/ 0 h 132"/>
                <a:gd name="T2" fmla="*/ 66 w 132"/>
                <a:gd name="T3" fmla="*/ 0 h 132"/>
                <a:gd name="T4" fmla="*/ 80 w 132"/>
                <a:gd name="T5" fmla="*/ 2 h 132"/>
                <a:gd name="T6" fmla="*/ 92 w 132"/>
                <a:gd name="T7" fmla="*/ 6 h 132"/>
                <a:gd name="T8" fmla="*/ 104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4 w 132"/>
                <a:gd name="T31" fmla="*/ 120 h 132"/>
                <a:gd name="T32" fmla="*/ 92 w 132"/>
                <a:gd name="T33" fmla="*/ 126 h 132"/>
                <a:gd name="T34" fmla="*/ 80 w 132"/>
                <a:gd name="T35" fmla="*/ 130 h 132"/>
                <a:gd name="T36" fmla="*/ 66 w 132"/>
                <a:gd name="T37" fmla="*/ 132 h 132"/>
                <a:gd name="T38" fmla="*/ 66 w 132"/>
                <a:gd name="T39" fmla="*/ 132 h 132"/>
                <a:gd name="T40" fmla="*/ 54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4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4" y="12"/>
                  </a:lnTo>
                  <a:lnTo>
                    <a:pt x="112" y="20"/>
                  </a:lnTo>
                  <a:lnTo>
                    <a:pt x="120" y="28"/>
                  </a:lnTo>
                  <a:lnTo>
                    <a:pt x="126" y="40"/>
                  </a:lnTo>
                  <a:lnTo>
                    <a:pt x="130" y="52"/>
                  </a:lnTo>
                  <a:lnTo>
                    <a:pt x="132" y="66"/>
                  </a:lnTo>
                  <a:lnTo>
                    <a:pt x="132" y="66"/>
                  </a:lnTo>
                  <a:lnTo>
                    <a:pt x="130" y="78"/>
                  </a:lnTo>
                  <a:lnTo>
                    <a:pt x="126" y="92"/>
                  </a:lnTo>
                  <a:lnTo>
                    <a:pt x="120" y="102"/>
                  </a:lnTo>
                  <a:lnTo>
                    <a:pt x="112" y="112"/>
                  </a:lnTo>
                  <a:lnTo>
                    <a:pt x="104" y="120"/>
                  </a:lnTo>
                  <a:lnTo>
                    <a:pt x="92" y="126"/>
                  </a:lnTo>
                  <a:lnTo>
                    <a:pt x="80" y="130"/>
                  </a:lnTo>
                  <a:lnTo>
                    <a:pt x="66" y="132"/>
                  </a:lnTo>
                  <a:lnTo>
                    <a:pt x="66" y="132"/>
                  </a:lnTo>
                  <a:lnTo>
                    <a:pt x="54"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97">
              <a:extLst>
                <a:ext uri="{FF2B5EF4-FFF2-40B4-BE49-F238E27FC236}">
                  <a16:creationId xmlns:a16="http://schemas.microsoft.com/office/drawing/2014/main" id="{ED75131B-2D93-49F9-9379-78EF3C6B79A2}"/>
                </a:ext>
              </a:extLst>
            </p:cNvPr>
            <p:cNvSpPr>
              <a:spLocks/>
            </p:cNvSpPr>
            <p:nvPr/>
          </p:nvSpPr>
          <p:spPr bwMode="auto">
            <a:xfrm>
              <a:off x="4951" y="3643"/>
              <a:ext cx="132" cy="132"/>
            </a:xfrm>
            <a:custGeom>
              <a:avLst/>
              <a:gdLst>
                <a:gd name="T0" fmla="*/ 66 w 132"/>
                <a:gd name="T1" fmla="*/ 0 h 132"/>
                <a:gd name="T2" fmla="*/ 66 w 132"/>
                <a:gd name="T3" fmla="*/ 0 h 132"/>
                <a:gd name="T4" fmla="*/ 80 w 132"/>
                <a:gd name="T5" fmla="*/ 2 h 132"/>
                <a:gd name="T6" fmla="*/ 92 w 132"/>
                <a:gd name="T7" fmla="*/ 6 h 132"/>
                <a:gd name="T8" fmla="*/ 104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4 w 132"/>
                <a:gd name="T31" fmla="*/ 120 h 132"/>
                <a:gd name="T32" fmla="*/ 92 w 132"/>
                <a:gd name="T33" fmla="*/ 126 h 132"/>
                <a:gd name="T34" fmla="*/ 80 w 132"/>
                <a:gd name="T35" fmla="*/ 130 h 132"/>
                <a:gd name="T36" fmla="*/ 66 w 132"/>
                <a:gd name="T37" fmla="*/ 132 h 132"/>
                <a:gd name="T38" fmla="*/ 66 w 132"/>
                <a:gd name="T39" fmla="*/ 132 h 132"/>
                <a:gd name="T40" fmla="*/ 54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4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4" y="12"/>
                  </a:lnTo>
                  <a:lnTo>
                    <a:pt x="112" y="20"/>
                  </a:lnTo>
                  <a:lnTo>
                    <a:pt x="120" y="28"/>
                  </a:lnTo>
                  <a:lnTo>
                    <a:pt x="126" y="40"/>
                  </a:lnTo>
                  <a:lnTo>
                    <a:pt x="130" y="52"/>
                  </a:lnTo>
                  <a:lnTo>
                    <a:pt x="132" y="66"/>
                  </a:lnTo>
                  <a:lnTo>
                    <a:pt x="132" y="66"/>
                  </a:lnTo>
                  <a:lnTo>
                    <a:pt x="130" y="78"/>
                  </a:lnTo>
                  <a:lnTo>
                    <a:pt x="126" y="92"/>
                  </a:lnTo>
                  <a:lnTo>
                    <a:pt x="120" y="102"/>
                  </a:lnTo>
                  <a:lnTo>
                    <a:pt x="112" y="112"/>
                  </a:lnTo>
                  <a:lnTo>
                    <a:pt x="104" y="120"/>
                  </a:lnTo>
                  <a:lnTo>
                    <a:pt x="92" y="126"/>
                  </a:lnTo>
                  <a:lnTo>
                    <a:pt x="80" y="130"/>
                  </a:lnTo>
                  <a:lnTo>
                    <a:pt x="66" y="132"/>
                  </a:lnTo>
                  <a:lnTo>
                    <a:pt x="66" y="132"/>
                  </a:lnTo>
                  <a:lnTo>
                    <a:pt x="54"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98">
              <a:extLst>
                <a:ext uri="{FF2B5EF4-FFF2-40B4-BE49-F238E27FC236}">
                  <a16:creationId xmlns:a16="http://schemas.microsoft.com/office/drawing/2014/main" id="{5C06DA68-8C29-45ED-894F-B22216765A41}"/>
                </a:ext>
              </a:extLst>
            </p:cNvPr>
            <p:cNvSpPr>
              <a:spLocks/>
            </p:cNvSpPr>
            <p:nvPr/>
          </p:nvSpPr>
          <p:spPr bwMode="auto">
            <a:xfrm>
              <a:off x="5109" y="3643"/>
              <a:ext cx="131" cy="132"/>
            </a:xfrm>
            <a:custGeom>
              <a:avLst/>
              <a:gdLst>
                <a:gd name="T0" fmla="*/ 65 w 131"/>
                <a:gd name="T1" fmla="*/ 0 h 132"/>
                <a:gd name="T2" fmla="*/ 65 w 131"/>
                <a:gd name="T3" fmla="*/ 0 h 132"/>
                <a:gd name="T4" fmla="*/ 79 w 131"/>
                <a:gd name="T5" fmla="*/ 2 h 132"/>
                <a:gd name="T6" fmla="*/ 91 w 131"/>
                <a:gd name="T7" fmla="*/ 6 h 132"/>
                <a:gd name="T8" fmla="*/ 103 w 131"/>
                <a:gd name="T9" fmla="*/ 12 h 132"/>
                <a:gd name="T10" fmla="*/ 113 w 131"/>
                <a:gd name="T11" fmla="*/ 20 h 132"/>
                <a:gd name="T12" fmla="*/ 121 w 131"/>
                <a:gd name="T13" fmla="*/ 28 h 132"/>
                <a:gd name="T14" fmla="*/ 127 w 131"/>
                <a:gd name="T15" fmla="*/ 40 h 132"/>
                <a:gd name="T16" fmla="*/ 129 w 131"/>
                <a:gd name="T17" fmla="*/ 52 h 132"/>
                <a:gd name="T18" fmla="*/ 131 w 131"/>
                <a:gd name="T19" fmla="*/ 66 h 132"/>
                <a:gd name="T20" fmla="*/ 131 w 131"/>
                <a:gd name="T21" fmla="*/ 66 h 132"/>
                <a:gd name="T22" fmla="*/ 129 w 131"/>
                <a:gd name="T23" fmla="*/ 78 h 132"/>
                <a:gd name="T24" fmla="*/ 127 w 131"/>
                <a:gd name="T25" fmla="*/ 92 h 132"/>
                <a:gd name="T26" fmla="*/ 121 w 131"/>
                <a:gd name="T27" fmla="*/ 102 h 132"/>
                <a:gd name="T28" fmla="*/ 113 w 131"/>
                <a:gd name="T29" fmla="*/ 112 h 132"/>
                <a:gd name="T30" fmla="*/ 103 w 131"/>
                <a:gd name="T31" fmla="*/ 120 h 132"/>
                <a:gd name="T32" fmla="*/ 91 w 131"/>
                <a:gd name="T33" fmla="*/ 126 h 132"/>
                <a:gd name="T34" fmla="*/ 79 w 131"/>
                <a:gd name="T35" fmla="*/ 130 h 132"/>
                <a:gd name="T36" fmla="*/ 65 w 131"/>
                <a:gd name="T37" fmla="*/ 132 h 132"/>
                <a:gd name="T38" fmla="*/ 65 w 131"/>
                <a:gd name="T39" fmla="*/ 132 h 132"/>
                <a:gd name="T40" fmla="*/ 53 w 131"/>
                <a:gd name="T41" fmla="*/ 130 h 132"/>
                <a:gd name="T42" fmla="*/ 41 w 131"/>
                <a:gd name="T43" fmla="*/ 126 h 132"/>
                <a:gd name="T44" fmla="*/ 29 w 131"/>
                <a:gd name="T45" fmla="*/ 120 h 132"/>
                <a:gd name="T46" fmla="*/ 18 w 131"/>
                <a:gd name="T47" fmla="*/ 112 h 132"/>
                <a:gd name="T48" fmla="*/ 10 w 131"/>
                <a:gd name="T49" fmla="*/ 102 h 132"/>
                <a:gd name="T50" fmla="*/ 4 w 131"/>
                <a:gd name="T51" fmla="*/ 92 h 132"/>
                <a:gd name="T52" fmla="*/ 0 w 131"/>
                <a:gd name="T53" fmla="*/ 78 h 132"/>
                <a:gd name="T54" fmla="*/ 0 w 131"/>
                <a:gd name="T55" fmla="*/ 66 h 132"/>
                <a:gd name="T56" fmla="*/ 0 w 131"/>
                <a:gd name="T57" fmla="*/ 66 h 132"/>
                <a:gd name="T58" fmla="*/ 0 w 131"/>
                <a:gd name="T59" fmla="*/ 52 h 132"/>
                <a:gd name="T60" fmla="*/ 4 w 131"/>
                <a:gd name="T61" fmla="*/ 40 h 132"/>
                <a:gd name="T62" fmla="*/ 10 w 131"/>
                <a:gd name="T63" fmla="*/ 28 h 132"/>
                <a:gd name="T64" fmla="*/ 18 w 131"/>
                <a:gd name="T65" fmla="*/ 20 h 132"/>
                <a:gd name="T66" fmla="*/ 29 w 131"/>
                <a:gd name="T67" fmla="*/ 12 h 132"/>
                <a:gd name="T68" fmla="*/ 41 w 131"/>
                <a:gd name="T69" fmla="*/ 6 h 132"/>
                <a:gd name="T70" fmla="*/ 53 w 131"/>
                <a:gd name="T71" fmla="*/ 2 h 132"/>
                <a:gd name="T72" fmla="*/ 65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5" y="0"/>
                  </a:moveTo>
                  <a:lnTo>
                    <a:pt x="65" y="0"/>
                  </a:lnTo>
                  <a:lnTo>
                    <a:pt x="79" y="2"/>
                  </a:lnTo>
                  <a:lnTo>
                    <a:pt x="91" y="6"/>
                  </a:lnTo>
                  <a:lnTo>
                    <a:pt x="103" y="12"/>
                  </a:lnTo>
                  <a:lnTo>
                    <a:pt x="113" y="20"/>
                  </a:lnTo>
                  <a:lnTo>
                    <a:pt x="121" y="28"/>
                  </a:lnTo>
                  <a:lnTo>
                    <a:pt x="127" y="40"/>
                  </a:lnTo>
                  <a:lnTo>
                    <a:pt x="129" y="52"/>
                  </a:lnTo>
                  <a:lnTo>
                    <a:pt x="131" y="66"/>
                  </a:lnTo>
                  <a:lnTo>
                    <a:pt x="131" y="66"/>
                  </a:lnTo>
                  <a:lnTo>
                    <a:pt x="129" y="78"/>
                  </a:lnTo>
                  <a:lnTo>
                    <a:pt x="127" y="92"/>
                  </a:lnTo>
                  <a:lnTo>
                    <a:pt x="121" y="102"/>
                  </a:lnTo>
                  <a:lnTo>
                    <a:pt x="113" y="112"/>
                  </a:lnTo>
                  <a:lnTo>
                    <a:pt x="103" y="120"/>
                  </a:lnTo>
                  <a:lnTo>
                    <a:pt x="91" y="126"/>
                  </a:lnTo>
                  <a:lnTo>
                    <a:pt x="79" y="130"/>
                  </a:lnTo>
                  <a:lnTo>
                    <a:pt x="65" y="132"/>
                  </a:lnTo>
                  <a:lnTo>
                    <a:pt x="65" y="132"/>
                  </a:lnTo>
                  <a:lnTo>
                    <a:pt x="53" y="130"/>
                  </a:lnTo>
                  <a:lnTo>
                    <a:pt x="41" y="126"/>
                  </a:lnTo>
                  <a:lnTo>
                    <a:pt x="29" y="120"/>
                  </a:lnTo>
                  <a:lnTo>
                    <a:pt x="18" y="112"/>
                  </a:lnTo>
                  <a:lnTo>
                    <a:pt x="10" y="102"/>
                  </a:lnTo>
                  <a:lnTo>
                    <a:pt x="4" y="92"/>
                  </a:lnTo>
                  <a:lnTo>
                    <a:pt x="0" y="78"/>
                  </a:lnTo>
                  <a:lnTo>
                    <a:pt x="0" y="66"/>
                  </a:lnTo>
                  <a:lnTo>
                    <a:pt x="0" y="66"/>
                  </a:lnTo>
                  <a:lnTo>
                    <a:pt x="0" y="52"/>
                  </a:lnTo>
                  <a:lnTo>
                    <a:pt x="4" y="40"/>
                  </a:lnTo>
                  <a:lnTo>
                    <a:pt x="10" y="28"/>
                  </a:lnTo>
                  <a:lnTo>
                    <a:pt x="18" y="20"/>
                  </a:lnTo>
                  <a:lnTo>
                    <a:pt x="29" y="12"/>
                  </a:lnTo>
                  <a:lnTo>
                    <a:pt x="41" y="6"/>
                  </a:lnTo>
                  <a:lnTo>
                    <a:pt x="53"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99">
              <a:extLst>
                <a:ext uri="{FF2B5EF4-FFF2-40B4-BE49-F238E27FC236}">
                  <a16:creationId xmlns:a16="http://schemas.microsoft.com/office/drawing/2014/main" id="{A92350FD-4949-48E4-9F52-F49DCD6B57A2}"/>
                </a:ext>
              </a:extLst>
            </p:cNvPr>
            <p:cNvSpPr>
              <a:spLocks/>
            </p:cNvSpPr>
            <p:nvPr/>
          </p:nvSpPr>
          <p:spPr bwMode="auto">
            <a:xfrm>
              <a:off x="5109" y="3643"/>
              <a:ext cx="131" cy="132"/>
            </a:xfrm>
            <a:custGeom>
              <a:avLst/>
              <a:gdLst>
                <a:gd name="T0" fmla="*/ 65 w 131"/>
                <a:gd name="T1" fmla="*/ 0 h 132"/>
                <a:gd name="T2" fmla="*/ 65 w 131"/>
                <a:gd name="T3" fmla="*/ 0 h 132"/>
                <a:gd name="T4" fmla="*/ 79 w 131"/>
                <a:gd name="T5" fmla="*/ 2 h 132"/>
                <a:gd name="T6" fmla="*/ 91 w 131"/>
                <a:gd name="T7" fmla="*/ 6 h 132"/>
                <a:gd name="T8" fmla="*/ 103 w 131"/>
                <a:gd name="T9" fmla="*/ 12 h 132"/>
                <a:gd name="T10" fmla="*/ 113 w 131"/>
                <a:gd name="T11" fmla="*/ 20 h 132"/>
                <a:gd name="T12" fmla="*/ 121 w 131"/>
                <a:gd name="T13" fmla="*/ 28 h 132"/>
                <a:gd name="T14" fmla="*/ 127 w 131"/>
                <a:gd name="T15" fmla="*/ 40 h 132"/>
                <a:gd name="T16" fmla="*/ 129 w 131"/>
                <a:gd name="T17" fmla="*/ 52 h 132"/>
                <a:gd name="T18" fmla="*/ 131 w 131"/>
                <a:gd name="T19" fmla="*/ 66 h 132"/>
                <a:gd name="T20" fmla="*/ 131 w 131"/>
                <a:gd name="T21" fmla="*/ 66 h 132"/>
                <a:gd name="T22" fmla="*/ 129 w 131"/>
                <a:gd name="T23" fmla="*/ 78 h 132"/>
                <a:gd name="T24" fmla="*/ 127 w 131"/>
                <a:gd name="T25" fmla="*/ 92 h 132"/>
                <a:gd name="T26" fmla="*/ 121 w 131"/>
                <a:gd name="T27" fmla="*/ 102 h 132"/>
                <a:gd name="T28" fmla="*/ 113 w 131"/>
                <a:gd name="T29" fmla="*/ 112 h 132"/>
                <a:gd name="T30" fmla="*/ 103 w 131"/>
                <a:gd name="T31" fmla="*/ 120 h 132"/>
                <a:gd name="T32" fmla="*/ 91 w 131"/>
                <a:gd name="T33" fmla="*/ 126 h 132"/>
                <a:gd name="T34" fmla="*/ 79 w 131"/>
                <a:gd name="T35" fmla="*/ 130 h 132"/>
                <a:gd name="T36" fmla="*/ 65 w 131"/>
                <a:gd name="T37" fmla="*/ 132 h 132"/>
                <a:gd name="T38" fmla="*/ 65 w 131"/>
                <a:gd name="T39" fmla="*/ 132 h 132"/>
                <a:gd name="T40" fmla="*/ 53 w 131"/>
                <a:gd name="T41" fmla="*/ 130 h 132"/>
                <a:gd name="T42" fmla="*/ 41 w 131"/>
                <a:gd name="T43" fmla="*/ 126 h 132"/>
                <a:gd name="T44" fmla="*/ 29 w 131"/>
                <a:gd name="T45" fmla="*/ 120 h 132"/>
                <a:gd name="T46" fmla="*/ 18 w 131"/>
                <a:gd name="T47" fmla="*/ 112 h 132"/>
                <a:gd name="T48" fmla="*/ 10 w 131"/>
                <a:gd name="T49" fmla="*/ 102 h 132"/>
                <a:gd name="T50" fmla="*/ 4 w 131"/>
                <a:gd name="T51" fmla="*/ 92 h 132"/>
                <a:gd name="T52" fmla="*/ 0 w 131"/>
                <a:gd name="T53" fmla="*/ 78 h 132"/>
                <a:gd name="T54" fmla="*/ 0 w 131"/>
                <a:gd name="T55" fmla="*/ 66 h 132"/>
                <a:gd name="T56" fmla="*/ 0 w 131"/>
                <a:gd name="T57" fmla="*/ 66 h 132"/>
                <a:gd name="T58" fmla="*/ 0 w 131"/>
                <a:gd name="T59" fmla="*/ 52 h 132"/>
                <a:gd name="T60" fmla="*/ 4 w 131"/>
                <a:gd name="T61" fmla="*/ 40 h 132"/>
                <a:gd name="T62" fmla="*/ 10 w 131"/>
                <a:gd name="T63" fmla="*/ 28 h 132"/>
                <a:gd name="T64" fmla="*/ 18 w 131"/>
                <a:gd name="T65" fmla="*/ 20 h 132"/>
                <a:gd name="T66" fmla="*/ 29 w 131"/>
                <a:gd name="T67" fmla="*/ 12 h 132"/>
                <a:gd name="T68" fmla="*/ 41 w 131"/>
                <a:gd name="T69" fmla="*/ 6 h 132"/>
                <a:gd name="T70" fmla="*/ 53 w 131"/>
                <a:gd name="T71" fmla="*/ 2 h 132"/>
                <a:gd name="T72" fmla="*/ 65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5" y="0"/>
                  </a:moveTo>
                  <a:lnTo>
                    <a:pt x="65" y="0"/>
                  </a:lnTo>
                  <a:lnTo>
                    <a:pt x="79" y="2"/>
                  </a:lnTo>
                  <a:lnTo>
                    <a:pt x="91" y="6"/>
                  </a:lnTo>
                  <a:lnTo>
                    <a:pt x="103" y="12"/>
                  </a:lnTo>
                  <a:lnTo>
                    <a:pt x="113" y="20"/>
                  </a:lnTo>
                  <a:lnTo>
                    <a:pt x="121" y="28"/>
                  </a:lnTo>
                  <a:lnTo>
                    <a:pt x="127" y="40"/>
                  </a:lnTo>
                  <a:lnTo>
                    <a:pt x="129" y="52"/>
                  </a:lnTo>
                  <a:lnTo>
                    <a:pt x="131" y="66"/>
                  </a:lnTo>
                  <a:lnTo>
                    <a:pt x="131" y="66"/>
                  </a:lnTo>
                  <a:lnTo>
                    <a:pt x="129" y="78"/>
                  </a:lnTo>
                  <a:lnTo>
                    <a:pt x="127" y="92"/>
                  </a:lnTo>
                  <a:lnTo>
                    <a:pt x="121" y="102"/>
                  </a:lnTo>
                  <a:lnTo>
                    <a:pt x="113" y="112"/>
                  </a:lnTo>
                  <a:lnTo>
                    <a:pt x="103" y="120"/>
                  </a:lnTo>
                  <a:lnTo>
                    <a:pt x="91" y="126"/>
                  </a:lnTo>
                  <a:lnTo>
                    <a:pt x="79" y="130"/>
                  </a:lnTo>
                  <a:lnTo>
                    <a:pt x="65" y="132"/>
                  </a:lnTo>
                  <a:lnTo>
                    <a:pt x="65" y="132"/>
                  </a:lnTo>
                  <a:lnTo>
                    <a:pt x="53" y="130"/>
                  </a:lnTo>
                  <a:lnTo>
                    <a:pt x="41" y="126"/>
                  </a:lnTo>
                  <a:lnTo>
                    <a:pt x="29" y="120"/>
                  </a:lnTo>
                  <a:lnTo>
                    <a:pt x="18" y="112"/>
                  </a:lnTo>
                  <a:lnTo>
                    <a:pt x="10" y="102"/>
                  </a:lnTo>
                  <a:lnTo>
                    <a:pt x="4" y="92"/>
                  </a:lnTo>
                  <a:lnTo>
                    <a:pt x="0" y="78"/>
                  </a:lnTo>
                  <a:lnTo>
                    <a:pt x="0" y="66"/>
                  </a:lnTo>
                  <a:lnTo>
                    <a:pt x="0" y="66"/>
                  </a:lnTo>
                  <a:lnTo>
                    <a:pt x="0" y="52"/>
                  </a:lnTo>
                  <a:lnTo>
                    <a:pt x="4" y="40"/>
                  </a:lnTo>
                  <a:lnTo>
                    <a:pt x="10" y="28"/>
                  </a:lnTo>
                  <a:lnTo>
                    <a:pt x="18" y="20"/>
                  </a:lnTo>
                  <a:lnTo>
                    <a:pt x="29" y="12"/>
                  </a:lnTo>
                  <a:lnTo>
                    <a:pt x="41" y="6"/>
                  </a:lnTo>
                  <a:lnTo>
                    <a:pt x="53"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200">
              <a:extLst>
                <a:ext uri="{FF2B5EF4-FFF2-40B4-BE49-F238E27FC236}">
                  <a16:creationId xmlns:a16="http://schemas.microsoft.com/office/drawing/2014/main" id="{67859173-411D-4CA6-BDC2-5E2FF9EDD296}"/>
                </a:ext>
              </a:extLst>
            </p:cNvPr>
            <p:cNvSpPr>
              <a:spLocks/>
            </p:cNvSpPr>
            <p:nvPr/>
          </p:nvSpPr>
          <p:spPr bwMode="auto">
            <a:xfrm>
              <a:off x="4951" y="3487"/>
              <a:ext cx="132" cy="130"/>
            </a:xfrm>
            <a:custGeom>
              <a:avLst/>
              <a:gdLst>
                <a:gd name="T0" fmla="*/ 66 w 132"/>
                <a:gd name="T1" fmla="*/ 0 h 130"/>
                <a:gd name="T2" fmla="*/ 66 w 132"/>
                <a:gd name="T3" fmla="*/ 0 h 130"/>
                <a:gd name="T4" fmla="*/ 80 w 132"/>
                <a:gd name="T5" fmla="*/ 2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6 h 130"/>
                <a:gd name="T20" fmla="*/ 132 w 132"/>
                <a:gd name="T21" fmla="*/ 66 h 130"/>
                <a:gd name="T22" fmla="*/ 130 w 132"/>
                <a:gd name="T23" fmla="*/ 78 h 130"/>
                <a:gd name="T24" fmla="*/ 126 w 132"/>
                <a:gd name="T25" fmla="*/ 90 h 130"/>
                <a:gd name="T26" fmla="*/ 120 w 132"/>
                <a:gd name="T27" fmla="*/ 102 h 130"/>
                <a:gd name="T28" fmla="*/ 112 w 132"/>
                <a:gd name="T29" fmla="*/ 112 h 130"/>
                <a:gd name="T30" fmla="*/ 104 w 132"/>
                <a:gd name="T31" fmla="*/ 120 h 130"/>
                <a:gd name="T32" fmla="*/ 92 w 132"/>
                <a:gd name="T33" fmla="*/ 126 h 130"/>
                <a:gd name="T34" fmla="*/ 80 w 132"/>
                <a:gd name="T35" fmla="*/ 130 h 130"/>
                <a:gd name="T36" fmla="*/ 66 w 132"/>
                <a:gd name="T37" fmla="*/ 130 h 130"/>
                <a:gd name="T38" fmla="*/ 66 w 132"/>
                <a:gd name="T39" fmla="*/ 130 h 130"/>
                <a:gd name="T40" fmla="*/ 54 w 132"/>
                <a:gd name="T41" fmla="*/ 130 h 130"/>
                <a:gd name="T42" fmla="*/ 40 w 132"/>
                <a:gd name="T43" fmla="*/ 126 h 130"/>
                <a:gd name="T44" fmla="*/ 30 w 132"/>
                <a:gd name="T45" fmla="*/ 120 h 130"/>
                <a:gd name="T46" fmla="*/ 20 w 132"/>
                <a:gd name="T47" fmla="*/ 112 h 130"/>
                <a:gd name="T48" fmla="*/ 12 w 132"/>
                <a:gd name="T49" fmla="*/ 102 h 130"/>
                <a:gd name="T50" fmla="*/ 6 w 132"/>
                <a:gd name="T51" fmla="*/ 90 h 130"/>
                <a:gd name="T52" fmla="*/ 2 w 132"/>
                <a:gd name="T53" fmla="*/ 78 h 130"/>
                <a:gd name="T54" fmla="*/ 0 w 132"/>
                <a:gd name="T55" fmla="*/ 66 h 130"/>
                <a:gd name="T56" fmla="*/ 0 w 132"/>
                <a:gd name="T57" fmla="*/ 66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2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2"/>
                  </a:lnTo>
                  <a:lnTo>
                    <a:pt x="92" y="4"/>
                  </a:lnTo>
                  <a:lnTo>
                    <a:pt x="104" y="10"/>
                  </a:lnTo>
                  <a:lnTo>
                    <a:pt x="112" y="18"/>
                  </a:lnTo>
                  <a:lnTo>
                    <a:pt x="120" y="28"/>
                  </a:lnTo>
                  <a:lnTo>
                    <a:pt x="126" y="40"/>
                  </a:lnTo>
                  <a:lnTo>
                    <a:pt x="130" y="52"/>
                  </a:lnTo>
                  <a:lnTo>
                    <a:pt x="132" y="66"/>
                  </a:lnTo>
                  <a:lnTo>
                    <a:pt x="132" y="66"/>
                  </a:lnTo>
                  <a:lnTo>
                    <a:pt x="130" y="78"/>
                  </a:lnTo>
                  <a:lnTo>
                    <a:pt x="126" y="90"/>
                  </a:lnTo>
                  <a:lnTo>
                    <a:pt x="120" y="102"/>
                  </a:lnTo>
                  <a:lnTo>
                    <a:pt x="112" y="112"/>
                  </a:lnTo>
                  <a:lnTo>
                    <a:pt x="104" y="120"/>
                  </a:lnTo>
                  <a:lnTo>
                    <a:pt x="92" y="126"/>
                  </a:lnTo>
                  <a:lnTo>
                    <a:pt x="80" y="130"/>
                  </a:lnTo>
                  <a:lnTo>
                    <a:pt x="66" y="130"/>
                  </a:lnTo>
                  <a:lnTo>
                    <a:pt x="66" y="130"/>
                  </a:lnTo>
                  <a:lnTo>
                    <a:pt x="54" y="130"/>
                  </a:lnTo>
                  <a:lnTo>
                    <a:pt x="40" y="126"/>
                  </a:lnTo>
                  <a:lnTo>
                    <a:pt x="30" y="120"/>
                  </a:lnTo>
                  <a:lnTo>
                    <a:pt x="20" y="112"/>
                  </a:lnTo>
                  <a:lnTo>
                    <a:pt x="12" y="102"/>
                  </a:lnTo>
                  <a:lnTo>
                    <a:pt x="6" y="90"/>
                  </a:lnTo>
                  <a:lnTo>
                    <a:pt x="2" y="78"/>
                  </a:lnTo>
                  <a:lnTo>
                    <a:pt x="0" y="66"/>
                  </a:lnTo>
                  <a:lnTo>
                    <a:pt x="0" y="66"/>
                  </a:lnTo>
                  <a:lnTo>
                    <a:pt x="2" y="52"/>
                  </a:lnTo>
                  <a:lnTo>
                    <a:pt x="6" y="40"/>
                  </a:lnTo>
                  <a:lnTo>
                    <a:pt x="12" y="28"/>
                  </a:lnTo>
                  <a:lnTo>
                    <a:pt x="20" y="18"/>
                  </a:lnTo>
                  <a:lnTo>
                    <a:pt x="30" y="10"/>
                  </a:lnTo>
                  <a:lnTo>
                    <a:pt x="40" y="4"/>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201">
              <a:extLst>
                <a:ext uri="{FF2B5EF4-FFF2-40B4-BE49-F238E27FC236}">
                  <a16:creationId xmlns:a16="http://schemas.microsoft.com/office/drawing/2014/main" id="{D398B643-738A-4ACC-A166-789D3D03F320}"/>
                </a:ext>
              </a:extLst>
            </p:cNvPr>
            <p:cNvSpPr>
              <a:spLocks/>
            </p:cNvSpPr>
            <p:nvPr/>
          </p:nvSpPr>
          <p:spPr bwMode="auto">
            <a:xfrm>
              <a:off x="4951" y="3487"/>
              <a:ext cx="132" cy="130"/>
            </a:xfrm>
            <a:custGeom>
              <a:avLst/>
              <a:gdLst>
                <a:gd name="T0" fmla="*/ 66 w 132"/>
                <a:gd name="T1" fmla="*/ 0 h 130"/>
                <a:gd name="T2" fmla="*/ 66 w 132"/>
                <a:gd name="T3" fmla="*/ 0 h 130"/>
                <a:gd name="T4" fmla="*/ 80 w 132"/>
                <a:gd name="T5" fmla="*/ 2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6 h 130"/>
                <a:gd name="T20" fmla="*/ 132 w 132"/>
                <a:gd name="T21" fmla="*/ 66 h 130"/>
                <a:gd name="T22" fmla="*/ 130 w 132"/>
                <a:gd name="T23" fmla="*/ 78 h 130"/>
                <a:gd name="T24" fmla="*/ 126 w 132"/>
                <a:gd name="T25" fmla="*/ 90 h 130"/>
                <a:gd name="T26" fmla="*/ 120 w 132"/>
                <a:gd name="T27" fmla="*/ 102 h 130"/>
                <a:gd name="T28" fmla="*/ 112 w 132"/>
                <a:gd name="T29" fmla="*/ 112 h 130"/>
                <a:gd name="T30" fmla="*/ 104 w 132"/>
                <a:gd name="T31" fmla="*/ 120 h 130"/>
                <a:gd name="T32" fmla="*/ 92 w 132"/>
                <a:gd name="T33" fmla="*/ 126 h 130"/>
                <a:gd name="T34" fmla="*/ 80 w 132"/>
                <a:gd name="T35" fmla="*/ 130 h 130"/>
                <a:gd name="T36" fmla="*/ 66 w 132"/>
                <a:gd name="T37" fmla="*/ 130 h 130"/>
                <a:gd name="T38" fmla="*/ 66 w 132"/>
                <a:gd name="T39" fmla="*/ 130 h 130"/>
                <a:gd name="T40" fmla="*/ 54 w 132"/>
                <a:gd name="T41" fmla="*/ 130 h 130"/>
                <a:gd name="T42" fmla="*/ 40 w 132"/>
                <a:gd name="T43" fmla="*/ 126 h 130"/>
                <a:gd name="T44" fmla="*/ 30 w 132"/>
                <a:gd name="T45" fmla="*/ 120 h 130"/>
                <a:gd name="T46" fmla="*/ 20 w 132"/>
                <a:gd name="T47" fmla="*/ 112 h 130"/>
                <a:gd name="T48" fmla="*/ 12 w 132"/>
                <a:gd name="T49" fmla="*/ 102 h 130"/>
                <a:gd name="T50" fmla="*/ 6 w 132"/>
                <a:gd name="T51" fmla="*/ 90 h 130"/>
                <a:gd name="T52" fmla="*/ 2 w 132"/>
                <a:gd name="T53" fmla="*/ 78 h 130"/>
                <a:gd name="T54" fmla="*/ 0 w 132"/>
                <a:gd name="T55" fmla="*/ 66 h 130"/>
                <a:gd name="T56" fmla="*/ 0 w 132"/>
                <a:gd name="T57" fmla="*/ 66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2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2"/>
                  </a:lnTo>
                  <a:lnTo>
                    <a:pt x="92" y="4"/>
                  </a:lnTo>
                  <a:lnTo>
                    <a:pt x="104" y="10"/>
                  </a:lnTo>
                  <a:lnTo>
                    <a:pt x="112" y="18"/>
                  </a:lnTo>
                  <a:lnTo>
                    <a:pt x="120" y="28"/>
                  </a:lnTo>
                  <a:lnTo>
                    <a:pt x="126" y="40"/>
                  </a:lnTo>
                  <a:lnTo>
                    <a:pt x="130" y="52"/>
                  </a:lnTo>
                  <a:lnTo>
                    <a:pt x="132" y="66"/>
                  </a:lnTo>
                  <a:lnTo>
                    <a:pt x="132" y="66"/>
                  </a:lnTo>
                  <a:lnTo>
                    <a:pt x="130" y="78"/>
                  </a:lnTo>
                  <a:lnTo>
                    <a:pt x="126" y="90"/>
                  </a:lnTo>
                  <a:lnTo>
                    <a:pt x="120" y="102"/>
                  </a:lnTo>
                  <a:lnTo>
                    <a:pt x="112" y="112"/>
                  </a:lnTo>
                  <a:lnTo>
                    <a:pt x="104" y="120"/>
                  </a:lnTo>
                  <a:lnTo>
                    <a:pt x="92" y="126"/>
                  </a:lnTo>
                  <a:lnTo>
                    <a:pt x="80" y="130"/>
                  </a:lnTo>
                  <a:lnTo>
                    <a:pt x="66" y="130"/>
                  </a:lnTo>
                  <a:lnTo>
                    <a:pt x="66" y="130"/>
                  </a:lnTo>
                  <a:lnTo>
                    <a:pt x="54" y="130"/>
                  </a:lnTo>
                  <a:lnTo>
                    <a:pt x="40" y="126"/>
                  </a:lnTo>
                  <a:lnTo>
                    <a:pt x="30" y="120"/>
                  </a:lnTo>
                  <a:lnTo>
                    <a:pt x="20" y="112"/>
                  </a:lnTo>
                  <a:lnTo>
                    <a:pt x="12" y="102"/>
                  </a:lnTo>
                  <a:lnTo>
                    <a:pt x="6" y="90"/>
                  </a:lnTo>
                  <a:lnTo>
                    <a:pt x="2" y="78"/>
                  </a:lnTo>
                  <a:lnTo>
                    <a:pt x="0" y="66"/>
                  </a:lnTo>
                  <a:lnTo>
                    <a:pt x="0" y="66"/>
                  </a:lnTo>
                  <a:lnTo>
                    <a:pt x="2" y="52"/>
                  </a:lnTo>
                  <a:lnTo>
                    <a:pt x="6" y="40"/>
                  </a:lnTo>
                  <a:lnTo>
                    <a:pt x="12" y="28"/>
                  </a:lnTo>
                  <a:lnTo>
                    <a:pt x="20" y="18"/>
                  </a:lnTo>
                  <a:lnTo>
                    <a:pt x="30" y="10"/>
                  </a:lnTo>
                  <a:lnTo>
                    <a:pt x="40" y="4"/>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202">
              <a:extLst>
                <a:ext uri="{FF2B5EF4-FFF2-40B4-BE49-F238E27FC236}">
                  <a16:creationId xmlns:a16="http://schemas.microsoft.com/office/drawing/2014/main" id="{062BF536-F71A-49A7-99E3-274435CAF7B9}"/>
                </a:ext>
              </a:extLst>
            </p:cNvPr>
            <p:cNvSpPr>
              <a:spLocks/>
            </p:cNvSpPr>
            <p:nvPr/>
          </p:nvSpPr>
          <p:spPr bwMode="auto">
            <a:xfrm>
              <a:off x="5109" y="3487"/>
              <a:ext cx="131" cy="130"/>
            </a:xfrm>
            <a:custGeom>
              <a:avLst/>
              <a:gdLst>
                <a:gd name="T0" fmla="*/ 65 w 131"/>
                <a:gd name="T1" fmla="*/ 0 h 130"/>
                <a:gd name="T2" fmla="*/ 65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6 h 130"/>
                <a:gd name="T20" fmla="*/ 131 w 131"/>
                <a:gd name="T21" fmla="*/ 66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6 h 130"/>
                <a:gd name="T56" fmla="*/ 0 w 131"/>
                <a:gd name="T57" fmla="*/ 66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2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2"/>
                  </a:lnTo>
                  <a:lnTo>
                    <a:pt x="91" y="4"/>
                  </a:lnTo>
                  <a:lnTo>
                    <a:pt x="103" y="10"/>
                  </a:lnTo>
                  <a:lnTo>
                    <a:pt x="113" y="18"/>
                  </a:lnTo>
                  <a:lnTo>
                    <a:pt x="121" y="28"/>
                  </a:lnTo>
                  <a:lnTo>
                    <a:pt x="127" y="40"/>
                  </a:lnTo>
                  <a:lnTo>
                    <a:pt x="129" y="52"/>
                  </a:lnTo>
                  <a:lnTo>
                    <a:pt x="131" y="66"/>
                  </a:lnTo>
                  <a:lnTo>
                    <a:pt x="131" y="66"/>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6"/>
                  </a:lnTo>
                  <a:lnTo>
                    <a:pt x="0" y="66"/>
                  </a:lnTo>
                  <a:lnTo>
                    <a:pt x="0" y="52"/>
                  </a:lnTo>
                  <a:lnTo>
                    <a:pt x="4" y="40"/>
                  </a:lnTo>
                  <a:lnTo>
                    <a:pt x="10" y="28"/>
                  </a:lnTo>
                  <a:lnTo>
                    <a:pt x="18" y="18"/>
                  </a:lnTo>
                  <a:lnTo>
                    <a:pt x="29" y="10"/>
                  </a:lnTo>
                  <a:lnTo>
                    <a:pt x="41" y="4"/>
                  </a:lnTo>
                  <a:lnTo>
                    <a:pt x="53"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203">
              <a:extLst>
                <a:ext uri="{FF2B5EF4-FFF2-40B4-BE49-F238E27FC236}">
                  <a16:creationId xmlns:a16="http://schemas.microsoft.com/office/drawing/2014/main" id="{834DC8C6-E9D2-49EA-AF90-6D18A32676CA}"/>
                </a:ext>
              </a:extLst>
            </p:cNvPr>
            <p:cNvSpPr>
              <a:spLocks/>
            </p:cNvSpPr>
            <p:nvPr/>
          </p:nvSpPr>
          <p:spPr bwMode="auto">
            <a:xfrm>
              <a:off x="5109" y="3487"/>
              <a:ext cx="131" cy="130"/>
            </a:xfrm>
            <a:custGeom>
              <a:avLst/>
              <a:gdLst>
                <a:gd name="T0" fmla="*/ 65 w 131"/>
                <a:gd name="T1" fmla="*/ 0 h 130"/>
                <a:gd name="T2" fmla="*/ 65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6 h 130"/>
                <a:gd name="T20" fmla="*/ 131 w 131"/>
                <a:gd name="T21" fmla="*/ 66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6 h 130"/>
                <a:gd name="T56" fmla="*/ 0 w 131"/>
                <a:gd name="T57" fmla="*/ 66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2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2"/>
                  </a:lnTo>
                  <a:lnTo>
                    <a:pt x="91" y="4"/>
                  </a:lnTo>
                  <a:lnTo>
                    <a:pt x="103" y="10"/>
                  </a:lnTo>
                  <a:lnTo>
                    <a:pt x="113" y="18"/>
                  </a:lnTo>
                  <a:lnTo>
                    <a:pt x="121" y="28"/>
                  </a:lnTo>
                  <a:lnTo>
                    <a:pt x="127" y="40"/>
                  </a:lnTo>
                  <a:lnTo>
                    <a:pt x="129" y="52"/>
                  </a:lnTo>
                  <a:lnTo>
                    <a:pt x="131" y="66"/>
                  </a:lnTo>
                  <a:lnTo>
                    <a:pt x="131" y="66"/>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6"/>
                  </a:lnTo>
                  <a:lnTo>
                    <a:pt x="0" y="66"/>
                  </a:lnTo>
                  <a:lnTo>
                    <a:pt x="0" y="52"/>
                  </a:lnTo>
                  <a:lnTo>
                    <a:pt x="4" y="40"/>
                  </a:lnTo>
                  <a:lnTo>
                    <a:pt x="10" y="28"/>
                  </a:lnTo>
                  <a:lnTo>
                    <a:pt x="18" y="18"/>
                  </a:lnTo>
                  <a:lnTo>
                    <a:pt x="29" y="10"/>
                  </a:lnTo>
                  <a:lnTo>
                    <a:pt x="41" y="4"/>
                  </a:lnTo>
                  <a:lnTo>
                    <a:pt x="53"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204">
              <a:extLst>
                <a:ext uri="{FF2B5EF4-FFF2-40B4-BE49-F238E27FC236}">
                  <a16:creationId xmlns:a16="http://schemas.microsoft.com/office/drawing/2014/main" id="{3E6D0D23-11AE-452C-A795-87A627B17415}"/>
                </a:ext>
              </a:extLst>
            </p:cNvPr>
            <p:cNvSpPr>
              <a:spLocks/>
            </p:cNvSpPr>
            <p:nvPr/>
          </p:nvSpPr>
          <p:spPr bwMode="auto">
            <a:xfrm>
              <a:off x="5266" y="3487"/>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28"/>
                  </a:lnTo>
                  <a:lnTo>
                    <a:pt x="18"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205">
              <a:extLst>
                <a:ext uri="{FF2B5EF4-FFF2-40B4-BE49-F238E27FC236}">
                  <a16:creationId xmlns:a16="http://schemas.microsoft.com/office/drawing/2014/main" id="{58C97356-8FD1-4962-9855-E8AE46258F04}"/>
                </a:ext>
              </a:extLst>
            </p:cNvPr>
            <p:cNvSpPr>
              <a:spLocks/>
            </p:cNvSpPr>
            <p:nvPr/>
          </p:nvSpPr>
          <p:spPr bwMode="auto">
            <a:xfrm>
              <a:off x="5266" y="3487"/>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28"/>
                  </a:lnTo>
                  <a:lnTo>
                    <a:pt x="18"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206">
              <a:extLst>
                <a:ext uri="{FF2B5EF4-FFF2-40B4-BE49-F238E27FC236}">
                  <a16:creationId xmlns:a16="http://schemas.microsoft.com/office/drawing/2014/main" id="{0707FA4F-7E94-48FE-8A6A-41B94CC89E27}"/>
                </a:ext>
              </a:extLst>
            </p:cNvPr>
            <p:cNvSpPr>
              <a:spLocks/>
            </p:cNvSpPr>
            <p:nvPr/>
          </p:nvSpPr>
          <p:spPr bwMode="auto">
            <a:xfrm>
              <a:off x="5109" y="3331"/>
              <a:ext cx="131" cy="130"/>
            </a:xfrm>
            <a:custGeom>
              <a:avLst/>
              <a:gdLst>
                <a:gd name="T0" fmla="*/ 65 w 131"/>
                <a:gd name="T1" fmla="*/ 0 h 130"/>
                <a:gd name="T2" fmla="*/ 65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4 h 130"/>
                <a:gd name="T20" fmla="*/ 131 w 131"/>
                <a:gd name="T21" fmla="*/ 64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0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0"/>
                  </a:lnTo>
                  <a:lnTo>
                    <a:pt x="91" y="4"/>
                  </a:lnTo>
                  <a:lnTo>
                    <a:pt x="103" y="10"/>
                  </a:lnTo>
                  <a:lnTo>
                    <a:pt x="113" y="18"/>
                  </a:lnTo>
                  <a:lnTo>
                    <a:pt x="121" y="28"/>
                  </a:lnTo>
                  <a:lnTo>
                    <a:pt x="127" y="40"/>
                  </a:lnTo>
                  <a:lnTo>
                    <a:pt x="129" y="52"/>
                  </a:lnTo>
                  <a:lnTo>
                    <a:pt x="131" y="64"/>
                  </a:lnTo>
                  <a:lnTo>
                    <a:pt x="131" y="64"/>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4"/>
                  </a:lnTo>
                  <a:lnTo>
                    <a:pt x="0" y="64"/>
                  </a:lnTo>
                  <a:lnTo>
                    <a:pt x="0" y="52"/>
                  </a:lnTo>
                  <a:lnTo>
                    <a:pt x="4" y="40"/>
                  </a:lnTo>
                  <a:lnTo>
                    <a:pt x="10" y="28"/>
                  </a:lnTo>
                  <a:lnTo>
                    <a:pt x="18" y="18"/>
                  </a:lnTo>
                  <a:lnTo>
                    <a:pt x="29" y="10"/>
                  </a:lnTo>
                  <a:lnTo>
                    <a:pt x="41" y="4"/>
                  </a:lnTo>
                  <a:lnTo>
                    <a:pt x="53"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207">
              <a:extLst>
                <a:ext uri="{FF2B5EF4-FFF2-40B4-BE49-F238E27FC236}">
                  <a16:creationId xmlns:a16="http://schemas.microsoft.com/office/drawing/2014/main" id="{DDDF4EEB-C1B9-49D2-A5D5-ECA8BB1C7C31}"/>
                </a:ext>
              </a:extLst>
            </p:cNvPr>
            <p:cNvSpPr>
              <a:spLocks/>
            </p:cNvSpPr>
            <p:nvPr/>
          </p:nvSpPr>
          <p:spPr bwMode="auto">
            <a:xfrm>
              <a:off x="5109" y="3331"/>
              <a:ext cx="131" cy="130"/>
            </a:xfrm>
            <a:custGeom>
              <a:avLst/>
              <a:gdLst>
                <a:gd name="T0" fmla="*/ 65 w 131"/>
                <a:gd name="T1" fmla="*/ 0 h 130"/>
                <a:gd name="T2" fmla="*/ 65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4 h 130"/>
                <a:gd name="T20" fmla="*/ 131 w 131"/>
                <a:gd name="T21" fmla="*/ 64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0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0"/>
                  </a:lnTo>
                  <a:lnTo>
                    <a:pt x="91" y="4"/>
                  </a:lnTo>
                  <a:lnTo>
                    <a:pt x="103" y="10"/>
                  </a:lnTo>
                  <a:lnTo>
                    <a:pt x="113" y="18"/>
                  </a:lnTo>
                  <a:lnTo>
                    <a:pt x="121" y="28"/>
                  </a:lnTo>
                  <a:lnTo>
                    <a:pt x="127" y="40"/>
                  </a:lnTo>
                  <a:lnTo>
                    <a:pt x="129" y="52"/>
                  </a:lnTo>
                  <a:lnTo>
                    <a:pt x="131" y="64"/>
                  </a:lnTo>
                  <a:lnTo>
                    <a:pt x="131" y="64"/>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4"/>
                  </a:lnTo>
                  <a:lnTo>
                    <a:pt x="0" y="64"/>
                  </a:lnTo>
                  <a:lnTo>
                    <a:pt x="0" y="52"/>
                  </a:lnTo>
                  <a:lnTo>
                    <a:pt x="4" y="40"/>
                  </a:lnTo>
                  <a:lnTo>
                    <a:pt x="10" y="28"/>
                  </a:lnTo>
                  <a:lnTo>
                    <a:pt x="18" y="18"/>
                  </a:lnTo>
                  <a:lnTo>
                    <a:pt x="29" y="10"/>
                  </a:lnTo>
                  <a:lnTo>
                    <a:pt x="41" y="4"/>
                  </a:lnTo>
                  <a:lnTo>
                    <a:pt x="53"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208">
              <a:extLst>
                <a:ext uri="{FF2B5EF4-FFF2-40B4-BE49-F238E27FC236}">
                  <a16:creationId xmlns:a16="http://schemas.microsoft.com/office/drawing/2014/main" id="{0BDB5867-0E70-4EDD-A841-6FBA688418F4}"/>
                </a:ext>
              </a:extLst>
            </p:cNvPr>
            <p:cNvSpPr>
              <a:spLocks/>
            </p:cNvSpPr>
            <p:nvPr/>
          </p:nvSpPr>
          <p:spPr bwMode="auto">
            <a:xfrm>
              <a:off x="5266"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209">
              <a:extLst>
                <a:ext uri="{FF2B5EF4-FFF2-40B4-BE49-F238E27FC236}">
                  <a16:creationId xmlns:a16="http://schemas.microsoft.com/office/drawing/2014/main" id="{42EC22CF-EDDF-4758-8F32-6B3C34E1CFBD}"/>
                </a:ext>
              </a:extLst>
            </p:cNvPr>
            <p:cNvSpPr>
              <a:spLocks/>
            </p:cNvSpPr>
            <p:nvPr/>
          </p:nvSpPr>
          <p:spPr bwMode="auto">
            <a:xfrm>
              <a:off x="5266"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210">
              <a:extLst>
                <a:ext uri="{FF2B5EF4-FFF2-40B4-BE49-F238E27FC236}">
                  <a16:creationId xmlns:a16="http://schemas.microsoft.com/office/drawing/2014/main" id="{4D0CFCC8-39AB-43A1-8596-1710FB0A2E7D}"/>
                </a:ext>
              </a:extLst>
            </p:cNvPr>
            <p:cNvSpPr>
              <a:spLocks/>
            </p:cNvSpPr>
            <p:nvPr/>
          </p:nvSpPr>
          <p:spPr bwMode="auto">
            <a:xfrm>
              <a:off x="5422"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211">
              <a:extLst>
                <a:ext uri="{FF2B5EF4-FFF2-40B4-BE49-F238E27FC236}">
                  <a16:creationId xmlns:a16="http://schemas.microsoft.com/office/drawing/2014/main" id="{CD5053B3-C925-450A-84CF-7A3585D9C8D1}"/>
                </a:ext>
              </a:extLst>
            </p:cNvPr>
            <p:cNvSpPr>
              <a:spLocks/>
            </p:cNvSpPr>
            <p:nvPr/>
          </p:nvSpPr>
          <p:spPr bwMode="auto">
            <a:xfrm>
              <a:off x="5422"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212">
              <a:extLst>
                <a:ext uri="{FF2B5EF4-FFF2-40B4-BE49-F238E27FC236}">
                  <a16:creationId xmlns:a16="http://schemas.microsoft.com/office/drawing/2014/main" id="{440459D8-72B1-40E4-BD90-0430715DD1FE}"/>
                </a:ext>
              </a:extLst>
            </p:cNvPr>
            <p:cNvSpPr>
              <a:spLocks/>
            </p:cNvSpPr>
            <p:nvPr/>
          </p:nvSpPr>
          <p:spPr bwMode="auto">
            <a:xfrm>
              <a:off x="5266" y="3175"/>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6"/>
                  </a:lnTo>
                  <a:lnTo>
                    <a:pt x="78" y="128"/>
                  </a:lnTo>
                  <a:lnTo>
                    <a:pt x="66" y="130"/>
                  </a:lnTo>
                  <a:lnTo>
                    <a:pt x="66" y="130"/>
                  </a:lnTo>
                  <a:lnTo>
                    <a:pt x="52" y="128"/>
                  </a:lnTo>
                  <a:lnTo>
                    <a:pt x="40" y="126"/>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213">
              <a:extLst>
                <a:ext uri="{FF2B5EF4-FFF2-40B4-BE49-F238E27FC236}">
                  <a16:creationId xmlns:a16="http://schemas.microsoft.com/office/drawing/2014/main" id="{770DFCAB-3C7A-4F5D-A375-BB59DAB089E9}"/>
                </a:ext>
              </a:extLst>
            </p:cNvPr>
            <p:cNvSpPr>
              <a:spLocks/>
            </p:cNvSpPr>
            <p:nvPr/>
          </p:nvSpPr>
          <p:spPr bwMode="auto">
            <a:xfrm>
              <a:off x="5266" y="3175"/>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6"/>
                  </a:lnTo>
                  <a:lnTo>
                    <a:pt x="78" y="128"/>
                  </a:lnTo>
                  <a:lnTo>
                    <a:pt x="66" y="130"/>
                  </a:lnTo>
                  <a:lnTo>
                    <a:pt x="66" y="130"/>
                  </a:lnTo>
                  <a:lnTo>
                    <a:pt x="52" y="128"/>
                  </a:lnTo>
                  <a:lnTo>
                    <a:pt x="40" y="126"/>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8" name="Group 1228">
            <a:extLst>
              <a:ext uri="{FF2B5EF4-FFF2-40B4-BE49-F238E27FC236}">
                <a16:creationId xmlns:a16="http://schemas.microsoft.com/office/drawing/2014/main" id="{15172545-CECA-4DDD-8B3E-F273053188A3}"/>
              </a:ext>
            </a:extLst>
          </p:cNvPr>
          <p:cNvGrpSpPr>
            <a:grpSpLocks noChangeAspect="1"/>
          </p:cNvGrpSpPr>
          <p:nvPr userDrawn="1"/>
        </p:nvGrpSpPr>
        <p:grpSpPr bwMode="auto">
          <a:xfrm>
            <a:off x="4210940" y="1714522"/>
            <a:ext cx="835180" cy="682513"/>
            <a:chOff x="3003" y="1476"/>
            <a:chExt cx="1674" cy="1368"/>
          </a:xfrm>
          <a:solidFill>
            <a:schemeClr val="accent2"/>
          </a:solidFill>
        </p:grpSpPr>
        <p:sp>
          <p:nvSpPr>
            <p:cNvPr id="209" name="Freeform 1229">
              <a:extLst>
                <a:ext uri="{FF2B5EF4-FFF2-40B4-BE49-F238E27FC236}">
                  <a16:creationId xmlns:a16="http://schemas.microsoft.com/office/drawing/2014/main" id="{50FD9D31-9238-419B-936D-C8CDF293B4F6}"/>
                </a:ext>
              </a:extLst>
            </p:cNvPr>
            <p:cNvSpPr>
              <a:spLocks/>
            </p:cNvSpPr>
            <p:nvPr/>
          </p:nvSpPr>
          <p:spPr bwMode="auto">
            <a:xfrm>
              <a:off x="3930" y="271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230">
              <a:extLst>
                <a:ext uri="{FF2B5EF4-FFF2-40B4-BE49-F238E27FC236}">
                  <a16:creationId xmlns:a16="http://schemas.microsoft.com/office/drawing/2014/main" id="{796DDF6F-8FAE-4427-96BE-AE023CFCBAE9}"/>
                </a:ext>
              </a:extLst>
            </p:cNvPr>
            <p:cNvSpPr>
              <a:spLocks/>
            </p:cNvSpPr>
            <p:nvPr/>
          </p:nvSpPr>
          <p:spPr bwMode="auto">
            <a:xfrm>
              <a:off x="3930" y="271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231">
              <a:extLst>
                <a:ext uri="{FF2B5EF4-FFF2-40B4-BE49-F238E27FC236}">
                  <a16:creationId xmlns:a16="http://schemas.microsoft.com/office/drawing/2014/main" id="{F9388774-9B62-46EC-8C99-0871D81B15B8}"/>
                </a:ext>
              </a:extLst>
            </p:cNvPr>
            <p:cNvSpPr>
              <a:spLocks/>
            </p:cNvSpPr>
            <p:nvPr/>
          </p:nvSpPr>
          <p:spPr bwMode="auto">
            <a:xfrm>
              <a:off x="3930" y="256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232">
              <a:extLst>
                <a:ext uri="{FF2B5EF4-FFF2-40B4-BE49-F238E27FC236}">
                  <a16:creationId xmlns:a16="http://schemas.microsoft.com/office/drawing/2014/main" id="{A63E22D2-39D3-4A57-B498-9022DF1384AB}"/>
                </a:ext>
              </a:extLst>
            </p:cNvPr>
            <p:cNvSpPr>
              <a:spLocks/>
            </p:cNvSpPr>
            <p:nvPr/>
          </p:nvSpPr>
          <p:spPr bwMode="auto">
            <a:xfrm>
              <a:off x="3930" y="256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233">
              <a:extLst>
                <a:ext uri="{FF2B5EF4-FFF2-40B4-BE49-F238E27FC236}">
                  <a16:creationId xmlns:a16="http://schemas.microsoft.com/office/drawing/2014/main" id="{A8A935DB-0067-4206-B7C0-21920B85500F}"/>
                </a:ext>
              </a:extLst>
            </p:cNvPr>
            <p:cNvSpPr>
              <a:spLocks/>
            </p:cNvSpPr>
            <p:nvPr/>
          </p:nvSpPr>
          <p:spPr bwMode="auto">
            <a:xfrm>
              <a:off x="4084" y="256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234">
              <a:extLst>
                <a:ext uri="{FF2B5EF4-FFF2-40B4-BE49-F238E27FC236}">
                  <a16:creationId xmlns:a16="http://schemas.microsoft.com/office/drawing/2014/main" id="{45BB9BDE-64A4-4621-97EC-40862BD66FFE}"/>
                </a:ext>
              </a:extLst>
            </p:cNvPr>
            <p:cNvSpPr>
              <a:spLocks/>
            </p:cNvSpPr>
            <p:nvPr/>
          </p:nvSpPr>
          <p:spPr bwMode="auto">
            <a:xfrm>
              <a:off x="4084" y="256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235">
              <a:extLst>
                <a:ext uri="{FF2B5EF4-FFF2-40B4-BE49-F238E27FC236}">
                  <a16:creationId xmlns:a16="http://schemas.microsoft.com/office/drawing/2014/main" id="{BE557019-B27F-4C44-A2FB-91FA7CB99FCF}"/>
                </a:ext>
              </a:extLst>
            </p:cNvPr>
            <p:cNvSpPr>
              <a:spLocks/>
            </p:cNvSpPr>
            <p:nvPr/>
          </p:nvSpPr>
          <p:spPr bwMode="auto">
            <a:xfrm>
              <a:off x="3930" y="2405"/>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0 h 129"/>
                <a:gd name="T52" fmla="*/ 0 w 130"/>
                <a:gd name="T53" fmla="*/ 78 h 129"/>
                <a:gd name="T54" fmla="*/ 0 w 130"/>
                <a:gd name="T55" fmla="*/ 64 h 129"/>
                <a:gd name="T56" fmla="*/ 0 w 130"/>
                <a:gd name="T57" fmla="*/ 64 h 129"/>
                <a:gd name="T58" fmla="*/ 0 w 130"/>
                <a:gd name="T59" fmla="*/ 52 h 129"/>
                <a:gd name="T60" fmla="*/ 4 w 130"/>
                <a:gd name="T61" fmla="*/ 40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236">
              <a:extLst>
                <a:ext uri="{FF2B5EF4-FFF2-40B4-BE49-F238E27FC236}">
                  <a16:creationId xmlns:a16="http://schemas.microsoft.com/office/drawing/2014/main" id="{DE2781E8-8C8C-4D90-9335-D0599372E127}"/>
                </a:ext>
              </a:extLst>
            </p:cNvPr>
            <p:cNvSpPr>
              <a:spLocks/>
            </p:cNvSpPr>
            <p:nvPr/>
          </p:nvSpPr>
          <p:spPr bwMode="auto">
            <a:xfrm>
              <a:off x="3930" y="2405"/>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0 h 129"/>
                <a:gd name="T52" fmla="*/ 0 w 130"/>
                <a:gd name="T53" fmla="*/ 78 h 129"/>
                <a:gd name="T54" fmla="*/ 0 w 130"/>
                <a:gd name="T55" fmla="*/ 64 h 129"/>
                <a:gd name="T56" fmla="*/ 0 w 130"/>
                <a:gd name="T57" fmla="*/ 64 h 129"/>
                <a:gd name="T58" fmla="*/ 0 w 130"/>
                <a:gd name="T59" fmla="*/ 52 h 129"/>
                <a:gd name="T60" fmla="*/ 4 w 130"/>
                <a:gd name="T61" fmla="*/ 40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237">
              <a:extLst>
                <a:ext uri="{FF2B5EF4-FFF2-40B4-BE49-F238E27FC236}">
                  <a16:creationId xmlns:a16="http://schemas.microsoft.com/office/drawing/2014/main" id="{379BBCD2-ED59-4C93-AC2E-CACEA06638CB}"/>
                </a:ext>
              </a:extLst>
            </p:cNvPr>
            <p:cNvSpPr>
              <a:spLocks/>
            </p:cNvSpPr>
            <p:nvPr/>
          </p:nvSpPr>
          <p:spPr bwMode="auto">
            <a:xfrm>
              <a:off x="4084" y="2405"/>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0 h 129"/>
                <a:gd name="T52" fmla="*/ 2 w 130"/>
                <a:gd name="T53" fmla="*/ 78 h 129"/>
                <a:gd name="T54" fmla="*/ 0 w 130"/>
                <a:gd name="T55" fmla="*/ 64 h 129"/>
                <a:gd name="T56" fmla="*/ 0 w 130"/>
                <a:gd name="T57" fmla="*/ 64 h 129"/>
                <a:gd name="T58" fmla="*/ 2 w 130"/>
                <a:gd name="T59" fmla="*/ 52 h 129"/>
                <a:gd name="T60" fmla="*/ 6 w 130"/>
                <a:gd name="T61" fmla="*/ 40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1238">
              <a:extLst>
                <a:ext uri="{FF2B5EF4-FFF2-40B4-BE49-F238E27FC236}">
                  <a16:creationId xmlns:a16="http://schemas.microsoft.com/office/drawing/2014/main" id="{605048B6-A2BA-427E-BE15-B8B13F8BBD40}"/>
                </a:ext>
              </a:extLst>
            </p:cNvPr>
            <p:cNvSpPr>
              <a:spLocks/>
            </p:cNvSpPr>
            <p:nvPr/>
          </p:nvSpPr>
          <p:spPr bwMode="auto">
            <a:xfrm>
              <a:off x="4084" y="2405"/>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0 h 129"/>
                <a:gd name="T52" fmla="*/ 2 w 130"/>
                <a:gd name="T53" fmla="*/ 78 h 129"/>
                <a:gd name="T54" fmla="*/ 0 w 130"/>
                <a:gd name="T55" fmla="*/ 64 h 129"/>
                <a:gd name="T56" fmla="*/ 0 w 130"/>
                <a:gd name="T57" fmla="*/ 64 h 129"/>
                <a:gd name="T58" fmla="*/ 2 w 130"/>
                <a:gd name="T59" fmla="*/ 52 h 129"/>
                <a:gd name="T60" fmla="*/ 6 w 130"/>
                <a:gd name="T61" fmla="*/ 40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1239">
              <a:extLst>
                <a:ext uri="{FF2B5EF4-FFF2-40B4-BE49-F238E27FC236}">
                  <a16:creationId xmlns:a16="http://schemas.microsoft.com/office/drawing/2014/main" id="{46865FBD-AA48-48A6-B991-A6F82636A157}"/>
                </a:ext>
              </a:extLst>
            </p:cNvPr>
            <p:cNvSpPr>
              <a:spLocks/>
            </p:cNvSpPr>
            <p:nvPr/>
          </p:nvSpPr>
          <p:spPr bwMode="auto">
            <a:xfrm>
              <a:off x="4238" y="2405"/>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40 h 129"/>
                <a:gd name="T16" fmla="*/ 127 w 129"/>
                <a:gd name="T17" fmla="*/ 52 h 129"/>
                <a:gd name="T18" fmla="*/ 129 w 129"/>
                <a:gd name="T19" fmla="*/ 64 h 129"/>
                <a:gd name="T20" fmla="*/ 129 w 129"/>
                <a:gd name="T21" fmla="*/ 64 h 129"/>
                <a:gd name="T22" fmla="*/ 127 w 129"/>
                <a:gd name="T23" fmla="*/ 78 h 129"/>
                <a:gd name="T24" fmla="*/ 125 w 129"/>
                <a:gd name="T25" fmla="*/ 90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0 h 129"/>
                <a:gd name="T52" fmla="*/ 2 w 129"/>
                <a:gd name="T53" fmla="*/ 78 h 129"/>
                <a:gd name="T54" fmla="*/ 0 w 129"/>
                <a:gd name="T55" fmla="*/ 64 h 129"/>
                <a:gd name="T56" fmla="*/ 0 w 129"/>
                <a:gd name="T57" fmla="*/ 64 h 129"/>
                <a:gd name="T58" fmla="*/ 2 w 129"/>
                <a:gd name="T59" fmla="*/ 52 h 129"/>
                <a:gd name="T60" fmla="*/ 6 w 129"/>
                <a:gd name="T61" fmla="*/ 40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0"/>
                  </a:lnTo>
                  <a:lnTo>
                    <a:pt x="2" y="78"/>
                  </a:lnTo>
                  <a:lnTo>
                    <a:pt x="0" y="64"/>
                  </a:lnTo>
                  <a:lnTo>
                    <a:pt x="0" y="64"/>
                  </a:lnTo>
                  <a:lnTo>
                    <a:pt x="2" y="52"/>
                  </a:lnTo>
                  <a:lnTo>
                    <a:pt x="6" y="40"/>
                  </a:lnTo>
                  <a:lnTo>
                    <a:pt x="12" y="28"/>
                  </a:lnTo>
                  <a:lnTo>
                    <a:pt x="20" y="18"/>
                  </a:lnTo>
                  <a:lnTo>
                    <a:pt x="29" y="10"/>
                  </a:lnTo>
                  <a:lnTo>
                    <a:pt x="39" y="4"/>
                  </a:lnTo>
                  <a:lnTo>
                    <a:pt x="51"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1240">
              <a:extLst>
                <a:ext uri="{FF2B5EF4-FFF2-40B4-BE49-F238E27FC236}">
                  <a16:creationId xmlns:a16="http://schemas.microsoft.com/office/drawing/2014/main" id="{952B178D-8468-461A-A017-D456D87EA2CF}"/>
                </a:ext>
              </a:extLst>
            </p:cNvPr>
            <p:cNvSpPr>
              <a:spLocks/>
            </p:cNvSpPr>
            <p:nvPr/>
          </p:nvSpPr>
          <p:spPr bwMode="auto">
            <a:xfrm>
              <a:off x="4238" y="2405"/>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40 h 129"/>
                <a:gd name="T16" fmla="*/ 127 w 129"/>
                <a:gd name="T17" fmla="*/ 52 h 129"/>
                <a:gd name="T18" fmla="*/ 129 w 129"/>
                <a:gd name="T19" fmla="*/ 64 h 129"/>
                <a:gd name="T20" fmla="*/ 129 w 129"/>
                <a:gd name="T21" fmla="*/ 64 h 129"/>
                <a:gd name="T22" fmla="*/ 127 w 129"/>
                <a:gd name="T23" fmla="*/ 78 h 129"/>
                <a:gd name="T24" fmla="*/ 125 w 129"/>
                <a:gd name="T25" fmla="*/ 90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0 h 129"/>
                <a:gd name="T52" fmla="*/ 2 w 129"/>
                <a:gd name="T53" fmla="*/ 78 h 129"/>
                <a:gd name="T54" fmla="*/ 0 w 129"/>
                <a:gd name="T55" fmla="*/ 64 h 129"/>
                <a:gd name="T56" fmla="*/ 0 w 129"/>
                <a:gd name="T57" fmla="*/ 64 h 129"/>
                <a:gd name="T58" fmla="*/ 2 w 129"/>
                <a:gd name="T59" fmla="*/ 52 h 129"/>
                <a:gd name="T60" fmla="*/ 6 w 129"/>
                <a:gd name="T61" fmla="*/ 40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0"/>
                  </a:lnTo>
                  <a:lnTo>
                    <a:pt x="2" y="78"/>
                  </a:lnTo>
                  <a:lnTo>
                    <a:pt x="0" y="64"/>
                  </a:lnTo>
                  <a:lnTo>
                    <a:pt x="0" y="64"/>
                  </a:lnTo>
                  <a:lnTo>
                    <a:pt x="2" y="52"/>
                  </a:lnTo>
                  <a:lnTo>
                    <a:pt x="6" y="40"/>
                  </a:lnTo>
                  <a:lnTo>
                    <a:pt x="12" y="28"/>
                  </a:lnTo>
                  <a:lnTo>
                    <a:pt x="20" y="18"/>
                  </a:lnTo>
                  <a:lnTo>
                    <a:pt x="29" y="10"/>
                  </a:lnTo>
                  <a:lnTo>
                    <a:pt x="39" y="4"/>
                  </a:lnTo>
                  <a:lnTo>
                    <a:pt x="51"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1241">
              <a:extLst>
                <a:ext uri="{FF2B5EF4-FFF2-40B4-BE49-F238E27FC236}">
                  <a16:creationId xmlns:a16="http://schemas.microsoft.com/office/drawing/2014/main" id="{E54D8B0D-3F68-4CB1-B467-08EEF5C8F70F}"/>
                </a:ext>
              </a:extLst>
            </p:cNvPr>
            <p:cNvSpPr>
              <a:spLocks/>
            </p:cNvSpPr>
            <p:nvPr/>
          </p:nvSpPr>
          <p:spPr bwMode="auto">
            <a:xfrm>
              <a:off x="3003"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1242">
              <a:extLst>
                <a:ext uri="{FF2B5EF4-FFF2-40B4-BE49-F238E27FC236}">
                  <a16:creationId xmlns:a16="http://schemas.microsoft.com/office/drawing/2014/main" id="{F919C7CF-EFDC-42FB-A050-04F7B063C2AE}"/>
                </a:ext>
              </a:extLst>
            </p:cNvPr>
            <p:cNvSpPr>
              <a:spLocks/>
            </p:cNvSpPr>
            <p:nvPr/>
          </p:nvSpPr>
          <p:spPr bwMode="auto">
            <a:xfrm>
              <a:off x="3003"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1243">
              <a:extLst>
                <a:ext uri="{FF2B5EF4-FFF2-40B4-BE49-F238E27FC236}">
                  <a16:creationId xmlns:a16="http://schemas.microsoft.com/office/drawing/2014/main" id="{A994D056-DAB5-4EC0-AD32-CF6E364E2A03}"/>
                </a:ext>
              </a:extLst>
            </p:cNvPr>
            <p:cNvSpPr>
              <a:spLocks/>
            </p:cNvSpPr>
            <p:nvPr/>
          </p:nvSpPr>
          <p:spPr bwMode="auto">
            <a:xfrm>
              <a:off x="3157"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28" y="52"/>
                  </a:lnTo>
                  <a:lnTo>
                    <a:pt x="130" y="66"/>
                  </a:lnTo>
                  <a:lnTo>
                    <a:pt x="130" y="66"/>
                  </a:lnTo>
                  <a:lnTo>
                    <a:pt x="128"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1244">
              <a:extLst>
                <a:ext uri="{FF2B5EF4-FFF2-40B4-BE49-F238E27FC236}">
                  <a16:creationId xmlns:a16="http://schemas.microsoft.com/office/drawing/2014/main" id="{38A8D235-C358-48F9-AFB0-8FA0ACE1ABBB}"/>
                </a:ext>
              </a:extLst>
            </p:cNvPr>
            <p:cNvSpPr>
              <a:spLocks/>
            </p:cNvSpPr>
            <p:nvPr/>
          </p:nvSpPr>
          <p:spPr bwMode="auto">
            <a:xfrm>
              <a:off x="3157"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28" y="52"/>
                  </a:lnTo>
                  <a:lnTo>
                    <a:pt x="130" y="66"/>
                  </a:lnTo>
                  <a:lnTo>
                    <a:pt x="130" y="66"/>
                  </a:lnTo>
                  <a:lnTo>
                    <a:pt x="128"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1245">
              <a:extLst>
                <a:ext uri="{FF2B5EF4-FFF2-40B4-BE49-F238E27FC236}">
                  <a16:creationId xmlns:a16="http://schemas.microsoft.com/office/drawing/2014/main" id="{FAA14189-2CB6-48C9-9163-CAAF7C2200AA}"/>
                </a:ext>
              </a:extLst>
            </p:cNvPr>
            <p:cNvSpPr>
              <a:spLocks/>
            </p:cNvSpPr>
            <p:nvPr/>
          </p:nvSpPr>
          <p:spPr bwMode="auto">
            <a:xfrm>
              <a:off x="3313" y="2249"/>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30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2 h 130"/>
                <a:gd name="T30" fmla="*/ 100 w 127"/>
                <a:gd name="T31" fmla="*/ 120 h 130"/>
                <a:gd name="T32" fmla="*/ 90 w 127"/>
                <a:gd name="T33" fmla="*/ 126 h 130"/>
                <a:gd name="T34" fmla="*/ 76 w 127"/>
                <a:gd name="T35" fmla="*/ 130 h 130"/>
                <a:gd name="T36" fmla="*/ 64 w 127"/>
                <a:gd name="T37" fmla="*/ 130 h 130"/>
                <a:gd name="T38" fmla="*/ 64 w 127"/>
                <a:gd name="T39" fmla="*/ 130 h 130"/>
                <a:gd name="T40" fmla="*/ 50 w 127"/>
                <a:gd name="T41" fmla="*/ 130 h 130"/>
                <a:gd name="T42" fmla="*/ 38 w 127"/>
                <a:gd name="T43" fmla="*/ 126 h 130"/>
                <a:gd name="T44" fmla="*/ 28 w 127"/>
                <a:gd name="T45" fmla="*/ 120 h 130"/>
                <a:gd name="T46" fmla="*/ 18 w 127"/>
                <a:gd name="T47" fmla="*/ 112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30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30"/>
                  </a:lnTo>
                  <a:lnTo>
                    <a:pt x="123" y="40"/>
                  </a:lnTo>
                  <a:lnTo>
                    <a:pt x="127" y="52"/>
                  </a:lnTo>
                  <a:lnTo>
                    <a:pt x="127" y="66"/>
                  </a:lnTo>
                  <a:lnTo>
                    <a:pt x="127" y="66"/>
                  </a:lnTo>
                  <a:lnTo>
                    <a:pt x="127" y="78"/>
                  </a:lnTo>
                  <a:lnTo>
                    <a:pt x="123" y="90"/>
                  </a:lnTo>
                  <a:lnTo>
                    <a:pt x="117" y="102"/>
                  </a:lnTo>
                  <a:lnTo>
                    <a:pt x="109"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1246">
              <a:extLst>
                <a:ext uri="{FF2B5EF4-FFF2-40B4-BE49-F238E27FC236}">
                  <a16:creationId xmlns:a16="http://schemas.microsoft.com/office/drawing/2014/main" id="{85BBA83D-4118-4F63-A430-4ACC1476933D}"/>
                </a:ext>
              </a:extLst>
            </p:cNvPr>
            <p:cNvSpPr>
              <a:spLocks/>
            </p:cNvSpPr>
            <p:nvPr/>
          </p:nvSpPr>
          <p:spPr bwMode="auto">
            <a:xfrm>
              <a:off x="3313" y="2249"/>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30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2 h 130"/>
                <a:gd name="T30" fmla="*/ 100 w 127"/>
                <a:gd name="T31" fmla="*/ 120 h 130"/>
                <a:gd name="T32" fmla="*/ 90 w 127"/>
                <a:gd name="T33" fmla="*/ 126 h 130"/>
                <a:gd name="T34" fmla="*/ 76 w 127"/>
                <a:gd name="T35" fmla="*/ 130 h 130"/>
                <a:gd name="T36" fmla="*/ 64 w 127"/>
                <a:gd name="T37" fmla="*/ 130 h 130"/>
                <a:gd name="T38" fmla="*/ 64 w 127"/>
                <a:gd name="T39" fmla="*/ 130 h 130"/>
                <a:gd name="T40" fmla="*/ 50 w 127"/>
                <a:gd name="T41" fmla="*/ 130 h 130"/>
                <a:gd name="T42" fmla="*/ 38 w 127"/>
                <a:gd name="T43" fmla="*/ 126 h 130"/>
                <a:gd name="T44" fmla="*/ 28 w 127"/>
                <a:gd name="T45" fmla="*/ 120 h 130"/>
                <a:gd name="T46" fmla="*/ 18 w 127"/>
                <a:gd name="T47" fmla="*/ 112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30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30"/>
                  </a:lnTo>
                  <a:lnTo>
                    <a:pt x="123" y="40"/>
                  </a:lnTo>
                  <a:lnTo>
                    <a:pt x="127" y="52"/>
                  </a:lnTo>
                  <a:lnTo>
                    <a:pt x="127" y="66"/>
                  </a:lnTo>
                  <a:lnTo>
                    <a:pt x="127" y="66"/>
                  </a:lnTo>
                  <a:lnTo>
                    <a:pt x="127" y="78"/>
                  </a:lnTo>
                  <a:lnTo>
                    <a:pt x="123" y="90"/>
                  </a:lnTo>
                  <a:lnTo>
                    <a:pt x="117" y="102"/>
                  </a:lnTo>
                  <a:lnTo>
                    <a:pt x="109"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1247">
              <a:extLst>
                <a:ext uri="{FF2B5EF4-FFF2-40B4-BE49-F238E27FC236}">
                  <a16:creationId xmlns:a16="http://schemas.microsoft.com/office/drawing/2014/main" id="{2B2C69EB-1781-4896-B083-900E78C7C355}"/>
                </a:ext>
              </a:extLst>
            </p:cNvPr>
            <p:cNvSpPr>
              <a:spLocks/>
            </p:cNvSpPr>
            <p:nvPr/>
          </p:nvSpPr>
          <p:spPr bwMode="auto">
            <a:xfrm>
              <a:off x="3466"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1248">
              <a:extLst>
                <a:ext uri="{FF2B5EF4-FFF2-40B4-BE49-F238E27FC236}">
                  <a16:creationId xmlns:a16="http://schemas.microsoft.com/office/drawing/2014/main" id="{345619DF-2886-4E52-8F29-40A34B3800B7}"/>
                </a:ext>
              </a:extLst>
            </p:cNvPr>
            <p:cNvSpPr>
              <a:spLocks/>
            </p:cNvSpPr>
            <p:nvPr/>
          </p:nvSpPr>
          <p:spPr bwMode="auto">
            <a:xfrm>
              <a:off x="3466"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1249">
              <a:extLst>
                <a:ext uri="{FF2B5EF4-FFF2-40B4-BE49-F238E27FC236}">
                  <a16:creationId xmlns:a16="http://schemas.microsoft.com/office/drawing/2014/main" id="{CBB318FE-BC8A-469C-9932-FC60A6094854}"/>
                </a:ext>
              </a:extLst>
            </p:cNvPr>
            <p:cNvSpPr>
              <a:spLocks/>
            </p:cNvSpPr>
            <p:nvPr/>
          </p:nvSpPr>
          <p:spPr bwMode="auto">
            <a:xfrm>
              <a:off x="3620"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1250">
              <a:extLst>
                <a:ext uri="{FF2B5EF4-FFF2-40B4-BE49-F238E27FC236}">
                  <a16:creationId xmlns:a16="http://schemas.microsoft.com/office/drawing/2014/main" id="{CD57559C-35EE-4640-9394-686A65C31958}"/>
                </a:ext>
              </a:extLst>
            </p:cNvPr>
            <p:cNvSpPr>
              <a:spLocks/>
            </p:cNvSpPr>
            <p:nvPr/>
          </p:nvSpPr>
          <p:spPr bwMode="auto">
            <a:xfrm>
              <a:off x="3620"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1251">
              <a:extLst>
                <a:ext uri="{FF2B5EF4-FFF2-40B4-BE49-F238E27FC236}">
                  <a16:creationId xmlns:a16="http://schemas.microsoft.com/office/drawing/2014/main" id="{92145D03-1064-45C6-8BB3-395C93A1FDF8}"/>
                </a:ext>
              </a:extLst>
            </p:cNvPr>
            <p:cNvSpPr>
              <a:spLocks/>
            </p:cNvSpPr>
            <p:nvPr/>
          </p:nvSpPr>
          <p:spPr bwMode="auto">
            <a:xfrm>
              <a:off x="3774"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1252">
              <a:extLst>
                <a:ext uri="{FF2B5EF4-FFF2-40B4-BE49-F238E27FC236}">
                  <a16:creationId xmlns:a16="http://schemas.microsoft.com/office/drawing/2014/main" id="{5D6D5310-DFDA-4B51-B521-1FFB393A4F6C}"/>
                </a:ext>
              </a:extLst>
            </p:cNvPr>
            <p:cNvSpPr>
              <a:spLocks/>
            </p:cNvSpPr>
            <p:nvPr/>
          </p:nvSpPr>
          <p:spPr bwMode="auto">
            <a:xfrm>
              <a:off x="3774"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1253">
              <a:extLst>
                <a:ext uri="{FF2B5EF4-FFF2-40B4-BE49-F238E27FC236}">
                  <a16:creationId xmlns:a16="http://schemas.microsoft.com/office/drawing/2014/main" id="{D363A0D9-0F8C-440F-8CB5-48462E279BAA}"/>
                </a:ext>
              </a:extLst>
            </p:cNvPr>
            <p:cNvSpPr>
              <a:spLocks/>
            </p:cNvSpPr>
            <p:nvPr/>
          </p:nvSpPr>
          <p:spPr bwMode="auto">
            <a:xfrm>
              <a:off x="3930"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1254">
              <a:extLst>
                <a:ext uri="{FF2B5EF4-FFF2-40B4-BE49-F238E27FC236}">
                  <a16:creationId xmlns:a16="http://schemas.microsoft.com/office/drawing/2014/main" id="{49913A0C-1351-463F-AF6E-0DBB913E3CD6}"/>
                </a:ext>
              </a:extLst>
            </p:cNvPr>
            <p:cNvSpPr>
              <a:spLocks/>
            </p:cNvSpPr>
            <p:nvPr/>
          </p:nvSpPr>
          <p:spPr bwMode="auto">
            <a:xfrm>
              <a:off x="3930"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1255">
              <a:extLst>
                <a:ext uri="{FF2B5EF4-FFF2-40B4-BE49-F238E27FC236}">
                  <a16:creationId xmlns:a16="http://schemas.microsoft.com/office/drawing/2014/main" id="{69A09B9F-4ADC-48C5-A5B4-A039BDA78D5E}"/>
                </a:ext>
              </a:extLst>
            </p:cNvPr>
            <p:cNvSpPr>
              <a:spLocks/>
            </p:cNvSpPr>
            <p:nvPr/>
          </p:nvSpPr>
          <p:spPr bwMode="auto">
            <a:xfrm>
              <a:off x="4084" y="224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1256">
              <a:extLst>
                <a:ext uri="{FF2B5EF4-FFF2-40B4-BE49-F238E27FC236}">
                  <a16:creationId xmlns:a16="http://schemas.microsoft.com/office/drawing/2014/main" id="{C404326F-54FB-4294-B427-94788476A328}"/>
                </a:ext>
              </a:extLst>
            </p:cNvPr>
            <p:cNvSpPr>
              <a:spLocks/>
            </p:cNvSpPr>
            <p:nvPr/>
          </p:nvSpPr>
          <p:spPr bwMode="auto">
            <a:xfrm>
              <a:off x="4084" y="224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1257">
              <a:extLst>
                <a:ext uri="{FF2B5EF4-FFF2-40B4-BE49-F238E27FC236}">
                  <a16:creationId xmlns:a16="http://schemas.microsoft.com/office/drawing/2014/main" id="{B81FE716-5346-4797-BF0D-C74A53F99BE4}"/>
                </a:ext>
              </a:extLst>
            </p:cNvPr>
            <p:cNvSpPr>
              <a:spLocks/>
            </p:cNvSpPr>
            <p:nvPr/>
          </p:nvSpPr>
          <p:spPr bwMode="auto">
            <a:xfrm>
              <a:off x="4238" y="224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30 h 130"/>
                <a:gd name="T36" fmla="*/ 65 w 129"/>
                <a:gd name="T37" fmla="*/ 130 h 130"/>
                <a:gd name="T38" fmla="*/ 65 w 129"/>
                <a:gd name="T39" fmla="*/ 130 h 130"/>
                <a:gd name="T40" fmla="*/ 51 w 129"/>
                <a:gd name="T41" fmla="*/ 130 h 130"/>
                <a:gd name="T42" fmla="*/ 39 w 129"/>
                <a:gd name="T43" fmla="*/ 126 h 130"/>
                <a:gd name="T44" fmla="*/ 29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30"/>
                  </a:lnTo>
                  <a:lnTo>
                    <a:pt x="65" y="130"/>
                  </a:lnTo>
                  <a:lnTo>
                    <a:pt x="65" y="130"/>
                  </a:lnTo>
                  <a:lnTo>
                    <a:pt x="51" y="130"/>
                  </a:lnTo>
                  <a:lnTo>
                    <a:pt x="39" y="126"/>
                  </a:lnTo>
                  <a:lnTo>
                    <a:pt x="29" y="120"/>
                  </a:lnTo>
                  <a:lnTo>
                    <a:pt x="20" y="112"/>
                  </a:lnTo>
                  <a:lnTo>
                    <a:pt x="12" y="102"/>
                  </a:lnTo>
                  <a:lnTo>
                    <a:pt x="6" y="90"/>
                  </a:lnTo>
                  <a:lnTo>
                    <a:pt x="2" y="78"/>
                  </a:lnTo>
                  <a:lnTo>
                    <a:pt x="0" y="66"/>
                  </a:lnTo>
                  <a:lnTo>
                    <a:pt x="0" y="66"/>
                  </a:lnTo>
                  <a:lnTo>
                    <a:pt x="2" y="52"/>
                  </a:lnTo>
                  <a:lnTo>
                    <a:pt x="6" y="40"/>
                  </a:lnTo>
                  <a:lnTo>
                    <a:pt x="12" y="30"/>
                  </a:lnTo>
                  <a:lnTo>
                    <a:pt x="20" y="20"/>
                  </a:lnTo>
                  <a:lnTo>
                    <a:pt x="29" y="12"/>
                  </a:lnTo>
                  <a:lnTo>
                    <a:pt x="39" y="6"/>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1258">
              <a:extLst>
                <a:ext uri="{FF2B5EF4-FFF2-40B4-BE49-F238E27FC236}">
                  <a16:creationId xmlns:a16="http://schemas.microsoft.com/office/drawing/2014/main" id="{8D14FD15-EA0D-47BC-976B-5D6B1102E4E7}"/>
                </a:ext>
              </a:extLst>
            </p:cNvPr>
            <p:cNvSpPr>
              <a:spLocks/>
            </p:cNvSpPr>
            <p:nvPr/>
          </p:nvSpPr>
          <p:spPr bwMode="auto">
            <a:xfrm>
              <a:off x="4238" y="224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30 h 130"/>
                <a:gd name="T36" fmla="*/ 65 w 129"/>
                <a:gd name="T37" fmla="*/ 130 h 130"/>
                <a:gd name="T38" fmla="*/ 65 w 129"/>
                <a:gd name="T39" fmla="*/ 130 h 130"/>
                <a:gd name="T40" fmla="*/ 51 w 129"/>
                <a:gd name="T41" fmla="*/ 130 h 130"/>
                <a:gd name="T42" fmla="*/ 39 w 129"/>
                <a:gd name="T43" fmla="*/ 126 h 130"/>
                <a:gd name="T44" fmla="*/ 29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30"/>
                  </a:lnTo>
                  <a:lnTo>
                    <a:pt x="65" y="130"/>
                  </a:lnTo>
                  <a:lnTo>
                    <a:pt x="65" y="130"/>
                  </a:lnTo>
                  <a:lnTo>
                    <a:pt x="51" y="130"/>
                  </a:lnTo>
                  <a:lnTo>
                    <a:pt x="39" y="126"/>
                  </a:lnTo>
                  <a:lnTo>
                    <a:pt x="29" y="120"/>
                  </a:lnTo>
                  <a:lnTo>
                    <a:pt x="20" y="112"/>
                  </a:lnTo>
                  <a:lnTo>
                    <a:pt x="12" y="102"/>
                  </a:lnTo>
                  <a:lnTo>
                    <a:pt x="6" y="90"/>
                  </a:lnTo>
                  <a:lnTo>
                    <a:pt x="2" y="78"/>
                  </a:lnTo>
                  <a:lnTo>
                    <a:pt x="0" y="66"/>
                  </a:lnTo>
                  <a:lnTo>
                    <a:pt x="0" y="66"/>
                  </a:lnTo>
                  <a:lnTo>
                    <a:pt x="2" y="52"/>
                  </a:lnTo>
                  <a:lnTo>
                    <a:pt x="6" y="40"/>
                  </a:lnTo>
                  <a:lnTo>
                    <a:pt x="12" y="30"/>
                  </a:lnTo>
                  <a:lnTo>
                    <a:pt x="20" y="20"/>
                  </a:lnTo>
                  <a:lnTo>
                    <a:pt x="29" y="12"/>
                  </a:lnTo>
                  <a:lnTo>
                    <a:pt x="39" y="6"/>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1259">
              <a:extLst>
                <a:ext uri="{FF2B5EF4-FFF2-40B4-BE49-F238E27FC236}">
                  <a16:creationId xmlns:a16="http://schemas.microsoft.com/office/drawing/2014/main" id="{47AB04A2-4432-4472-ADBF-279F0CF00189}"/>
                </a:ext>
              </a:extLst>
            </p:cNvPr>
            <p:cNvSpPr>
              <a:spLocks/>
            </p:cNvSpPr>
            <p:nvPr/>
          </p:nvSpPr>
          <p:spPr bwMode="auto">
            <a:xfrm>
              <a:off x="4393" y="224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1260">
              <a:extLst>
                <a:ext uri="{FF2B5EF4-FFF2-40B4-BE49-F238E27FC236}">
                  <a16:creationId xmlns:a16="http://schemas.microsoft.com/office/drawing/2014/main" id="{493094DB-8707-4C69-97F0-0EC2B07BDB72}"/>
                </a:ext>
              </a:extLst>
            </p:cNvPr>
            <p:cNvSpPr>
              <a:spLocks/>
            </p:cNvSpPr>
            <p:nvPr/>
          </p:nvSpPr>
          <p:spPr bwMode="auto">
            <a:xfrm>
              <a:off x="4393" y="224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1261">
              <a:extLst>
                <a:ext uri="{FF2B5EF4-FFF2-40B4-BE49-F238E27FC236}">
                  <a16:creationId xmlns:a16="http://schemas.microsoft.com/office/drawing/2014/main" id="{A0B3F1D2-E76F-4269-AF7D-0E6D98514F3B}"/>
                </a:ext>
              </a:extLst>
            </p:cNvPr>
            <p:cNvSpPr>
              <a:spLocks/>
            </p:cNvSpPr>
            <p:nvPr/>
          </p:nvSpPr>
          <p:spPr bwMode="auto">
            <a:xfrm>
              <a:off x="3003"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1262">
              <a:extLst>
                <a:ext uri="{FF2B5EF4-FFF2-40B4-BE49-F238E27FC236}">
                  <a16:creationId xmlns:a16="http://schemas.microsoft.com/office/drawing/2014/main" id="{3C243BA9-5A82-49ED-B075-E05474853058}"/>
                </a:ext>
              </a:extLst>
            </p:cNvPr>
            <p:cNvSpPr>
              <a:spLocks/>
            </p:cNvSpPr>
            <p:nvPr/>
          </p:nvSpPr>
          <p:spPr bwMode="auto">
            <a:xfrm>
              <a:off x="3003"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263">
              <a:extLst>
                <a:ext uri="{FF2B5EF4-FFF2-40B4-BE49-F238E27FC236}">
                  <a16:creationId xmlns:a16="http://schemas.microsoft.com/office/drawing/2014/main" id="{531D4B62-D1BB-462B-886A-252C4939D060}"/>
                </a:ext>
              </a:extLst>
            </p:cNvPr>
            <p:cNvSpPr>
              <a:spLocks/>
            </p:cNvSpPr>
            <p:nvPr/>
          </p:nvSpPr>
          <p:spPr bwMode="auto">
            <a:xfrm>
              <a:off x="3157"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6"/>
                  </a:lnTo>
                  <a:lnTo>
                    <a:pt x="130" y="66"/>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264">
              <a:extLst>
                <a:ext uri="{FF2B5EF4-FFF2-40B4-BE49-F238E27FC236}">
                  <a16:creationId xmlns:a16="http://schemas.microsoft.com/office/drawing/2014/main" id="{B6EB5233-19E5-47BB-BD7D-B893AB753CFB}"/>
                </a:ext>
              </a:extLst>
            </p:cNvPr>
            <p:cNvSpPr>
              <a:spLocks/>
            </p:cNvSpPr>
            <p:nvPr/>
          </p:nvSpPr>
          <p:spPr bwMode="auto">
            <a:xfrm>
              <a:off x="3157"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6"/>
                  </a:lnTo>
                  <a:lnTo>
                    <a:pt x="130" y="66"/>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265">
              <a:extLst>
                <a:ext uri="{FF2B5EF4-FFF2-40B4-BE49-F238E27FC236}">
                  <a16:creationId xmlns:a16="http://schemas.microsoft.com/office/drawing/2014/main" id="{B6BAE801-4F05-421B-9779-C8372BE8044D}"/>
                </a:ext>
              </a:extLst>
            </p:cNvPr>
            <p:cNvSpPr>
              <a:spLocks/>
            </p:cNvSpPr>
            <p:nvPr/>
          </p:nvSpPr>
          <p:spPr bwMode="auto">
            <a:xfrm>
              <a:off x="3313" y="2095"/>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28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28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28"/>
                  </a:lnTo>
                  <a:lnTo>
                    <a:pt x="123" y="40"/>
                  </a:lnTo>
                  <a:lnTo>
                    <a:pt x="127" y="52"/>
                  </a:lnTo>
                  <a:lnTo>
                    <a:pt x="127" y="66"/>
                  </a:lnTo>
                  <a:lnTo>
                    <a:pt x="127" y="66"/>
                  </a:lnTo>
                  <a:lnTo>
                    <a:pt x="127" y="78"/>
                  </a:lnTo>
                  <a:lnTo>
                    <a:pt x="123" y="90"/>
                  </a:lnTo>
                  <a:lnTo>
                    <a:pt x="117" y="102"/>
                  </a:lnTo>
                  <a:lnTo>
                    <a:pt x="109"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266">
              <a:extLst>
                <a:ext uri="{FF2B5EF4-FFF2-40B4-BE49-F238E27FC236}">
                  <a16:creationId xmlns:a16="http://schemas.microsoft.com/office/drawing/2014/main" id="{0F23C095-785B-4E83-9C38-57DCEB3C87FF}"/>
                </a:ext>
              </a:extLst>
            </p:cNvPr>
            <p:cNvSpPr>
              <a:spLocks/>
            </p:cNvSpPr>
            <p:nvPr/>
          </p:nvSpPr>
          <p:spPr bwMode="auto">
            <a:xfrm>
              <a:off x="3313" y="2095"/>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28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28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28"/>
                  </a:lnTo>
                  <a:lnTo>
                    <a:pt x="123" y="40"/>
                  </a:lnTo>
                  <a:lnTo>
                    <a:pt x="127" y="52"/>
                  </a:lnTo>
                  <a:lnTo>
                    <a:pt x="127" y="66"/>
                  </a:lnTo>
                  <a:lnTo>
                    <a:pt x="127" y="66"/>
                  </a:lnTo>
                  <a:lnTo>
                    <a:pt x="127" y="78"/>
                  </a:lnTo>
                  <a:lnTo>
                    <a:pt x="123" y="90"/>
                  </a:lnTo>
                  <a:lnTo>
                    <a:pt x="117" y="102"/>
                  </a:lnTo>
                  <a:lnTo>
                    <a:pt x="109"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267">
              <a:extLst>
                <a:ext uri="{FF2B5EF4-FFF2-40B4-BE49-F238E27FC236}">
                  <a16:creationId xmlns:a16="http://schemas.microsoft.com/office/drawing/2014/main" id="{81BB6002-7310-4CB9-897B-CE201584F434}"/>
                </a:ext>
              </a:extLst>
            </p:cNvPr>
            <p:cNvSpPr>
              <a:spLocks/>
            </p:cNvSpPr>
            <p:nvPr/>
          </p:nvSpPr>
          <p:spPr bwMode="auto">
            <a:xfrm>
              <a:off x="3466"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268">
              <a:extLst>
                <a:ext uri="{FF2B5EF4-FFF2-40B4-BE49-F238E27FC236}">
                  <a16:creationId xmlns:a16="http://schemas.microsoft.com/office/drawing/2014/main" id="{F249E4BD-EF24-496E-B236-FF1158589D9A}"/>
                </a:ext>
              </a:extLst>
            </p:cNvPr>
            <p:cNvSpPr>
              <a:spLocks/>
            </p:cNvSpPr>
            <p:nvPr/>
          </p:nvSpPr>
          <p:spPr bwMode="auto">
            <a:xfrm>
              <a:off x="3466"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269">
              <a:extLst>
                <a:ext uri="{FF2B5EF4-FFF2-40B4-BE49-F238E27FC236}">
                  <a16:creationId xmlns:a16="http://schemas.microsoft.com/office/drawing/2014/main" id="{103500E3-469D-4C0F-AB63-DE411531C84A}"/>
                </a:ext>
              </a:extLst>
            </p:cNvPr>
            <p:cNvSpPr>
              <a:spLocks/>
            </p:cNvSpPr>
            <p:nvPr/>
          </p:nvSpPr>
          <p:spPr bwMode="auto">
            <a:xfrm>
              <a:off x="3620"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270">
              <a:extLst>
                <a:ext uri="{FF2B5EF4-FFF2-40B4-BE49-F238E27FC236}">
                  <a16:creationId xmlns:a16="http://schemas.microsoft.com/office/drawing/2014/main" id="{BB574AFE-4563-4496-AD87-A7063078C9F8}"/>
                </a:ext>
              </a:extLst>
            </p:cNvPr>
            <p:cNvSpPr>
              <a:spLocks/>
            </p:cNvSpPr>
            <p:nvPr/>
          </p:nvSpPr>
          <p:spPr bwMode="auto">
            <a:xfrm>
              <a:off x="3620"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271">
              <a:extLst>
                <a:ext uri="{FF2B5EF4-FFF2-40B4-BE49-F238E27FC236}">
                  <a16:creationId xmlns:a16="http://schemas.microsoft.com/office/drawing/2014/main" id="{150DF37C-5A85-43A0-A095-EEEA4D541BFD}"/>
                </a:ext>
              </a:extLst>
            </p:cNvPr>
            <p:cNvSpPr>
              <a:spLocks/>
            </p:cNvSpPr>
            <p:nvPr/>
          </p:nvSpPr>
          <p:spPr bwMode="auto">
            <a:xfrm>
              <a:off x="3774"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1272">
              <a:extLst>
                <a:ext uri="{FF2B5EF4-FFF2-40B4-BE49-F238E27FC236}">
                  <a16:creationId xmlns:a16="http://schemas.microsoft.com/office/drawing/2014/main" id="{76676AE7-12FA-4A67-BA76-1A920A604323}"/>
                </a:ext>
              </a:extLst>
            </p:cNvPr>
            <p:cNvSpPr>
              <a:spLocks/>
            </p:cNvSpPr>
            <p:nvPr/>
          </p:nvSpPr>
          <p:spPr bwMode="auto">
            <a:xfrm>
              <a:off x="3774"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1273">
              <a:extLst>
                <a:ext uri="{FF2B5EF4-FFF2-40B4-BE49-F238E27FC236}">
                  <a16:creationId xmlns:a16="http://schemas.microsoft.com/office/drawing/2014/main" id="{8154BF84-192C-4620-8EA8-7A85BB9F9C36}"/>
                </a:ext>
              </a:extLst>
            </p:cNvPr>
            <p:cNvSpPr>
              <a:spLocks/>
            </p:cNvSpPr>
            <p:nvPr/>
          </p:nvSpPr>
          <p:spPr bwMode="auto">
            <a:xfrm>
              <a:off x="3930"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1274">
              <a:extLst>
                <a:ext uri="{FF2B5EF4-FFF2-40B4-BE49-F238E27FC236}">
                  <a16:creationId xmlns:a16="http://schemas.microsoft.com/office/drawing/2014/main" id="{F7E1A569-4372-43B0-818A-9E092ED3AD8E}"/>
                </a:ext>
              </a:extLst>
            </p:cNvPr>
            <p:cNvSpPr>
              <a:spLocks/>
            </p:cNvSpPr>
            <p:nvPr/>
          </p:nvSpPr>
          <p:spPr bwMode="auto">
            <a:xfrm>
              <a:off x="3930"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1275">
              <a:extLst>
                <a:ext uri="{FF2B5EF4-FFF2-40B4-BE49-F238E27FC236}">
                  <a16:creationId xmlns:a16="http://schemas.microsoft.com/office/drawing/2014/main" id="{1FCA8ADB-0A71-4FB4-8AA9-803FABCD455C}"/>
                </a:ext>
              </a:extLst>
            </p:cNvPr>
            <p:cNvSpPr>
              <a:spLocks/>
            </p:cNvSpPr>
            <p:nvPr/>
          </p:nvSpPr>
          <p:spPr bwMode="auto">
            <a:xfrm>
              <a:off x="4084" y="209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1276">
              <a:extLst>
                <a:ext uri="{FF2B5EF4-FFF2-40B4-BE49-F238E27FC236}">
                  <a16:creationId xmlns:a16="http://schemas.microsoft.com/office/drawing/2014/main" id="{F715B7C1-AF1E-4A14-8D04-88CF9FD1C8BC}"/>
                </a:ext>
              </a:extLst>
            </p:cNvPr>
            <p:cNvSpPr>
              <a:spLocks/>
            </p:cNvSpPr>
            <p:nvPr/>
          </p:nvSpPr>
          <p:spPr bwMode="auto">
            <a:xfrm>
              <a:off x="4084" y="209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Freeform 1277">
              <a:extLst>
                <a:ext uri="{FF2B5EF4-FFF2-40B4-BE49-F238E27FC236}">
                  <a16:creationId xmlns:a16="http://schemas.microsoft.com/office/drawing/2014/main" id="{3E573CE0-C9E4-46C6-BBE2-4A675C0A900E}"/>
                </a:ext>
              </a:extLst>
            </p:cNvPr>
            <p:cNvSpPr>
              <a:spLocks/>
            </p:cNvSpPr>
            <p:nvPr/>
          </p:nvSpPr>
          <p:spPr bwMode="auto">
            <a:xfrm>
              <a:off x="4238" y="209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1" y="128"/>
                  </a:lnTo>
                  <a:lnTo>
                    <a:pt x="39" y="124"/>
                  </a:lnTo>
                  <a:lnTo>
                    <a:pt x="29" y="118"/>
                  </a:lnTo>
                  <a:lnTo>
                    <a:pt x="20" y="110"/>
                  </a:lnTo>
                  <a:lnTo>
                    <a:pt x="12" y="102"/>
                  </a:lnTo>
                  <a:lnTo>
                    <a:pt x="6" y="90"/>
                  </a:lnTo>
                  <a:lnTo>
                    <a:pt x="2" y="78"/>
                  </a:lnTo>
                  <a:lnTo>
                    <a:pt x="0" y="66"/>
                  </a:lnTo>
                  <a:lnTo>
                    <a:pt x="0" y="66"/>
                  </a:lnTo>
                  <a:lnTo>
                    <a:pt x="2" y="52"/>
                  </a:lnTo>
                  <a:lnTo>
                    <a:pt x="6" y="40"/>
                  </a:lnTo>
                  <a:lnTo>
                    <a:pt x="12" y="28"/>
                  </a:lnTo>
                  <a:lnTo>
                    <a:pt x="20" y="20"/>
                  </a:lnTo>
                  <a:lnTo>
                    <a:pt x="29" y="12"/>
                  </a:lnTo>
                  <a:lnTo>
                    <a:pt x="39" y="6"/>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1278">
              <a:extLst>
                <a:ext uri="{FF2B5EF4-FFF2-40B4-BE49-F238E27FC236}">
                  <a16:creationId xmlns:a16="http://schemas.microsoft.com/office/drawing/2014/main" id="{3DA61DBA-5698-45FB-A56D-79FCE436CE7F}"/>
                </a:ext>
              </a:extLst>
            </p:cNvPr>
            <p:cNvSpPr>
              <a:spLocks/>
            </p:cNvSpPr>
            <p:nvPr/>
          </p:nvSpPr>
          <p:spPr bwMode="auto">
            <a:xfrm>
              <a:off x="4238" y="209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1" y="128"/>
                  </a:lnTo>
                  <a:lnTo>
                    <a:pt x="39" y="124"/>
                  </a:lnTo>
                  <a:lnTo>
                    <a:pt x="29" y="118"/>
                  </a:lnTo>
                  <a:lnTo>
                    <a:pt x="20" y="110"/>
                  </a:lnTo>
                  <a:lnTo>
                    <a:pt x="12" y="102"/>
                  </a:lnTo>
                  <a:lnTo>
                    <a:pt x="6" y="90"/>
                  </a:lnTo>
                  <a:lnTo>
                    <a:pt x="2" y="78"/>
                  </a:lnTo>
                  <a:lnTo>
                    <a:pt x="0" y="66"/>
                  </a:lnTo>
                  <a:lnTo>
                    <a:pt x="0" y="66"/>
                  </a:lnTo>
                  <a:lnTo>
                    <a:pt x="2" y="52"/>
                  </a:lnTo>
                  <a:lnTo>
                    <a:pt x="6" y="40"/>
                  </a:lnTo>
                  <a:lnTo>
                    <a:pt x="12" y="28"/>
                  </a:lnTo>
                  <a:lnTo>
                    <a:pt x="20" y="20"/>
                  </a:lnTo>
                  <a:lnTo>
                    <a:pt x="29" y="12"/>
                  </a:lnTo>
                  <a:lnTo>
                    <a:pt x="39" y="6"/>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1279">
              <a:extLst>
                <a:ext uri="{FF2B5EF4-FFF2-40B4-BE49-F238E27FC236}">
                  <a16:creationId xmlns:a16="http://schemas.microsoft.com/office/drawing/2014/main" id="{82FBC2C2-901B-4C40-8F09-504F04DECC48}"/>
                </a:ext>
              </a:extLst>
            </p:cNvPr>
            <p:cNvSpPr>
              <a:spLocks/>
            </p:cNvSpPr>
            <p:nvPr/>
          </p:nvSpPr>
          <p:spPr bwMode="auto">
            <a:xfrm>
              <a:off x="4393" y="209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1280">
              <a:extLst>
                <a:ext uri="{FF2B5EF4-FFF2-40B4-BE49-F238E27FC236}">
                  <a16:creationId xmlns:a16="http://schemas.microsoft.com/office/drawing/2014/main" id="{3B0FE225-5213-4707-B682-F39ACBDA88D3}"/>
                </a:ext>
              </a:extLst>
            </p:cNvPr>
            <p:cNvSpPr>
              <a:spLocks/>
            </p:cNvSpPr>
            <p:nvPr/>
          </p:nvSpPr>
          <p:spPr bwMode="auto">
            <a:xfrm>
              <a:off x="4393" y="209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1281">
              <a:extLst>
                <a:ext uri="{FF2B5EF4-FFF2-40B4-BE49-F238E27FC236}">
                  <a16:creationId xmlns:a16="http://schemas.microsoft.com/office/drawing/2014/main" id="{9239CDBB-1EB3-4F1C-A2D9-BF6B850E075C}"/>
                </a:ext>
              </a:extLst>
            </p:cNvPr>
            <p:cNvSpPr>
              <a:spLocks/>
            </p:cNvSpPr>
            <p:nvPr/>
          </p:nvSpPr>
          <p:spPr bwMode="auto">
            <a:xfrm>
              <a:off x="4547"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1282">
              <a:extLst>
                <a:ext uri="{FF2B5EF4-FFF2-40B4-BE49-F238E27FC236}">
                  <a16:creationId xmlns:a16="http://schemas.microsoft.com/office/drawing/2014/main" id="{772D0569-A985-4A48-B559-F71FDE8207E4}"/>
                </a:ext>
              </a:extLst>
            </p:cNvPr>
            <p:cNvSpPr>
              <a:spLocks/>
            </p:cNvSpPr>
            <p:nvPr/>
          </p:nvSpPr>
          <p:spPr bwMode="auto">
            <a:xfrm>
              <a:off x="4547"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1283">
              <a:extLst>
                <a:ext uri="{FF2B5EF4-FFF2-40B4-BE49-F238E27FC236}">
                  <a16:creationId xmlns:a16="http://schemas.microsoft.com/office/drawing/2014/main" id="{7A1D0CCF-C359-4282-A761-1024A39F8627}"/>
                </a:ext>
              </a:extLst>
            </p:cNvPr>
            <p:cNvSpPr>
              <a:spLocks/>
            </p:cNvSpPr>
            <p:nvPr/>
          </p:nvSpPr>
          <p:spPr bwMode="auto">
            <a:xfrm>
              <a:off x="3003"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1284">
              <a:extLst>
                <a:ext uri="{FF2B5EF4-FFF2-40B4-BE49-F238E27FC236}">
                  <a16:creationId xmlns:a16="http://schemas.microsoft.com/office/drawing/2014/main" id="{8BF2FCB5-E5E2-4BE5-9811-EA871EB532D1}"/>
                </a:ext>
              </a:extLst>
            </p:cNvPr>
            <p:cNvSpPr>
              <a:spLocks/>
            </p:cNvSpPr>
            <p:nvPr/>
          </p:nvSpPr>
          <p:spPr bwMode="auto">
            <a:xfrm>
              <a:off x="3003"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1285">
              <a:extLst>
                <a:ext uri="{FF2B5EF4-FFF2-40B4-BE49-F238E27FC236}">
                  <a16:creationId xmlns:a16="http://schemas.microsoft.com/office/drawing/2014/main" id="{D2EE5A76-5AEC-4F97-82FC-14FBCEEF3B58}"/>
                </a:ext>
              </a:extLst>
            </p:cNvPr>
            <p:cNvSpPr>
              <a:spLocks/>
            </p:cNvSpPr>
            <p:nvPr/>
          </p:nvSpPr>
          <p:spPr bwMode="auto">
            <a:xfrm>
              <a:off x="3157"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28" y="52"/>
                  </a:lnTo>
                  <a:lnTo>
                    <a:pt x="130" y="64"/>
                  </a:lnTo>
                  <a:lnTo>
                    <a:pt x="130" y="64"/>
                  </a:lnTo>
                  <a:lnTo>
                    <a:pt x="128"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1286">
              <a:extLst>
                <a:ext uri="{FF2B5EF4-FFF2-40B4-BE49-F238E27FC236}">
                  <a16:creationId xmlns:a16="http://schemas.microsoft.com/office/drawing/2014/main" id="{6AB425E0-B007-4789-AA68-53F0A1BD7623}"/>
                </a:ext>
              </a:extLst>
            </p:cNvPr>
            <p:cNvSpPr>
              <a:spLocks/>
            </p:cNvSpPr>
            <p:nvPr/>
          </p:nvSpPr>
          <p:spPr bwMode="auto">
            <a:xfrm>
              <a:off x="3157"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28" y="52"/>
                  </a:lnTo>
                  <a:lnTo>
                    <a:pt x="130" y="64"/>
                  </a:lnTo>
                  <a:lnTo>
                    <a:pt x="130" y="64"/>
                  </a:lnTo>
                  <a:lnTo>
                    <a:pt x="128"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1287">
              <a:extLst>
                <a:ext uri="{FF2B5EF4-FFF2-40B4-BE49-F238E27FC236}">
                  <a16:creationId xmlns:a16="http://schemas.microsoft.com/office/drawing/2014/main" id="{2DC59801-6665-4766-AACE-4FD2F48DC314}"/>
                </a:ext>
              </a:extLst>
            </p:cNvPr>
            <p:cNvSpPr>
              <a:spLocks/>
            </p:cNvSpPr>
            <p:nvPr/>
          </p:nvSpPr>
          <p:spPr bwMode="auto">
            <a:xfrm>
              <a:off x="3313" y="1941"/>
              <a:ext cx="127" cy="130"/>
            </a:xfrm>
            <a:custGeom>
              <a:avLst/>
              <a:gdLst>
                <a:gd name="T0" fmla="*/ 64 w 127"/>
                <a:gd name="T1" fmla="*/ 0 h 130"/>
                <a:gd name="T2" fmla="*/ 64 w 127"/>
                <a:gd name="T3" fmla="*/ 0 h 130"/>
                <a:gd name="T4" fmla="*/ 76 w 127"/>
                <a:gd name="T5" fmla="*/ 2 h 130"/>
                <a:gd name="T6" fmla="*/ 90 w 127"/>
                <a:gd name="T7" fmla="*/ 4 h 130"/>
                <a:gd name="T8" fmla="*/ 100 w 127"/>
                <a:gd name="T9" fmla="*/ 10 h 130"/>
                <a:gd name="T10" fmla="*/ 109 w 127"/>
                <a:gd name="T11" fmla="*/ 18 h 130"/>
                <a:gd name="T12" fmla="*/ 117 w 127"/>
                <a:gd name="T13" fmla="*/ 28 h 130"/>
                <a:gd name="T14" fmla="*/ 123 w 127"/>
                <a:gd name="T15" fmla="*/ 40 h 130"/>
                <a:gd name="T16" fmla="*/ 127 w 127"/>
                <a:gd name="T17" fmla="*/ 52 h 130"/>
                <a:gd name="T18" fmla="*/ 127 w 127"/>
                <a:gd name="T19" fmla="*/ 64 h 130"/>
                <a:gd name="T20" fmla="*/ 127 w 127"/>
                <a:gd name="T21" fmla="*/ 64 h 130"/>
                <a:gd name="T22" fmla="*/ 127 w 127"/>
                <a:gd name="T23" fmla="*/ 78 h 130"/>
                <a:gd name="T24" fmla="*/ 123 w 127"/>
                <a:gd name="T25" fmla="*/ 90 h 130"/>
                <a:gd name="T26" fmla="*/ 117 w 127"/>
                <a:gd name="T27" fmla="*/ 100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0 h 130"/>
                <a:gd name="T50" fmla="*/ 4 w 127"/>
                <a:gd name="T51" fmla="*/ 90 h 130"/>
                <a:gd name="T52" fmla="*/ 0 w 127"/>
                <a:gd name="T53" fmla="*/ 78 h 130"/>
                <a:gd name="T54" fmla="*/ 0 w 127"/>
                <a:gd name="T55" fmla="*/ 64 h 130"/>
                <a:gd name="T56" fmla="*/ 0 w 127"/>
                <a:gd name="T57" fmla="*/ 64 h 130"/>
                <a:gd name="T58" fmla="*/ 0 w 127"/>
                <a:gd name="T59" fmla="*/ 52 h 130"/>
                <a:gd name="T60" fmla="*/ 4 w 127"/>
                <a:gd name="T61" fmla="*/ 40 h 130"/>
                <a:gd name="T62" fmla="*/ 10 w 127"/>
                <a:gd name="T63" fmla="*/ 28 h 130"/>
                <a:gd name="T64" fmla="*/ 18 w 127"/>
                <a:gd name="T65" fmla="*/ 18 h 130"/>
                <a:gd name="T66" fmla="*/ 28 w 127"/>
                <a:gd name="T67" fmla="*/ 10 h 130"/>
                <a:gd name="T68" fmla="*/ 38 w 127"/>
                <a:gd name="T69" fmla="*/ 4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4"/>
                  </a:lnTo>
                  <a:lnTo>
                    <a:pt x="100" y="10"/>
                  </a:lnTo>
                  <a:lnTo>
                    <a:pt x="109" y="18"/>
                  </a:lnTo>
                  <a:lnTo>
                    <a:pt x="117" y="28"/>
                  </a:lnTo>
                  <a:lnTo>
                    <a:pt x="123" y="40"/>
                  </a:lnTo>
                  <a:lnTo>
                    <a:pt x="127" y="52"/>
                  </a:lnTo>
                  <a:lnTo>
                    <a:pt x="127" y="64"/>
                  </a:lnTo>
                  <a:lnTo>
                    <a:pt x="127" y="64"/>
                  </a:lnTo>
                  <a:lnTo>
                    <a:pt x="127" y="78"/>
                  </a:lnTo>
                  <a:lnTo>
                    <a:pt x="123" y="90"/>
                  </a:lnTo>
                  <a:lnTo>
                    <a:pt x="117" y="100"/>
                  </a:lnTo>
                  <a:lnTo>
                    <a:pt x="109"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1288">
              <a:extLst>
                <a:ext uri="{FF2B5EF4-FFF2-40B4-BE49-F238E27FC236}">
                  <a16:creationId xmlns:a16="http://schemas.microsoft.com/office/drawing/2014/main" id="{ACDAA807-2A1F-4BA9-8B75-72DF441E19A1}"/>
                </a:ext>
              </a:extLst>
            </p:cNvPr>
            <p:cNvSpPr>
              <a:spLocks/>
            </p:cNvSpPr>
            <p:nvPr/>
          </p:nvSpPr>
          <p:spPr bwMode="auto">
            <a:xfrm>
              <a:off x="3313" y="1941"/>
              <a:ext cx="127" cy="130"/>
            </a:xfrm>
            <a:custGeom>
              <a:avLst/>
              <a:gdLst>
                <a:gd name="T0" fmla="*/ 64 w 127"/>
                <a:gd name="T1" fmla="*/ 0 h 130"/>
                <a:gd name="T2" fmla="*/ 64 w 127"/>
                <a:gd name="T3" fmla="*/ 0 h 130"/>
                <a:gd name="T4" fmla="*/ 76 w 127"/>
                <a:gd name="T5" fmla="*/ 2 h 130"/>
                <a:gd name="T6" fmla="*/ 90 w 127"/>
                <a:gd name="T7" fmla="*/ 4 h 130"/>
                <a:gd name="T8" fmla="*/ 100 w 127"/>
                <a:gd name="T9" fmla="*/ 10 h 130"/>
                <a:gd name="T10" fmla="*/ 109 w 127"/>
                <a:gd name="T11" fmla="*/ 18 h 130"/>
                <a:gd name="T12" fmla="*/ 117 w 127"/>
                <a:gd name="T13" fmla="*/ 28 h 130"/>
                <a:gd name="T14" fmla="*/ 123 w 127"/>
                <a:gd name="T15" fmla="*/ 40 h 130"/>
                <a:gd name="T16" fmla="*/ 127 w 127"/>
                <a:gd name="T17" fmla="*/ 52 h 130"/>
                <a:gd name="T18" fmla="*/ 127 w 127"/>
                <a:gd name="T19" fmla="*/ 64 h 130"/>
                <a:gd name="T20" fmla="*/ 127 w 127"/>
                <a:gd name="T21" fmla="*/ 64 h 130"/>
                <a:gd name="T22" fmla="*/ 127 w 127"/>
                <a:gd name="T23" fmla="*/ 78 h 130"/>
                <a:gd name="T24" fmla="*/ 123 w 127"/>
                <a:gd name="T25" fmla="*/ 90 h 130"/>
                <a:gd name="T26" fmla="*/ 117 w 127"/>
                <a:gd name="T27" fmla="*/ 100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0 h 130"/>
                <a:gd name="T50" fmla="*/ 4 w 127"/>
                <a:gd name="T51" fmla="*/ 90 h 130"/>
                <a:gd name="T52" fmla="*/ 0 w 127"/>
                <a:gd name="T53" fmla="*/ 78 h 130"/>
                <a:gd name="T54" fmla="*/ 0 w 127"/>
                <a:gd name="T55" fmla="*/ 64 h 130"/>
                <a:gd name="T56" fmla="*/ 0 w 127"/>
                <a:gd name="T57" fmla="*/ 64 h 130"/>
                <a:gd name="T58" fmla="*/ 0 w 127"/>
                <a:gd name="T59" fmla="*/ 52 h 130"/>
                <a:gd name="T60" fmla="*/ 4 w 127"/>
                <a:gd name="T61" fmla="*/ 40 h 130"/>
                <a:gd name="T62" fmla="*/ 10 w 127"/>
                <a:gd name="T63" fmla="*/ 28 h 130"/>
                <a:gd name="T64" fmla="*/ 18 w 127"/>
                <a:gd name="T65" fmla="*/ 18 h 130"/>
                <a:gd name="T66" fmla="*/ 28 w 127"/>
                <a:gd name="T67" fmla="*/ 10 h 130"/>
                <a:gd name="T68" fmla="*/ 38 w 127"/>
                <a:gd name="T69" fmla="*/ 4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4"/>
                  </a:lnTo>
                  <a:lnTo>
                    <a:pt x="100" y="10"/>
                  </a:lnTo>
                  <a:lnTo>
                    <a:pt x="109" y="18"/>
                  </a:lnTo>
                  <a:lnTo>
                    <a:pt x="117" y="28"/>
                  </a:lnTo>
                  <a:lnTo>
                    <a:pt x="123" y="40"/>
                  </a:lnTo>
                  <a:lnTo>
                    <a:pt x="127" y="52"/>
                  </a:lnTo>
                  <a:lnTo>
                    <a:pt x="127" y="64"/>
                  </a:lnTo>
                  <a:lnTo>
                    <a:pt x="127" y="64"/>
                  </a:lnTo>
                  <a:lnTo>
                    <a:pt x="127" y="78"/>
                  </a:lnTo>
                  <a:lnTo>
                    <a:pt x="123" y="90"/>
                  </a:lnTo>
                  <a:lnTo>
                    <a:pt x="117" y="100"/>
                  </a:lnTo>
                  <a:lnTo>
                    <a:pt x="109"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1289">
              <a:extLst>
                <a:ext uri="{FF2B5EF4-FFF2-40B4-BE49-F238E27FC236}">
                  <a16:creationId xmlns:a16="http://schemas.microsoft.com/office/drawing/2014/main" id="{0AD5F63A-B5DE-4508-BA52-30BF3AD160AA}"/>
                </a:ext>
              </a:extLst>
            </p:cNvPr>
            <p:cNvSpPr>
              <a:spLocks/>
            </p:cNvSpPr>
            <p:nvPr/>
          </p:nvSpPr>
          <p:spPr bwMode="auto">
            <a:xfrm>
              <a:off x="3466"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1290">
              <a:extLst>
                <a:ext uri="{FF2B5EF4-FFF2-40B4-BE49-F238E27FC236}">
                  <a16:creationId xmlns:a16="http://schemas.microsoft.com/office/drawing/2014/main" id="{7EE45569-0B5A-48DC-A70C-A11528932BF0}"/>
                </a:ext>
              </a:extLst>
            </p:cNvPr>
            <p:cNvSpPr>
              <a:spLocks/>
            </p:cNvSpPr>
            <p:nvPr/>
          </p:nvSpPr>
          <p:spPr bwMode="auto">
            <a:xfrm>
              <a:off x="3466"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1291">
              <a:extLst>
                <a:ext uri="{FF2B5EF4-FFF2-40B4-BE49-F238E27FC236}">
                  <a16:creationId xmlns:a16="http://schemas.microsoft.com/office/drawing/2014/main" id="{1FD01D48-FF78-4ADA-84B2-77EEA2F5065B}"/>
                </a:ext>
              </a:extLst>
            </p:cNvPr>
            <p:cNvSpPr>
              <a:spLocks/>
            </p:cNvSpPr>
            <p:nvPr/>
          </p:nvSpPr>
          <p:spPr bwMode="auto">
            <a:xfrm>
              <a:off x="3620"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Freeform 1292">
              <a:extLst>
                <a:ext uri="{FF2B5EF4-FFF2-40B4-BE49-F238E27FC236}">
                  <a16:creationId xmlns:a16="http://schemas.microsoft.com/office/drawing/2014/main" id="{BB24FE3E-0F31-490C-9A13-ED38ACB2DE86}"/>
                </a:ext>
              </a:extLst>
            </p:cNvPr>
            <p:cNvSpPr>
              <a:spLocks/>
            </p:cNvSpPr>
            <p:nvPr/>
          </p:nvSpPr>
          <p:spPr bwMode="auto">
            <a:xfrm>
              <a:off x="3620"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1293">
              <a:extLst>
                <a:ext uri="{FF2B5EF4-FFF2-40B4-BE49-F238E27FC236}">
                  <a16:creationId xmlns:a16="http://schemas.microsoft.com/office/drawing/2014/main" id="{2D1E9959-AEC7-4BF8-9AFE-98C82D413B6E}"/>
                </a:ext>
              </a:extLst>
            </p:cNvPr>
            <p:cNvSpPr>
              <a:spLocks/>
            </p:cNvSpPr>
            <p:nvPr/>
          </p:nvSpPr>
          <p:spPr bwMode="auto">
            <a:xfrm>
              <a:off x="3774"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1294">
              <a:extLst>
                <a:ext uri="{FF2B5EF4-FFF2-40B4-BE49-F238E27FC236}">
                  <a16:creationId xmlns:a16="http://schemas.microsoft.com/office/drawing/2014/main" id="{FAC14DE0-771E-42A4-BE6F-154780DDE935}"/>
                </a:ext>
              </a:extLst>
            </p:cNvPr>
            <p:cNvSpPr>
              <a:spLocks/>
            </p:cNvSpPr>
            <p:nvPr/>
          </p:nvSpPr>
          <p:spPr bwMode="auto">
            <a:xfrm>
              <a:off x="3774"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295">
              <a:extLst>
                <a:ext uri="{FF2B5EF4-FFF2-40B4-BE49-F238E27FC236}">
                  <a16:creationId xmlns:a16="http://schemas.microsoft.com/office/drawing/2014/main" id="{A38FE081-D6ED-48A4-BD85-DA72B82C6CA1}"/>
                </a:ext>
              </a:extLst>
            </p:cNvPr>
            <p:cNvSpPr>
              <a:spLocks/>
            </p:cNvSpPr>
            <p:nvPr/>
          </p:nvSpPr>
          <p:spPr bwMode="auto">
            <a:xfrm>
              <a:off x="3930"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296">
              <a:extLst>
                <a:ext uri="{FF2B5EF4-FFF2-40B4-BE49-F238E27FC236}">
                  <a16:creationId xmlns:a16="http://schemas.microsoft.com/office/drawing/2014/main" id="{B9C24C2A-96F0-43DE-90A6-92C228706903}"/>
                </a:ext>
              </a:extLst>
            </p:cNvPr>
            <p:cNvSpPr>
              <a:spLocks/>
            </p:cNvSpPr>
            <p:nvPr/>
          </p:nvSpPr>
          <p:spPr bwMode="auto">
            <a:xfrm>
              <a:off x="3930"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97">
              <a:extLst>
                <a:ext uri="{FF2B5EF4-FFF2-40B4-BE49-F238E27FC236}">
                  <a16:creationId xmlns:a16="http://schemas.microsoft.com/office/drawing/2014/main" id="{D21F16E4-0B67-43CD-B258-D9B3E81D6684}"/>
                </a:ext>
              </a:extLst>
            </p:cNvPr>
            <p:cNvSpPr>
              <a:spLocks/>
            </p:cNvSpPr>
            <p:nvPr/>
          </p:nvSpPr>
          <p:spPr bwMode="auto">
            <a:xfrm>
              <a:off x="4084" y="1941"/>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298">
              <a:extLst>
                <a:ext uri="{FF2B5EF4-FFF2-40B4-BE49-F238E27FC236}">
                  <a16:creationId xmlns:a16="http://schemas.microsoft.com/office/drawing/2014/main" id="{83662C6A-F32A-4660-B14E-B5EF61EDE7E5}"/>
                </a:ext>
              </a:extLst>
            </p:cNvPr>
            <p:cNvSpPr>
              <a:spLocks/>
            </p:cNvSpPr>
            <p:nvPr/>
          </p:nvSpPr>
          <p:spPr bwMode="auto">
            <a:xfrm>
              <a:off x="4084" y="1941"/>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299">
              <a:extLst>
                <a:ext uri="{FF2B5EF4-FFF2-40B4-BE49-F238E27FC236}">
                  <a16:creationId xmlns:a16="http://schemas.microsoft.com/office/drawing/2014/main" id="{26B24F29-3FD0-4D44-AB79-70F4C0AD1475}"/>
                </a:ext>
              </a:extLst>
            </p:cNvPr>
            <p:cNvSpPr>
              <a:spLocks/>
            </p:cNvSpPr>
            <p:nvPr/>
          </p:nvSpPr>
          <p:spPr bwMode="auto">
            <a:xfrm>
              <a:off x="4238" y="1941"/>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29 w 129"/>
                <a:gd name="T67" fmla="*/ 10 h 130"/>
                <a:gd name="T68" fmla="*/ 39 w 129"/>
                <a:gd name="T69" fmla="*/ 4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1" y="128"/>
                  </a:lnTo>
                  <a:lnTo>
                    <a:pt x="39" y="124"/>
                  </a:lnTo>
                  <a:lnTo>
                    <a:pt x="29" y="118"/>
                  </a:lnTo>
                  <a:lnTo>
                    <a:pt x="20" y="110"/>
                  </a:lnTo>
                  <a:lnTo>
                    <a:pt x="12" y="100"/>
                  </a:lnTo>
                  <a:lnTo>
                    <a:pt x="6" y="90"/>
                  </a:lnTo>
                  <a:lnTo>
                    <a:pt x="2" y="78"/>
                  </a:lnTo>
                  <a:lnTo>
                    <a:pt x="0" y="64"/>
                  </a:lnTo>
                  <a:lnTo>
                    <a:pt x="0" y="64"/>
                  </a:lnTo>
                  <a:lnTo>
                    <a:pt x="2" y="52"/>
                  </a:lnTo>
                  <a:lnTo>
                    <a:pt x="6" y="40"/>
                  </a:lnTo>
                  <a:lnTo>
                    <a:pt x="12" y="28"/>
                  </a:lnTo>
                  <a:lnTo>
                    <a:pt x="20" y="18"/>
                  </a:lnTo>
                  <a:lnTo>
                    <a:pt x="29" y="10"/>
                  </a:lnTo>
                  <a:lnTo>
                    <a:pt x="39" y="4"/>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300">
              <a:extLst>
                <a:ext uri="{FF2B5EF4-FFF2-40B4-BE49-F238E27FC236}">
                  <a16:creationId xmlns:a16="http://schemas.microsoft.com/office/drawing/2014/main" id="{3AE7A2E4-028E-4764-83B2-BB73DE7A21C7}"/>
                </a:ext>
              </a:extLst>
            </p:cNvPr>
            <p:cNvSpPr>
              <a:spLocks/>
            </p:cNvSpPr>
            <p:nvPr/>
          </p:nvSpPr>
          <p:spPr bwMode="auto">
            <a:xfrm>
              <a:off x="4238" y="1941"/>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29 w 129"/>
                <a:gd name="T67" fmla="*/ 10 h 130"/>
                <a:gd name="T68" fmla="*/ 39 w 129"/>
                <a:gd name="T69" fmla="*/ 4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1" y="128"/>
                  </a:lnTo>
                  <a:lnTo>
                    <a:pt x="39" y="124"/>
                  </a:lnTo>
                  <a:lnTo>
                    <a:pt x="29" y="118"/>
                  </a:lnTo>
                  <a:lnTo>
                    <a:pt x="20" y="110"/>
                  </a:lnTo>
                  <a:lnTo>
                    <a:pt x="12" y="100"/>
                  </a:lnTo>
                  <a:lnTo>
                    <a:pt x="6" y="90"/>
                  </a:lnTo>
                  <a:lnTo>
                    <a:pt x="2" y="78"/>
                  </a:lnTo>
                  <a:lnTo>
                    <a:pt x="0" y="64"/>
                  </a:lnTo>
                  <a:lnTo>
                    <a:pt x="0" y="64"/>
                  </a:lnTo>
                  <a:lnTo>
                    <a:pt x="2" y="52"/>
                  </a:lnTo>
                  <a:lnTo>
                    <a:pt x="6" y="40"/>
                  </a:lnTo>
                  <a:lnTo>
                    <a:pt x="12" y="28"/>
                  </a:lnTo>
                  <a:lnTo>
                    <a:pt x="20" y="18"/>
                  </a:lnTo>
                  <a:lnTo>
                    <a:pt x="29" y="10"/>
                  </a:lnTo>
                  <a:lnTo>
                    <a:pt x="39" y="4"/>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301">
              <a:extLst>
                <a:ext uri="{FF2B5EF4-FFF2-40B4-BE49-F238E27FC236}">
                  <a16:creationId xmlns:a16="http://schemas.microsoft.com/office/drawing/2014/main" id="{3DC5D577-2079-4466-9554-0CD81727DB7E}"/>
                </a:ext>
              </a:extLst>
            </p:cNvPr>
            <p:cNvSpPr>
              <a:spLocks/>
            </p:cNvSpPr>
            <p:nvPr/>
          </p:nvSpPr>
          <p:spPr bwMode="auto">
            <a:xfrm>
              <a:off x="4393" y="1941"/>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302">
              <a:extLst>
                <a:ext uri="{FF2B5EF4-FFF2-40B4-BE49-F238E27FC236}">
                  <a16:creationId xmlns:a16="http://schemas.microsoft.com/office/drawing/2014/main" id="{E15AFCEC-7B8C-4971-BA35-C6B349F2DE9B}"/>
                </a:ext>
              </a:extLst>
            </p:cNvPr>
            <p:cNvSpPr>
              <a:spLocks/>
            </p:cNvSpPr>
            <p:nvPr/>
          </p:nvSpPr>
          <p:spPr bwMode="auto">
            <a:xfrm>
              <a:off x="4393" y="1941"/>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1303">
              <a:extLst>
                <a:ext uri="{FF2B5EF4-FFF2-40B4-BE49-F238E27FC236}">
                  <a16:creationId xmlns:a16="http://schemas.microsoft.com/office/drawing/2014/main" id="{AF0F59A7-1795-4F8D-A5C0-72DA12EF3541}"/>
                </a:ext>
              </a:extLst>
            </p:cNvPr>
            <p:cNvSpPr>
              <a:spLocks/>
            </p:cNvSpPr>
            <p:nvPr/>
          </p:nvSpPr>
          <p:spPr bwMode="auto">
            <a:xfrm>
              <a:off x="3930" y="1786"/>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1 h 129"/>
                <a:gd name="T52" fmla="*/ 0 w 130"/>
                <a:gd name="T53" fmla="*/ 77 h 129"/>
                <a:gd name="T54" fmla="*/ 0 w 130"/>
                <a:gd name="T55" fmla="*/ 65 h 129"/>
                <a:gd name="T56" fmla="*/ 0 w 130"/>
                <a:gd name="T57" fmla="*/ 65 h 129"/>
                <a:gd name="T58" fmla="*/ 0 w 130"/>
                <a:gd name="T59" fmla="*/ 51 h 129"/>
                <a:gd name="T60" fmla="*/ 4 w 130"/>
                <a:gd name="T61" fmla="*/ 39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39"/>
                  </a:lnTo>
                  <a:lnTo>
                    <a:pt x="128" y="51"/>
                  </a:lnTo>
                  <a:lnTo>
                    <a:pt x="130" y="65"/>
                  </a:lnTo>
                  <a:lnTo>
                    <a:pt x="130" y="65"/>
                  </a:lnTo>
                  <a:lnTo>
                    <a:pt x="128" y="77"/>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1"/>
                  </a:lnTo>
                  <a:lnTo>
                    <a:pt x="0" y="77"/>
                  </a:lnTo>
                  <a:lnTo>
                    <a:pt x="0" y="65"/>
                  </a:lnTo>
                  <a:lnTo>
                    <a:pt x="0" y="65"/>
                  </a:lnTo>
                  <a:lnTo>
                    <a:pt x="0" y="51"/>
                  </a:lnTo>
                  <a:lnTo>
                    <a:pt x="4" y="39"/>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1304">
              <a:extLst>
                <a:ext uri="{FF2B5EF4-FFF2-40B4-BE49-F238E27FC236}">
                  <a16:creationId xmlns:a16="http://schemas.microsoft.com/office/drawing/2014/main" id="{5354CDF8-1201-448B-8CEC-FDDAD4218680}"/>
                </a:ext>
              </a:extLst>
            </p:cNvPr>
            <p:cNvSpPr>
              <a:spLocks/>
            </p:cNvSpPr>
            <p:nvPr/>
          </p:nvSpPr>
          <p:spPr bwMode="auto">
            <a:xfrm>
              <a:off x="3930" y="1786"/>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1 h 129"/>
                <a:gd name="T52" fmla="*/ 0 w 130"/>
                <a:gd name="T53" fmla="*/ 77 h 129"/>
                <a:gd name="T54" fmla="*/ 0 w 130"/>
                <a:gd name="T55" fmla="*/ 65 h 129"/>
                <a:gd name="T56" fmla="*/ 0 w 130"/>
                <a:gd name="T57" fmla="*/ 65 h 129"/>
                <a:gd name="T58" fmla="*/ 0 w 130"/>
                <a:gd name="T59" fmla="*/ 51 h 129"/>
                <a:gd name="T60" fmla="*/ 4 w 130"/>
                <a:gd name="T61" fmla="*/ 39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39"/>
                  </a:lnTo>
                  <a:lnTo>
                    <a:pt x="128" y="51"/>
                  </a:lnTo>
                  <a:lnTo>
                    <a:pt x="130" y="65"/>
                  </a:lnTo>
                  <a:lnTo>
                    <a:pt x="130" y="65"/>
                  </a:lnTo>
                  <a:lnTo>
                    <a:pt x="128" y="77"/>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1"/>
                  </a:lnTo>
                  <a:lnTo>
                    <a:pt x="0" y="77"/>
                  </a:lnTo>
                  <a:lnTo>
                    <a:pt x="0" y="65"/>
                  </a:lnTo>
                  <a:lnTo>
                    <a:pt x="0" y="65"/>
                  </a:lnTo>
                  <a:lnTo>
                    <a:pt x="0" y="51"/>
                  </a:lnTo>
                  <a:lnTo>
                    <a:pt x="4" y="39"/>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1305">
              <a:extLst>
                <a:ext uri="{FF2B5EF4-FFF2-40B4-BE49-F238E27FC236}">
                  <a16:creationId xmlns:a16="http://schemas.microsoft.com/office/drawing/2014/main" id="{0564C6E7-CC5B-4EAA-9C6B-837BF78B59AF}"/>
                </a:ext>
              </a:extLst>
            </p:cNvPr>
            <p:cNvSpPr>
              <a:spLocks/>
            </p:cNvSpPr>
            <p:nvPr/>
          </p:nvSpPr>
          <p:spPr bwMode="auto">
            <a:xfrm>
              <a:off x="4084" y="1786"/>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1 h 129"/>
                <a:gd name="T52" fmla="*/ 2 w 130"/>
                <a:gd name="T53" fmla="*/ 77 h 129"/>
                <a:gd name="T54" fmla="*/ 0 w 130"/>
                <a:gd name="T55" fmla="*/ 65 h 129"/>
                <a:gd name="T56" fmla="*/ 0 w 130"/>
                <a:gd name="T57" fmla="*/ 65 h 129"/>
                <a:gd name="T58" fmla="*/ 2 w 130"/>
                <a:gd name="T59" fmla="*/ 51 h 129"/>
                <a:gd name="T60" fmla="*/ 6 w 130"/>
                <a:gd name="T61" fmla="*/ 39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39"/>
                  </a:lnTo>
                  <a:lnTo>
                    <a:pt x="128" y="51"/>
                  </a:lnTo>
                  <a:lnTo>
                    <a:pt x="130" y="65"/>
                  </a:lnTo>
                  <a:lnTo>
                    <a:pt x="130" y="65"/>
                  </a:lnTo>
                  <a:lnTo>
                    <a:pt x="128" y="77"/>
                  </a:lnTo>
                  <a:lnTo>
                    <a:pt x="124" y="91"/>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1"/>
                  </a:lnTo>
                  <a:lnTo>
                    <a:pt x="2" y="77"/>
                  </a:lnTo>
                  <a:lnTo>
                    <a:pt x="0" y="65"/>
                  </a:lnTo>
                  <a:lnTo>
                    <a:pt x="0" y="65"/>
                  </a:lnTo>
                  <a:lnTo>
                    <a:pt x="2" y="51"/>
                  </a:lnTo>
                  <a:lnTo>
                    <a:pt x="6" y="39"/>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1306">
              <a:extLst>
                <a:ext uri="{FF2B5EF4-FFF2-40B4-BE49-F238E27FC236}">
                  <a16:creationId xmlns:a16="http://schemas.microsoft.com/office/drawing/2014/main" id="{2E79F667-1A41-4832-A8AB-76F6A84EAA15}"/>
                </a:ext>
              </a:extLst>
            </p:cNvPr>
            <p:cNvSpPr>
              <a:spLocks/>
            </p:cNvSpPr>
            <p:nvPr/>
          </p:nvSpPr>
          <p:spPr bwMode="auto">
            <a:xfrm>
              <a:off x="4084" y="1786"/>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1 h 129"/>
                <a:gd name="T52" fmla="*/ 2 w 130"/>
                <a:gd name="T53" fmla="*/ 77 h 129"/>
                <a:gd name="T54" fmla="*/ 0 w 130"/>
                <a:gd name="T55" fmla="*/ 65 h 129"/>
                <a:gd name="T56" fmla="*/ 0 w 130"/>
                <a:gd name="T57" fmla="*/ 65 h 129"/>
                <a:gd name="T58" fmla="*/ 2 w 130"/>
                <a:gd name="T59" fmla="*/ 51 h 129"/>
                <a:gd name="T60" fmla="*/ 6 w 130"/>
                <a:gd name="T61" fmla="*/ 39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39"/>
                  </a:lnTo>
                  <a:lnTo>
                    <a:pt x="128" y="51"/>
                  </a:lnTo>
                  <a:lnTo>
                    <a:pt x="130" y="65"/>
                  </a:lnTo>
                  <a:lnTo>
                    <a:pt x="130" y="65"/>
                  </a:lnTo>
                  <a:lnTo>
                    <a:pt x="128" y="77"/>
                  </a:lnTo>
                  <a:lnTo>
                    <a:pt x="124" y="91"/>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1"/>
                  </a:lnTo>
                  <a:lnTo>
                    <a:pt x="2" y="77"/>
                  </a:lnTo>
                  <a:lnTo>
                    <a:pt x="0" y="65"/>
                  </a:lnTo>
                  <a:lnTo>
                    <a:pt x="0" y="65"/>
                  </a:lnTo>
                  <a:lnTo>
                    <a:pt x="2" y="51"/>
                  </a:lnTo>
                  <a:lnTo>
                    <a:pt x="6" y="39"/>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1307">
              <a:extLst>
                <a:ext uri="{FF2B5EF4-FFF2-40B4-BE49-F238E27FC236}">
                  <a16:creationId xmlns:a16="http://schemas.microsoft.com/office/drawing/2014/main" id="{100F3B6A-5EEC-4790-A91A-4BE354B9BFEE}"/>
                </a:ext>
              </a:extLst>
            </p:cNvPr>
            <p:cNvSpPr>
              <a:spLocks/>
            </p:cNvSpPr>
            <p:nvPr/>
          </p:nvSpPr>
          <p:spPr bwMode="auto">
            <a:xfrm>
              <a:off x="4238" y="1786"/>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39 h 129"/>
                <a:gd name="T16" fmla="*/ 127 w 129"/>
                <a:gd name="T17" fmla="*/ 51 h 129"/>
                <a:gd name="T18" fmla="*/ 129 w 129"/>
                <a:gd name="T19" fmla="*/ 65 h 129"/>
                <a:gd name="T20" fmla="*/ 129 w 129"/>
                <a:gd name="T21" fmla="*/ 65 h 129"/>
                <a:gd name="T22" fmla="*/ 127 w 129"/>
                <a:gd name="T23" fmla="*/ 77 h 129"/>
                <a:gd name="T24" fmla="*/ 125 w 129"/>
                <a:gd name="T25" fmla="*/ 91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1 h 129"/>
                <a:gd name="T52" fmla="*/ 2 w 129"/>
                <a:gd name="T53" fmla="*/ 77 h 129"/>
                <a:gd name="T54" fmla="*/ 0 w 129"/>
                <a:gd name="T55" fmla="*/ 65 h 129"/>
                <a:gd name="T56" fmla="*/ 0 w 129"/>
                <a:gd name="T57" fmla="*/ 65 h 129"/>
                <a:gd name="T58" fmla="*/ 2 w 129"/>
                <a:gd name="T59" fmla="*/ 51 h 129"/>
                <a:gd name="T60" fmla="*/ 6 w 129"/>
                <a:gd name="T61" fmla="*/ 39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39"/>
                  </a:lnTo>
                  <a:lnTo>
                    <a:pt x="127" y="51"/>
                  </a:lnTo>
                  <a:lnTo>
                    <a:pt x="129" y="65"/>
                  </a:lnTo>
                  <a:lnTo>
                    <a:pt x="129" y="65"/>
                  </a:lnTo>
                  <a:lnTo>
                    <a:pt x="127" y="77"/>
                  </a:lnTo>
                  <a:lnTo>
                    <a:pt x="125" y="91"/>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1"/>
                  </a:lnTo>
                  <a:lnTo>
                    <a:pt x="2" y="77"/>
                  </a:lnTo>
                  <a:lnTo>
                    <a:pt x="0" y="65"/>
                  </a:lnTo>
                  <a:lnTo>
                    <a:pt x="0" y="65"/>
                  </a:lnTo>
                  <a:lnTo>
                    <a:pt x="2" y="51"/>
                  </a:lnTo>
                  <a:lnTo>
                    <a:pt x="6" y="39"/>
                  </a:lnTo>
                  <a:lnTo>
                    <a:pt x="12" y="28"/>
                  </a:lnTo>
                  <a:lnTo>
                    <a:pt x="20" y="18"/>
                  </a:lnTo>
                  <a:lnTo>
                    <a:pt x="29" y="10"/>
                  </a:lnTo>
                  <a:lnTo>
                    <a:pt x="39" y="4"/>
                  </a:lnTo>
                  <a:lnTo>
                    <a:pt x="51"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1308">
              <a:extLst>
                <a:ext uri="{FF2B5EF4-FFF2-40B4-BE49-F238E27FC236}">
                  <a16:creationId xmlns:a16="http://schemas.microsoft.com/office/drawing/2014/main" id="{398A9F6F-2B2C-4672-9B2F-E85B077C847D}"/>
                </a:ext>
              </a:extLst>
            </p:cNvPr>
            <p:cNvSpPr>
              <a:spLocks/>
            </p:cNvSpPr>
            <p:nvPr/>
          </p:nvSpPr>
          <p:spPr bwMode="auto">
            <a:xfrm>
              <a:off x="4238" y="1786"/>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39 h 129"/>
                <a:gd name="T16" fmla="*/ 127 w 129"/>
                <a:gd name="T17" fmla="*/ 51 h 129"/>
                <a:gd name="T18" fmla="*/ 129 w 129"/>
                <a:gd name="T19" fmla="*/ 65 h 129"/>
                <a:gd name="T20" fmla="*/ 129 w 129"/>
                <a:gd name="T21" fmla="*/ 65 h 129"/>
                <a:gd name="T22" fmla="*/ 127 w 129"/>
                <a:gd name="T23" fmla="*/ 77 h 129"/>
                <a:gd name="T24" fmla="*/ 125 w 129"/>
                <a:gd name="T25" fmla="*/ 91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1 h 129"/>
                <a:gd name="T52" fmla="*/ 2 w 129"/>
                <a:gd name="T53" fmla="*/ 77 h 129"/>
                <a:gd name="T54" fmla="*/ 0 w 129"/>
                <a:gd name="T55" fmla="*/ 65 h 129"/>
                <a:gd name="T56" fmla="*/ 0 w 129"/>
                <a:gd name="T57" fmla="*/ 65 h 129"/>
                <a:gd name="T58" fmla="*/ 2 w 129"/>
                <a:gd name="T59" fmla="*/ 51 h 129"/>
                <a:gd name="T60" fmla="*/ 6 w 129"/>
                <a:gd name="T61" fmla="*/ 39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39"/>
                  </a:lnTo>
                  <a:lnTo>
                    <a:pt x="127" y="51"/>
                  </a:lnTo>
                  <a:lnTo>
                    <a:pt x="129" y="65"/>
                  </a:lnTo>
                  <a:lnTo>
                    <a:pt x="129" y="65"/>
                  </a:lnTo>
                  <a:lnTo>
                    <a:pt x="127" y="77"/>
                  </a:lnTo>
                  <a:lnTo>
                    <a:pt x="125" y="91"/>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1"/>
                  </a:lnTo>
                  <a:lnTo>
                    <a:pt x="2" y="77"/>
                  </a:lnTo>
                  <a:lnTo>
                    <a:pt x="0" y="65"/>
                  </a:lnTo>
                  <a:lnTo>
                    <a:pt x="0" y="65"/>
                  </a:lnTo>
                  <a:lnTo>
                    <a:pt x="2" y="51"/>
                  </a:lnTo>
                  <a:lnTo>
                    <a:pt x="6" y="39"/>
                  </a:lnTo>
                  <a:lnTo>
                    <a:pt x="12" y="28"/>
                  </a:lnTo>
                  <a:lnTo>
                    <a:pt x="20" y="18"/>
                  </a:lnTo>
                  <a:lnTo>
                    <a:pt x="29" y="10"/>
                  </a:lnTo>
                  <a:lnTo>
                    <a:pt x="39" y="4"/>
                  </a:lnTo>
                  <a:lnTo>
                    <a:pt x="51"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1309">
              <a:extLst>
                <a:ext uri="{FF2B5EF4-FFF2-40B4-BE49-F238E27FC236}">
                  <a16:creationId xmlns:a16="http://schemas.microsoft.com/office/drawing/2014/main" id="{C478DE01-EBBE-4115-A3E2-307C06A15473}"/>
                </a:ext>
              </a:extLst>
            </p:cNvPr>
            <p:cNvSpPr>
              <a:spLocks/>
            </p:cNvSpPr>
            <p:nvPr/>
          </p:nvSpPr>
          <p:spPr bwMode="auto">
            <a:xfrm>
              <a:off x="3930" y="163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1310">
              <a:extLst>
                <a:ext uri="{FF2B5EF4-FFF2-40B4-BE49-F238E27FC236}">
                  <a16:creationId xmlns:a16="http://schemas.microsoft.com/office/drawing/2014/main" id="{AB29EC58-BF5D-4BA8-B908-90B2C8FFE4E5}"/>
                </a:ext>
              </a:extLst>
            </p:cNvPr>
            <p:cNvSpPr>
              <a:spLocks/>
            </p:cNvSpPr>
            <p:nvPr/>
          </p:nvSpPr>
          <p:spPr bwMode="auto">
            <a:xfrm>
              <a:off x="3930" y="163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1311">
              <a:extLst>
                <a:ext uri="{FF2B5EF4-FFF2-40B4-BE49-F238E27FC236}">
                  <a16:creationId xmlns:a16="http://schemas.microsoft.com/office/drawing/2014/main" id="{11878DCA-8052-480F-844D-5A6E4417D8DD}"/>
                </a:ext>
              </a:extLst>
            </p:cNvPr>
            <p:cNvSpPr>
              <a:spLocks/>
            </p:cNvSpPr>
            <p:nvPr/>
          </p:nvSpPr>
          <p:spPr bwMode="auto">
            <a:xfrm>
              <a:off x="4084" y="163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1312">
              <a:extLst>
                <a:ext uri="{FF2B5EF4-FFF2-40B4-BE49-F238E27FC236}">
                  <a16:creationId xmlns:a16="http://schemas.microsoft.com/office/drawing/2014/main" id="{E844E04B-6DA5-4D43-B6A5-F44C4510C6A3}"/>
                </a:ext>
              </a:extLst>
            </p:cNvPr>
            <p:cNvSpPr>
              <a:spLocks/>
            </p:cNvSpPr>
            <p:nvPr/>
          </p:nvSpPr>
          <p:spPr bwMode="auto">
            <a:xfrm>
              <a:off x="4084" y="163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1313">
              <a:extLst>
                <a:ext uri="{FF2B5EF4-FFF2-40B4-BE49-F238E27FC236}">
                  <a16:creationId xmlns:a16="http://schemas.microsoft.com/office/drawing/2014/main" id="{53FFD504-422F-41A1-9BEC-CD680916FFC4}"/>
                </a:ext>
              </a:extLst>
            </p:cNvPr>
            <p:cNvSpPr>
              <a:spLocks/>
            </p:cNvSpPr>
            <p:nvPr/>
          </p:nvSpPr>
          <p:spPr bwMode="auto">
            <a:xfrm>
              <a:off x="3930" y="147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1314">
              <a:extLst>
                <a:ext uri="{FF2B5EF4-FFF2-40B4-BE49-F238E27FC236}">
                  <a16:creationId xmlns:a16="http://schemas.microsoft.com/office/drawing/2014/main" id="{7BB42FFB-DBE7-4D55-8A25-75FEC243E62C}"/>
                </a:ext>
              </a:extLst>
            </p:cNvPr>
            <p:cNvSpPr>
              <a:spLocks/>
            </p:cNvSpPr>
            <p:nvPr/>
          </p:nvSpPr>
          <p:spPr bwMode="auto">
            <a:xfrm>
              <a:off x="3930" y="147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5" name="Group 1145">
            <a:extLst>
              <a:ext uri="{FF2B5EF4-FFF2-40B4-BE49-F238E27FC236}">
                <a16:creationId xmlns:a16="http://schemas.microsoft.com/office/drawing/2014/main" id="{F450CEA6-6B34-43B7-9D56-9B6D0D0B071E}"/>
              </a:ext>
            </a:extLst>
          </p:cNvPr>
          <p:cNvGrpSpPr>
            <a:grpSpLocks noChangeAspect="1"/>
          </p:cNvGrpSpPr>
          <p:nvPr userDrawn="1"/>
        </p:nvGrpSpPr>
        <p:grpSpPr bwMode="auto">
          <a:xfrm>
            <a:off x="4387248" y="4140138"/>
            <a:ext cx="552787" cy="693837"/>
            <a:chOff x="3653" y="2664"/>
            <a:chExt cx="1211" cy="1520"/>
          </a:xfrm>
          <a:solidFill>
            <a:schemeClr val="accent3"/>
          </a:solidFill>
        </p:grpSpPr>
        <p:sp>
          <p:nvSpPr>
            <p:cNvPr id="296" name="Freeform 1146">
              <a:extLst>
                <a:ext uri="{FF2B5EF4-FFF2-40B4-BE49-F238E27FC236}">
                  <a16:creationId xmlns:a16="http://schemas.microsoft.com/office/drawing/2014/main" id="{EC980720-07AE-4DC0-8847-591FDDCB7C28}"/>
                </a:ext>
              </a:extLst>
            </p:cNvPr>
            <p:cNvSpPr>
              <a:spLocks/>
            </p:cNvSpPr>
            <p:nvPr/>
          </p:nvSpPr>
          <p:spPr bwMode="auto">
            <a:xfrm>
              <a:off x="3961" y="4056"/>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1147">
              <a:extLst>
                <a:ext uri="{FF2B5EF4-FFF2-40B4-BE49-F238E27FC236}">
                  <a16:creationId xmlns:a16="http://schemas.microsoft.com/office/drawing/2014/main" id="{E36E244E-BF8C-4318-A93A-C6A12C25C2CD}"/>
                </a:ext>
              </a:extLst>
            </p:cNvPr>
            <p:cNvSpPr>
              <a:spLocks/>
            </p:cNvSpPr>
            <p:nvPr/>
          </p:nvSpPr>
          <p:spPr bwMode="auto">
            <a:xfrm>
              <a:off x="3961" y="4056"/>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1148">
              <a:extLst>
                <a:ext uri="{FF2B5EF4-FFF2-40B4-BE49-F238E27FC236}">
                  <a16:creationId xmlns:a16="http://schemas.microsoft.com/office/drawing/2014/main" id="{4923B3C4-98D5-4C9E-8818-5F62270D6D70}"/>
                </a:ext>
              </a:extLst>
            </p:cNvPr>
            <p:cNvSpPr>
              <a:spLocks/>
            </p:cNvSpPr>
            <p:nvPr/>
          </p:nvSpPr>
          <p:spPr bwMode="auto">
            <a:xfrm>
              <a:off x="4115"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8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1149">
              <a:extLst>
                <a:ext uri="{FF2B5EF4-FFF2-40B4-BE49-F238E27FC236}">
                  <a16:creationId xmlns:a16="http://schemas.microsoft.com/office/drawing/2014/main" id="{853F7171-0748-4167-977C-60FE32875A27}"/>
                </a:ext>
              </a:extLst>
            </p:cNvPr>
            <p:cNvSpPr>
              <a:spLocks/>
            </p:cNvSpPr>
            <p:nvPr/>
          </p:nvSpPr>
          <p:spPr bwMode="auto">
            <a:xfrm>
              <a:off x="4115"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8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1150">
              <a:extLst>
                <a:ext uri="{FF2B5EF4-FFF2-40B4-BE49-F238E27FC236}">
                  <a16:creationId xmlns:a16="http://schemas.microsoft.com/office/drawing/2014/main" id="{A64131C6-CFB3-4FB5-AE0E-4F4925DCF03E}"/>
                </a:ext>
              </a:extLst>
            </p:cNvPr>
            <p:cNvSpPr>
              <a:spLocks/>
            </p:cNvSpPr>
            <p:nvPr/>
          </p:nvSpPr>
          <p:spPr bwMode="auto">
            <a:xfrm>
              <a:off x="4268" y="4056"/>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8"/>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1151">
              <a:extLst>
                <a:ext uri="{FF2B5EF4-FFF2-40B4-BE49-F238E27FC236}">
                  <a16:creationId xmlns:a16="http://schemas.microsoft.com/office/drawing/2014/main" id="{340E8219-C007-4FAC-9E45-9CEF5E0EE61F}"/>
                </a:ext>
              </a:extLst>
            </p:cNvPr>
            <p:cNvSpPr>
              <a:spLocks/>
            </p:cNvSpPr>
            <p:nvPr/>
          </p:nvSpPr>
          <p:spPr bwMode="auto">
            <a:xfrm>
              <a:off x="4268" y="4056"/>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8"/>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1152">
              <a:extLst>
                <a:ext uri="{FF2B5EF4-FFF2-40B4-BE49-F238E27FC236}">
                  <a16:creationId xmlns:a16="http://schemas.microsoft.com/office/drawing/2014/main" id="{A0946A1F-6E0D-4479-A419-6DD937258F6B}"/>
                </a:ext>
              </a:extLst>
            </p:cNvPr>
            <p:cNvSpPr>
              <a:spLocks/>
            </p:cNvSpPr>
            <p:nvPr/>
          </p:nvSpPr>
          <p:spPr bwMode="auto">
            <a:xfrm>
              <a:off x="4424" y="4056"/>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1153">
              <a:extLst>
                <a:ext uri="{FF2B5EF4-FFF2-40B4-BE49-F238E27FC236}">
                  <a16:creationId xmlns:a16="http://schemas.microsoft.com/office/drawing/2014/main" id="{C895B1CF-1575-44DA-A9EC-237D0D40C707}"/>
                </a:ext>
              </a:extLst>
            </p:cNvPr>
            <p:cNvSpPr>
              <a:spLocks/>
            </p:cNvSpPr>
            <p:nvPr/>
          </p:nvSpPr>
          <p:spPr bwMode="auto">
            <a:xfrm>
              <a:off x="4424" y="4056"/>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1154">
              <a:extLst>
                <a:ext uri="{FF2B5EF4-FFF2-40B4-BE49-F238E27FC236}">
                  <a16:creationId xmlns:a16="http://schemas.microsoft.com/office/drawing/2014/main" id="{25080921-1509-4FED-8404-1F5712585D94}"/>
                </a:ext>
              </a:extLst>
            </p:cNvPr>
            <p:cNvSpPr>
              <a:spLocks/>
            </p:cNvSpPr>
            <p:nvPr/>
          </p:nvSpPr>
          <p:spPr bwMode="auto">
            <a:xfrm>
              <a:off x="4578"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1155">
              <a:extLst>
                <a:ext uri="{FF2B5EF4-FFF2-40B4-BE49-F238E27FC236}">
                  <a16:creationId xmlns:a16="http://schemas.microsoft.com/office/drawing/2014/main" id="{B9DAD3C5-8606-4EC1-BA46-F5CCA108F59A}"/>
                </a:ext>
              </a:extLst>
            </p:cNvPr>
            <p:cNvSpPr>
              <a:spLocks/>
            </p:cNvSpPr>
            <p:nvPr/>
          </p:nvSpPr>
          <p:spPr bwMode="auto">
            <a:xfrm>
              <a:off x="4578"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1156">
              <a:extLst>
                <a:ext uri="{FF2B5EF4-FFF2-40B4-BE49-F238E27FC236}">
                  <a16:creationId xmlns:a16="http://schemas.microsoft.com/office/drawing/2014/main" id="{63ED4DBB-0696-4A27-B0B7-AEDCA4AD1C77}"/>
                </a:ext>
              </a:extLst>
            </p:cNvPr>
            <p:cNvSpPr>
              <a:spLocks/>
            </p:cNvSpPr>
            <p:nvPr/>
          </p:nvSpPr>
          <p:spPr bwMode="auto">
            <a:xfrm>
              <a:off x="4268" y="39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1157">
              <a:extLst>
                <a:ext uri="{FF2B5EF4-FFF2-40B4-BE49-F238E27FC236}">
                  <a16:creationId xmlns:a16="http://schemas.microsoft.com/office/drawing/2014/main" id="{64DD51BD-BF11-4F0B-987F-1E6CACC34338}"/>
                </a:ext>
              </a:extLst>
            </p:cNvPr>
            <p:cNvSpPr>
              <a:spLocks/>
            </p:cNvSpPr>
            <p:nvPr/>
          </p:nvSpPr>
          <p:spPr bwMode="auto">
            <a:xfrm>
              <a:off x="4268" y="39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1158">
              <a:extLst>
                <a:ext uri="{FF2B5EF4-FFF2-40B4-BE49-F238E27FC236}">
                  <a16:creationId xmlns:a16="http://schemas.microsoft.com/office/drawing/2014/main" id="{2383A585-D4AE-4855-9F9F-CDEBCB4AE020}"/>
                </a:ext>
              </a:extLst>
            </p:cNvPr>
            <p:cNvSpPr>
              <a:spLocks/>
            </p:cNvSpPr>
            <p:nvPr/>
          </p:nvSpPr>
          <p:spPr bwMode="auto">
            <a:xfrm>
              <a:off x="3805" y="359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4"/>
                  </a:lnTo>
                  <a:lnTo>
                    <a:pt x="130" y="64"/>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1159">
              <a:extLst>
                <a:ext uri="{FF2B5EF4-FFF2-40B4-BE49-F238E27FC236}">
                  <a16:creationId xmlns:a16="http://schemas.microsoft.com/office/drawing/2014/main" id="{55B96059-E32F-4CFD-A90F-9F27226054B4}"/>
                </a:ext>
              </a:extLst>
            </p:cNvPr>
            <p:cNvSpPr>
              <a:spLocks/>
            </p:cNvSpPr>
            <p:nvPr/>
          </p:nvSpPr>
          <p:spPr bwMode="auto">
            <a:xfrm>
              <a:off x="3805" y="359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4"/>
                  </a:lnTo>
                  <a:lnTo>
                    <a:pt x="130" y="64"/>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1160">
              <a:extLst>
                <a:ext uri="{FF2B5EF4-FFF2-40B4-BE49-F238E27FC236}">
                  <a16:creationId xmlns:a16="http://schemas.microsoft.com/office/drawing/2014/main" id="{F85BF252-524A-499C-B12D-FF65AB49D388}"/>
                </a:ext>
              </a:extLst>
            </p:cNvPr>
            <p:cNvSpPr>
              <a:spLocks/>
            </p:cNvSpPr>
            <p:nvPr/>
          </p:nvSpPr>
          <p:spPr bwMode="auto">
            <a:xfrm>
              <a:off x="3961" y="374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1161">
              <a:extLst>
                <a:ext uri="{FF2B5EF4-FFF2-40B4-BE49-F238E27FC236}">
                  <a16:creationId xmlns:a16="http://schemas.microsoft.com/office/drawing/2014/main" id="{03199512-29E8-4517-ADAC-497A0C21AA7F}"/>
                </a:ext>
              </a:extLst>
            </p:cNvPr>
            <p:cNvSpPr>
              <a:spLocks/>
            </p:cNvSpPr>
            <p:nvPr/>
          </p:nvSpPr>
          <p:spPr bwMode="auto">
            <a:xfrm>
              <a:off x="3961" y="374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1162">
              <a:extLst>
                <a:ext uri="{FF2B5EF4-FFF2-40B4-BE49-F238E27FC236}">
                  <a16:creationId xmlns:a16="http://schemas.microsoft.com/office/drawing/2014/main" id="{218D9114-7ADA-4837-9757-AC4DAF3EE823}"/>
                </a:ext>
              </a:extLst>
            </p:cNvPr>
            <p:cNvSpPr>
              <a:spLocks/>
            </p:cNvSpPr>
            <p:nvPr/>
          </p:nvSpPr>
          <p:spPr bwMode="auto">
            <a:xfrm>
              <a:off x="4115"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1163">
              <a:extLst>
                <a:ext uri="{FF2B5EF4-FFF2-40B4-BE49-F238E27FC236}">
                  <a16:creationId xmlns:a16="http://schemas.microsoft.com/office/drawing/2014/main" id="{9627577D-FF7D-474D-8399-0F8B832F7B8C}"/>
                </a:ext>
              </a:extLst>
            </p:cNvPr>
            <p:cNvSpPr>
              <a:spLocks/>
            </p:cNvSpPr>
            <p:nvPr/>
          </p:nvSpPr>
          <p:spPr bwMode="auto">
            <a:xfrm>
              <a:off x="4115"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1164">
              <a:extLst>
                <a:ext uri="{FF2B5EF4-FFF2-40B4-BE49-F238E27FC236}">
                  <a16:creationId xmlns:a16="http://schemas.microsoft.com/office/drawing/2014/main" id="{CD87DFDF-E652-4432-907F-E1078AEB9B53}"/>
                </a:ext>
              </a:extLst>
            </p:cNvPr>
            <p:cNvSpPr>
              <a:spLocks/>
            </p:cNvSpPr>
            <p:nvPr/>
          </p:nvSpPr>
          <p:spPr bwMode="auto">
            <a:xfrm>
              <a:off x="4268" y="374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1165">
              <a:extLst>
                <a:ext uri="{FF2B5EF4-FFF2-40B4-BE49-F238E27FC236}">
                  <a16:creationId xmlns:a16="http://schemas.microsoft.com/office/drawing/2014/main" id="{2D55570B-AC43-4939-8EF1-904C0558674E}"/>
                </a:ext>
              </a:extLst>
            </p:cNvPr>
            <p:cNvSpPr>
              <a:spLocks/>
            </p:cNvSpPr>
            <p:nvPr/>
          </p:nvSpPr>
          <p:spPr bwMode="auto">
            <a:xfrm>
              <a:off x="4268" y="374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1166">
              <a:extLst>
                <a:ext uri="{FF2B5EF4-FFF2-40B4-BE49-F238E27FC236}">
                  <a16:creationId xmlns:a16="http://schemas.microsoft.com/office/drawing/2014/main" id="{7D2C0709-6D67-405E-8CD6-39E55694808F}"/>
                </a:ext>
              </a:extLst>
            </p:cNvPr>
            <p:cNvSpPr>
              <a:spLocks/>
            </p:cNvSpPr>
            <p:nvPr/>
          </p:nvSpPr>
          <p:spPr bwMode="auto">
            <a:xfrm>
              <a:off x="4424" y="374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1167">
              <a:extLst>
                <a:ext uri="{FF2B5EF4-FFF2-40B4-BE49-F238E27FC236}">
                  <a16:creationId xmlns:a16="http://schemas.microsoft.com/office/drawing/2014/main" id="{00E0C938-60D6-46ED-830F-4033E40489A4}"/>
                </a:ext>
              </a:extLst>
            </p:cNvPr>
            <p:cNvSpPr>
              <a:spLocks/>
            </p:cNvSpPr>
            <p:nvPr/>
          </p:nvSpPr>
          <p:spPr bwMode="auto">
            <a:xfrm>
              <a:off x="4424" y="374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1168">
              <a:extLst>
                <a:ext uri="{FF2B5EF4-FFF2-40B4-BE49-F238E27FC236}">
                  <a16:creationId xmlns:a16="http://schemas.microsoft.com/office/drawing/2014/main" id="{D4C55EF2-257F-403A-A2A2-C248395D316C}"/>
                </a:ext>
              </a:extLst>
            </p:cNvPr>
            <p:cNvSpPr>
              <a:spLocks/>
            </p:cNvSpPr>
            <p:nvPr/>
          </p:nvSpPr>
          <p:spPr bwMode="auto">
            <a:xfrm>
              <a:off x="4578"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1169">
              <a:extLst>
                <a:ext uri="{FF2B5EF4-FFF2-40B4-BE49-F238E27FC236}">
                  <a16:creationId xmlns:a16="http://schemas.microsoft.com/office/drawing/2014/main" id="{F3F6D64B-4F10-4062-AD27-015DF6D7A8A9}"/>
                </a:ext>
              </a:extLst>
            </p:cNvPr>
            <p:cNvSpPr>
              <a:spLocks/>
            </p:cNvSpPr>
            <p:nvPr/>
          </p:nvSpPr>
          <p:spPr bwMode="auto">
            <a:xfrm>
              <a:off x="4578"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1170">
              <a:extLst>
                <a:ext uri="{FF2B5EF4-FFF2-40B4-BE49-F238E27FC236}">
                  <a16:creationId xmlns:a16="http://schemas.microsoft.com/office/drawing/2014/main" id="{BC02334C-3C19-4D80-B195-76F3AF00D3E9}"/>
                </a:ext>
              </a:extLst>
            </p:cNvPr>
            <p:cNvSpPr>
              <a:spLocks/>
            </p:cNvSpPr>
            <p:nvPr/>
          </p:nvSpPr>
          <p:spPr bwMode="auto">
            <a:xfrm>
              <a:off x="4734" y="359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40 h 128"/>
                <a:gd name="T16" fmla="*/ 130 w 130"/>
                <a:gd name="T17" fmla="*/ 52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1171">
              <a:extLst>
                <a:ext uri="{FF2B5EF4-FFF2-40B4-BE49-F238E27FC236}">
                  <a16:creationId xmlns:a16="http://schemas.microsoft.com/office/drawing/2014/main" id="{F33C640D-02E3-4873-97B5-8877D7881356}"/>
                </a:ext>
              </a:extLst>
            </p:cNvPr>
            <p:cNvSpPr>
              <a:spLocks/>
            </p:cNvSpPr>
            <p:nvPr/>
          </p:nvSpPr>
          <p:spPr bwMode="auto">
            <a:xfrm>
              <a:off x="4734" y="359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40 h 128"/>
                <a:gd name="T16" fmla="*/ 130 w 130"/>
                <a:gd name="T17" fmla="*/ 52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1172">
              <a:extLst>
                <a:ext uri="{FF2B5EF4-FFF2-40B4-BE49-F238E27FC236}">
                  <a16:creationId xmlns:a16="http://schemas.microsoft.com/office/drawing/2014/main" id="{DA3FF610-0B25-4490-8849-C556DC12F278}"/>
                </a:ext>
              </a:extLst>
            </p:cNvPr>
            <p:cNvSpPr>
              <a:spLocks/>
            </p:cNvSpPr>
            <p:nvPr/>
          </p:nvSpPr>
          <p:spPr bwMode="auto">
            <a:xfrm>
              <a:off x="3653" y="343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40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1173">
              <a:extLst>
                <a:ext uri="{FF2B5EF4-FFF2-40B4-BE49-F238E27FC236}">
                  <a16:creationId xmlns:a16="http://schemas.microsoft.com/office/drawing/2014/main" id="{472FBA7E-0058-490A-BE5A-333C154909C4}"/>
                </a:ext>
              </a:extLst>
            </p:cNvPr>
            <p:cNvSpPr>
              <a:spLocks/>
            </p:cNvSpPr>
            <p:nvPr/>
          </p:nvSpPr>
          <p:spPr bwMode="auto">
            <a:xfrm>
              <a:off x="3653" y="343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40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1174">
              <a:extLst>
                <a:ext uri="{FF2B5EF4-FFF2-40B4-BE49-F238E27FC236}">
                  <a16:creationId xmlns:a16="http://schemas.microsoft.com/office/drawing/2014/main" id="{8859532C-1020-45AD-9A31-E9C4A26CB5E0}"/>
                </a:ext>
              </a:extLst>
            </p:cNvPr>
            <p:cNvSpPr>
              <a:spLocks/>
            </p:cNvSpPr>
            <p:nvPr/>
          </p:nvSpPr>
          <p:spPr bwMode="auto">
            <a:xfrm>
              <a:off x="4115" y="343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1175">
              <a:extLst>
                <a:ext uri="{FF2B5EF4-FFF2-40B4-BE49-F238E27FC236}">
                  <a16:creationId xmlns:a16="http://schemas.microsoft.com/office/drawing/2014/main" id="{0045DE70-BF56-42DF-A33B-CECB1253B572}"/>
                </a:ext>
              </a:extLst>
            </p:cNvPr>
            <p:cNvSpPr>
              <a:spLocks/>
            </p:cNvSpPr>
            <p:nvPr/>
          </p:nvSpPr>
          <p:spPr bwMode="auto">
            <a:xfrm>
              <a:off x="4115" y="343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1176">
              <a:extLst>
                <a:ext uri="{FF2B5EF4-FFF2-40B4-BE49-F238E27FC236}">
                  <a16:creationId xmlns:a16="http://schemas.microsoft.com/office/drawing/2014/main" id="{106CF4C1-8BE5-4E2D-821F-D9CBDCA2BE1E}"/>
                </a:ext>
              </a:extLst>
            </p:cNvPr>
            <p:cNvSpPr>
              <a:spLocks/>
            </p:cNvSpPr>
            <p:nvPr/>
          </p:nvSpPr>
          <p:spPr bwMode="auto">
            <a:xfrm>
              <a:off x="4268" y="343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1177">
              <a:extLst>
                <a:ext uri="{FF2B5EF4-FFF2-40B4-BE49-F238E27FC236}">
                  <a16:creationId xmlns:a16="http://schemas.microsoft.com/office/drawing/2014/main" id="{D6EDB96B-CBAE-4B93-92E7-719B4A2612A1}"/>
                </a:ext>
              </a:extLst>
            </p:cNvPr>
            <p:cNvSpPr>
              <a:spLocks/>
            </p:cNvSpPr>
            <p:nvPr/>
          </p:nvSpPr>
          <p:spPr bwMode="auto">
            <a:xfrm>
              <a:off x="4268" y="343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1178">
              <a:extLst>
                <a:ext uri="{FF2B5EF4-FFF2-40B4-BE49-F238E27FC236}">
                  <a16:creationId xmlns:a16="http://schemas.microsoft.com/office/drawing/2014/main" id="{7942A86B-63C3-4BEB-841C-0857D5066D7A}"/>
                </a:ext>
              </a:extLst>
            </p:cNvPr>
            <p:cNvSpPr>
              <a:spLocks/>
            </p:cNvSpPr>
            <p:nvPr/>
          </p:nvSpPr>
          <p:spPr bwMode="auto">
            <a:xfrm>
              <a:off x="4424" y="343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179">
              <a:extLst>
                <a:ext uri="{FF2B5EF4-FFF2-40B4-BE49-F238E27FC236}">
                  <a16:creationId xmlns:a16="http://schemas.microsoft.com/office/drawing/2014/main" id="{76A4D3DF-3361-4F96-8C62-2E697EACAA9E}"/>
                </a:ext>
              </a:extLst>
            </p:cNvPr>
            <p:cNvSpPr>
              <a:spLocks/>
            </p:cNvSpPr>
            <p:nvPr/>
          </p:nvSpPr>
          <p:spPr bwMode="auto">
            <a:xfrm>
              <a:off x="4424" y="343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180">
              <a:extLst>
                <a:ext uri="{FF2B5EF4-FFF2-40B4-BE49-F238E27FC236}">
                  <a16:creationId xmlns:a16="http://schemas.microsoft.com/office/drawing/2014/main" id="{24793296-1BB5-42EA-B428-8688E0C025B0}"/>
                </a:ext>
              </a:extLst>
            </p:cNvPr>
            <p:cNvSpPr>
              <a:spLocks/>
            </p:cNvSpPr>
            <p:nvPr/>
          </p:nvSpPr>
          <p:spPr bwMode="auto">
            <a:xfrm>
              <a:off x="3653"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181">
              <a:extLst>
                <a:ext uri="{FF2B5EF4-FFF2-40B4-BE49-F238E27FC236}">
                  <a16:creationId xmlns:a16="http://schemas.microsoft.com/office/drawing/2014/main" id="{94D78954-10E6-443F-9D2F-F94300989279}"/>
                </a:ext>
              </a:extLst>
            </p:cNvPr>
            <p:cNvSpPr>
              <a:spLocks/>
            </p:cNvSpPr>
            <p:nvPr/>
          </p:nvSpPr>
          <p:spPr bwMode="auto">
            <a:xfrm>
              <a:off x="3653"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182">
              <a:extLst>
                <a:ext uri="{FF2B5EF4-FFF2-40B4-BE49-F238E27FC236}">
                  <a16:creationId xmlns:a16="http://schemas.microsoft.com/office/drawing/2014/main" id="{3B5A8ED5-B1DA-477B-ABE4-54AEC86F4862}"/>
                </a:ext>
              </a:extLst>
            </p:cNvPr>
            <p:cNvSpPr>
              <a:spLocks/>
            </p:cNvSpPr>
            <p:nvPr/>
          </p:nvSpPr>
          <p:spPr bwMode="auto">
            <a:xfrm>
              <a:off x="3961"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183">
              <a:extLst>
                <a:ext uri="{FF2B5EF4-FFF2-40B4-BE49-F238E27FC236}">
                  <a16:creationId xmlns:a16="http://schemas.microsoft.com/office/drawing/2014/main" id="{FC8699CA-948A-495D-A807-2651FD3154FC}"/>
                </a:ext>
              </a:extLst>
            </p:cNvPr>
            <p:cNvSpPr>
              <a:spLocks/>
            </p:cNvSpPr>
            <p:nvPr/>
          </p:nvSpPr>
          <p:spPr bwMode="auto">
            <a:xfrm>
              <a:off x="3961"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184">
              <a:extLst>
                <a:ext uri="{FF2B5EF4-FFF2-40B4-BE49-F238E27FC236}">
                  <a16:creationId xmlns:a16="http://schemas.microsoft.com/office/drawing/2014/main" id="{D9EBCD7D-BF4D-478F-A779-0AFF42739BBC}"/>
                </a:ext>
              </a:extLst>
            </p:cNvPr>
            <p:cNvSpPr>
              <a:spLocks/>
            </p:cNvSpPr>
            <p:nvPr/>
          </p:nvSpPr>
          <p:spPr bwMode="auto">
            <a:xfrm>
              <a:off x="4115"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1185">
              <a:extLst>
                <a:ext uri="{FF2B5EF4-FFF2-40B4-BE49-F238E27FC236}">
                  <a16:creationId xmlns:a16="http://schemas.microsoft.com/office/drawing/2014/main" id="{67906B08-E33A-437C-BB81-0F4B12D35B72}"/>
                </a:ext>
              </a:extLst>
            </p:cNvPr>
            <p:cNvSpPr>
              <a:spLocks/>
            </p:cNvSpPr>
            <p:nvPr/>
          </p:nvSpPr>
          <p:spPr bwMode="auto">
            <a:xfrm>
              <a:off x="4115"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1186">
              <a:extLst>
                <a:ext uri="{FF2B5EF4-FFF2-40B4-BE49-F238E27FC236}">
                  <a16:creationId xmlns:a16="http://schemas.microsoft.com/office/drawing/2014/main" id="{39B2EF98-C348-4CBF-AC73-D80E4CB91B65}"/>
                </a:ext>
              </a:extLst>
            </p:cNvPr>
            <p:cNvSpPr>
              <a:spLocks/>
            </p:cNvSpPr>
            <p:nvPr/>
          </p:nvSpPr>
          <p:spPr bwMode="auto">
            <a:xfrm>
              <a:off x="4268" y="328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6"/>
                  </a:lnTo>
                  <a:lnTo>
                    <a:pt x="130" y="66"/>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1187">
              <a:extLst>
                <a:ext uri="{FF2B5EF4-FFF2-40B4-BE49-F238E27FC236}">
                  <a16:creationId xmlns:a16="http://schemas.microsoft.com/office/drawing/2014/main" id="{12DC74AE-5E39-4B33-9D51-A1B5ADA3D561}"/>
                </a:ext>
              </a:extLst>
            </p:cNvPr>
            <p:cNvSpPr>
              <a:spLocks/>
            </p:cNvSpPr>
            <p:nvPr/>
          </p:nvSpPr>
          <p:spPr bwMode="auto">
            <a:xfrm>
              <a:off x="4268" y="328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6"/>
                  </a:lnTo>
                  <a:lnTo>
                    <a:pt x="130" y="66"/>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1188">
              <a:extLst>
                <a:ext uri="{FF2B5EF4-FFF2-40B4-BE49-F238E27FC236}">
                  <a16:creationId xmlns:a16="http://schemas.microsoft.com/office/drawing/2014/main" id="{85495DA5-C68D-4DBD-9618-ED1CFEA97A9E}"/>
                </a:ext>
              </a:extLst>
            </p:cNvPr>
            <p:cNvSpPr>
              <a:spLocks/>
            </p:cNvSpPr>
            <p:nvPr/>
          </p:nvSpPr>
          <p:spPr bwMode="auto">
            <a:xfrm>
              <a:off x="4424" y="3282"/>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1189">
              <a:extLst>
                <a:ext uri="{FF2B5EF4-FFF2-40B4-BE49-F238E27FC236}">
                  <a16:creationId xmlns:a16="http://schemas.microsoft.com/office/drawing/2014/main" id="{CCB39F70-E135-4BFD-A370-E501B7D04296}"/>
                </a:ext>
              </a:extLst>
            </p:cNvPr>
            <p:cNvSpPr>
              <a:spLocks/>
            </p:cNvSpPr>
            <p:nvPr/>
          </p:nvSpPr>
          <p:spPr bwMode="auto">
            <a:xfrm>
              <a:off x="4424" y="3282"/>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1190">
              <a:extLst>
                <a:ext uri="{FF2B5EF4-FFF2-40B4-BE49-F238E27FC236}">
                  <a16:creationId xmlns:a16="http://schemas.microsoft.com/office/drawing/2014/main" id="{A55B0D7C-2FC7-46FF-8DDD-91E55D27386A}"/>
                </a:ext>
              </a:extLst>
            </p:cNvPr>
            <p:cNvSpPr>
              <a:spLocks/>
            </p:cNvSpPr>
            <p:nvPr/>
          </p:nvSpPr>
          <p:spPr bwMode="auto">
            <a:xfrm>
              <a:off x="4578"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1191">
              <a:extLst>
                <a:ext uri="{FF2B5EF4-FFF2-40B4-BE49-F238E27FC236}">
                  <a16:creationId xmlns:a16="http://schemas.microsoft.com/office/drawing/2014/main" id="{CCEF8410-948D-4633-9114-753818D5AF3E}"/>
                </a:ext>
              </a:extLst>
            </p:cNvPr>
            <p:cNvSpPr>
              <a:spLocks/>
            </p:cNvSpPr>
            <p:nvPr/>
          </p:nvSpPr>
          <p:spPr bwMode="auto">
            <a:xfrm>
              <a:off x="4578"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1192">
              <a:extLst>
                <a:ext uri="{FF2B5EF4-FFF2-40B4-BE49-F238E27FC236}">
                  <a16:creationId xmlns:a16="http://schemas.microsoft.com/office/drawing/2014/main" id="{DD116914-C77E-4A70-BE3B-A2E1970FE525}"/>
                </a:ext>
              </a:extLst>
            </p:cNvPr>
            <p:cNvSpPr>
              <a:spLocks/>
            </p:cNvSpPr>
            <p:nvPr/>
          </p:nvSpPr>
          <p:spPr bwMode="auto">
            <a:xfrm>
              <a:off x="3653"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40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1193">
              <a:extLst>
                <a:ext uri="{FF2B5EF4-FFF2-40B4-BE49-F238E27FC236}">
                  <a16:creationId xmlns:a16="http://schemas.microsoft.com/office/drawing/2014/main" id="{6B5EA9AD-D284-461F-96E4-9EE410ECB988}"/>
                </a:ext>
              </a:extLst>
            </p:cNvPr>
            <p:cNvSpPr>
              <a:spLocks/>
            </p:cNvSpPr>
            <p:nvPr/>
          </p:nvSpPr>
          <p:spPr bwMode="auto">
            <a:xfrm>
              <a:off x="3653"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40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1194">
              <a:extLst>
                <a:ext uri="{FF2B5EF4-FFF2-40B4-BE49-F238E27FC236}">
                  <a16:creationId xmlns:a16="http://schemas.microsoft.com/office/drawing/2014/main" id="{C3370167-0116-414C-A6F7-0EBC1DA0250C}"/>
                </a:ext>
              </a:extLst>
            </p:cNvPr>
            <p:cNvSpPr>
              <a:spLocks/>
            </p:cNvSpPr>
            <p:nvPr/>
          </p:nvSpPr>
          <p:spPr bwMode="auto">
            <a:xfrm>
              <a:off x="3961"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1195">
              <a:extLst>
                <a:ext uri="{FF2B5EF4-FFF2-40B4-BE49-F238E27FC236}">
                  <a16:creationId xmlns:a16="http://schemas.microsoft.com/office/drawing/2014/main" id="{0E7D7BA1-8C32-4261-99FF-AEE5E390C186}"/>
                </a:ext>
              </a:extLst>
            </p:cNvPr>
            <p:cNvSpPr>
              <a:spLocks/>
            </p:cNvSpPr>
            <p:nvPr/>
          </p:nvSpPr>
          <p:spPr bwMode="auto">
            <a:xfrm>
              <a:off x="3961"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1196">
              <a:extLst>
                <a:ext uri="{FF2B5EF4-FFF2-40B4-BE49-F238E27FC236}">
                  <a16:creationId xmlns:a16="http://schemas.microsoft.com/office/drawing/2014/main" id="{3F9A8019-51FB-44FF-809A-3BB4095DC37B}"/>
                </a:ext>
              </a:extLst>
            </p:cNvPr>
            <p:cNvSpPr>
              <a:spLocks/>
            </p:cNvSpPr>
            <p:nvPr/>
          </p:nvSpPr>
          <p:spPr bwMode="auto">
            <a:xfrm>
              <a:off x="4115"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1197">
              <a:extLst>
                <a:ext uri="{FF2B5EF4-FFF2-40B4-BE49-F238E27FC236}">
                  <a16:creationId xmlns:a16="http://schemas.microsoft.com/office/drawing/2014/main" id="{89567196-BC48-4D93-9963-E98FA5B64165}"/>
                </a:ext>
              </a:extLst>
            </p:cNvPr>
            <p:cNvSpPr>
              <a:spLocks/>
            </p:cNvSpPr>
            <p:nvPr/>
          </p:nvSpPr>
          <p:spPr bwMode="auto">
            <a:xfrm>
              <a:off x="4115"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1198">
              <a:extLst>
                <a:ext uri="{FF2B5EF4-FFF2-40B4-BE49-F238E27FC236}">
                  <a16:creationId xmlns:a16="http://schemas.microsoft.com/office/drawing/2014/main" id="{107047FE-EA4D-4336-B651-103F564FA996}"/>
                </a:ext>
              </a:extLst>
            </p:cNvPr>
            <p:cNvSpPr>
              <a:spLocks/>
            </p:cNvSpPr>
            <p:nvPr/>
          </p:nvSpPr>
          <p:spPr bwMode="auto">
            <a:xfrm>
              <a:off x="4268" y="312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1199">
              <a:extLst>
                <a:ext uri="{FF2B5EF4-FFF2-40B4-BE49-F238E27FC236}">
                  <a16:creationId xmlns:a16="http://schemas.microsoft.com/office/drawing/2014/main" id="{FD276C09-9782-4D3D-9AAE-24B39D745D89}"/>
                </a:ext>
              </a:extLst>
            </p:cNvPr>
            <p:cNvSpPr>
              <a:spLocks/>
            </p:cNvSpPr>
            <p:nvPr/>
          </p:nvSpPr>
          <p:spPr bwMode="auto">
            <a:xfrm>
              <a:off x="4268" y="312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1200">
              <a:extLst>
                <a:ext uri="{FF2B5EF4-FFF2-40B4-BE49-F238E27FC236}">
                  <a16:creationId xmlns:a16="http://schemas.microsoft.com/office/drawing/2014/main" id="{4B51D6ED-C6DC-4B4E-8A6D-6B22F438ABCC}"/>
                </a:ext>
              </a:extLst>
            </p:cNvPr>
            <p:cNvSpPr>
              <a:spLocks/>
            </p:cNvSpPr>
            <p:nvPr/>
          </p:nvSpPr>
          <p:spPr bwMode="auto">
            <a:xfrm>
              <a:off x="4424" y="312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1201">
              <a:extLst>
                <a:ext uri="{FF2B5EF4-FFF2-40B4-BE49-F238E27FC236}">
                  <a16:creationId xmlns:a16="http://schemas.microsoft.com/office/drawing/2014/main" id="{3773F3E9-A5A8-435A-AD1F-2035E2B7750C}"/>
                </a:ext>
              </a:extLst>
            </p:cNvPr>
            <p:cNvSpPr>
              <a:spLocks/>
            </p:cNvSpPr>
            <p:nvPr/>
          </p:nvSpPr>
          <p:spPr bwMode="auto">
            <a:xfrm>
              <a:off x="4424" y="312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1202">
              <a:extLst>
                <a:ext uri="{FF2B5EF4-FFF2-40B4-BE49-F238E27FC236}">
                  <a16:creationId xmlns:a16="http://schemas.microsoft.com/office/drawing/2014/main" id="{A9BEECD1-8EC6-48AE-B307-DB6D0DB63445}"/>
                </a:ext>
              </a:extLst>
            </p:cNvPr>
            <p:cNvSpPr>
              <a:spLocks/>
            </p:cNvSpPr>
            <p:nvPr/>
          </p:nvSpPr>
          <p:spPr bwMode="auto">
            <a:xfrm>
              <a:off x="4578"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1203">
              <a:extLst>
                <a:ext uri="{FF2B5EF4-FFF2-40B4-BE49-F238E27FC236}">
                  <a16:creationId xmlns:a16="http://schemas.microsoft.com/office/drawing/2014/main" id="{C5F42DC1-8AEA-493A-8827-0F4833E906AB}"/>
                </a:ext>
              </a:extLst>
            </p:cNvPr>
            <p:cNvSpPr>
              <a:spLocks/>
            </p:cNvSpPr>
            <p:nvPr/>
          </p:nvSpPr>
          <p:spPr bwMode="auto">
            <a:xfrm>
              <a:off x="4578"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1204">
              <a:extLst>
                <a:ext uri="{FF2B5EF4-FFF2-40B4-BE49-F238E27FC236}">
                  <a16:creationId xmlns:a16="http://schemas.microsoft.com/office/drawing/2014/main" id="{BFFE3AF1-40EA-447E-A1EB-DD213735B67B}"/>
                </a:ext>
              </a:extLst>
            </p:cNvPr>
            <p:cNvSpPr>
              <a:spLocks/>
            </p:cNvSpPr>
            <p:nvPr/>
          </p:nvSpPr>
          <p:spPr bwMode="auto">
            <a:xfrm>
              <a:off x="3653"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1205">
              <a:extLst>
                <a:ext uri="{FF2B5EF4-FFF2-40B4-BE49-F238E27FC236}">
                  <a16:creationId xmlns:a16="http://schemas.microsoft.com/office/drawing/2014/main" id="{87491C86-E4F8-41F6-AF8B-44ABC0F4793F}"/>
                </a:ext>
              </a:extLst>
            </p:cNvPr>
            <p:cNvSpPr>
              <a:spLocks/>
            </p:cNvSpPr>
            <p:nvPr/>
          </p:nvSpPr>
          <p:spPr bwMode="auto">
            <a:xfrm>
              <a:off x="3653"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1206">
              <a:extLst>
                <a:ext uri="{FF2B5EF4-FFF2-40B4-BE49-F238E27FC236}">
                  <a16:creationId xmlns:a16="http://schemas.microsoft.com/office/drawing/2014/main" id="{9771E48C-C8B5-4A7A-8703-2BDF816BF3B2}"/>
                </a:ext>
              </a:extLst>
            </p:cNvPr>
            <p:cNvSpPr>
              <a:spLocks/>
            </p:cNvSpPr>
            <p:nvPr/>
          </p:nvSpPr>
          <p:spPr bwMode="auto">
            <a:xfrm>
              <a:off x="3961"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1207">
              <a:extLst>
                <a:ext uri="{FF2B5EF4-FFF2-40B4-BE49-F238E27FC236}">
                  <a16:creationId xmlns:a16="http://schemas.microsoft.com/office/drawing/2014/main" id="{D10A743E-2057-4167-9406-99D92048C148}"/>
                </a:ext>
              </a:extLst>
            </p:cNvPr>
            <p:cNvSpPr>
              <a:spLocks/>
            </p:cNvSpPr>
            <p:nvPr/>
          </p:nvSpPr>
          <p:spPr bwMode="auto">
            <a:xfrm>
              <a:off x="3961"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1208">
              <a:extLst>
                <a:ext uri="{FF2B5EF4-FFF2-40B4-BE49-F238E27FC236}">
                  <a16:creationId xmlns:a16="http://schemas.microsoft.com/office/drawing/2014/main" id="{A132697F-0F3E-42FE-8144-1D1240DFE065}"/>
                </a:ext>
              </a:extLst>
            </p:cNvPr>
            <p:cNvSpPr>
              <a:spLocks/>
            </p:cNvSpPr>
            <p:nvPr/>
          </p:nvSpPr>
          <p:spPr bwMode="auto">
            <a:xfrm>
              <a:off x="4115"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6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6"/>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1209">
              <a:extLst>
                <a:ext uri="{FF2B5EF4-FFF2-40B4-BE49-F238E27FC236}">
                  <a16:creationId xmlns:a16="http://schemas.microsoft.com/office/drawing/2014/main" id="{98E7802D-67BE-45D0-8A4B-38CBF017C5E6}"/>
                </a:ext>
              </a:extLst>
            </p:cNvPr>
            <p:cNvSpPr>
              <a:spLocks/>
            </p:cNvSpPr>
            <p:nvPr/>
          </p:nvSpPr>
          <p:spPr bwMode="auto">
            <a:xfrm>
              <a:off x="4115"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6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6"/>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1210">
              <a:extLst>
                <a:ext uri="{FF2B5EF4-FFF2-40B4-BE49-F238E27FC236}">
                  <a16:creationId xmlns:a16="http://schemas.microsoft.com/office/drawing/2014/main" id="{1DF906F1-F7E5-4347-972F-0A7A3DD48418}"/>
                </a:ext>
              </a:extLst>
            </p:cNvPr>
            <p:cNvSpPr>
              <a:spLocks/>
            </p:cNvSpPr>
            <p:nvPr/>
          </p:nvSpPr>
          <p:spPr bwMode="auto">
            <a:xfrm>
              <a:off x="4268" y="297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6"/>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1211">
              <a:extLst>
                <a:ext uri="{FF2B5EF4-FFF2-40B4-BE49-F238E27FC236}">
                  <a16:creationId xmlns:a16="http://schemas.microsoft.com/office/drawing/2014/main" id="{7620DE59-06F8-452D-BCAC-CBA15106F52D}"/>
                </a:ext>
              </a:extLst>
            </p:cNvPr>
            <p:cNvSpPr>
              <a:spLocks/>
            </p:cNvSpPr>
            <p:nvPr/>
          </p:nvSpPr>
          <p:spPr bwMode="auto">
            <a:xfrm>
              <a:off x="4268" y="297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6"/>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1212">
              <a:extLst>
                <a:ext uri="{FF2B5EF4-FFF2-40B4-BE49-F238E27FC236}">
                  <a16:creationId xmlns:a16="http://schemas.microsoft.com/office/drawing/2014/main" id="{DDCE2444-D173-44DF-A640-E2FB0ECD8A66}"/>
                </a:ext>
              </a:extLst>
            </p:cNvPr>
            <p:cNvSpPr>
              <a:spLocks/>
            </p:cNvSpPr>
            <p:nvPr/>
          </p:nvSpPr>
          <p:spPr bwMode="auto">
            <a:xfrm>
              <a:off x="4424" y="297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1213">
              <a:extLst>
                <a:ext uri="{FF2B5EF4-FFF2-40B4-BE49-F238E27FC236}">
                  <a16:creationId xmlns:a16="http://schemas.microsoft.com/office/drawing/2014/main" id="{B4D73AB8-CFAD-476A-AB18-C6A53CAC278B}"/>
                </a:ext>
              </a:extLst>
            </p:cNvPr>
            <p:cNvSpPr>
              <a:spLocks/>
            </p:cNvSpPr>
            <p:nvPr/>
          </p:nvSpPr>
          <p:spPr bwMode="auto">
            <a:xfrm>
              <a:off x="4424" y="297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1214">
              <a:extLst>
                <a:ext uri="{FF2B5EF4-FFF2-40B4-BE49-F238E27FC236}">
                  <a16:creationId xmlns:a16="http://schemas.microsoft.com/office/drawing/2014/main" id="{0CA5C339-BBFD-4C4B-A27B-5A3C161AC26D}"/>
                </a:ext>
              </a:extLst>
            </p:cNvPr>
            <p:cNvSpPr>
              <a:spLocks/>
            </p:cNvSpPr>
            <p:nvPr/>
          </p:nvSpPr>
          <p:spPr bwMode="auto">
            <a:xfrm>
              <a:off x="4578"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1215">
              <a:extLst>
                <a:ext uri="{FF2B5EF4-FFF2-40B4-BE49-F238E27FC236}">
                  <a16:creationId xmlns:a16="http://schemas.microsoft.com/office/drawing/2014/main" id="{BFB446DE-3F44-41D9-B86C-86831E93920E}"/>
                </a:ext>
              </a:extLst>
            </p:cNvPr>
            <p:cNvSpPr>
              <a:spLocks/>
            </p:cNvSpPr>
            <p:nvPr/>
          </p:nvSpPr>
          <p:spPr bwMode="auto">
            <a:xfrm>
              <a:off x="4578"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1216">
              <a:extLst>
                <a:ext uri="{FF2B5EF4-FFF2-40B4-BE49-F238E27FC236}">
                  <a16:creationId xmlns:a16="http://schemas.microsoft.com/office/drawing/2014/main" id="{6A6FA93A-CBD8-4513-B98C-F548D97F76CA}"/>
                </a:ext>
              </a:extLst>
            </p:cNvPr>
            <p:cNvSpPr>
              <a:spLocks/>
            </p:cNvSpPr>
            <p:nvPr/>
          </p:nvSpPr>
          <p:spPr bwMode="auto">
            <a:xfrm>
              <a:off x="3653" y="281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1217">
              <a:extLst>
                <a:ext uri="{FF2B5EF4-FFF2-40B4-BE49-F238E27FC236}">
                  <a16:creationId xmlns:a16="http://schemas.microsoft.com/office/drawing/2014/main" id="{5930EA65-1254-4F39-96C4-C63C85E1C2C6}"/>
                </a:ext>
              </a:extLst>
            </p:cNvPr>
            <p:cNvSpPr>
              <a:spLocks/>
            </p:cNvSpPr>
            <p:nvPr/>
          </p:nvSpPr>
          <p:spPr bwMode="auto">
            <a:xfrm>
              <a:off x="3653" y="281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1218">
              <a:extLst>
                <a:ext uri="{FF2B5EF4-FFF2-40B4-BE49-F238E27FC236}">
                  <a16:creationId xmlns:a16="http://schemas.microsoft.com/office/drawing/2014/main" id="{C32CEC5E-C1DA-492D-A766-97A7375986F0}"/>
                </a:ext>
              </a:extLst>
            </p:cNvPr>
            <p:cNvSpPr>
              <a:spLocks/>
            </p:cNvSpPr>
            <p:nvPr/>
          </p:nvSpPr>
          <p:spPr bwMode="auto">
            <a:xfrm>
              <a:off x="4115" y="281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1219">
              <a:extLst>
                <a:ext uri="{FF2B5EF4-FFF2-40B4-BE49-F238E27FC236}">
                  <a16:creationId xmlns:a16="http://schemas.microsoft.com/office/drawing/2014/main" id="{4BB13F6B-4E3C-46D6-95C5-A7839A54E52D}"/>
                </a:ext>
              </a:extLst>
            </p:cNvPr>
            <p:cNvSpPr>
              <a:spLocks/>
            </p:cNvSpPr>
            <p:nvPr/>
          </p:nvSpPr>
          <p:spPr bwMode="auto">
            <a:xfrm>
              <a:off x="4115" y="281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1220">
              <a:extLst>
                <a:ext uri="{FF2B5EF4-FFF2-40B4-BE49-F238E27FC236}">
                  <a16:creationId xmlns:a16="http://schemas.microsoft.com/office/drawing/2014/main" id="{2BC86A22-024C-4C95-BE70-54A23BB79507}"/>
                </a:ext>
              </a:extLst>
            </p:cNvPr>
            <p:cNvSpPr>
              <a:spLocks/>
            </p:cNvSpPr>
            <p:nvPr/>
          </p:nvSpPr>
          <p:spPr bwMode="auto">
            <a:xfrm>
              <a:off x="4268" y="281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4"/>
                  </a:lnTo>
                  <a:lnTo>
                    <a:pt x="78" y="128"/>
                  </a:lnTo>
                  <a:lnTo>
                    <a:pt x="66" y="130"/>
                  </a:lnTo>
                  <a:lnTo>
                    <a:pt x="66"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1221">
              <a:extLst>
                <a:ext uri="{FF2B5EF4-FFF2-40B4-BE49-F238E27FC236}">
                  <a16:creationId xmlns:a16="http://schemas.microsoft.com/office/drawing/2014/main" id="{366FE553-A0B6-4E92-8568-CB981B75EE04}"/>
                </a:ext>
              </a:extLst>
            </p:cNvPr>
            <p:cNvSpPr>
              <a:spLocks/>
            </p:cNvSpPr>
            <p:nvPr/>
          </p:nvSpPr>
          <p:spPr bwMode="auto">
            <a:xfrm>
              <a:off x="4268" y="281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4"/>
                  </a:lnTo>
                  <a:lnTo>
                    <a:pt x="78" y="128"/>
                  </a:lnTo>
                  <a:lnTo>
                    <a:pt x="66" y="130"/>
                  </a:lnTo>
                  <a:lnTo>
                    <a:pt x="66"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1222">
              <a:extLst>
                <a:ext uri="{FF2B5EF4-FFF2-40B4-BE49-F238E27FC236}">
                  <a16:creationId xmlns:a16="http://schemas.microsoft.com/office/drawing/2014/main" id="{98CB76E6-6177-4BBE-9EE1-29E9FC018BEA}"/>
                </a:ext>
              </a:extLst>
            </p:cNvPr>
            <p:cNvSpPr>
              <a:spLocks/>
            </p:cNvSpPr>
            <p:nvPr/>
          </p:nvSpPr>
          <p:spPr bwMode="auto">
            <a:xfrm>
              <a:off x="4424" y="281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6" y="128"/>
                  </a:lnTo>
                  <a:lnTo>
                    <a:pt x="64" y="130"/>
                  </a:lnTo>
                  <a:lnTo>
                    <a:pt x="64" y="130"/>
                  </a:lnTo>
                  <a:lnTo>
                    <a:pt x="50"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1223">
              <a:extLst>
                <a:ext uri="{FF2B5EF4-FFF2-40B4-BE49-F238E27FC236}">
                  <a16:creationId xmlns:a16="http://schemas.microsoft.com/office/drawing/2014/main" id="{847EA42D-712A-4070-87C1-0AD7B2D8A79E}"/>
                </a:ext>
              </a:extLst>
            </p:cNvPr>
            <p:cNvSpPr>
              <a:spLocks/>
            </p:cNvSpPr>
            <p:nvPr/>
          </p:nvSpPr>
          <p:spPr bwMode="auto">
            <a:xfrm>
              <a:off x="4424" y="281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6" y="128"/>
                  </a:lnTo>
                  <a:lnTo>
                    <a:pt x="64" y="130"/>
                  </a:lnTo>
                  <a:lnTo>
                    <a:pt x="64" y="130"/>
                  </a:lnTo>
                  <a:lnTo>
                    <a:pt x="50"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1224">
              <a:extLst>
                <a:ext uri="{FF2B5EF4-FFF2-40B4-BE49-F238E27FC236}">
                  <a16:creationId xmlns:a16="http://schemas.microsoft.com/office/drawing/2014/main" id="{A552DA70-C64B-48B7-9C2D-67D6F33617CA}"/>
                </a:ext>
              </a:extLst>
            </p:cNvPr>
            <p:cNvSpPr>
              <a:spLocks/>
            </p:cNvSpPr>
            <p:nvPr/>
          </p:nvSpPr>
          <p:spPr bwMode="auto">
            <a:xfrm>
              <a:off x="3807" y="266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1225">
              <a:extLst>
                <a:ext uri="{FF2B5EF4-FFF2-40B4-BE49-F238E27FC236}">
                  <a16:creationId xmlns:a16="http://schemas.microsoft.com/office/drawing/2014/main" id="{F9698433-1A95-4DE4-A2B5-0E453A659AD5}"/>
                </a:ext>
              </a:extLst>
            </p:cNvPr>
            <p:cNvSpPr>
              <a:spLocks/>
            </p:cNvSpPr>
            <p:nvPr/>
          </p:nvSpPr>
          <p:spPr bwMode="auto">
            <a:xfrm>
              <a:off x="3807" y="266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6" name="Group 495">
            <a:extLst>
              <a:ext uri="{FF2B5EF4-FFF2-40B4-BE49-F238E27FC236}">
                <a16:creationId xmlns:a16="http://schemas.microsoft.com/office/drawing/2014/main" id="{B617837D-8982-459E-91BC-2D6B31AD1BBF}"/>
              </a:ext>
            </a:extLst>
          </p:cNvPr>
          <p:cNvGrpSpPr>
            <a:grpSpLocks noChangeAspect="1"/>
          </p:cNvGrpSpPr>
          <p:nvPr userDrawn="1"/>
        </p:nvGrpSpPr>
        <p:grpSpPr bwMode="auto">
          <a:xfrm>
            <a:off x="8146931" y="4140000"/>
            <a:ext cx="773869" cy="772938"/>
            <a:chOff x="6255" y="2681"/>
            <a:chExt cx="1662" cy="1660"/>
          </a:xfrm>
          <a:solidFill>
            <a:schemeClr val="accent1"/>
          </a:solidFill>
        </p:grpSpPr>
        <p:sp>
          <p:nvSpPr>
            <p:cNvPr id="377" name="Freeform 496">
              <a:extLst>
                <a:ext uri="{FF2B5EF4-FFF2-40B4-BE49-F238E27FC236}">
                  <a16:creationId xmlns:a16="http://schemas.microsoft.com/office/drawing/2014/main" id="{92F602EF-D662-475E-9C35-5C6D1C23D5C6}"/>
                </a:ext>
              </a:extLst>
            </p:cNvPr>
            <p:cNvSpPr>
              <a:spLocks/>
            </p:cNvSpPr>
            <p:nvPr/>
          </p:nvSpPr>
          <p:spPr bwMode="auto">
            <a:xfrm>
              <a:off x="7022"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497">
              <a:extLst>
                <a:ext uri="{FF2B5EF4-FFF2-40B4-BE49-F238E27FC236}">
                  <a16:creationId xmlns:a16="http://schemas.microsoft.com/office/drawing/2014/main" id="{AD338D17-BFDC-438D-83F7-8A3DF03A959E}"/>
                </a:ext>
              </a:extLst>
            </p:cNvPr>
            <p:cNvSpPr>
              <a:spLocks/>
            </p:cNvSpPr>
            <p:nvPr/>
          </p:nvSpPr>
          <p:spPr bwMode="auto">
            <a:xfrm>
              <a:off x="7022"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498">
              <a:extLst>
                <a:ext uri="{FF2B5EF4-FFF2-40B4-BE49-F238E27FC236}">
                  <a16:creationId xmlns:a16="http://schemas.microsoft.com/office/drawing/2014/main" id="{2FDB6807-84A6-428D-AE41-AE59F2EE4E91}"/>
                </a:ext>
              </a:extLst>
            </p:cNvPr>
            <p:cNvSpPr>
              <a:spLocks/>
            </p:cNvSpPr>
            <p:nvPr/>
          </p:nvSpPr>
          <p:spPr bwMode="auto">
            <a:xfrm>
              <a:off x="7176" y="2681"/>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499">
              <a:extLst>
                <a:ext uri="{FF2B5EF4-FFF2-40B4-BE49-F238E27FC236}">
                  <a16:creationId xmlns:a16="http://schemas.microsoft.com/office/drawing/2014/main" id="{AA9A1688-C51D-4839-A639-F71AA390EBBA}"/>
                </a:ext>
              </a:extLst>
            </p:cNvPr>
            <p:cNvSpPr>
              <a:spLocks/>
            </p:cNvSpPr>
            <p:nvPr/>
          </p:nvSpPr>
          <p:spPr bwMode="auto">
            <a:xfrm>
              <a:off x="7176" y="2681"/>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500">
              <a:extLst>
                <a:ext uri="{FF2B5EF4-FFF2-40B4-BE49-F238E27FC236}">
                  <a16:creationId xmlns:a16="http://schemas.microsoft.com/office/drawing/2014/main" id="{DA2072D4-EBD7-4C9B-A1C6-1C1FFCB88448}"/>
                </a:ext>
              </a:extLst>
            </p:cNvPr>
            <p:cNvSpPr>
              <a:spLocks/>
            </p:cNvSpPr>
            <p:nvPr/>
          </p:nvSpPr>
          <p:spPr bwMode="auto">
            <a:xfrm>
              <a:off x="7328"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501">
              <a:extLst>
                <a:ext uri="{FF2B5EF4-FFF2-40B4-BE49-F238E27FC236}">
                  <a16:creationId xmlns:a16="http://schemas.microsoft.com/office/drawing/2014/main" id="{8BA66D66-C297-47EF-9F3C-F983CD3CEEC5}"/>
                </a:ext>
              </a:extLst>
            </p:cNvPr>
            <p:cNvSpPr>
              <a:spLocks/>
            </p:cNvSpPr>
            <p:nvPr/>
          </p:nvSpPr>
          <p:spPr bwMode="auto">
            <a:xfrm>
              <a:off x="7328"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502">
              <a:extLst>
                <a:ext uri="{FF2B5EF4-FFF2-40B4-BE49-F238E27FC236}">
                  <a16:creationId xmlns:a16="http://schemas.microsoft.com/office/drawing/2014/main" id="{CF55487A-D8C8-4D61-9B3F-BE9444302969}"/>
                </a:ext>
              </a:extLst>
            </p:cNvPr>
            <p:cNvSpPr>
              <a:spLocks/>
            </p:cNvSpPr>
            <p:nvPr/>
          </p:nvSpPr>
          <p:spPr bwMode="auto">
            <a:xfrm>
              <a:off x="6255" y="4213"/>
              <a:ext cx="130" cy="128"/>
            </a:xfrm>
            <a:custGeom>
              <a:avLst/>
              <a:gdLst>
                <a:gd name="T0" fmla="*/ 64 w 130"/>
                <a:gd name="T1" fmla="*/ 0 h 128"/>
                <a:gd name="T2" fmla="*/ 64 w 130"/>
                <a:gd name="T3" fmla="*/ 0 h 128"/>
                <a:gd name="T4" fmla="*/ 78 w 130"/>
                <a:gd name="T5" fmla="*/ 2 h 128"/>
                <a:gd name="T6" fmla="*/ 90 w 130"/>
                <a:gd name="T7" fmla="*/ 6 h 128"/>
                <a:gd name="T8" fmla="*/ 100 w 130"/>
                <a:gd name="T9" fmla="*/ 12 h 128"/>
                <a:gd name="T10" fmla="*/ 110 w 130"/>
                <a:gd name="T11" fmla="*/ 20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20 h 128"/>
                <a:gd name="T66" fmla="*/ 30 w 130"/>
                <a:gd name="T67" fmla="*/ 12 h 128"/>
                <a:gd name="T68" fmla="*/ 40 w 130"/>
                <a:gd name="T69" fmla="*/ 6 h 128"/>
                <a:gd name="T70" fmla="*/ 52 w 130"/>
                <a:gd name="T71" fmla="*/ 2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20"/>
                  </a:lnTo>
                  <a:lnTo>
                    <a:pt x="30"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503">
              <a:extLst>
                <a:ext uri="{FF2B5EF4-FFF2-40B4-BE49-F238E27FC236}">
                  <a16:creationId xmlns:a16="http://schemas.microsoft.com/office/drawing/2014/main" id="{8DAD29AD-ED47-43C4-836C-FACE4603843E}"/>
                </a:ext>
              </a:extLst>
            </p:cNvPr>
            <p:cNvSpPr>
              <a:spLocks/>
            </p:cNvSpPr>
            <p:nvPr/>
          </p:nvSpPr>
          <p:spPr bwMode="auto">
            <a:xfrm>
              <a:off x="6255" y="4213"/>
              <a:ext cx="130" cy="128"/>
            </a:xfrm>
            <a:custGeom>
              <a:avLst/>
              <a:gdLst>
                <a:gd name="T0" fmla="*/ 64 w 130"/>
                <a:gd name="T1" fmla="*/ 0 h 128"/>
                <a:gd name="T2" fmla="*/ 64 w 130"/>
                <a:gd name="T3" fmla="*/ 0 h 128"/>
                <a:gd name="T4" fmla="*/ 78 w 130"/>
                <a:gd name="T5" fmla="*/ 2 h 128"/>
                <a:gd name="T6" fmla="*/ 90 w 130"/>
                <a:gd name="T7" fmla="*/ 6 h 128"/>
                <a:gd name="T8" fmla="*/ 100 w 130"/>
                <a:gd name="T9" fmla="*/ 12 h 128"/>
                <a:gd name="T10" fmla="*/ 110 w 130"/>
                <a:gd name="T11" fmla="*/ 20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20 h 128"/>
                <a:gd name="T66" fmla="*/ 30 w 130"/>
                <a:gd name="T67" fmla="*/ 12 h 128"/>
                <a:gd name="T68" fmla="*/ 40 w 130"/>
                <a:gd name="T69" fmla="*/ 6 h 128"/>
                <a:gd name="T70" fmla="*/ 52 w 130"/>
                <a:gd name="T71" fmla="*/ 2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20"/>
                  </a:lnTo>
                  <a:lnTo>
                    <a:pt x="30"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504">
              <a:extLst>
                <a:ext uri="{FF2B5EF4-FFF2-40B4-BE49-F238E27FC236}">
                  <a16:creationId xmlns:a16="http://schemas.microsoft.com/office/drawing/2014/main" id="{6B9DA630-4452-4FC8-8144-E642FF69D3BC}"/>
                </a:ext>
              </a:extLst>
            </p:cNvPr>
            <p:cNvSpPr>
              <a:spLocks/>
            </p:cNvSpPr>
            <p:nvPr/>
          </p:nvSpPr>
          <p:spPr bwMode="auto">
            <a:xfrm>
              <a:off x="640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505">
              <a:extLst>
                <a:ext uri="{FF2B5EF4-FFF2-40B4-BE49-F238E27FC236}">
                  <a16:creationId xmlns:a16="http://schemas.microsoft.com/office/drawing/2014/main" id="{461D94AD-D10A-4A0A-9C8E-4596AFE17E1F}"/>
                </a:ext>
              </a:extLst>
            </p:cNvPr>
            <p:cNvSpPr>
              <a:spLocks/>
            </p:cNvSpPr>
            <p:nvPr/>
          </p:nvSpPr>
          <p:spPr bwMode="auto">
            <a:xfrm>
              <a:off x="640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506">
              <a:extLst>
                <a:ext uri="{FF2B5EF4-FFF2-40B4-BE49-F238E27FC236}">
                  <a16:creationId xmlns:a16="http://schemas.microsoft.com/office/drawing/2014/main" id="{00BC5E70-5B1C-4A92-8308-FFE1F70DB731}"/>
                </a:ext>
              </a:extLst>
            </p:cNvPr>
            <p:cNvSpPr>
              <a:spLocks/>
            </p:cNvSpPr>
            <p:nvPr/>
          </p:nvSpPr>
          <p:spPr bwMode="auto">
            <a:xfrm>
              <a:off x="6716"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507">
              <a:extLst>
                <a:ext uri="{FF2B5EF4-FFF2-40B4-BE49-F238E27FC236}">
                  <a16:creationId xmlns:a16="http://schemas.microsoft.com/office/drawing/2014/main" id="{059FA988-9999-44CD-BF8B-5F92DB388291}"/>
                </a:ext>
              </a:extLst>
            </p:cNvPr>
            <p:cNvSpPr>
              <a:spLocks/>
            </p:cNvSpPr>
            <p:nvPr/>
          </p:nvSpPr>
          <p:spPr bwMode="auto">
            <a:xfrm>
              <a:off x="6716"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508">
              <a:extLst>
                <a:ext uri="{FF2B5EF4-FFF2-40B4-BE49-F238E27FC236}">
                  <a16:creationId xmlns:a16="http://schemas.microsoft.com/office/drawing/2014/main" id="{0256AFE7-53EF-4F95-AB96-85BAC5A4D255}"/>
                </a:ext>
              </a:extLst>
            </p:cNvPr>
            <p:cNvSpPr>
              <a:spLocks/>
            </p:cNvSpPr>
            <p:nvPr/>
          </p:nvSpPr>
          <p:spPr bwMode="auto">
            <a:xfrm>
              <a:off x="6870" y="4213"/>
              <a:ext cx="128" cy="128"/>
            </a:xfrm>
            <a:custGeom>
              <a:avLst/>
              <a:gdLst>
                <a:gd name="T0" fmla="*/ 64 w 128"/>
                <a:gd name="T1" fmla="*/ 0 h 128"/>
                <a:gd name="T2" fmla="*/ 64 w 128"/>
                <a:gd name="T3" fmla="*/ 0 h 128"/>
                <a:gd name="T4" fmla="*/ 76 w 128"/>
                <a:gd name="T5" fmla="*/ 2 h 128"/>
                <a:gd name="T6" fmla="*/ 88 w 128"/>
                <a:gd name="T7" fmla="*/ 6 h 128"/>
                <a:gd name="T8" fmla="*/ 98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98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98" y="12"/>
                  </a:lnTo>
                  <a:lnTo>
                    <a:pt x="108" y="20"/>
                  </a:lnTo>
                  <a:lnTo>
                    <a:pt x="116" y="28"/>
                  </a:lnTo>
                  <a:lnTo>
                    <a:pt x="122" y="40"/>
                  </a:lnTo>
                  <a:lnTo>
                    <a:pt x="126" y="52"/>
                  </a:lnTo>
                  <a:lnTo>
                    <a:pt x="128" y="64"/>
                  </a:lnTo>
                  <a:lnTo>
                    <a:pt x="128" y="64"/>
                  </a:lnTo>
                  <a:lnTo>
                    <a:pt x="126" y="78"/>
                  </a:lnTo>
                  <a:lnTo>
                    <a:pt x="122" y="90"/>
                  </a:lnTo>
                  <a:lnTo>
                    <a:pt x="116" y="100"/>
                  </a:lnTo>
                  <a:lnTo>
                    <a:pt x="108" y="110"/>
                  </a:lnTo>
                  <a:lnTo>
                    <a:pt x="98"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509">
              <a:extLst>
                <a:ext uri="{FF2B5EF4-FFF2-40B4-BE49-F238E27FC236}">
                  <a16:creationId xmlns:a16="http://schemas.microsoft.com/office/drawing/2014/main" id="{D5A743BF-B20E-4CD7-8BB5-116ED8F890FA}"/>
                </a:ext>
              </a:extLst>
            </p:cNvPr>
            <p:cNvSpPr>
              <a:spLocks/>
            </p:cNvSpPr>
            <p:nvPr/>
          </p:nvSpPr>
          <p:spPr bwMode="auto">
            <a:xfrm>
              <a:off x="6870" y="4213"/>
              <a:ext cx="128" cy="128"/>
            </a:xfrm>
            <a:custGeom>
              <a:avLst/>
              <a:gdLst>
                <a:gd name="T0" fmla="*/ 64 w 128"/>
                <a:gd name="T1" fmla="*/ 0 h 128"/>
                <a:gd name="T2" fmla="*/ 64 w 128"/>
                <a:gd name="T3" fmla="*/ 0 h 128"/>
                <a:gd name="T4" fmla="*/ 76 w 128"/>
                <a:gd name="T5" fmla="*/ 2 h 128"/>
                <a:gd name="T6" fmla="*/ 88 w 128"/>
                <a:gd name="T7" fmla="*/ 6 h 128"/>
                <a:gd name="T8" fmla="*/ 98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98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98" y="12"/>
                  </a:lnTo>
                  <a:lnTo>
                    <a:pt x="108" y="20"/>
                  </a:lnTo>
                  <a:lnTo>
                    <a:pt x="116" y="28"/>
                  </a:lnTo>
                  <a:lnTo>
                    <a:pt x="122" y="40"/>
                  </a:lnTo>
                  <a:lnTo>
                    <a:pt x="126" y="52"/>
                  </a:lnTo>
                  <a:lnTo>
                    <a:pt x="128" y="64"/>
                  </a:lnTo>
                  <a:lnTo>
                    <a:pt x="128" y="64"/>
                  </a:lnTo>
                  <a:lnTo>
                    <a:pt x="126" y="78"/>
                  </a:lnTo>
                  <a:lnTo>
                    <a:pt x="122" y="90"/>
                  </a:lnTo>
                  <a:lnTo>
                    <a:pt x="116" y="100"/>
                  </a:lnTo>
                  <a:lnTo>
                    <a:pt x="108" y="110"/>
                  </a:lnTo>
                  <a:lnTo>
                    <a:pt x="98"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510">
              <a:extLst>
                <a:ext uri="{FF2B5EF4-FFF2-40B4-BE49-F238E27FC236}">
                  <a16:creationId xmlns:a16="http://schemas.microsoft.com/office/drawing/2014/main" id="{5E4786EF-ED9D-4E49-8422-E14BF08A3A54}"/>
                </a:ext>
              </a:extLst>
            </p:cNvPr>
            <p:cNvSpPr>
              <a:spLocks/>
            </p:cNvSpPr>
            <p:nvPr/>
          </p:nvSpPr>
          <p:spPr bwMode="auto">
            <a:xfrm>
              <a:off x="7176"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511">
              <a:extLst>
                <a:ext uri="{FF2B5EF4-FFF2-40B4-BE49-F238E27FC236}">
                  <a16:creationId xmlns:a16="http://schemas.microsoft.com/office/drawing/2014/main" id="{750027A2-1621-47D2-B231-55BE9FFD8871}"/>
                </a:ext>
              </a:extLst>
            </p:cNvPr>
            <p:cNvSpPr>
              <a:spLocks/>
            </p:cNvSpPr>
            <p:nvPr/>
          </p:nvSpPr>
          <p:spPr bwMode="auto">
            <a:xfrm>
              <a:off x="7176"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512">
              <a:extLst>
                <a:ext uri="{FF2B5EF4-FFF2-40B4-BE49-F238E27FC236}">
                  <a16:creationId xmlns:a16="http://schemas.microsoft.com/office/drawing/2014/main" id="{52DF8025-E53F-44C5-A55F-DFBBEB7B8C0E}"/>
                </a:ext>
              </a:extLst>
            </p:cNvPr>
            <p:cNvSpPr>
              <a:spLocks/>
            </p:cNvSpPr>
            <p:nvPr/>
          </p:nvSpPr>
          <p:spPr bwMode="auto">
            <a:xfrm>
              <a:off x="7328"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513">
              <a:extLst>
                <a:ext uri="{FF2B5EF4-FFF2-40B4-BE49-F238E27FC236}">
                  <a16:creationId xmlns:a16="http://schemas.microsoft.com/office/drawing/2014/main" id="{F0E6A52A-8950-403A-B144-4ED886220E1E}"/>
                </a:ext>
              </a:extLst>
            </p:cNvPr>
            <p:cNvSpPr>
              <a:spLocks/>
            </p:cNvSpPr>
            <p:nvPr/>
          </p:nvSpPr>
          <p:spPr bwMode="auto">
            <a:xfrm>
              <a:off x="7328"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514">
              <a:extLst>
                <a:ext uri="{FF2B5EF4-FFF2-40B4-BE49-F238E27FC236}">
                  <a16:creationId xmlns:a16="http://schemas.microsoft.com/office/drawing/2014/main" id="{4385BF32-66C1-44D7-8C26-10E70A3964D2}"/>
                </a:ext>
              </a:extLst>
            </p:cNvPr>
            <p:cNvSpPr>
              <a:spLocks/>
            </p:cNvSpPr>
            <p:nvPr/>
          </p:nvSpPr>
          <p:spPr bwMode="auto">
            <a:xfrm>
              <a:off x="7635"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515">
              <a:extLst>
                <a:ext uri="{FF2B5EF4-FFF2-40B4-BE49-F238E27FC236}">
                  <a16:creationId xmlns:a16="http://schemas.microsoft.com/office/drawing/2014/main" id="{98C4D50E-0819-4A3E-BD28-9AF70577AF36}"/>
                </a:ext>
              </a:extLst>
            </p:cNvPr>
            <p:cNvSpPr>
              <a:spLocks/>
            </p:cNvSpPr>
            <p:nvPr/>
          </p:nvSpPr>
          <p:spPr bwMode="auto">
            <a:xfrm>
              <a:off x="7635"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516">
              <a:extLst>
                <a:ext uri="{FF2B5EF4-FFF2-40B4-BE49-F238E27FC236}">
                  <a16:creationId xmlns:a16="http://schemas.microsoft.com/office/drawing/2014/main" id="{8D35CCA8-4043-472D-A917-FE8A7DBF8121}"/>
                </a:ext>
              </a:extLst>
            </p:cNvPr>
            <p:cNvSpPr>
              <a:spLocks/>
            </p:cNvSpPr>
            <p:nvPr/>
          </p:nvSpPr>
          <p:spPr bwMode="auto">
            <a:xfrm>
              <a:off x="778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517">
              <a:extLst>
                <a:ext uri="{FF2B5EF4-FFF2-40B4-BE49-F238E27FC236}">
                  <a16:creationId xmlns:a16="http://schemas.microsoft.com/office/drawing/2014/main" id="{36A31865-AF8E-41DF-A31E-8A5DCB237466}"/>
                </a:ext>
              </a:extLst>
            </p:cNvPr>
            <p:cNvSpPr>
              <a:spLocks/>
            </p:cNvSpPr>
            <p:nvPr/>
          </p:nvSpPr>
          <p:spPr bwMode="auto">
            <a:xfrm>
              <a:off x="778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518">
              <a:extLst>
                <a:ext uri="{FF2B5EF4-FFF2-40B4-BE49-F238E27FC236}">
                  <a16:creationId xmlns:a16="http://schemas.microsoft.com/office/drawing/2014/main" id="{9C5049CA-7A95-4F4D-AD7D-74C28E444E5F}"/>
                </a:ext>
              </a:extLst>
            </p:cNvPr>
            <p:cNvSpPr>
              <a:spLocks/>
            </p:cNvSpPr>
            <p:nvPr/>
          </p:nvSpPr>
          <p:spPr bwMode="auto">
            <a:xfrm>
              <a:off x="6255" y="406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88 h 128"/>
                <a:gd name="T26" fmla="*/ 118 w 130"/>
                <a:gd name="T27" fmla="*/ 100 h 128"/>
                <a:gd name="T28" fmla="*/ 110 w 130"/>
                <a:gd name="T29" fmla="*/ 108 h 128"/>
                <a:gd name="T30" fmla="*/ 100 w 130"/>
                <a:gd name="T31" fmla="*/ 116 h 128"/>
                <a:gd name="T32" fmla="*/ 90 w 130"/>
                <a:gd name="T33" fmla="*/ 122 h 128"/>
                <a:gd name="T34" fmla="*/ 78 w 130"/>
                <a:gd name="T35" fmla="*/ 126 h 128"/>
                <a:gd name="T36" fmla="*/ 64 w 130"/>
                <a:gd name="T37" fmla="*/ 128 h 128"/>
                <a:gd name="T38" fmla="*/ 64 w 130"/>
                <a:gd name="T39" fmla="*/ 128 h 128"/>
                <a:gd name="T40" fmla="*/ 52 w 130"/>
                <a:gd name="T41" fmla="*/ 126 h 128"/>
                <a:gd name="T42" fmla="*/ 40 w 130"/>
                <a:gd name="T43" fmla="*/ 122 h 128"/>
                <a:gd name="T44" fmla="*/ 30 w 130"/>
                <a:gd name="T45" fmla="*/ 116 h 128"/>
                <a:gd name="T46" fmla="*/ 20 w 130"/>
                <a:gd name="T47" fmla="*/ 108 h 128"/>
                <a:gd name="T48" fmla="*/ 12 w 130"/>
                <a:gd name="T49" fmla="*/ 100 h 128"/>
                <a:gd name="T50" fmla="*/ 6 w 130"/>
                <a:gd name="T51" fmla="*/ 88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519">
              <a:extLst>
                <a:ext uri="{FF2B5EF4-FFF2-40B4-BE49-F238E27FC236}">
                  <a16:creationId xmlns:a16="http://schemas.microsoft.com/office/drawing/2014/main" id="{BDE4D5F1-0D8C-4A50-B087-42091D20F7F6}"/>
                </a:ext>
              </a:extLst>
            </p:cNvPr>
            <p:cNvSpPr>
              <a:spLocks/>
            </p:cNvSpPr>
            <p:nvPr/>
          </p:nvSpPr>
          <p:spPr bwMode="auto">
            <a:xfrm>
              <a:off x="6255" y="406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88 h 128"/>
                <a:gd name="T26" fmla="*/ 118 w 130"/>
                <a:gd name="T27" fmla="*/ 100 h 128"/>
                <a:gd name="T28" fmla="*/ 110 w 130"/>
                <a:gd name="T29" fmla="*/ 108 h 128"/>
                <a:gd name="T30" fmla="*/ 100 w 130"/>
                <a:gd name="T31" fmla="*/ 116 h 128"/>
                <a:gd name="T32" fmla="*/ 90 w 130"/>
                <a:gd name="T33" fmla="*/ 122 h 128"/>
                <a:gd name="T34" fmla="*/ 78 w 130"/>
                <a:gd name="T35" fmla="*/ 126 h 128"/>
                <a:gd name="T36" fmla="*/ 64 w 130"/>
                <a:gd name="T37" fmla="*/ 128 h 128"/>
                <a:gd name="T38" fmla="*/ 64 w 130"/>
                <a:gd name="T39" fmla="*/ 128 h 128"/>
                <a:gd name="T40" fmla="*/ 52 w 130"/>
                <a:gd name="T41" fmla="*/ 126 h 128"/>
                <a:gd name="T42" fmla="*/ 40 w 130"/>
                <a:gd name="T43" fmla="*/ 122 h 128"/>
                <a:gd name="T44" fmla="*/ 30 w 130"/>
                <a:gd name="T45" fmla="*/ 116 h 128"/>
                <a:gd name="T46" fmla="*/ 20 w 130"/>
                <a:gd name="T47" fmla="*/ 108 h 128"/>
                <a:gd name="T48" fmla="*/ 12 w 130"/>
                <a:gd name="T49" fmla="*/ 100 h 128"/>
                <a:gd name="T50" fmla="*/ 6 w 130"/>
                <a:gd name="T51" fmla="*/ 88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520">
              <a:extLst>
                <a:ext uri="{FF2B5EF4-FFF2-40B4-BE49-F238E27FC236}">
                  <a16:creationId xmlns:a16="http://schemas.microsoft.com/office/drawing/2014/main" id="{B63721EB-4975-4F37-BB2E-573C3ABE62AE}"/>
                </a:ext>
              </a:extLst>
            </p:cNvPr>
            <p:cNvSpPr>
              <a:spLocks/>
            </p:cNvSpPr>
            <p:nvPr/>
          </p:nvSpPr>
          <p:spPr bwMode="auto">
            <a:xfrm>
              <a:off x="640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4 w 128"/>
                <a:gd name="T51" fmla="*/ 88 h 128"/>
                <a:gd name="T52" fmla="*/ 2 w 128"/>
                <a:gd name="T53" fmla="*/ 76 h 128"/>
                <a:gd name="T54" fmla="*/ 0 w 128"/>
                <a:gd name="T55" fmla="*/ 64 h 128"/>
                <a:gd name="T56" fmla="*/ 0 w 128"/>
                <a:gd name="T57" fmla="*/ 64 h 128"/>
                <a:gd name="T58" fmla="*/ 2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88" y="122"/>
                  </a:lnTo>
                  <a:lnTo>
                    <a:pt x="76" y="126"/>
                  </a:lnTo>
                  <a:lnTo>
                    <a:pt x="64" y="128"/>
                  </a:lnTo>
                  <a:lnTo>
                    <a:pt x="64" y="128"/>
                  </a:lnTo>
                  <a:lnTo>
                    <a:pt x="52" y="126"/>
                  </a:lnTo>
                  <a:lnTo>
                    <a:pt x="40" y="122"/>
                  </a:lnTo>
                  <a:lnTo>
                    <a:pt x="28" y="116"/>
                  </a:lnTo>
                  <a:lnTo>
                    <a:pt x="18" y="108"/>
                  </a:lnTo>
                  <a:lnTo>
                    <a:pt x="10" y="100"/>
                  </a:lnTo>
                  <a:lnTo>
                    <a:pt x="4" y="88"/>
                  </a:lnTo>
                  <a:lnTo>
                    <a:pt x="2" y="76"/>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521">
              <a:extLst>
                <a:ext uri="{FF2B5EF4-FFF2-40B4-BE49-F238E27FC236}">
                  <a16:creationId xmlns:a16="http://schemas.microsoft.com/office/drawing/2014/main" id="{557DACAB-DFCD-4363-9620-3943D248E6A3}"/>
                </a:ext>
              </a:extLst>
            </p:cNvPr>
            <p:cNvSpPr>
              <a:spLocks/>
            </p:cNvSpPr>
            <p:nvPr/>
          </p:nvSpPr>
          <p:spPr bwMode="auto">
            <a:xfrm>
              <a:off x="640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4 w 128"/>
                <a:gd name="T51" fmla="*/ 88 h 128"/>
                <a:gd name="T52" fmla="*/ 2 w 128"/>
                <a:gd name="T53" fmla="*/ 76 h 128"/>
                <a:gd name="T54" fmla="*/ 0 w 128"/>
                <a:gd name="T55" fmla="*/ 64 h 128"/>
                <a:gd name="T56" fmla="*/ 0 w 128"/>
                <a:gd name="T57" fmla="*/ 64 h 128"/>
                <a:gd name="T58" fmla="*/ 2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88" y="122"/>
                  </a:lnTo>
                  <a:lnTo>
                    <a:pt x="76" y="126"/>
                  </a:lnTo>
                  <a:lnTo>
                    <a:pt x="64" y="128"/>
                  </a:lnTo>
                  <a:lnTo>
                    <a:pt x="64" y="128"/>
                  </a:lnTo>
                  <a:lnTo>
                    <a:pt x="52" y="126"/>
                  </a:lnTo>
                  <a:lnTo>
                    <a:pt x="40" y="122"/>
                  </a:lnTo>
                  <a:lnTo>
                    <a:pt x="28" y="116"/>
                  </a:lnTo>
                  <a:lnTo>
                    <a:pt x="18" y="108"/>
                  </a:lnTo>
                  <a:lnTo>
                    <a:pt x="10" y="100"/>
                  </a:lnTo>
                  <a:lnTo>
                    <a:pt x="4" y="88"/>
                  </a:lnTo>
                  <a:lnTo>
                    <a:pt x="2" y="76"/>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522">
              <a:extLst>
                <a:ext uri="{FF2B5EF4-FFF2-40B4-BE49-F238E27FC236}">
                  <a16:creationId xmlns:a16="http://schemas.microsoft.com/office/drawing/2014/main" id="{45D06CDC-7A16-4281-A1CD-2523177E6EED}"/>
                </a:ext>
              </a:extLst>
            </p:cNvPr>
            <p:cNvSpPr>
              <a:spLocks/>
            </p:cNvSpPr>
            <p:nvPr/>
          </p:nvSpPr>
          <p:spPr bwMode="auto">
            <a:xfrm>
              <a:off x="6716"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523">
              <a:extLst>
                <a:ext uri="{FF2B5EF4-FFF2-40B4-BE49-F238E27FC236}">
                  <a16:creationId xmlns:a16="http://schemas.microsoft.com/office/drawing/2014/main" id="{62568DBC-230D-49DF-A0CD-3ADA1F606991}"/>
                </a:ext>
              </a:extLst>
            </p:cNvPr>
            <p:cNvSpPr>
              <a:spLocks/>
            </p:cNvSpPr>
            <p:nvPr/>
          </p:nvSpPr>
          <p:spPr bwMode="auto">
            <a:xfrm>
              <a:off x="6716"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524">
              <a:extLst>
                <a:ext uri="{FF2B5EF4-FFF2-40B4-BE49-F238E27FC236}">
                  <a16:creationId xmlns:a16="http://schemas.microsoft.com/office/drawing/2014/main" id="{65898C09-4C5B-4B3E-ACF7-19129971667E}"/>
                </a:ext>
              </a:extLst>
            </p:cNvPr>
            <p:cNvSpPr>
              <a:spLocks/>
            </p:cNvSpPr>
            <p:nvPr/>
          </p:nvSpPr>
          <p:spPr bwMode="auto">
            <a:xfrm>
              <a:off x="6870" y="4061"/>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525">
              <a:extLst>
                <a:ext uri="{FF2B5EF4-FFF2-40B4-BE49-F238E27FC236}">
                  <a16:creationId xmlns:a16="http://schemas.microsoft.com/office/drawing/2014/main" id="{DE632242-9016-4EF9-93CD-E2097B3AFAD4}"/>
                </a:ext>
              </a:extLst>
            </p:cNvPr>
            <p:cNvSpPr>
              <a:spLocks/>
            </p:cNvSpPr>
            <p:nvPr/>
          </p:nvSpPr>
          <p:spPr bwMode="auto">
            <a:xfrm>
              <a:off x="6870" y="4061"/>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526">
              <a:extLst>
                <a:ext uri="{FF2B5EF4-FFF2-40B4-BE49-F238E27FC236}">
                  <a16:creationId xmlns:a16="http://schemas.microsoft.com/office/drawing/2014/main" id="{72E850DA-CAAF-44AC-8406-7943CCE270D7}"/>
                </a:ext>
              </a:extLst>
            </p:cNvPr>
            <p:cNvSpPr>
              <a:spLocks/>
            </p:cNvSpPr>
            <p:nvPr/>
          </p:nvSpPr>
          <p:spPr bwMode="auto">
            <a:xfrm>
              <a:off x="7176"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527">
              <a:extLst>
                <a:ext uri="{FF2B5EF4-FFF2-40B4-BE49-F238E27FC236}">
                  <a16:creationId xmlns:a16="http://schemas.microsoft.com/office/drawing/2014/main" id="{5179F3CD-AF66-46C2-864C-04D948F79AD2}"/>
                </a:ext>
              </a:extLst>
            </p:cNvPr>
            <p:cNvSpPr>
              <a:spLocks/>
            </p:cNvSpPr>
            <p:nvPr/>
          </p:nvSpPr>
          <p:spPr bwMode="auto">
            <a:xfrm>
              <a:off x="7176"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528">
              <a:extLst>
                <a:ext uri="{FF2B5EF4-FFF2-40B4-BE49-F238E27FC236}">
                  <a16:creationId xmlns:a16="http://schemas.microsoft.com/office/drawing/2014/main" id="{F2671C82-A8EF-4D96-8749-DB330BDD56A6}"/>
                </a:ext>
              </a:extLst>
            </p:cNvPr>
            <p:cNvSpPr>
              <a:spLocks/>
            </p:cNvSpPr>
            <p:nvPr/>
          </p:nvSpPr>
          <p:spPr bwMode="auto">
            <a:xfrm>
              <a:off x="7328"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529">
              <a:extLst>
                <a:ext uri="{FF2B5EF4-FFF2-40B4-BE49-F238E27FC236}">
                  <a16:creationId xmlns:a16="http://schemas.microsoft.com/office/drawing/2014/main" id="{9E02F813-36EF-4E97-8993-C14219EC5C95}"/>
                </a:ext>
              </a:extLst>
            </p:cNvPr>
            <p:cNvSpPr>
              <a:spLocks/>
            </p:cNvSpPr>
            <p:nvPr/>
          </p:nvSpPr>
          <p:spPr bwMode="auto">
            <a:xfrm>
              <a:off x="7328"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530">
              <a:extLst>
                <a:ext uri="{FF2B5EF4-FFF2-40B4-BE49-F238E27FC236}">
                  <a16:creationId xmlns:a16="http://schemas.microsoft.com/office/drawing/2014/main" id="{FCB21955-AED3-4FDD-A35F-FD9AB4AA49BE}"/>
                </a:ext>
              </a:extLst>
            </p:cNvPr>
            <p:cNvSpPr>
              <a:spLocks/>
            </p:cNvSpPr>
            <p:nvPr/>
          </p:nvSpPr>
          <p:spPr bwMode="auto">
            <a:xfrm>
              <a:off x="7635"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531">
              <a:extLst>
                <a:ext uri="{FF2B5EF4-FFF2-40B4-BE49-F238E27FC236}">
                  <a16:creationId xmlns:a16="http://schemas.microsoft.com/office/drawing/2014/main" id="{D92DBF65-4104-4E9D-AC74-2E176CDEA14C}"/>
                </a:ext>
              </a:extLst>
            </p:cNvPr>
            <p:cNvSpPr>
              <a:spLocks/>
            </p:cNvSpPr>
            <p:nvPr/>
          </p:nvSpPr>
          <p:spPr bwMode="auto">
            <a:xfrm>
              <a:off x="7635"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532">
              <a:extLst>
                <a:ext uri="{FF2B5EF4-FFF2-40B4-BE49-F238E27FC236}">
                  <a16:creationId xmlns:a16="http://schemas.microsoft.com/office/drawing/2014/main" id="{859BBA40-F12C-434E-912A-B4DB258A5EFA}"/>
                </a:ext>
              </a:extLst>
            </p:cNvPr>
            <p:cNvSpPr>
              <a:spLocks/>
            </p:cNvSpPr>
            <p:nvPr/>
          </p:nvSpPr>
          <p:spPr bwMode="auto">
            <a:xfrm>
              <a:off x="778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533">
              <a:extLst>
                <a:ext uri="{FF2B5EF4-FFF2-40B4-BE49-F238E27FC236}">
                  <a16:creationId xmlns:a16="http://schemas.microsoft.com/office/drawing/2014/main" id="{ED993733-8CEF-4F0A-AA5D-19861765A155}"/>
                </a:ext>
              </a:extLst>
            </p:cNvPr>
            <p:cNvSpPr>
              <a:spLocks/>
            </p:cNvSpPr>
            <p:nvPr/>
          </p:nvSpPr>
          <p:spPr bwMode="auto">
            <a:xfrm>
              <a:off x="778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534">
              <a:extLst>
                <a:ext uri="{FF2B5EF4-FFF2-40B4-BE49-F238E27FC236}">
                  <a16:creationId xmlns:a16="http://schemas.microsoft.com/office/drawing/2014/main" id="{BEED7530-7197-4B9B-93E2-2AF46CF88BA6}"/>
                </a:ext>
              </a:extLst>
            </p:cNvPr>
            <p:cNvSpPr>
              <a:spLocks/>
            </p:cNvSpPr>
            <p:nvPr/>
          </p:nvSpPr>
          <p:spPr bwMode="auto">
            <a:xfrm>
              <a:off x="6716"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6 w 128"/>
                <a:gd name="T17" fmla="*/ 53 h 129"/>
                <a:gd name="T18" fmla="*/ 128 w 128"/>
                <a:gd name="T19" fmla="*/ 65 h 129"/>
                <a:gd name="T20" fmla="*/ 128 w 128"/>
                <a:gd name="T21" fmla="*/ 65 h 129"/>
                <a:gd name="T22" fmla="*/ 126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0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0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6" y="53"/>
                  </a:lnTo>
                  <a:lnTo>
                    <a:pt x="128" y="65"/>
                  </a:lnTo>
                  <a:lnTo>
                    <a:pt x="128" y="65"/>
                  </a:lnTo>
                  <a:lnTo>
                    <a:pt x="126"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6" y="91"/>
                  </a:lnTo>
                  <a:lnTo>
                    <a:pt x="2" y="79"/>
                  </a:lnTo>
                  <a:lnTo>
                    <a:pt x="0" y="65"/>
                  </a:lnTo>
                  <a:lnTo>
                    <a:pt x="0" y="65"/>
                  </a:lnTo>
                  <a:lnTo>
                    <a:pt x="2" y="53"/>
                  </a:lnTo>
                  <a:lnTo>
                    <a:pt x="6" y="41"/>
                  </a:lnTo>
                  <a:lnTo>
                    <a:pt x="10"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535">
              <a:extLst>
                <a:ext uri="{FF2B5EF4-FFF2-40B4-BE49-F238E27FC236}">
                  <a16:creationId xmlns:a16="http://schemas.microsoft.com/office/drawing/2014/main" id="{1AC8697A-C8B5-4FC7-B945-3B43141AD135}"/>
                </a:ext>
              </a:extLst>
            </p:cNvPr>
            <p:cNvSpPr>
              <a:spLocks/>
            </p:cNvSpPr>
            <p:nvPr/>
          </p:nvSpPr>
          <p:spPr bwMode="auto">
            <a:xfrm>
              <a:off x="6716"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6 w 128"/>
                <a:gd name="T17" fmla="*/ 53 h 129"/>
                <a:gd name="T18" fmla="*/ 128 w 128"/>
                <a:gd name="T19" fmla="*/ 65 h 129"/>
                <a:gd name="T20" fmla="*/ 128 w 128"/>
                <a:gd name="T21" fmla="*/ 65 h 129"/>
                <a:gd name="T22" fmla="*/ 126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0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0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6" y="53"/>
                  </a:lnTo>
                  <a:lnTo>
                    <a:pt x="128" y="65"/>
                  </a:lnTo>
                  <a:lnTo>
                    <a:pt x="128" y="65"/>
                  </a:lnTo>
                  <a:lnTo>
                    <a:pt x="126"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6" y="91"/>
                  </a:lnTo>
                  <a:lnTo>
                    <a:pt x="2" y="79"/>
                  </a:lnTo>
                  <a:lnTo>
                    <a:pt x="0" y="65"/>
                  </a:lnTo>
                  <a:lnTo>
                    <a:pt x="0" y="65"/>
                  </a:lnTo>
                  <a:lnTo>
                    <a:pt x="2" y="53"/>
                  </a:lnTo>
                  <a:lnTo>
                    <a:pt x="6" y="41"/>
                  </a:lnTo>
                  <a:lnTo>
                    <a:pt x="10"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536">
              <a:extLst>
                <a:ext uri="{FF2B5EF4-FFF2-40B4-BE49-F238E27FC236}">
                  <a16:creationId xmlns:a16="http://schemas.microsoft.com/office/drawing/2014/main" id="{D1EFF243-F173-408C-8A63-E71C71EA956F}"/>
                </a:ext>
              </a:extLst>
            </p:cNvPr>
            <p:cNvSpPr>
              <a:spLocks/>
            </p:cNvSpPr>
            <p:nvPr/>
          </p:nvSpPr>
          <p:spPr bwMode="auto">
            <a:xfrm>
              <a:off x="6870" y="3906"/>
              <a:ext cx="128" cy="129"/>
            </a:xfrm>
            <a:custGeom>
              <a:avLst/>
              <a:gdLst>
                <a:gd name="T0" fmla="*/ 64 w 128"/>
                <a:gd name="T1" fmla="*/ 0 h 129"/>
                <a:gd name="T2" fmla="*/ 64 w 128"/>
                <a:gd name="T3" fmla="*/ 0 h 129"/>
                <a:gd name="T4" fmla="*/ 76 w 128"/>
                <a:gd name="T5" fmla="*/ 2 h 129"/>
                <a:gd name="T6" fmla="*/ 88 w 128"/>
                <a:gd name="T7" fmla="*/ 6 h 129"/>
                <a:gd name="T8" fmla="*/ 98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98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98" y="12"/>
                  </a:lnTo>
                  <a:lnTo>
                    <a:pt x="108" y="21"/>
                  </a:lnTo>
                  <a:lnTo>
                    <a:pt x="116" y="29"/>
                  </a:lnTo>
                  <a:lnTo>
                    <a:pt x="122" y="41"/>
                  </a:lnTo>
                  <a:lnTo>
                    <a:pt x="126" y="53"/>
                  </a:lnTo>
                  <a:lnTo>
                    <a:pt x="128" y="65"/>
                  </a:lnTo>
                  <a:lnTo>
                    <a:pt x="128" y="65"/>
                  </a:lnTo>
                  <a:lnTo>
                    <a:pt x="126" y="79"/>
                  </a:lnTo>
                  <a:lnTo>
                    <a:pt x="122" y="91"/>
                  </a:lnTo>
                  <a:lnTo>
                    <a:pt x="116" y="101"/>
                  </a:lnTo>
                  <a:lnTo>
                    <a:pt x="108" y="111"/>
                  </a:lnTo>
                  <a:lnTo>
                    <a:pt x="98"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537">
              <a:extLst>
                <a:ext uri="{FF2B5EF4-FFF2-40B4-BE49-F238E27FC236}">
                  <a16:creationId xmlns:a16="http://schemas.microsoft.com/office/drawing/2014/main" id="{E99A44F9-9A1E-422F-8274-469F93E8C43D}"/>
                </a:ext>
              </a:extLst>
            </p:cNvPr>
            <p:cNvSpPr>
              <a:spLocks/>
            </p:cNvSpPr>
            <p:nvPr/>
          </p:nvSpPr>
          <p:spPr bwMode="auto">
            <a:xfrm>
              <a:off x="6870" y="3906"/>
              <a:ext cx="128" cy="129"/>
            </a:xfrm>
            <a:custGeom>
              <a:avLst/>
              <a:gdLst>
                <a:gd name="T0" fmla="*/ 64 w 128"/>
                <a:gd name="T1" fmla="*/ 0 h 129"/>
                <a:gd name="T2" fmla="*/ 64 w 128"/>
                <a:gd name="T3" fmla="*/ 0 h 129"/>
                <a:gd name="T4" fmla="*/ 76 w 128"/>
                <a:gd name="T5" fmla="*/ 2 h 129"/>
                <a:gd name="T6" fmla="*/ 88 w 128"/>
                <a:gd name="T7" fmla="*/ 6 h 129"/>
                <a:gd name="T8" fmla="*/ 98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98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98" y="12"/>
                  </a:lnTo>
                  <a:lnTo>
                    <a:pt x="108" y="21"/>
                  </a:lnTo>
                  <a:lnTo>
                    <a:pt x="116" y="29"/>
                  </a:lnTo>
                  <a:lnTo>
                    <a:pt x="122" y="41"/>
                  </a:lnTo>
                  <a:lnTo>
                    <a:pt x="126" y="53"/>
                  </a:lnTo>
                  <a:lnTo>
                    <a:pt x="128" y="65"/>
                  </a:lnTo>
                  <a:lnTo>
                    <a:pt x="128" y="65"/>
                  </a:lnTo>
                  <a:lnTo>
                    <a:pt x="126" y="79"/>
                  </a:lnTo>
                  <a:lnTo>
                    <a:pt x="122" y="91"/>
                  </a:lnTo>
                  <a:lnTo>
                    <a:pt x="116" y="101"/>
                  </a:lnTo>
                  <a:lnTo>
                    <a:pt x="108" y="111"/>
                  </a:lnTo>
                  <a:lnTo>
                    <a:pt x="98"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538">
              <a:extLst>
                <a:ext uri="{FF2B5EF4-FFF2-40B4-BE49-F238E27FC236}">
                  <a16:creationId xmlns:a16="http://schemas.microsoft.com/office/drawing/2014/main" id="{903A080D-61D5-40F1-8BF8-28DA1C0305FD}"/>
                </a:ext>
              </a:extLst>
            </p:cNvPr>
            <p:cNvSpPr>
              <a:spLocks/>
            </p:cNvSpPr>
            <p:nvPr/>
          </p:nvSpPr>
          <p:spPr bwMode="auto">
            <a:xfrm>
              <a:off x="7176"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539">
              <a:extLst>
                <a:ext uri="{FF2B5EF4-FFF2-40B4-BE49-F238E27FC236}">
                  <a16:creationId xmlns:a16="http://schemas.microsoft.com/office/drawing/2014/main" id="{881EF97B-0ECF-4613-96E8-57F142580D7C}"/>
                </a:ext>
              </a:extLst>
            </p:cNvPr>
            <p:cNvSpPr>
              <a:spLocks/>
            </p:cNvSpPr>
            <p:nvPr/>
          </p:nvSpPr>
          <p:spPr bwMode="auto">
            <a:xfrm>
              <a:off x="7176"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540">
              <a:extLst>
                <a:ext uri="{FF2B5EF4-FFF2-40B4-BE49-F238E27FC236}">
                  <a16:creationId xmlns:a16="http://schemas.microsoft.com/office/drawing/2014/main" id="{2B33F4E8-BE0D-4EBB-805D-7D26EEDF8280}"/>
                </a:ext>
              </a:extLst>
            </p:cNvPr>
            <p:cNvSpPr>
              <a:spLocks/>
            </p:cNvSpPr>
            <p:nvPr/>
          </p:nvSpPr>
          <p:spPr bwMode="auto">
            <a:xfrm>
              <a:off x="7328"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541">
              <a:extLst>
                <a:ext uri="{FF2B5EF4-FFF2-40B4-BE49-F238E27FC236}">
                  <a16:creationId xmlns:a16="http://schemas.microsoft.com/office/drawing/2014/main" id="{F1662EBA-9A87-45F2-AF8E-5497E2AC711F}"/>
                </a:ext>
              </a:extLst>
            </p:cNvPr>
            <p:cNvSpPr>
              <a:spLocks/>
            </p:cNvSpPr>
            <p:nvPr/>
          </p:nvSpPr>
          <p:spPr bwMode="auto">
            <a:xfrm>
              <a:off x="7328"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542">
              <a:extLst>
                <a:ext uri="{FF2B5EF4-FFF2-40B4-BE49-F238E27FC236}">
                  <a16:creationId xmlns:a16="http://schemas.microsoft.com/office/drawing/2014/main" id="{539354C0-B413-4A6E-81D8-D74A98E9DEB9}"/>
                </a:ext>
              </a:extLst>
            </p:cNvPr>
            <p:cNvSpPr>
              <a:spLocks/>
            </p:cNvSpPr>
            <p:nvPr/>
          </p:nvSpPr>
          <p:spPr bwMode="auto">
            <a:xfrm>
              <a:off x="7635"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543">
              <a:extLst>
                <a:ext uri="{FF2B5EF4-FFF2-40B4-BE49-F238E27FC236}">
                  <a16:creationId xmlns:a16="http://schemas.microsoft.com/office/drawing/2014/main" id="{A81A8DE6-C3AE-4FB6-A9DC-AFCE39555B21}"/>
                </a:ext>
              </a:extLst>
            </p:cNvPr>
            <p:cNvSpPr>
              <a:spLocks/>
            </p:cNvSpPr>
            <p:nvPr/>
          </p:nvSpPr>
          <p:spPr bwMode="auto">
            <a:xfrm>
              <a:off x="7635"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544">
              <a:extLst>
                <a:ext uri="{FF2B5EF4-FFF2-40B4-BE49-F238E27FC236}">
                  <a16:creationId xmlns:a16="http://schemas.microsoft.com/office/drawing/2014/main" id="{7E241AA0-AC0A-49DE-B063-D98522185B56}"/>
                </a:ext>
              </a:extLst>
            </p:cNvPr>
            <p:cNvSpPr>
              <a:spLocks/>
            </p:cNvSpPr>
            <p:nvPr/>
          </p:nvSpPr>
          <p:spPr bwMode="auto">
            <a:xfrm>
              <a:off x="7789"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545">
              <a:extLst>
                <a:ext uri="{FF2B5EF4-FFF2-40B4-BE49-F238E27FC236}">
                  <a16:creationId xmlns:a16="http://schemas.microsoft.com/office/drawing/2014/main" id="{D0F86723-6752-4AF8-9842-363BCD57616A}"/>
                </a:ext>
              </a:extLst>
            </p:cNvPr>
            <p:cNvSpPr>
              <a:spLocks/>
            </p:cNvSpPr>
            <p:nvPr/>
          </p:nvSpPr>
          <p:spPr bwMode="auto">
            <a:xfrm>
              <a:off x="7789"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546">
              <a:extLst>
                <a:ext uri="{FF2B5EF4-FFF2-40B4-BE49-F238E27FC236}">
                  <a16:creationId xmlns:a16="http://schemas.microsoft.com/office/drawing/2014/main" id="{E05604CE-5D85-4072-B896-F62FFB11EE50}"/>
                </a:ext>
              </a:extLst>
            </p:cNvPr>
            <p:cNvSpPr>
              <a:spLocks/>
            </p:cNvSpPr>
            <p:nvPr/>
          </p:nvSpPr>
          <p:spPr bwMode="auto">
            <a:xfrm>
              <a:off x="6716"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547">
              <a:extLst>
                <a:ext uri="{FF2B5EF4-FFF2-40B4-BE49-F238E27FC236}">
                  <a16:creationId xmlns:a16="http://schemas.microsoft.com/office/drawing/2014/main" id="{98A0333A-B76C-40E3-B042-782E68B75CEC}"/>
                </a:ext>
              </a:extLst>
            </p:cNvPr>
            <p:cNvSpPr>
              <a:spLocks/>
            </p:cNvSpPr>
            <p:nvPr/>
          </p:nvSpPr>
          <p:spPr bwMode="auto">
            <a:xfrm>
              <a:off x="6716"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548">
              <a:extLst>
                <a:ext uri="{FF2B5EF4-FFF2-40B4-BE49-F238E27FC236}">
                  <a16:creationId xmlns:a16="http://schemas.microsoft.com/office/drawing/2014/main" id="{2A2F025A-7BB2-4960-9588-D777714450B9}"/>
                </a:ext>
              </a:extLst>
            </p:cNvPr>
            <p:cNvSpPr>
              <a:spLocks/>
            </p:cNvSpPr>
            <p:nvPr/>
          </p:nvSpPr>
          <p:spPr bwMode="auto">
            <a:xfrm>
              <a:off x="6870" y="3754"/>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549">
              <a:extLst>
                <a:ext uri="{FF2B5EF4-FFF2-40B4-BE49-F238E27FC236}">
                  <a16:creationId xmlns:a16="http://schemas.microsoft.com/office/drawing/2014/main" id="{427CD6F4-9A3E-4439-B899-67123BA499F9}"/>
                </a:ext>
              </a:extLst>
            </p:cNvPr>
            <p:cNvSpPr>
              <a:spLocks/>
            </p:cNvSpPr>
            <p:nvPr/>
          </p:nvSpPr>
          <p:spPr bwMode="auto">
            <a:xfrm>
              <a:off x="6870" y="3754"/>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550">
              <a:extLst>
                <a:ext uri="{FF2B5EF4-FFF2-40B4-BE49-F238E27FC236}">
                  <a16:creationId xmlns:a16="http://schemas.microsoft.com/office/drawing/2014/main" id="{69CA5932-7918-4219-B53E-C6783CE86D08}"/>
                </a:ext>
              </a:extLst>
            </p:cNvPr>
            <p:cNvSpPr>
              <a:spLocks/>
            </p:cNvSpPr>
            <p:nvPr/>
          </p:nvSpPr>
          <p:spPr bwMode="auto">
            <a:xfrm>
              <a:off x="7176"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551">
              <a:extLst>
                <a:ext uri="{FF2B5EF4-FFF2-40B4-BE49-F238E27FC236}">
                  <a16:creationId xmlns:a16="http://schemas.microsoft.com/office/drawing/2014/main" id="{A4E6F17C-D3AF-4DA0-9420-EDCAFA2C7F58}"/>
                </a:ext>
              </a:extLst>
            </p:cNvPr>
            <p:cNvSpPr>
              <a:spLocks/>
            </p:cNvSpPr>
            <p:nvPr/>
          </p:nvSpPr>
          <p:spPr bwMode="auto">
            <a:xfrm>
              <a:off x="7176"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552">
              <a:extLst>
                <a:ext uri="{FF2B5EF4-FFF2-40B4-BE49-F238E27FC236}">
                  <a16:creationId xmlns:a16="http://schemas.microsoft.com/office/drawing/2014/main" id="{C87822F6-12C2-40E7-95C7-ED493D0CC046}"/>
                </a:ext>
              </a:extLst>
            </p:cNvPr>
            <p:cNvSpPr>
              <a:spLocks/>
            </p:cNvSpPr>
            <p:nvPr/>
          </p:nvSpPr>
          <p:spPr bwMode="auto">
            <a:xfrm>
              <a:off x="7328"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553">
              <a:extLst>
                <a:ext uri="{FF2B5EF4-FFF2-40B4-BE49-F238E27FC236}">
                  <a16:creationId xmlns:a16="http://schemas.microsoft.com/office/drawing/2014/main" id="{A2B8E458-B9DD-4EBD-B737-1C96F2CDA37A}"/>
                </a:ext>
              </a:extLst>
            </p:cNvPr>
            <p:cNvSpPr>
              <a:spLocks/>
            </p:cNvSpPr>
            <p:nvPr/>
          </p:nvSpPr>
          <p:spPr bwMode="auto">
            <a:xfrm>
              <a:off x="7328"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554">
              <a:extLst>
                <a:ext uri="{FF2B5EF4-FFF2-40B4-BE49-F238E27FC236}">
                  <a16:creationId xmlns:a16="http://schemas.microsoft.com/office/drawing/2014/main" id="{926440C9-5B85-4848-9186-A3CD199ACEA4}"/>
                </a:ext>
              </a:extLst>
            </p:cNvPr>
            <p:cNvSpPr>
              <a:spLocks/>
            </p:cNvSpPr>
            <p:nvPr/>
          </p:nvSpPr>
          <p:spPr bwMode="auto">
            <a:xfrm>
              <a:off x="7635"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555">
              <a:extLst>
                <a:ext uri="{FF2B5EF4-FFF2-40B4-BE49-F238E27FC236}">
                  <a16:creationId xmlns:a16="http://schemas.microsoft.com/office/drawing/2014/main" id="{596462BD-905F-41E2-B101-7AF73630A5BD}"/>
                </a:ext>
              </a:extLst>
            </p:cNvPr>
            <p:cNvSpPr>
              <a:spLocks/>
            </p:cNvSpPr>
            <p:nvPr/>
          </p:nvSpPr>
          <p:spPr bwMode="auto">
            <a:xfrm>
              <a:off x="7635"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556">
              <a:extLst>
                <a:ext uri="{FF2B5EF4-FFF2-40B4-BE49-F238E27FC236}">
                  <a16:creationId xmlns:a16="http://schemas.microsoft.com/office/drawing/2014/main" id="{C682A60D-6AAA-432E-BFA3-E3670B93C297}"/>
                </a:ext>
              </a:extLst>
            </p:cNvPr>
            <p:cNvSpPr>
              <a:spLocks/>
            </p:cNvSpPr>
            <p:nvPr/>
          </p:nvSpPr>
          <p:spPr bwMode="auto">
            <a:xfrm>
              <a:off x="7789"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557">
              <a:extLst>
                <a:ext uri="{FF2B5EF4-FFF2-40B4-BE49-F238E27FC236}">
                  <a16:creationId xmlns:a16="http://schemas.microsoft.com/office/drawing/2014/main" id="{F8EED973-5DBA-45F5-9A29-20F7E6FF9D48}"/>
                </a:ext>
              </a:extLst>
            </p:cNvPr>
            <p:cNvSpPr>
              <a:spLocks/>
            </p:cNvSpPr>
            <p:nvPr/>
          </p:nvSpPr>
          <p:spPr bwMode="auto">
            <a:xfrm>
              <a:off x="7789"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558">
              <a:extLst>
                <a:ext uri="{FF2B5EF4-FFF2-40B4-BE49-F238E27FC236}">
                  <a16:creationId xmlns:a16="http://schemas.microsoft.com/office/drawing/2014/main" id="{EBE07940-CC91-4523-8184-CE7684CE029C}"/>
                </a:ext>
              </a:extLst>
            </p:cNvPr>
            <p:cNvSpPr>
              <a:spLocks/>
            </p:cNvSpPr>
            <p:nvPr/>
          </p:nvSpPr>
          <p:spPr bwMode="auto">
            <a:xfrm>
              <a:off x="640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Freeform 559">
              <a:extLst>
                <a:ext uri="{FF2B5EF4-FFF2-40B4-BE49-F238E27FC236}">
                  <a16:creationId xmlns:a16="http://schemas.microsoft.com/office/drawing/2014/main" id="{82017EB4-523B-4139-AA4B-756C3614D3E4}"/>
                </a:ext>
              </a:extLst>
            </p:cNvPr>
            <p:cNvSpPr>
              <a:spLocks/>
            </p:cNvSpPr>
            <p:nvPr/>
          </p:nvSpPr>
          <p:spPr bwMode="auto">
            <a:xfrm>
              <a:off x="640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Freeform 560">
              <a:extLst>
                <a:ext uri="{FF2B5EF4-FFF2-40B4-BE49-F238E27FC236}">
                  <a16:creationId xmlns:a16="http://schemas.microsoft.com/office/drawing/2014/main" id="{086AA285-B0BF-4F10-B26F-7A9934C720AA}"/>
                </a:ext>
              </a:extLst>
            </p:cNvPr>
            <p:cNvSpPr>
              <a:spLocks/>
            </p:cNvSpPr>
            <p:nvPr/>
          </p:nvSpPr>
          <p:spPr bwMode="auto">
            <a:xfrm>
              <a:off x="7176"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Freeform 561">
              <a:extLst>
                <a:ext uri="{FF2B5EF4-FFF2-40B4-BE49-F238E27FC236}">
                  <a16:creationId xmlns:a16="http://schemas.microsoft.com/office/drawing/2014/main" id="{66373BFB-38C0-41F0-BC07-DBAC1275C322}"/>
                </a:ext>
              </a:extLst>
            </p:cNvPr>
            <p:cNvSpPr>
              <a:spLocks/>
            </p:cNvSpPr>
            <p:nvPr/>
          </p:nvSpPr>
          <p:spPr bwMode="auto">
            <a:xfrm>
              <a:off x="7176"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Freeform 562">
              <a:extLst>
                <a:ext uri="{FF2B5EF4-FFF2-40B4-BE49-F238E27FC236}">
                  <a16:creationId xmlns:a16="http://schemas.microsoft.com/office/drawing/2014/main" id="{F9E79C91-443F-47CA-A32E-9C4CC4C981F5}"/>
                </a:ext>
              </a:extLst>
            </p:cNvPr>
            <p:cNvSpPr>
              <a:spLocks/>
            </p:cNvSpPr>
            <p:nvPr/>
          </p:nvSpPr>
          <p:spPr bwMode="auto">
            <a:xfrm>
              <a:off x="7328"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Freeform 563">
              <a:extLst>
                <a:ext uri="{FF2B5EF4-FFF2-40B4-BE49-F238E27FC236}">
                  <a16:creationId xmlns:a16="http://schemas.microsoft.com/office/drawing/2014/main" id="{6F134711-00AC-4218-990B-25CBD08DF89B}"/>
                </a:ext>
              </a:extLst>
            </p:cNvPr>
            <p:cNvSpPr>
              <a:spLocks/>
            </p:cNvSpPr>
            <p:nvPr/>
          </p:nvSpPr>
          <p:spPr bwMode="auto">
            <a:xfrm>
              <a:off x="7328"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Freeform 564">
              <a:extLst>
                <a:ext uri="{FF2B5EF4-FFF2-40B4-BE49-F238E27FC236}">
                  <a16:creationId xmlns:a16="http://schemas.microsoft.com/office/drawing/2014/main" id="{B28F5DC8-6F77-4EFC-B43E-508D14F1072F}"/>
                </a:ext>
              </a:extLst>
            </p:cNvPr>
            <p:cNvSpPr>
              <a:spLocks/>
            </p:cNvSpPr>
            <p:nvPr/>
          </p:nvSpPr>
          <p:spPr bwMode="auto">
            <a:xfrm>
              <a:off x="7635"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Freeform 565">
              <a:extLst>
                <a:ext uri="{FF2B5EF4-FFF2-40B4-BE49-F238E27FC236}">
                  <a16:creationId xmlns:a16="http://schemas.microsoft.com/office/drawing/2014/main" id="{BA555F00-24EA-47BA-B861-B2CCFC158484}"/>
                </a:ext>
              </a:extLst>
            </p:cNvPr>
            <p:cNvSpPr>
              <a:spLocks/>
            </p:cNvSpPr>
            <p:nvPr/>
          </p:nvSpPr>
          <p:spPr bwMode="auto">
            <a:xfrm>
              <a:off x="7635"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566">
              <a:extLst>
                <a:ext uri="{FF2B5EF4-FFF2-40B4-BE49-F238E27FC236}">
                  <a16:creationId xmlns:a16="http://schemas.microsoft.com/office/drawing/2014/main" id="{0D7A1757-428D-4A2E-BEF6-BDF2D350E55F}"/>
                </a:ext>
              </a:extLst>
            </p:cNvPr>
            <p:cNvSpPr>
              <a:spLocks/>
            </p:cNvSpPr>
            <p:nvPr/>
          </p:nvSpPr>
          <p:spPr bwMode="auto">
            <a:xfrm>
              <a:off x="778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567">
              <a:extLst>
                <a:ext uri="{FF2B5EF4-FFF2-40B4-BE49-F238E27FC236}">
                  <a16:creationId xmlns:a16="http://schemas.microsoft.com/office/drawing/2014/main" id="{7D4B3D57-6F8F-494C-924C-E1F0171A4316}"/>
                </a:ext>
              </a:extLst>
            </p:cNvPr>
            <p:cNvSpPr>
              <a:spLocks/>
            </p:cNvSpPr>
            <p:nvPr/>
          </p:nvSpPr>
          <p:spPr bwMode="auto">
            <a:xfrm>
              <a:off x="778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568">
              <a:extLst>
                <a:ext uri="{FF2B5EF4-FFF2-40B4-BE49-F238E27FC236}">
                  <a16:creationId xmlns:a16="http://schemas.microsoft.com/office/drawing/2014/main" id="{D9CB89FE-95E5-4220-805A-08313FB9F813}"/>
                </a:ext>
              </a:extLst>
            </p:cNvPr>
            <p:cNvSpPr>
              <a:spLocks/>
            </p:cNvSpPr>
            <p:nvPr/>
          </p:nvSpPr>
          <p:spPr bwMode="auto">
            <a:xfrm>
              <a:off x="6561" y="3448"/>
              <a:ext cx="131" cy="128"/>
            </a:xfrm>
            <a:custGeom>
              <a:avLst/>
              <a:gdLst>
                <a:gd name="T0" fmla="*/ 66 w 131"/>
                <a:gd name="T1" fmla="*/ 0 h 128"/>
                <a:gd name="T2" fmla="*/ 66 w 131"/>
                <a:gd name="T3" fmla="*/ 0 h 128"/>
                <a:gd name="T4" fmla="*/ 78 w 131"/>
                <a:gd name="T5" fmla="*/ 0 h 128"/>
                <a:gd name="T6" fmla="*/ 90 w 131"/>
                <a:gd name="T7" fmla="*/ 4 h 128"/>
                <a:gd name="T8" fmla="*/ 100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6 h 128"/>
                <a:gd name="T24" fmla="*/ 125 w 131"/>
                <a:gd name="T25" fmla="*/ 88 h 128"/>
                <a:gd name="T26" fmla="*/ 119 w 131"/>
                <a:gd name="T27" fmla="*/ 100 h 128"/>
                <a:gd name="T28" fmla="*/ 111 w 131"/>
                <a:gd name="T29" fmla="*/ 108 h 128"/>
                <a:gd name="T30" fmla="*/ 100 w 131"/>
                <a:gd name="T31" fmla="*/ 116 h 128"/>
                <a:gd name="T32" fmla="*/ 90 w 131"/>
                <a:gd name="T33" fmla="*/ 122 h 128"/>
                <a:gd name="T34" fmla="*/ 78 w 131"/>
                <a:gd name="T35" fmla="*/ 126 h 128"/>
                <a:gd name="T36" fmla="*/ 66 w 131"/>
                <a:gd name="T37" fmla="*/ 128 h 128"/>
                <a:gd name="T38" fmla="*/ 66 w 131"/>
                <a:gd name="T39" fmla="*/ 128 h 128"/>
                <a:gd name="T40" fmla="*/ 52 w 131"/>
                <a:gd name="T41" fmla="*/ 126 h 128"/>
                <a:gd name="T42" fmla="*/ 40 w 131"/>
                <a:gd name="T43" fmla="*/ 122 h 128"/>
                <a:gd name="T44" fmla="*/ 30 w 131"/>
                <a:gd name="T45" fmla="*/ 116 h 128"/>
                <a:gd name="T46" fmla="*/ 20 w 131"/>
                <a:gd name="T47" fmla="*/ 108 h 128"/>
                <a:gd name="T48" fmla="*/ 12 w 131"/>
                <a:gd name="T49" fmla="*/ 100 h 128"/>
                <a:gd name="T50" fmla="*/ 6 w 131"/>
                <a:gd name="T51" fmla="*/ 88 h 128"/>
                <a:gd name="T52" fmla="*/ 2 w 131"/>
                <a:gd name="T53" fmla="*/ 76 h 128"/>
                <a:gd name="T54" fmla="*/ 0 w 131"/>
                <a:gd name="T55" fmla="*/ 64 h 128"/>
                <a:gd name="T56" fmla="*/ 0 w 131"/>
                <a:gd name="T57" fmla="*/ 64 h 128"/>
                <a:gd name="T58" fmla="*/ 2 w 131"/>
                <a:gd name="T59" fmla="*/ 50 h 128"/>
                <a:gd name="T60" fmla="*/ 6 w 131"/>
                <a:gd name="T61" fmla="*/ 38 h 128"/>
                <a:gd name="T62" fmla="*/ 12 w 131"/>
                <a:gd name="T63" fmla="*/ 28 h 128"/>
                <a:gd name="T64" fmla="*/ 20 w 131"/>
                <a:gd name="T65" fmla="*/ 18 h 128"/>
                <a:gd name="T66" fmla="*/ 30 w 131"/>
                <a:gd name="T67" fmla="*/ 10 h 128"/>
                <a:gd name="T68" fmla="*/ 40 w 131"/>
                <a:gd name="T69" fmla="*/ 4 h 128"/>
                <a:gd name="T70" fmla="*/ 52 w 131"/>
                <a:gd name="T71" fmla="*/ 0 h 128"/>
                <a:gd name="T72" fmla="*/ 66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6" y="0"/>
                  </a:moveTo>
                  <a:lnTo>
                    <a:pt x="66" y="0"/>
                  </a:lnTo>
                  <a:lnTo>
                    <a:pt x="78" y="0"/>
                  </a:lnTo>
                  <a:lnTo>
                    <a:pt x="90" y="4"/>
                  </a:lnTo>
                  <a:lnTo>
                    <a:pt x="100" y="10"/>
                  </a:lnTo>
                  <a:lnTo>
                    <a:pt x="111" y="18"/>
                  </a:lnTo>
                  <a:lnTo>
                    <a:pt x="119" y="28"/>
                  </a:lnTo>
                  <a:lnTo>
                    <a:pt x="125" y="38"/>
                  </a:lnTo>
                  <a:lnTo>
                    <a:pt x="129" y="50"/>
                  </a:lnTo>
                  <a:lnTo>
                    <a:pt x="131" y="64"/>
                  </a:lnTo>
                  <a:lnTo>
                    <a:pt x="131" y="64"/>
                  </a:lnTo>
                  <a:lnTo>
                    <a:pt x="129" y="76"/>
                  </a:lnTo>
                  <a:lnTo>
                    <a:pt x="125" y="88"/>
                  </a:lnTo>
                  <a:lnTo>
                    <a:pt x="119" y="100"/>
                  </a:lnTo>
                  <a:lnTo>
                    <a:pt x="111" y="108"/>
                  </a:lnTo>
                  <a:lnTo>
                    <a:pt x="100" y="116"/>
                  </a:lnTo>
                  <a:lnTo>
                    <a:pt x="90" y="122"/>
                  </a:lnTo>
                  <a:lnTo>
                    <a:pt x="78" y="126"/>
                  </a:lnTo>
                  <a:lnTo>
                    <a:pt x="66" y="128"/>
                  </a:lnTo>
                  <a:lnTo>
                    <a:pt x="66"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569">
              <a:extLst>
                <a:ext uri="{FF2B5EF4-FFF2-40B4-BE49-F238E27FC236}">
                  <a16:creationId xmlns:a16="http://schemas.microsoft.com/office/drawing/2014/main" id="{BD1BC3C9-4B4B-46E9-A7BF-CDE6A969548C}"/>
                </a:ext>
              </a:extLst>
            </p:cNvPr>
            <p:cNvSpPr>
              <a:spLocks/>
            </p:cNvSpPr>
            <p:nvPr/>
          </p:nvSpPr>
          <p:spPr bwMode="auto">
            <a:xfrm>
              <a:off x="6561" y="3448"/>
              <a:ext cx="131" cy="128"/>
            </a:xfrm>
            <a:custGeom>
              <a:avLst/>
              <a:gdLst>
                <a:gd name="T0" fmla="*/ 66 w 131"/>
                <a:gd name="T1" fmla="*/ 0 h 128"/>
                <a:gd name="T2" fmla="*/ 66 w 131"/>
                <a:gd name="T3" fmla="*/ 0 h 128"/>
                <a:gd name="T4" fmla="*/ 78 w 131"/>
                <a:gd name="T5" fmla="*/ 0 h 128"/>
                <a:gd name="T6" fmla="*/ 90 w 131"/>
                <a:gd name="T7" fmla="*/ 4 h 128"/>
                <a:gd name="T8" fmla="*/ 100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6 h 128"/>
                <a:gd name="T24" fmla="*/ 125 w 131"/>
                <a:gd name="T25" fmla="*/ 88 h 128"/>
                <a:gd name="T26" fmla="*/ 119 w 131"/>
                <a:gd name="T27" fmla="*/ 100 h 128"/>
                <a:gd name="T28" fmla="*/ 111 w 131"/>
                <a:gd name="T29" fmla="*/ 108 h 128"/>
                <a:gd name="T30" fmla="*/ 100 w 131"/>
                <a:gd name="T31" fmla="*/ 116 h 128"/>
                <a:gd name="T32" fmla="*/ 90 w 131"/>
                <a:gd name="T33" fmla="*/ 122 h 128"/>
                <a:gd name="T34" fmla="*/ 78 w 131"/>
                <a:gd name="T35" fmla="*/ 126 h 128"/>
                <a:gd name="T36" fmla="*/ 66 w 131"/>
                <a:gd name="T37" fmla="*/ 128 h 128"/>
                <a:gd name="T38" fmla="*/ 66 w 131"/>
                <a:gd name="T39" fmla="*/ 128 h 128"/>
                <a:gd name="T40" fmla="*/ 52 w 131"/>
                <a:gd name="T41" fmla="*/ 126 h 128"/>
                <a:gd name="T42" fmla="*/ 40 w 131"/>
                <a:gd name="T43" fmla="*/ 122 h 128"/>
                <a:gd name="T44" fmla="*/ 30 w 131"/>
                <a:gd name="T45" fmla="*/ 116 h 128"/>
                <a:gd name="T46" fmla="*/ 20 w 131"/>
                <a:gd name="T47" fmla="*/ 108 h 128"/>
                <a:gd name="T48" fmla="*/ 12 w 131"/>
                <a:gd name="T49" fmla="*/ 100 h 128"/>
                <a:gd name="T50" fmla="*/ 6 w 131"/>
                <a:gd name="T51" fmla="*/ 88 h 128"/>
                <a:gd name="T52" fmla="*/ 2 w 131"/>
                <a:gd name="T53" fmla="*/ 76 h 128"/>
                <a:gd name="T54" fmla="*/ 0 w 131"/>
                <a:gd name="T55" fmla="*/ 64 h 128"/>
                <a:gd name="T56" fmla="*/ 0 w 131"/>
                <a:gd name="T57" fmla="*/ 64 h 128"/>
                <a:gd name="T58" fmla="*/ 2 w 131"/>
                <a:gd name="T59" fmla="*/ 50 h 128"/>
                <a:gd name="T60" fmla="*/ 6 w 131"/>
                <a:gd name="T61" fmla="*/ 38 h 128"/>
                <a:gd name="T62" fmla="*/ 12 w 131"/>
                <a:gd name="T63" fmla="*/ 28 h 128"/>
                <a:gd name="T64" fmla="*/ 20 w 131"/>
                <a:gd name="T65" fmla="*/ 18 h 128"/>
                <a:gd name="T66" fmla="*/ 30 w 131"/>
                <a:gd name="T67" fmla="*/ 10 h 128"/>
                <a:gd name="T68" fmla="*/ 40 w 131"/>
                <a:gd name="T69" fmla="*/ 4 h 128"/>
                <a:gd name="T70" fmla="*/ 52 w 131"/>
                <a:gd name="T71" fmla="*/ 0 h 128"/>
                <a:gd name="T72" fmla="*/ 66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6" y="0"/>
                  </a:moveTo>
                  <a:lnTo>
                    <a:pt x="66" y="0"/>
                  </a:lnTo>
                  <a:lnTo>
                    <a:pt x="78" y="0"/>
                  </a:lnTo>
                  <a:lnTo>
                    <a:pt x="90" y="4"/>
                  </a:lnTo>
                  <a:lnTo>
                    <a:pt x="100" y="10"/>
                  </a:lnTo>
                  <a:lnTo>
                    <a:pt x="111" y="18"/>
                  </a:lnTo>
                  <a:lnTo>
                    <a:pt x="119" y="28"/>
                  </a:lnTo>
                  <a:lnTo>
                    <a:pt x="125" y="38"/>
                  </a:lnTo>
                  <a:lnTo>
                    <a:pt x="129" y="50"/>
                  </a:lnTo>
                  <a:lnTo>
                    <a:pt x="131" y="64"/>
                  </a:lnTo>
                  <a:lnTo>
                    <a:pt x="131" y="64"/>
                  </a:lnTo>
                  <a:lnTo>
                    <a:pt x="129" y="76"/>
                  </a:lnTo>
                  <a:lnTo>
                    <a:pt x="125" y="88"/>
                  </a:lnTo>
                  <a:lnTo>
                    <a:pt x="119" y="100"/>
                  </a:lnTo>
                  <a:lnTo>
                    <a:pt x="111" y="108"/>
                  </a:lnTo>
                  <a:lnTo>
                    <a:pt x="100" y="116"/>
                  </a:lnTo>
                  <a:lnTo>
                    <a:pt x="90" y="122"/>
                  </a:lnTo>
                  <a:lnTo>
                    <a:pt x="78" y="126"/>
                  </a:lnTo>
                  <a:lnTo>
                    <a:pt x="66" y="128"/>
                  </a:lnTo>
                  <a:lnTo>
                    <a:pt x="66"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Freeform 570">
              <a:extLst>
                <a:ext uri="{FF2B5EF4-FFF2-40B4-BE49-F238E27FC236}">
                  <a16:creationId xmlns:a16="http://schemas.microsoft.com/office/drawing/2014/main" id="{6DCCB5BC-B0E6-4B02-9169-0A6492F70403}"/>
                </a:ext>
              </a:extLst>
            </p:cNvPr>
            <p:cNvSpPr>
              <a:spLocks/>
            </p:cNvSpPr>
            <p:nvPr/>
          </p:nvSpPr>
          <p:spPr bwMode="auto">
            <a:xfrm>
              <a:off x="7176"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Freeform 571">
              <a:extLst>
                <a:ext uri="{FF2B5EF4-FFF2-40B4-BE49-F238E27FC236}">
                  <a16:creationId xmlns:a16="http://schemas.microsoft.com/office/drawing/2014/main" id="{56786F8F-E7BF-4EA5-83EF-27B4F44E7DEC}"/>
                </a:ext>
              </a:extLst>
            </p:cNvPr>
            <p:cNvSpPr>
              <a:spLocks/>
            </p:cNvSpPr>
            <p:nvPr/>
          </p:nvSpPr>
          <p:spPr bwMode="auto">
            <a:xfrm>
              <a:off x="7176"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Freeform 572">
              <a:extLst>
                <a:ext uri="{FF2B5EF4-FFF2-40B4-BE49-F238E27FC236}">
                  <a16:creationId xmlns:a16="http://schemas.microsoft.com/office/drawing/2014/main" id="{5BDE1D62-D6F4-4DCB-8D58-91B77D777EFE}"/>
                </a:ext>
              </a:extLst>
            </p:cNvPr>
            <p:cNvSpPr>
              <a:spLocks/>
            </p:cNvSpPr>
            <p:nvPr/>
          </p:nvSpPr>
          <p:spPr bwMode="auto">
            <a:xfrm>
              <a:off x="7328"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Freeform 573">
              <a:extLst>
                <a:ext uri="{FF2B5EF4-FFF2-40B4-BE49-F238E27FC236}">
                  <a16:creationId xmlns:a16="http://schemas.microsoft.com/office/drawing/2014/main" id="{61A40AA7-DB8A-45E4-90B1-2FEDD6FD0D28}"/>
                </a:ext>
              </a:extLst>
            </p:cNvPr>
            <p:cNvSpPr>
              <a:spLocks/>
            </p:cNvSpPr>
            <p:nvPr/>
          </p:nvSpPr>
          <p:spPr bwMode="auto">
            <a:xfrm>
              <a:off x="7328"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574">
              <a:extLst>
                <a:ext uri="{FF2B5EF4-FFF2-40B4-BE49-F238E27FC236}">
                  <a16:creationId xmlns:a16="http://schemas.microsoft.com/office/drawing/2014/main" id="{9103F8A5-B297-496F-9220-4CB53B95A48E}"/>
                </a:ext>
              </a:extLst>
            </p:cNvPr>
            <p:cNvSpPr>
              <a:spLocks/>
            </p:cNvSpPr>
            <p:nvPr/>
          </p:nvSpPr>
          <p:spPr bwMode="auto">
            <a:xfrm>
              <a:off x="7635"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575">
              <a:extLst>
                <a:ext uri="{FF2B5EF4-FFF2-40B4-BE49-F238E27FC236}">
                  <a16:creationId xmlns:a16="http://schemas.microsoft.com/office/drawing/2014/main" id="{69E362D0-F9B6-4D2D-904B-07FD68BAB6D4}"/>
                </a:ext>
              </a:extLst>
            </p:cNvPr>
            <p:cNvSpPr>
              <a:spLocks/>
            </p:cNvSpPr>
            <p:nvPr/>
          </p:nvSpPr>
          <p:spPr bwMode="auto">
            <a:xfrm>
              <a:off x="7635"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576">
              <a:extLst>
                <a:ext uri="{FF2B5EF4-FFF2-40B4-BE49-F238E27FC236}">
                  <a16:creationId xmlns:a16="http://schemas.microsoft.com/office/drawing/2014/main" id="{9829B901-1D01-4D89-A248-A4E13BAE1CE4}"/>
                </a:ext>
              </a:extLst>
            </p:cNvPr>
            <p:cNvSpPr>
              <a:spLocks/>
            </p:cNvSpPr>
            <p:nvPr/>
          </p:nvSpPr>
          <p:spPr bwMode="auto">
            <a:xfrm>
              <a:off x="7789"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577">
              <a:extLst>
                <a:ext uri="{FF2B5EF4-FFF2-40B4-BE49-F238E27FC236}">
                  <a16:creationId xmlns:a16="http://schemas.microsoft.com/office/drawing/2014/main" id="{F7295992-CC99-45D4-AB7F-116E4EBE6CBC}"/>
                </a:ext>
              </a:extLst>
            </p:cNvPr>
            <p:cNvSpPr>
              <a:spLocks/>
            </p:cNvSpPr>
            <p:nvPr/>
          </p:nvSpPr>
          <p:spPr bwMode="auto">
            <a:xfrm>
              <a:off x="7789"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578">
              <a:extLst>
                <a:ext uri="{FF2B5EF4-FFF2-40B4-BE49-F238E27FC236}">
                  <a16:creationId xmlns:a16="http://schemas.microsoft.com/office/drawing/2014/main" id="{80FDC6C5-D471-4CAB-8A5D-308F4580FDCE}"/>
                </a:ext>
              </a:extLst>
            </p:cNvPr>
            <p:cNvSpPr>
              <a:spLocks/>
            </p:cNvSpPr>
            <p:nvPr/>
          </p:nvSpPr>
          <p:spPr bwMode="auto">
            <a:xfrm>
              <a:off x="6716"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579">
              <a:extLst>
                <a:ext uri="{FF2B5EF4-FFF2-40B4-BE49-F238E27FC236}">
                  <a16:creationId xmlns:a16="http://schemas.microsoft.com/office/drawing/2014/main" id="{1AE6CA92-9692-4120-ABC2-E55AD1D5C577}"/>
                </a:ext>
              </a:extLst>
            </p:cNvPr>
            <p:cNvSpPr>
              <a:spLocks/>
            </p:cNvSpPr>
            <p:nvPr/>
          </p:nvSpPr>
          <p:spPr bwMode="auto">
            <a:xfrm>
              <a:off x="6716"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580">
              <a:extLst>
                <a:ext uri="{FF2B5EF4-FFF2-40B4-BE49-F238E27FC236}">
                  <a16:creationId xmlns:a16="http://schemas.microsoft.com/office/drawing/2014/main" id="{443CC6F1-17BA-4782-B7B9-023CEF7E2FC8}"/>
                </a:ext>
              </a:extLst>
            </p:cNvPr>
            <p:cNvSpPr>
              <a:spLocks/>
            </p:cNvSpPr>
            <p:nvPr/>
          </p:nvSpPr>
          <p:spPr bwMode="auto">
            <a:xfrm>
              <a:off x="7635"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581">
              <a:extLst>
                <a:ext uri="{FF2B5EF4-FFF2-40B4-BE49-F238E27FC236}">
                  <a16:creationId xmlns:a16="http://schemas.microsoft.com/office/drawing/2014/main" id="{3DEC23C3-8810-42DD-A391-F5FFBD81D12B}"/>
                </a:ext>
              </a:extLst>
            </p:cNvPr>
            <p:cNvSpPr>
              <a:spLocks/>
            </p:cNvSpPr>
            <p:nvPr/>
          </p:nvSpPr>
          <p:spPr bwMode="auto">
            <a:xfrm>
              <a:off x="7635"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582">
              <a:extLst>
                <a:ext uri="{FF2B5EF4-FFF2-40B4-BE49-F238E27FC236}">
                  <a16:creationId xmlns:a16="http://schemas.microsoft.com/office/drawing/2014/main" id="{815261BE-DEC6-4844-8C9D-BE8FA90E457A}"/>
                </a:ext>
              </a:extLst>
            </p:cNvPr>
            <p:cNvSpPr>
              <a:spLocks/>
            </p:cNvSpPr>
            <p:nvPr/>
          </p:nvSpPr>
          <p:spPr bwMode="auto">
            <a:xfrm>
              <a:off x="7789" y="3294"/>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583">
              <a:extLst>
                <a:ext uri="{FF2B5EF4-FFF2-40B4-BE49-F238E27FC236}">
                  <a16:creationId xmlns:a16="http://schemas.microsoft.com/office/drawing/2014/main" id="{562DD05E-681F-4523-B0E2-DA1C1AFC89A4}"/>
                </a:ext>
              </a:extLst>
            </p:cNvPr>
            <p:cNvSpPr>
              <a:spLocks/>
            </p:cNvSpPr>
            <p:nvPr/>
          </p:nvSpPr>
          <p:spPr bwMode="auto">
            <a:xfrm>
              <a:off x="7789" y="3294"/>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584">
              <a:extLst>
                <a:ext uri="{FF2B5EF4-FFF2-40B4-BE49-F238E27FC236}">
                  <a16:creationId xmlns:a16="http://schemas.microsoft.com/office/drawing/2014/main" id="{D241A0B1-AF70-4AF3-88EF-9B3255B4CBB3}"/>
                </a:ext>
              </a:extLst>
            </p:cNvPr>
            <p:cNvSpPr>
              <a:spLocks/>
            </p:cNvSpPr>
            <p:nvPr/>
          </p:nvSpPr>
          <p:spPr bwMode="auto">
            <a:xfrm>
              <a:off x="6870" y="3142"/>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585">
              <a:extLst>
                <a:ext uri="{FF2B5EF4-FFF2-40B4-BE49-F238E27FC236}">
                  <a16:creationId xmlns:a16="http://schemas.microsoft.com/office/drawing/2014/main" id="{27E6D60D-5A69-4A10-82B0-7F3D474D8642}"/>
                </a:ext>
              </a:extLst>
            </p:cNvPr>
            <p:cNvSpPr>
              <a:spLocks/>
            </p:cNvSpPr>
            <p:nvPr/>
          </p:nvSpPr>
          <p:spPr bwMode="auto">
            <a:xfrm>
              <a:off x="6870" y="3142"/>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586">
              <a:extLst>
                <a:ext uri="{FF2B5EF4-FFF2-40B4-BE49-F238E27FC236}">
                  <a16:creationId xmlns:a16="http://schemas.microsoft.com/office/drawing/2014/main" id="{1BBF967B-84B8-498B-90A0-0CCD4C07CED5}"/>
                </a:ext>
              </a:extLst>
            </p:cNvPr>
            <p:cNvSpPr>
              <a:spLocks/>
            </p:cNvSpPr>
            <p:nvPr/>
          </p:nvSpPr>
          <p:spPr bwMode="auto">
            <a:xfrm>
              <a:off x="7635" y="3142"/>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587">
              <a:extLst>
                <a:ext uri="{FF2B5EF4-FFF2-40B4-BE49-F238E27FC236}">
                  <a16:creationId xmlns:a16="http://schemas.microsoft.com/office/drawing/2014/main" id="{7AA83F56-85EE-4F81-B869-49B084F056CF}"/>
                </a:ext>
              </a:extLst>
            </p:cNvPr>
            <p:cNvSpPr>
              <a:spLocks/>
            </p:cNvSpPr>
            <p:nvPr/>
          </p:nvSpPr>
          <p:spPr bwMode="auto">
            <a:xfrm>
              <a:off x="7635" y="3142"/>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588">
              <a:extLst>
                <a:ext uri="{FF2B5EF4-FFF2-40B4-BE49-F238E27FC236}">
                  <a16:creationId xmlns:a16="http://schemas.microsoft.com/office/drawing/2014/main" id="{F6F7DF15-A13F-4102-95AC-4AA14E89AAFD}"/>
                </a:ext>
              </a:extLst>
            </p:cNvPr>
            <p:cNvSpPr>
              <a:spLocks/>
            </p:cNvSpPr>
            <p:nvPr/>
          </p:nvSpPr>
          <p:spPr bwMode="auto">
            <a:xfrm>
              <a:off x="7789" y="3142"/>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589">
              <a:extLst>
                <a:ext uri="{FF2B5EF4-FFF2-40B4-BE49-F238E27FC236}">
                  <a16:creationId xmlns:a16="http://schemas.microsoft.com/office/drawing/2014/main" id="{D12868A0-9477-4AC8-A7F3-9A901565EB42}"/>
                </a:ext>
              </a:extLst>
            </p:cNvPr>
            <p:cNvSpPr>
              <a:spLocks/>
            </p:cNvSpPr>
            <p:nvPr/>
          </p:nvSpPr>
          <p:spPr bwMode="auto">
            <a:xfrm>
              <a:off x="7789" y="3142"/>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590">
              <a:extLst>
                <a:ext uri="{FF2B5EF4-FFF2-40B4-BE49-F238E27FC236}">
                  <a16:creationId xmlns:a16="http://schemas.microsoft.com/office/drawing/2014/main" id="{6C32D160-51C7-426D-ADFD-D850A897E1A5}"/>
                </a:ext>
              </a:extLst>
            </p:cNvPr>
            <p:cNvSpPr>
              <a:spLocks/>
            </p:cNvSpPr>
            <p:nvPr/>
          </p:nvSpPr>
          <p:spPr bwMode="auto">
            <a:xfrm>
              <a:off x="7022"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6 w 128"/>
                <a:gd name="T17" fmla="*/ 52 h 129"/>
                <a:gd name="T18" fmla="*/ 128 w 128"/>
                <a:gd name="T19" fmla="*/ 64 h 129"/>
                <a:gd name="T20" fmla="*/ 128 w 128"/>
                <a:gd name="T21" fmla="*/ 64 h 129"/>
                <a:gd name="T22" fmla="*/ 126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591">
              <a:extLst>
                <a:ext uri="{FF2B5EF4-FFF2-40B4-BE49-F238E27FC236}">
                  <a16:creationId xmlns:a16="http://schemas.microsoft.com/office/drawing/2014/main" id="{84553028-92AB-4756-AFB4-56A570D33457}"/>
                </a:ext>
              </a:extLst>
            </p:cNvPr>
            <p:cNvSpPr>
              <a:spLocks/>
            </p:cNvSpPr>
            <p:nvPr/>
          </p:nvSpPr>
          <p:spPr bwMode="auto">
            <a:xfrm>
              <a:off x="7022"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6 w 128"/>
                <a:gd name="T17" fmla="*/ 52 h 129"/>
                <a:gd name="T18" fmla="*/ 128 w 128"/>
                <a:gd name="T19" fmla="*/ 64 h 129"/>
                <a:gd name="T20" fmla="*/ 128 w 128"/>
                <a:gd name="T21" fmla="*/ 64 h 129"/>
                <a:gd name="T22" fmla="*/ 126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592">
              <a:extLst>
                <a:ext uri="{FF2B5EF4-FFF2-40B4-BE49-F238E27FC236}">
                  <a16:creationId xmlns:a16="http://schemas.microsoft.com/office/drawing/2014/main" id="{25AF773F-BB5E-4A3B-A0AC-1752AA344984}"/>
                </a:ext>
              </a:extLst>
            </p:cNvPr>
            <p:cNvSpPr>
              <a:spLocks/>
            </p:cNvSpPr>
            <p:nvPr/>
          </p:nvSpPr>
          <p:spPr bwMode="auto">
            <a:xfrm>
              <a:off x="7328"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8 w 128"/>
                <a:gd name="T17" fmla="*/ 52 h 129"/>
                <a:gd name="T18" fmla="*/ 128 w 128"/>
                <a:gd name="T19" fmla="*/ 64 h 129"/>
                <a:gd name="T20" fmla="*/ 128 w 128"/>
                <a:gd name="T21" fmla="*/ 64 h 129"/>
                <a:gd name="T22" fmla="*/ 128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593">
              <a:extLst>
                <a:ext uri="{FF2B5EF4-FFF2-40B4-BE49-F238E27FC236}">
                  <a16:creationId xmlns:a16="http://schemas.microsoft.com/office/drawing/2014/main" id="{04A7DC9A-2DFF-4B1B-8043-3FB076EAE06B}"/>
                </a:ext>
              </a:extLst>
            </p:cNvPr>
            <p:cNvSpPr>
              <a:spLocks/>
            </p:cNvSpPr>
            <p:nvPr/>
          </p:nvSpPr>
          <p:spPr bwMode="auto">
            <a:xfrm>
              <a:off x="7328"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8 w 128"/>
                <a:gd name="T17" fmla="*/ 52 h 129"/>
                <a:gd name="T18" fmla="*/ 128 w 128"/>
                <a:gd name="T19" fmla="*/ 64 h 129"/>
                <a:gd name="T20" fmla="*/ 128 w 128"/>
                <a:gd name="T21" fmla="*/ 64 h 129"/>
                <a:gd name="T22" fmla="*/ 128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594">
              <a:extLst>
                <a:ext uri="{FF2B5EF4-FFF2-40B4-BE49-F238E27FC236}">
                  <a16:creationId xmlns:a16="http://schemas.microsoft.com/office/drawing/2014/main" id="{3AB58F92-79B0-4DEF-8D62-31064E72D7B7}"/>
                </a:ext>
              </a:extLst>
            </p:cNvPr>
            <p:cNvSpPr>
              <a:spLocks/>
            </p:cNvSpPr>
            <p:nvPr/>
          </p:nvSpPr>
          <p:spPr bwMode="auto">
            <a:xfrm>
              <a:off x="7176" y="2835"/>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595">
              <a:extLst>
                <a:ext uri="{FF2B5EF4-FFF2-40B4-BE49-F238E27FC236}">
                  <a16:creationId xmlns:a16="http://schemas.microsoft.com/office/drawing/2014/main" id="{FFC5CEF8-FF84-45CD-81FA-604DA25186A3}"/>
                </a:ext>
              </a:extLst>
            </p:cNvPr>
            <p:cNvSpPr>
              <a:spLocks/>
            </p:cNvSpPr>
            <p:nvPr/>
          </p:nvSpPr>
          <p:spPr bwMode="auto">
            <a:xfrm>
              <a:off x="7176" y="2835"/>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596">
              <a:extLst>
                <a:ext uri="{FF2B5EF4-FFF2-40B4-BE49-F238E27FC236}">
                  <a16:creationId xmlns:a16="http://schemas.microsoft.com/office/drawing/2014/main" id="{6B7EA0A2-94C7-4C99-8452-00EEACA724E4}"/>
                </a:ext>
              </a:extLst>
            </p:cNvPr>
            <p:cNvSpPr>
              <a:spLocks/>
            </p:cNvSpPr>
            <p:nvPr/>
          </p:nvSpPr>
          <p:spPr bwMode="auto">
            <a:xfrm>
              <a:off x="7328" y="2835"/>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597">
              <a:extLst>
                <a:ext uri="{FF2B5EF4-FFF2-40B4-BE49-F238E27FC236}">
                  <a16:creationId xmlns:a16="http://schemas.microsoft.com/office/drawing/2014/main" id="{4410C984-349C-4E42-A7C7-35E95DABB9E4}"/>
                </a:ext>
              </a:extLst>
            </p:cNvPr>
            <p:cNvSpPr>
              <a:spLocks/>
            </p:cNvSpPr>
            <p:nvPr/>
          </p:nvSpPr>
          <p:spPr bwMode="auto">
            <a:xfrm>
              <a:off x="7328" y="2835"/>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79" name="Group 360">
            <a:extLst>
              <a:ext uri="{FF2B5EF4-FFF2-40B4-BE49-F238E27FC236}">
                <a16:creationId xmlns:a16="http://schemas.microsoft.com/office/drawing/2014/main" id="{F2F3AAA0-70B6-478C-8586-28E30479501D}"/>
              </a:ext>
            </a:extLst>
          </p:cNvPr>
          <p:cNvGrpSpPr>
            <a:grpSpLocks noChangeAspect="1"/>
          </p:cNvGrpSpPr>
          <p:nvPr userDrawn="1"/>
        </p:nvGrpSpPr>
        <p:grpSpPr bwMode="auto">
          <a:xfrm>
            <a:off x="8197050" y="1714522"/>
            <a:ext cx="673629" cy="824032"/>
            <a:chOff x="3733" y="170"/>
            <a:chExt cx="1375" cy="1682"/>
          </a:xfrm>
          <a:solidFill>
            <a:schemeClr val="accent3"/>
          </a:solidFill>
        </p:grpSpPr>
        <p:sp>
          <p:nvSpPr>
            <p:cNvPr id="480" name="Freeform 361">
              <a:extLst>
                <a:ext uri="{FF2B5EF4-FFF2-40B4-BE49-F238E27FC236}">
                  <a16:creationId xmlns:a16="http://schemas.microsoft.com/office/drawing/2014/main" id="{FD60664C-6D5E-4676-8768-93A615BBA960}"/>
                </a:ext>
              </a:extLst>
            </p:cNvPr>
            <p:cNvSpPr>
              <a:spLocks/>
            </p:cNvSpPr>
            <p:nvPr/>
          </p:nvSpPr>
          <p:spPr bwMode="auto">
            <a:xfrm>
              <a:off x="4198"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362">
              <a:extLst>
                <a:ext uri="{FF2B5EF4-FFF2-40B4-BE49-F238E27FC236}">
                  <a16:creationId xmlns:a16="http://schemas.microsoft.com/office/drawing/2014/main" id="{AB865EF4-36DF-4A24-9596-4BDC75F59130}"/>
                </a:ext>
              </a:extLst>
            </p:cNvPr>
            <p:cNvSpPr>
              <a:spLocks/>
            </p:cNvSpPr>
            <p:nvPr/>
          </p:nvSpPr>
          <p:spPr bwMode="auto">
            <a:xfrm>
              <a:off x="4198"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363">
              <a:extLst>
                <a:ext uri="{FF2B5EF4-FFF2-40B4-BE49-F238E27FC236}">
                  <a16:creationId xmlns:a16="http://schemas.microsoft.com/office/drawing/2014/main" id="{E9A53BEA-3EF2-42AC-91A3-75A2AFC41035}"/>
                </a:ext>
              </a:extLst>
            </p:cNvPr>
            <p:cNvSpPr>
              <a:spLocks/>
            </p:cNvSpPr>
            <p:nvPr/>
          </p:nvSpPr>
          <p:spPr bwMode="auto">
            <a:xfrm>
              <a:off x="4046"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364">
              <a:extLst>
                <a:ext uri="{FF2B5EF4-FFF2-40B4-BE49-F238E27FC236}">
                  <a16:creationId xmlns:a16="http://schemas.microsoft.com/office/drawing/2014/main" id="{8A8350BF-B320-4746-9E5B-EB8C53082525}"/>
                </a:ext>
              </a:extLst>
            </p:cNvPr>
            <p:cNvSpPr>
              <a:spLocks/>
            </p:cNvSpPr>
            <p:nvPr/>
          </p:nvSpPr>
          <p:spPr bwMode="auto">
            <a:xfrm>
              <a:off x="4046"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365">
              <a:extLst>
                <a:ext uri="{FF2B5EF4-FFF2-40B4-BE49-F238E27FC236}">
                  <a16:creationId xmlns:a16="http://schemas.microsoft.com/office/drawing/2014/main" id="{AA81609A-4089-4216-B643-FD7106AD634F}"/>
                </a:ext>
              </a:extLst>
            </p:cNvPr>
            <p:cNvSpPr>
              <a:spLocks/>
            </p:cNvSpPr>
            <p:nvPr/>
          </p:nvSpPr>
          <p:spPr bwMode="auto">
            <a:xfrm>
              <a:off x="4354" y="17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366">
              <a:extLst>
                <a:ext uri="{FF2B5EF4-FFF2-40B4-BE49-F238E27FC236}">
                  <a16:creationId xmlns:a16="http://schemas.microsoft.com/office/drawing/2014/main" id="{7275270F-436C-43F8-92B6-5CA731320EFF}"/>
                </a:ext>
              </a:extLst>
            </p:cNvPr>
            <p:cNvSpPr>
              <a:spLocks/>
            </p:cNvSpPr>
            <p:nvPr/>
          </p:nvSpPr>
          <p:spPr bwMode="auto">
            <a:xfrm>
              <a:off x="4354" y="17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367">
              <a:extLst>
                <a:ext uri="{FF2B5EF4-FFF2-40B4-BE49-F238E27FC236}">
                  <a16:creationId xmlns:a16="http://schemas.microsoft.com/office/drawing/2014/main" id="{E55D0F53-687A-49CF-BF9C-3712C07AA334}"/>
                </a:ext>
              </a:extLst>
            </p:cNvPr>
            <p:cNvSpPr>
              <a:spLocks/>
            </p:cNvSpPr>
            <p:nvPr/>
          </p:nvSpPr>
          <p:spPr bwMode="auto">
            <a:xfrm>
              <a:off x="4509" y="17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368">
              <a:extLst>
                <a:ext uri="{FF2B5EF4-FFF2-40B4-BE49-F238E27FC236}">
                  <a16:creationId xmlns:a16="http://schemas.microsoft.com/office/drawing/2014/main" id="{C1DB48B8-B7A6-4178-8802-B370AD29715E}"/>
                </a:ext>
              </a:extLst>
            </p:cNvPr>
            <p:cNvSpPr>
              <a:spLocks/>
            </p:cNvSpPr>
            <p:nvPr/>
          </p:nvSpPr>
          <p:spPr bwMode="auto">
            <a:xfrm>
              <a:off x="4509" y="17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369">
              <a:extLst>
                <a:ext uri="{FF2B5EF4-FFF2-40B4-BE49-F238E27FC236}">
                  <a16:creationId xmlns:a16="http://schemas.microsoft.com/office/drawing/2014/main" id="{8BF32DD5-5A0F-4C47-9DEC-5AF45C30AC28}"/>
                </a:ext>
              </a:extLst>
            </p:cNvPr>
            <p:cNvSpPr>
              <a:spLocks/>
            </p:cNvSpPr>
            <p:nvPr/>
          </p:nvSpPr>
          <p:spPr bwMode="auto">
            <a:xfrm>
              <a:off x="4667" y="17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Freeform 370">
              <a:extLst>
                <a:ext uri="{FF2B5EF4-FFF2-40B4-BE49-F238E27FC236}">
                  <a16:creationId xmlns:a16="http://schemas.microsoft.com/office/drawing/2014/main" id="{A8D10452-4FA7-42DB-BE1B-5775174E0791}"/>
                </a:ext>
              </a:extLst>
            </p:cNvPr>
            <p:cNvSpPr>
              <a:spLocks/>
            </p:cNvSpPr>
            <p:nvPr/>
          </p:nvSpPr>
          <p:spPr bwMode="auto">
            <a:xfrm>
              <a:off x="4667" y="17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Freeform 371">
              <a:extLst>
                <a:ext uri="{FF2B5EF4-FFF2-40B4-BE49-F238E27FC236}">
                  <a16:creationId xmlns:a16="http://schemas.microsoft.com/office/drawing/2014/main" id="{476C6513-C72B-4A38-9936-CDC7E3A184A2}"/>
                </a:ext>
              </a:extLst>
            </p:cNvPr>
            <p:cNvSpPr>
              <a:spLocks/>
            </p:cNvSpPr>
            <p:nvPr/>
          </p:nvSpPr>
          <p:spPr bwMode="auto">
            <a:xfrm>
              <a:off x="4819" y="326"/>
              <a:ext cx="131" cy="130"/>
            </a:xfrm>
            <a:custGeom>
              <a:avLst/>
              <a:gdLst>
                <a:gd name="T0" fmla="*/ 67 w 131"/>
                <a:gd name="T1" fmla="*/ 0 h 130"/>
                <a:gd name="T2" fmla="*/ 67 w 131"/>
                <a:gd name="T3" fmla="*/ 0 h 130"/>
                <a:gd name="T4" fmla="*/ 79 w 131"/>
                <a:gd name="T5" fmla="*/ 0 h 130"/>
                <a:gd name="T6" fmla="*/ 93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3 w 131"/>
                <a:gd name="T33" fmla="*/ 124 h 130"/>
                <a:gd name="T34" fmla="*/ 79 w 131"/>
                <a:gd name="T35" fmla="*/ 128 h 130"/>
                <a:gd name="T36" fmla="*/ 67 w 131"/>
                <a:gd name="T37" fmla="*/ 130 h 130"/>
                <a:gd name="T38" fmla="*/ 67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7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7" y="0"/>
                  </a:moveTo>
                  <a:lnTo>
                    <a:pt x="67" y="0"/>
                  </a:lnTo>
                  <a:lnTo>
                    <a:pt x="79" y="0"/>
                  </a:lnTo>
                  <a:lnTo>
                    <a:pt x="93"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3" y="124"/>
                  </a:lnTo>
                  <a:lnTo>
                    <a:pt x="79" y="128"/>
                  </a:lnTo>
                  <a:lnTo>
                    <a:pt x="67" y="130"/>
                  </a:lnTo>
                  <a:lnTo>
                    <a:pt x="67"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Freeform 372">
              <a:extLst>
                <a:ext uri="{FF2B5EF4-FFF2-40B4-BE49-F238E27FC236}">
                  <a16:creationId xmlns:a16="http://schemas.microsoft.com/office/drawing/2014/main" id="{545C8E25-2654-46A1-85FA-8932CD2D89A9}"/>
                </a:ext>
              </a:extLst>
            </p:cNvPr>
            <p:cNvSpPr>
              <a:spLocks/>
            </p:cNvSpPr>
            <p:nvPr/>
          </p:nvSpPr>
          <p:spPr bwMode="auto">
            <a:xfrm>
              <a:off x="4819" y="326"/>
              <a:ext cx="131" cy="130"/>
            </a:xfrm>
            <a:custGeom>
              <a:avLst/>
              <a:gdLst>
                <a:gd name="T0" fmla="*/ 67 w 131"/>
                <a:gd name="T1" fmla="*/ 0 h 130"/>
                <a:gd name="T2" fmla="*/ 67 w 131"/>
                <a:gd name="T3" fmla="*/ 0 h 130"/>
                <a:gd name="T4" fmla="*/ 79 w 131"/>
                <a:gd name="T5" fmla="*/ 0 h 130"/>
                <a:gd name="T6" fmla="*/ 93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3 w 131"/>
                <a:gd name="T33" fmla="*/ 124 h 130"/>
                <a:gd name="T34" fmla="*/ 79 w 131"/>
                <a:gd name="T35" fmla="*/ 128 h 130"/>
                <a:gd name="T36" fmla="*/ 67 w 131"/>
                <a:gd name="T37" fmla="*/ 130 h 130"/>
                <a:gd name="T38" fmla="*/ 67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7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7" y="0"/>
                  </a:moveTo>
                  <a:lnTo>
                    <a:pt x="67" y="0"/>
                  </a:lnTo>
                  <a:lnTo>
                    <a:pt x="79" y="0"/>
                  </a:lnTo>
                  <a:lnTo>
                    <a:pt x="93"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3" y="124"/>
                  </a:lnTo>
                  <a:lnTo>
                    <a:pt x="79" y="128"/>
                  </a:lnTo>
                  <a:lnTo>
                    <a:pt x="67" y="130"/>
                  </a:lnTo>
                  <a:lnTo>
                    <a:pt x="67"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Freeform 373">
              <a:extLst>
                <a:ext uri="{FF2B5EF4-FFF2-40B4-BE49-F238E27FC236}">
                  <a16:creationId xmlns:a16="http://schemas.microsoft.com/office/drawing/2014/main" id="{78E42A98-36F0-4750-97FA-2F6C3C371163}"/>
                </a:ext>
              </a:extLst>
            </p:cNvPr>
            <p:cNvSpPr>
              <a:spLocks/>
            </p:cNvSpPr>
            <p:nvPr/>
          </p:nvSpPr>
          <p:spPr bwMode="auto">
            <a:xfrm>
              <a:off x="4978"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38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38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Freeform 374">
              <a:extLst>
                <a:ext uri="{FF2B5EF4-FFF2-40B4-BE49-F238E27FC236}">
                  <a16:creationId xmlns:a16="http://schemas.microsoft.com/office/drawing/2014/main" id="{F077935B-7F84-4E40-852E-122E0B6B2184}"/>
                </a:ext>
              </a:extLst>
            </p:cNvPr>
            <p:cNvSpPr>
              <a:spLocks/>
            </p:cNvSpPr>
            <p:nvPr/>
          </p:nvSpPr>
          <p:spPr bwMode="auto">
            <a:xfrm>
              <a:off x="4978"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38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38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Freeform 375">
              <a:extLst>
                <a:ext uri="{FF2B5EF4-FFF2-40B4-BE49-F238E27FC236}">
                  <a16:creationId xmlns:a16="http://schemas.microsoft.com/office/drawing/2014/main" id="{89A2A4FD-79EE-4531-86D1-0C2CE3C71271}"/>
                </a:ext>
              </a:extLst>
            </p:cNvPr>
            <p:cNvSpPr>
              <a:spLocks/>
            </p:cNvSpPr>
            <p:nvPr/>
          </p:nvSpPr>
          <p:spPr bwMode="auto">
            <a:xfrm>
              <a:off x="4198" y="1722"/>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Freeform 376">
              <a:extLst>
                <a:ext uri="{FF2B5EF4-FFF2-40B4-BE49-F238E27FC236}">
                  <a16:creationId xmlns:a16="http://schemas.microsoft.com/office/drawing/2014/main" id="{E1DD03B1-DFEE-410D-8291-4257A2181381}"/>
                </a:ext>
              </a:extLst>
            </p:cNvPr>
            <p:cNvSpPr>
              <a:spLocks/>
            </p:cNvSpPr>
            <p:nvPr/>
          </p:nvSpPr>
          <p:spPr bwMode="auto">
            <a:xfrm>
              <a:off x="4198" y="1722"/>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Freeform 377">
              <a:extLst>
                <a:ext uri="{FF2B5EF4-FFF2-40B4-BE49-F238E27FC236}">
                  <a16:creationId xmlns:a16="http://schemas.microsoft.com/office/drawing/2014/main" id="{423D195F-C025-4E94-8181-B07C97E0155A}"/>
                </a:ext>
              </a:extLst>
            </p:cNvPr>
            <p:cNvSpPr>
              <a:spLocks/>
            </p:cNvSpPr>
            <p:nvPr/>
          </p:nvSpPr>
          <p:spPr bwMode="auto">
            <a:xfrm>
              <a:off x="4354" y="1722"/>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38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38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38"/>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Freeform 378">
              <a:extLst>
                <a:ext uri="{FF2B5EF4-FFF2-40B4-BE49-F238E27FC236}">
                  <a16:creationId xmlns:a16="http://schemas.microsoft.com/office/drawing/2014/main" id="{DC677AEA-2CFE-4C45-98C3-92049EA99404}"/>
                </a:ext>
              </a:extLst>
            </p:cNvPr>
            <p:cNvSpPr>
              <a:spLocks/>
            </p:cNvSpPr>
            <p:nvPr/>
          </p:nvSpPr>
          <p:spPr bwMode="auto">
            <a:xfrm>
              <a:off x="4354" y="1722"/>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38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38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38"/>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Freeform 379">
              <a:extLst>
                <a:ext uri="{FF2B5EF4-FFF2-40B4-BE49-F238E27FC236}">
                  <a16:creationId xmlns:a16="http://schemas.microsoft.com/office/drawing/2014/main" id="{D63F4BFC-EF1E-402B-8852-81470527DC7A}"/>
                </a:ext>
              </a:extLst>
            </p:cNvPr>
            <p:cNvSpPr>
              <a:spLocks/>
            </p:cNvSpPr>
            <p:nvPr/>
          </p:nvSpPr>
          <p:spPr bwMode="auto">
            <a:xfrm>
              <a:off x="4509" y="1722"/>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Freeform 380">
              <a:extLst>
                <a:ext uri="{FF2B5EF4-FFF2-40B4-BE49-F238E27FC236}">
                  <a16:creationId xmlns:a16="http://schemas.microsoft.com/office/drawing/2014/main" id="{AECAE4F8-7D1A-4062-A085-9003D3EA7A37}"/>
                </a:ext>
              </a:extLst>
            </p:cNvPr>
            <p:cNvSpPr>
              <a:spLocks/>
            </p:cNvSpPr>
            <p:nvPr/>
          </p:nvSpPr>
          <p:spPr bwMode="auto">
            <a:xfrm>
              <a:off x="4509" y="1722"/>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Freeform 381">
              <a:extLst>
                <a:ext uri="{FF2B5EF4-FFF2-40B4-BE49-F238E27FC236}">
                  <a16:creationId xmlns:a16="http://schemas.microsoft.com/office/drawing/2014/main" id="{D763683B-DDCD-463C-BA40-8AA0F279532F}"/>
                </a:ext>
              </a:extLst>
            </p:cNvPr>
            <p:cNvSpPr>
              <a:spLocks/>
            </p:cNvSpPr>
            <p:nvPr/>
          </p:nvSpPr>
          <p:spPr bwMode="auto">
            <a:xfrm>
              <a:off x="4044" y="156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Freeform 382">
              <a:extLst>
                <a:ext uri="{FF2B5EF4-FFF2-40B4-BE49-F238E27FC236}">
                  <a16:creationId xmlns:a16="http://schemas.microsoft.com/office/drawing/2014/main" id="{3DE4E749-FC4D-4033-B192-EE095603F84E}"/>
                </a:ext>
              </a:extLst>
            </p:cNvPr>
            <p:cNvSpPr>
              <a:spLocks/>
            </p:cNvSpPr>
            <p:nvPr/>
          </p:nvSpPr>
          <p:spPr bwMode="auto">
            <a:xfrm>
              <a:off x="4044" y="156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Freeform 383">
              <a:extLst>
                <a:ext uri="{FF2B5EF4-FFF2-40B4-BE49-F238E27FC236}">
                  <a16:creationId xmlns:a16="http://schemas.microsoft.com/office/drawing/2014/main" id="{5DB0D7D1-8438-4FEF-8E8A-A12F83A85334}"/>
                </a:ext>
              </a:extLst>
            </p:cNvPr>
            <p:cNvSpPr>
              <a:spLocks/>
            </p:cNvSpPr>
            <p:nvPr/>
          </p:nvSpPr>
          <p:spPr bwMode="auto">
            <a:xfrm>
              <a:off x="4198" y="156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Freeform 384">
              <a:extLst>
                <a:ext uri="{FF2B5EF4-FFF2-40B4-BE49-F238E27FC236}">
                  <a16:creationId xmlns:a16="http://schemas.microsoft.com/office/drawing/2014/main" id="{F731462E-F6EE-400E-8C80-7906CB51EA32}"/>
                </a:ext>
              </a:extLst>
            </p:cNvPr>
            <p:cNvSpPr>
              <a:spLocks/>
            </p:cNvSpPr>
            <p:nvPr/>
          </p:nvSpPr>
          <p:spPr bwMode="auto">
            <a:xfrm>
              <a:off x="4198" y="156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Freeform 385">
              <a:extLst>
                <a:ext uri="{FF2B5EF4-FFF2-40B4-BE49-F238E27FC236}">
                  <a16:creationId xmlns:a16="http://schemas.microsoft.com/office/drawing/2014/main" id="{772BABB2-E1AC-4C6A-82F4-E664A3FACC58}"/>
                </a:ext>
              </a:extLst>
            </p:cNvPr>
            <p:cNvSpPr>
              <a:spLocks/>
            </p:cNvSpPr>
            <p:nvPr/>
          </p:nvSpPr>
          <p:spPr bwMode="auto">
            <a:xfrm>
              <a:off x="4354" y="156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28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28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28"/>
                  </a:lnTo>
                  <a:lnTo>
                    <a:pt x="125" y="40"/>
                  </a:lnTo>
                  <a:lnTo>
                    <a:pt x="129" y="52"/>
                  </a:lnTo>
                  <a:lnTo>
                    <a:pt x="131" y="66"/>
                  </a:lnTo>
                  <a:lnTo>
                    <a:pt x="131" y="66"/>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Freeform 386">
              <a:extLst>
                <a:ext uri="{FF2B5EF4-FFF2-40B4-BE49-F238E27FC236}">
                  <a16:creationId xmlns:a16="http://schemas.microsoft.com/office/drawing/2014/main" id="{11C17F85-FDEF-4BD0-A76E-881753740297}"/>
                </a:ext>
              </a:extLst>
            </p:cNvPr>
            <p:cNvSpPr>
              <a:spLocks/>
            </p:cNvSpPr>
            <p:nvPr/>
          </p:nvSpPr>
          <p:spPr bwMode="auto">
            <a:xfrm>
              <a:off x="4354" y="156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28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28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28"/>
                  </a:lnTo>
                  <a:lnTo>
                    <a:pt x="125" y="40"/>
                  </a:lnTo>
                  <a:lnTo>
                    <a:pt x="129" y="52"/>
                  </a:lnTo>
                  <a:lnTo>
                    <a:pt x="131" y="66"/>
                  </a:lnTo>
                  <a:lnTo>
                    <a:pt x="131" y="66"/>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Freeform 387">
              <a:extLst>
                <a:ext uri="{FF2B5EF4-FFF2-40B4-BE49-F238E27FC236}">
                  <a16:creationId xmlns:a16="http://schemas.microsoft.com/office/drawing/2014/main" id="{F14F8432-90F8-4CD9-9106-3EA61175B25B}"/>
                </a:ext>
              </a:extLst>
            </p:cNvPr>
            <p:cNvSpPr>
              <a:spLocks/>
            </p:cNvSpPr>
            <p:nvPr/>
          </p:nvSpPr>
          <p:spPr bwMode="auto">
            <a:xfrm>
              <a:off x="4509" y="156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Freeform 388">
              <a:extLst>
                <a:ext uri="{FF2B5EF4-FFF2-40B4-BE49-F238E27FC236}">
                  <a16:creationId xmlns:a16="http://schemas.microsoft.com/office/drawing/2014/main" id="{6C4FBC74-AC8B-4137-8AF5-08EA3C423804}"/>
                </a:ext>
              </a:extLst>
            </p:cNvPr>
            <p:cNvSpPr>
              <a:spLocks/>
            </p:cNvSpPr>
            <p:nvPr/>
          </p:nvSpPr>
          <p:spPr bwMode="auto">
            <a:xfrm>
              <a:off x="4509" y="156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Freeform 389">
              <a:extLst>
                <a:ext uri="{FF2B5EF4-FFF2-40B4-BE49-F238E27FC236}">
                  <a16:creationId xmlns:a16="http://schemas.microsoft.com/office/drawing/2014/main" id="{AE352CAE-D1A4-4F74-BA9F-1FA2D0FC9307}"/>
                </a:ext>
              </a:extLst>
            </p:cNvPr>
            <p:cNvSpPr>
              <a:spLocks/>
            </p:cNvSpPr>
            <p:nvPr/>
          </p:nvSpPr>
          <p:spPr bwMode="auto">
            <a:xfrm>
              <a:off x="4665" y="156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Freeform 390">
              <a:extLst>
                <a:ext uri="{FF2B5EF4-FFF2-40B4-BE49-F238E27FC236}">
                  <a16:creationId xmlns:a16="http://schemas.microsoft.com/office/drawing/2014/main" id="{96900234-6A70-40ED-935F-9783631D57E5}"/>
                </a:ext>
              </a:extLst>
            </p:cNvPr>
            <p:cNvSpPr>
              <a:spLocks/>
            </p:cNvSpPr>
            <p:nvPr/>
          </p:nvSpPr>
          <p:spPr bwMode="auto">
            <a:xfrm>
              <a:off x="4665" y="156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Freeform 391">
              <a:extLst>
                <a:ext uri="{FF2B5EF4-FFF2-40B4-BE49-F238E27FC236}">
                  <a16:creationId xmlns:a16="http://schemas.microsoft.com/office/drawing/2014/main" id="{A18FD508-2C94-4656-8BCE-27774FFD8C02}"/>
                </a:ext>
              </a:extLst>
            </p:cNvPr>
            <p:cNvSpPr>
              <a:spLocks/>
            </p:cNvSpPr>
            <p:nvPr/>
          </p:nvSpPr>
          <p:spPr bwMode="auto">
            <a:xfrm>
              <a:off x="4044" y="1412"/>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Freeform 392">
              <a:extLst>
                <a:ext uri="{FF2B5EF4-FFF2-40B4-BE49-F238E27FC236}">
                  <a16:creationId xmlns:a16="http://schemas.microsoft.com/office/drawing/2014/main" id="{2B750A83-DDED-4ED1-AE02-D442666FAFF9}"/>
                </a:ext>
              </a:extLst>
            </p:cNvPr>
            <p:cNvSpPr>
              <a:spLocks/>
            </p:cNvSpPr>
            <p:nvPr/>
          </p:nvSpPr>
          <p:spPr bwMode="auto">
            <a:xfrm>
              <a:off x="4044" y="1412"/>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Freeform 393">
              <a:extLst>
                <a:ext uri="{FF2B5EF4-FFF2-40B4-BE49-F238E27FC236}">
                  <a16:creationId xmlns:a16="http://schemas.microsoft.com/office/drawing/2014/main" id="{8167EFAE-43FC-40FB-A678-D5B4BE4BF1F5}"/>
                </a:ext>
              </a:extLst>
            </p:cNvPr>
            <p:cNvSpPr>
              <a:spLocks/>
            </p:cNvSpPr>
            <p:nvPr/>
          </p:nvSpPr>
          <p:spPr bwMode="auto">
            <a:xfrm>
              <a:off x="4198" y="141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 name="Freeform 394">
              <a:extLst>
                <a:ext uri="{FF2B5EF4-FFF2-40B4-BE49-F238E27FC236}">
                  <a16:creationId xmlns:a16="http://schemas.microsoft.com/office/drawing/2014/main" id="{AB8D2338-25E3-42AA-9AFF-E5AF12D17EEE}"/>
                </a:ext>
              </a:extLst>
            </p:cNvPr>
            <p:cNvSpPr>
              <a:spLocks/>
            </p:cNvSpPr>
            <p:nvPr/>
          </p:nvSpPr>
          <p:spPr bwMode="auto">
            <a:xfrm>
              <a:off x="4198" y="141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Freeform 395">
              <a:extLst>
                <a:ext uri="{FF2B5EF4-FFF2-40B4-BE49-F238E27FC236}">
                  <a16:creationId xmlns:a16="http://schemas.microsoft.com/office/drawing/2014/main" id="{C25F345B-8E27-4951-8C7C-B3FF9DE231A6}"/>
                </a:ext>
              </a:extLst>
            </p:cNvPr>
            <p:cNvSpPr>
              <a:spLocks/>
            </p:cNvSpPr>
            <p:nvPr/>
          </p:nvSpPr>
          <p:spPr bwMode="auto">
            <a:xfrm>
              <a:off x="4354" y="1412"/>
              <a:ext cx="131" cy="128"/>
            </a:xfrm>
            <a:custGeom>
              <a:avLst/>
              <a:gdLst>
                <a:gd name="T0" fmla="*/ 64 w 131"/>
                <a:gd name="T1" fmla="*/ 0 h 128"/>
                <a:gd name="T2" fmla="*/ 64 w 131"/>
                <a:gd name="T3" fmla="*/ 0 h 128"/>
                <a:gd name="T4" fmla="*/ 79 w 131"/>
                <a:gd name="T5" fmla="*/ 0 h 128"/>
                <a:gd name="T6" fmla="*/ 91 w 131"/>
                <a:gd name="T7" fmla="*/ 4 h 128"/>
                <a:gd name="T8" fmla="*/ 103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8 h 128"/>
                <a:gd name="T24" fmla="*/ 125 w 131"/>
                <a:gd name="T25" fmla="*/ 90 h 128"/>
                <a:gd name="T26" fmla="*/ 119 w 131"/>
                <a:gd name="T27" fmla="*/ 100 h 128"/>
                <a:gd name="T28" fmla="*/ 111 w 131"/>
                <a:gd name="T29" fmla="*/ 110 h 128"/>
                <a:gd name="T30" fmla="*/ 103 w 131"/>
                <a:gd name="T31" fmla="*/ 118 h 128"/>
                <a:gd name="T32" fmla="*/ 91 w 131"/>
                <a:gd name="T33" fmla="*/ 124 h 128"/>
                <a:gd name="T34" fmla="*/ 79 w 131"/>
                <a:gd name="T35" fmla="*/ 128 h 128"/>
                <a:gd name="T36" fmla="*/ 64 w 131"/>
                <a:gd name="T37" fmla="*/ 128 h 128"/>
                <a:gd name="T38" fmla="*/ 64 w 131"/>
                <a:gd name="T39" fmla="*/ 128 h 128"/>
                <a:gd name="T40" fmla="*/ 52 w 131"/>
                <a:gd name="T41" fmla="*/ 128 h 128"/>
                <a:gd name="T42" fmla="*/ 40 w 131"/>
                <a:gd name="T43" fmla="*/ 124 h 128"/>
                <a:gd name="T44" fmla="*/ 28 w 131"/>
                <a:gd name="T45" fmla="*/ 118 h 128"/>
                <a:gd name="T46" fmla="*/ 18 w 131"/>
                <a:gd name="T47" fmla="*/ 110 h 128"/>
                <a:gd name="T48" fmla="*/ 10 w 131"/>
                <a:gd name="T49" fmla="*/ 100 h 128"/>
                <a:gd name="T50" fmla="*/ 4 w 131"/>
                <a:gd name="T51" fmla="*/ 90 h 128"/>
                <a:gd name="T52" fmla="*/ 2 w 131"/>
                <a:gd name="T53" fmla="*/ 78 h 128"/>
                <a:gd name="T54" fmla="*/ 0 w 131"/>
                <a:gd name="T55" fmla="*/ 64 h 128"/>
                <a:gd name="T56" fmla="*/ 0 w 131"/>
                <a:gd name="T57" fmla="*/ 64 h 128"/>
                <a:gd name="T58" fmla="*/ 2 w 131"/>
                <a:gd name="T59" fmla="*/ 50 h 128"/>
                <a:gd name="T60" fmla="*/ 4 w 131"/>
                <a:gd name="T61" fmla="*/ 38 h 128"/>
                <a:gd name="T62" fmla="*/ 10 w 131"/>
                <a:gd name="T63" fmla="*/ 28 h 128"/>
                <a:gd name="T64" fmla="*/ 18 w 131"/>
                <a:gd name="T65" fmla="*/ 18 h 128"/>
                <a:gd name="T66" fmla="*/ 28 w 131"/>
                <a:gd name="T67" fmla="*/ 10 h 128"/>
                <a:gd name="T68" fmla="*/ 40 w 131"/>
                <a:gd name="T69" fmla="*/ 4 h 128"/>
                <a:gd name="T70" fmla="*/ 52 w 131"/>
                <a:gd name="T71" fmla="*/ 0 h 128"/>
                <a:gd name="T72" fmla="*/ 64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4" y="0"/>
                  </a:moveTo>
                  <a:lnTo>
                    <a:pt x="64" y="0"/>
                  </a:lnTo>
                  <a:lnTo>
                    <a:pt x="79" y="0"/>
                  </a:lnTo>
                  <a:lnTo>
                    <a:pt x="91" y="4"/>
                  </a:lnTo>
                  <a:lnTo>
                    <a:pt x="103" y="10"/>
                  </a:lnTo>
                  <a:lnTo>
                    <a:pt x="111" y="18"/>
                  </a:lnTo>
                  <a:lnTo>
                    <a:pt x="119" y="28"/>
                  </a:lnTo>
                  <a:lnTo>
                    <a:pt x="125" y="38"/>
                  </a:lnTo>
                  <a:lnTo>
                    <a:pt x="129" y="50"/>
                  </a:lnTo>
                  <a:lnTo>
                    <a:pt x="131" y="64"/>
                  </a:lnTo>
                  <a:lnTo>
                    <a:pt x="131" y="64"/>
                  </a:lnTo>
                  <a:lnTo>
                    <a:pt x="129" y="78"/>
                  </a:lnTo>
                  <a:lnTo>
                    <a:pt x="125" y="90"/>
                  </a:lnTo>
                  <a:lnTo>
                    <a:pt x="119" y="100"/>
                  </a:lnTo>
                  <a:lnTo>
                    <a:pt x="111" y="110"/>
                  </a:lnTo>
                  <a:lnTo>
                    <a:pt x="103" y="118"/>
                  </a:lnTo>
                  <a:lnTo>
                    <a:pt x="91" y="124"/>
                  </a:lnTo>
                  <a:lnTo>
                    <a:pt x="79"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 name="Freeform 396">
              <a:extLst>
                <a:ext uri="{FF2B5EF4-FFF2-40B4-BE49-F238E27FC236}">
                  <a16:creationId xmlns:a16="http://schemas.microsoft.com/office/drawing/2014/main" id="{DB4EA184-B3FC-48A9-AEFF-1FB5B4C9A675}"/>
                </a:ext>
              </a:extLst>
            </p:cNvPr>
            <p:cNvSpPr>
              <a:spLocks/>
            </p:cNvSpPr>
            <p:nvPr/>
          </p:nvSpPr>
          <p:spPr bwMode="auto">
            <a:xfrm>
              <a:off x="4354" y="1412"/>
              <a:ext cx="131" cy="128"/>
            </a:xfrm>
            <a:custGeom>
              <a:avLst/>
              <a:gdLst>
                <a:gd name="T0" fmla="*/ 64 w 131"/>
                <a:gd name="T1" fmla="*/ 0 h 128"/>
                <a:gd name="T2" fmla="*/ 64 w 131"/>
                <a:gd name="T3" fmla="*/ 0 h 128"/>
                <a:gd name="T4" fmla="*/ 79 w 131"/>
                <a:gd name="T5" fmla="*/ 0 h 128"/>
                <a:gd name="T6" fmla="*/ 91 w 131"/>
                <a:gd name="T7" fmla="*/ 4 h 128"/>
                <a:gd name="T8" fmla="*/ 103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8 h 128"/>
                <a:gd name="T24" fmla="*/ 125 w 131"/>
                <a:gd name="T25" fmla="*/ 90 h 128"/>
                <a:gd name="T26" fmla="*/ 119 w 131"/>
                <a:gd name="T27" fmla="*/ 100 h 128"/>
                <a:gd name="T28" fmla="*/ 111 w 131"/>
                <a:gd name="T29" fmla="*/ 110 h 128"/>
                <a:gd name="T30" fmla="*/ 103 w 131"/>
                <a:gd name="T31" fmla="*/ 118 h 128"/>
                <a:gd name="T32" fmla="*/ 91 w 131"/>
                <a:gd name="T33" fmla="*/ 124 h 128"/>
                <a:gd name="T34" fmla="*/ 79 w 131"/>
                <a:gd name="T35" fmla="*/ 128 h 128"/>
                <a:gd name="T36" fmla="*/ 64 w 131"/>
                <a:gd name="T37" fmla="*/ 128 h 128"/>
                <a:gd name="T38" fmla="*/ 64 w 131"/>
                <a:gd name="T39" fmla="*/ 128 h 128"/>
                <a:gd name="T40" fmla="*/ 52 w 131"/>
                <a:gd name="T41" fmla="*/ 128 h 128"/>
                <a:gd name="T42" fmla="*/ 40 w 131"/>
                <a:gd name="T43" fmla="*/ 124 h 128"/>
                <a:gd name="T44" fmla="*/ 28 w 131"/>
                <a:gd name="T45" fmla="*/ 118 h 128"/>
                <a:gd name="T46" fmla="*/ 18 w 131"/>
                <a:gd name="T47" fmla="*/ 110 h 128"/>
                <a:gd name="T48" fmla="*/ 10 w 131"/>
                <a:gd name="T49" fmla="*/ 100 h 128"/>
                <a:gd name="T50" fmla="*/ 4 w 131"/>
                <a:gd name="T51" fmla="*/ 90 h 128"/>
                <a:gd name="T52" fmla="*/ 2 w 131"/>
                <a:gd name="T53" fmla="*/ 78 h 128"/>
                <a:gd name="T54" fmla="*/ 0 w 131"/>
                <a:gd name="T55" fmla="*/ 64 h 128"/>
                <a:gd name="T56" fmla="*/ 0 w 131"/>
                <a:gd name="T57" fmla="*/ 64 h 128"/>
                <a:gd name="T58" fmla="*/ 2 w 131"/>
                <a:gd name="T59" fmla="*/ 50 h 128"/>
                <a:gd name="T60" fmla="*/ 4 w 131"/>
                <a:gd name="T61" fmla="*/ 38 h 128"/>
                <a:gd name="T62" fmla="*/ 10 w 131"/>
                <a:gd name="T63" fmla="*/ 28 h 128"/>
                <a:gd name="T64" fmla="*/ 18 w 131"/>
                <a:gd name="T65" fmla="*/ 18 h 128"/>
                <a:gd name="T66" fmla="*/ 28 w 131"/>
                <a:gd name="T67" fmla="*/ 10 h 128"/>
                <a:gd name="T68" fmla="*/ 40 w 131"/>
                <a:gd name="T69" fmla="*/ 4 h 128"/>
                <a:gd name="T70" fmla="*/ 52 w 131"/>
                <a:gd name="T71" fmla="*/ 0 h 128"/>
                <a:gd name="T72" fmla="*/ 64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4" y="0"/>
                  </a:moveTo>
                  <a:lnTo>
                    <a:pt x="64" y="0"/>
                  </a:lnTo>
                  <a:lnTo>
                    <a:pt x="79" y="0"/>
                  </a:lnTo>
                  <a:lnTo>
                    <a:pt x="91" y="4"/>
                  </a:lnTo>
                  <a:lnTo>
                    <a:pt x="103" y="10"/>
                  </a:lnTo>
                  <a:lnTo>
                    <a:pt x="111" y="18"/>
                  </a:lnTo>
                  <a:lnTo>
                    <a:pt x="119" y="28"/>
                  </a:lnTo>
                  <a:lnTo>
                    <a:pt x="125" y="38"/>
                  </a:lnTo>
                  <a:lnTo>
                    <a:pt x="129" y="50"/>
                  </a:lnTo>
                  <a:lnTo>
                    <a:pt x="131" y="64"/>
                  </a:lnTo>
                  <a:lnTo>
                    <a:pt x="131" y="64"/>
                  </a:lnTo>
                  <a:lnTo>
                    <a:pt x="129" y="78"/>
                  </a:lnTo>
                  <a:lnTo>
                    <a:pt x="125" y="90"/>
                  </a:lnTo>
                  <a:lnTo>
                    <a:pt x="119" y="100"/>
                  </a:lnTo>
                  <a:lnTo>
                    <a:pt x="111" y="110"/>
                  </a:lnTo>
                  <a:lnTo>
                    <a:pt x="103" y="118"/>
                  </a:lnTo>
                  <a:lnTo>
                    <a:pt x="91" y="124"/>
                  </a:lnTo>
                  <a:lnTo>
                    <a:pt x="79"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Freeform 397">
              <a:extLst>
                <a:ext uri="{FF2B5EF4-FFF2-40B4-BE49-F238E27FC236}">
                  <a16:creationId xmlns:a16="http://schemas.microsoft.com/office/drawing/2014/main" id="{B11B0A10-2AC8-4A16-8C04-A2F2C6CB9678}"/>
                </a:ext>
              </a:extLst>
            </p:cNvPr>
            <p:cNvSpPr>
              <a:spLocks/>
            </p:cNvSpPr>
            <p:nvPr/>
          </p:nvSpPr>
          <p:spPr bwMode="auto">
            <a:xfrm>
              <a:off x="4509" y="1412"/>
              <a:ext cx="130" cy="128"/>
            </a:xfrm>
            <a:custGeom>
              <a:avLst/>
              <a:gdLst>
                <a:gd name="T0" fmla="*/ 66 w 130"/>
                <a:gd name="T1" fmla="*/ 0 h 128"/>
                <a:gd name="T2" fmla="*/ 66 w 130"/>
                <a:gd name="T3" fmla="*/ 0 h 128"/>
                <a:gd name="T4" fmla="*/ 78 w 130"/>
                <a:gd name="T5" fmla="*/ 0 h 128"/>
                <a:gd name="T6" fmla="*/ 92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2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2"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2"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7" name="Freeform 398">
              <a:extLst>
                <a:ext uri="{FF2B5EF4-FFF2-40B4-BE49-F238E27FC236}">
                  <a16:creationId xmlns:a16="http://schemas.microsoft.com/office/drawing/2014/main" id="{5540CD01-850A-4F3F-AA1B-DA480E8FD443}"/>
                </a:ext>
              </a:extLst>
            </p:cNvPr>
            <p:cNvSpPr>
              <a:spLocks/>
            </p:cNvSpPr>
            <p:nvPr/>
          </p:nvSpPr>
          <p:spPr bwMode="auto">
            <a:xfrm>
              <a:off x="4509" y="1412"/>
              <a:ext cx="130" cy="128"/>
            </a:xfrm>
            <a:custGeom>
              <a:avLst/>
              <a:gdLst>
                <a:gd name="T0" fmla="*/ 66 w 130"/>
                <a:gd name="T1" fmla="*/ 0 h 128"/>
                <a:gd name="T2" fmla="*/ 66 w 130"/>
                <a:gd name="T3" fmla="*/ 0 h 128"/>
                <a:gd name="T4" fmla="*/ 78 w 130"/>
                <a:gd name="T5" fmla="*/ 0 h 128"/>
                <a:gd name="T6" fmla="*/ 92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2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2"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2"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Freeform 399">
              <a:extLst>
                <a:ext uri="{FF2B5EF4-FFF2-40B4-BE49-F238E27FC236}">
                  <a16:creationId xmlns:a16="http://schemas.microsoft.com/office/drawing/2014/main" id="{7D8A96BC-04B8-4A15-85DC-9C1F84B8DB46}"/>
                </a:ext>
              </a:extLst>
            </p:cNvPr>
            <p:cNvSpPr>
              <a:spLocks/>
            </p:cNvSpPr>
            <p:nvPr/>
          </p:nvSpPr>
          <p:spPr bwMode="auto">
            <a:xfrm>
              <a:off x="4665" y="1412"/>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 name="Freeform 400">
              <a:extLst>
                <a:ext uri="{FF2B5EF4-FFF2-40B4-BE49-F238E27FC236}">
                  <a16:creationId xmlns:a16="http://schemas.microsoft.com/office/drawing/2014/main" id="{049DF190-BCBE-466B-8870-AF4A7DC83D5D}"/>
                </a:ext>
              </a:extLst>
            </p:cNvPr>
            <p:cNvSpPr>
              <a:spLocks/>
            </p:cNvSpPr>
            <p:nvPr/>
          </p:nvSpPr>
          <p:spPr bwMode="auto">
            <a:xfrm>
              <a:off x="4665" y="1412"/>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Freeform 401">
              <a:extLst>
                <a:ext uri="{FF2B5EF4-FFF2-40B4-BE49-F238E27FC236}">
                  <a16:creationId xmlns:a16="http://schemas.microsoft.com/office/drawing/2014/main" id="{F8157ADB-1954-4060-8F01-34EF45E44C7F}"/>
                </a:ext>
              </a:extLst>
            </p:cNvPr>
            <p:cNvSpPr>
              <a:spLocks/>
            </p:cNvSpPr>
            <p:nvPr/>
          </p:nvSpPr>
          <p:spPr bwMode="auto">
            <a:xfrm>
              <a:off x="4044" y="125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 name="Freeform 402">
              <a:extLst>
                <a:ext uri="{FF2B5EF4-FFF2-40B4-BE49-F238E27FC236}">
                  <a16:creationId xmlns:a16="http://schemas.microsoft.com/office/drawing/2014/main" id="{19A3C2F7-4D04-4264-92ED-CFD6814E2CA9}"/>
                </a:ext>
              </a:extLst>
            </p:cNvPr>
            <p:cNvSpPr>
              <a:spLocks/>
            </p:cNvSpPr>
            <p:nvPr/>
          </p:nvSpPr>
          <p:spPr bwMode="auto">
            <a:xfrm>
              <a:off x="4044" y="125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Freeform 403">
              <a:extLst>
                <a:ext uri="{FF2B5EF4-FFF2-40B4-BE49-F238E27FC236}">
                  <a16:creationId xmlns:a16="http://schemas.microsoft.com/office/drawing/2014/main" id="{90F579B9-BE77-42F0-97FF-3BE0501E958B}"/>
                </a:ext>
              </a:extLst>
            </p:cNvPr>
            <p:cNvSpPr>
              <a:spLocks/>
            </p:cNvSpPr>
            <p:nvPr/>
          </p:nvSpPr>
          <p:spPr bwMode="auto">
            <a:xfrm>
              <a:off x="4198" y="125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3" name="Freeform 404">
              <a:extLst>
                <a:ext uri="{FF2B5EF4-FFF2-40B4-BE49-F238E27FC236}">
                  <a16:creationId xmlns:a16="http://schemas.microsoft.com/office/drawing/2014/main" id="{F6228C5C-8C54-4361-A76D-1213ADB5CEB3}"/>
                </a:ext>
              </a:extLst>
            </p:cNvPr>
            <p:cNvSpPr>
              <a:spLocks/>
            </p:cNvSpPr>
            <p:nvPr/>
          </p:nvSpPr>
          <p:spPr bwMode="auto">
            <a:xfrm>
              <a:off x="4198" y="125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Freeform 405">
              <a:extLst>
                <a:ext uri="{FF2B5EF4-FFF2-40B4-BE49-F238E27FC236}">
                  <a16:creationId xmlns:a16="http://schemas.microsoft.com/office/drawing/2014/main" id="{DF8CB644-E516-475D-A858-794E9944DEE7}"/>
                </a:ext>
              </a:extLst>
            </p:cNvPr>
            <p:cNvSpPr>
              <a:spLocks/>
            </p:cNvSpPr>
            <p:nvPr/>
          </p:nvSpPr>
          <p:spPr bwMode="auto">
            <a:xfrm>
              <a:off x="4354" y="125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5" name="Freeform 406">
              <a:extLst>
                <a:ext uri="{FF2B5EF4-FFF2-40B4-BE49-F238E27FC236}">
                  <a16:creationId xmlns:a16="http://schemas.microsoft.com/office/drawing/2014/main" id="{27794348-1FBF-4016-9E12-0C965B3F37E6}"/>
                </a:ext>
              </a:extLst>
            </p:cNvPr>
            <p:cNvSpPr>
              <a:spLocks/>
            </p:cNvSpPr>
            <p:nvPr/>
          </p:nvSpPr>
          <p:spPr bwMode="auto">
            <a:xfrm>
              <a:off x="4354" y="125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Freeform 407">
              <a:extLst>
                <a:ext uri="{FF2B5EF4-FFF2-40B4-BE49-F238E27FC236}">
                  <a16:creationId xmlns:a16="http://schemas.microsoft.com/office/drawing/2014/main" id="{913DEBB0-5376-420B-AF62-8AC7692A4639}"/>
                </a:ext>
              </a:extLst>
            </p:cNvPr>
            <p:cNvSpPr>
              <a:spLocks/>
            </p:cNvSpPr>
            <p:nvPr/>
          </p:nvSpPr>
          <p:spPr bwMode="auto">
            <a:xfrm>
              <a:off x="4509" y="125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Freeform 408">
              <a:extLst>
                <a:ext uri="{FF2B5EF4-FFF2-40B4-BE49-F238E27FC236}">
                  <a16:creationId xmlns:a16="http://schemas.microsoft.com/office/drawing/2014/main" id="{4DB2DEBC-9BA1-44A8-99B6-4BB4EFE13171}"/>
                </a:ext>
              </a:extLst>
            </p:cNvPr>
            <p:cNvSpPr>
              <a:spLocks/>
            </p:cNvSpPr>
            <p:nvPr/>
          </p:nvSpPr>
          <p:spPr bwMode="auto">
            <a:xfrm>
              <a:off x="4509" y="125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8" name="Freeform 409">
              <a:extLst>
                <a:ext uri="{FF2B5EF4-FFF2-40B4-BE49-F238E27FC236}">
                  <a16:creationId xmlns:a16="http://schemas.microsoft.com/office/drawing/2014/main" id="{7F849934-1FE4-49CC-BDB2-8A11D06ED898}"/>
                </a:ext>
              </a:extLst>
            </p:cNvPr>
            <p:cNvSpPr>
              <a:spLocks/>
            </p:cNvSpPr>
            <p:nvPr/>
          </p:nvSpPr>
          <p:spPr bwMode="auto">
            <a:xfrm>
              <a:off x="4665" y="125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9" name="Freeform 410">
              <a:extLst>
                <a:ext uri="{FF2B5EF4-FFF2-40B4-BE49-F238E27FC236}">
                  <a16:creationId xmlns:a16="http://schemas.microsoft.com/office/drawing/2014/main" id="{E65182C8-470E-4EDA-BEF9-15F2F2104D08}"/>
                </a:ext>
              </a:extLst>
            </p:cNvPr>
            <p:cNvSpPr>
              <a:spLocks/>
            </p:cNvSpPr>
            <p:nvPr/>
          </p:nvSpPr>
          <p:spPr bwMode="auto">
            <a:xfrm>
              <a:off x="4665" y="125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Freeform 411">
              <a:extLst>
                <a:ext uri="{FF2B5EF4-FFF2-40B4-BE49-F238E27FC236}">
                  <a16:creationId xmlns:a16="http://schemas.microsoft.com/office/drawing/2014/main" id="{51C4E132-61AA-469B-823B-C2ADB265895B}"/>
                </a:ext>
              </a:extLst>
            </p:cNvPr>
            <p:cNvSpPr>
              <a:spLocks/>
            </p:cNvSpPr>
            <p:nvPr/>
          </p:nvSpPr>
          <p:spPr bwMode="auto">
            <a:xfrm>
              <a:off x="3887" y="110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2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2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2"/>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Freeform 412">
              <a:extLst>
                <a:ext uri="{FF2B5EF4-FFF2-40B4-BE49-F238E27FC236}">
                  <a16:creationId xmlns:a16="http://schemas.microsoft.com/office/drawing/2014/main" id="{CFFBF018-4CD6-4E94-8208-A823171B1753}"/>
                </a:ext>
              </a:extLst>
            </p:cNvPr>
            <p:cNvSpPr>
              <a:spLocks/>
            </p:cNvSpPr>
            <p:nvPr/>
          </p:nvSpPr>
          <p:spPr bwMode="auto">
            <a:xfrm>
              <a:off x="3887" y="110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2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2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2"/>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Freeform 413">
              <a:extLst>
                <a:ext uri="{FF2B5EF4-FFF2-40B4-BE49-F238E27FC236}">
                  <a16:creationId xmlns:a16="http://schemas.microsoft.com/office/drawing/2014/main" id="{85224619-A71A-4B05-B366-8470FCC66438}"/>
                </a:ext>
              </a:extLst>
            </p:cNvPr>
            <p:cNvSpPr>
              <a:spLocks/>
            </p:cNvSpPr>
            <p:nvPr/>
          </p:nvSpPr>
          <p:spPr bwMode="auto">
            <a:xfrm>
              <a:off x="4044" y="110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2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2"/>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 name="Freeform 414">
              <a:extLst>
                <a:ext uri="{FF2B5EF4-FFF2-40B4-BE49-F238E27FC236}">
                  <a16:creationId xmlns:a16="http://schemas.microsoft.com/office/drawing/2014/main" id="{052E46CB-1045-4E34-921C-0861F36F2BFC}"/>
                </a:ext>
              </a:extLst>
            </p:cNvPr>
            <p:cNvSpPr>
              <a:spLocks/>
            </p:cNvSpPr>
            <p:nvPr/>
          </p:nvSpPr>
          <p:spPr bwMode="auto">
            <a:xfrm>
              <a:off x="4044" y="110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2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2"/>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4" name="Freeform 415">
              <a:extLst>
                <a:ext uri="{FF2B5EF4-FFF2-40B4-BE49-F238E27FC236}">
                  <a16:creationId xmlns:a16="http://schemas.microsoft.com/office/drawing/2014/main" id="{A42037C5-B85E-4592-AAA5-541B7DF00EE2}"/>
                </a:ext>
              </a:extLst>
            </p:cNvPr>
            <p:cNvSpPr>
              <a:spLocks/>
            </p:cNvSpPr>
            <p:nvPr/>
          </p:nvSpPr>
          <p:spPr bwMode="auto">
            <a:xfrm>
              <a:off x="4198" y="11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5" name="Freeform 416">
              <a:extLst>
                <a:ext uri="{FF2B5EF4-FFF2-40B4-BE49-F238E27FC236}">
                  <a16:creationId xmlns:a16="http://schemas.microsoft.com/office/drawing/2014/main" id="{C84938F7-9FC7-4494-BB1E-586475F6C3EA}"/>
                </a:ext>
              </a:extLst>
            </p:cNvPr>
            <p:cNvSpPr>
              <a:spLocks/>
            </p:cNvSpPr>
            <p:nvPr/>
          </p:nvSpPr>
          <p:spPr bwMode="auto">
            <a:xfrm>
              <a:off x="4198" y="11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6" name="Freeform 417">
              <a:extLst>
                <a:ext uri="{FF2B5EF4-FFF2-40B4-BE49-F238E27FC236}">
                  <a16:creationId xmlns:a16="http://schemas.microsoft.com/office/drawing/2014/main" id="{F22D79EE-6368-4A7B-ACD7-FB609365BB10}"/>
                </a:ext>
              </a:extLst>
            </p:cNvPr>
            <p:cNvSpPr>
              <a:spLocks/>
            </p:cNvSpPr>
            <p:nvPr/>
          </p:nvSpPr>
          <p:spPr bwMode="auto">
            <a:xfrm>
              <a:off x="4354" y="110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2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2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2"/>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2"/>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Freeform 418">
              <a:extLst>
                <a:ext uri="{FF2B5EF4-FFF2-40B4-BE49-F238E27FC236}">
                  <a16:creationId xmlns:a16="http://schemas.microsoft.com/office/drawing/2014/main" id="{5D0A2EA3-D633-461E-AEE7-3F2A9716C089}"/>
                </a:ext>
              </a:extLst>
            </p:cNvPr>
            <p:cNvSpPr>
              <a:spLocks/>
            </p:cNvSpPr>
            <p:nvPr/>
          </p:nvSpPr>
          <p:spPr bwMode="auto">
            <a:xfrm>
              <a:off x="4354" y="110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2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2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2"/>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2"/>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Freeform 419">
              <a:extLst>
                <a:ext uri="{FF2B5EF4-FFF2-40B4-BE49-F238E27FC236}">
                  <a16:creationId xmlns:a16="http://schemas.microsoft.com/office/drawing/2014/main" id="{4A8B67E6-3A9A-4471-8955-F1B78CF7A369}"/>
                </a:ext>
              </a:extLst>
            </p:cNvPr>
            <p:cNvSpPr>
              <a:spLocks/>
            </p:cNvSpPr>
            <p:nvPr/>
          </p:nvSpPr>
          <p:spPr bwMode="auto">
            <a:xfrm>
              <a:off x="4509" y="110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Freeform 420">
              <a:extLst>
                <a:ext uri="{FF2B5EF4-FFF2-40B4-BE49-F238E27FC236}">
                  <a16:creationId xmlns:a16="http://schemas.microsoft.com/office/drawing/2014/main" id="{F9F7A521-3DBF-45D6-940A-943E19436066}"/>
                </a:ext>
              </a:extLst>
            </p:cNvPr>
            <p:cNvSpPr>
              <a:spLocks/>
            </p:cNvSpPr>
            <p:nvPr/>
          </p:nvSpPr>
          <p:spPr bwMode="auto">
            <a:xfrm>
              <a:off x="4509" y="110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Freeform 421">
              <a:extLst>
                <a:ext uri="{FF2B5EF4-FFF2-40B4-BE49-F238E27FC236}">
                  <a16:creationId xmlns:a16="http://schemas.microsoft.com/office/drawing/2014/main" id="{2373D00C-67E4-4058-A76B-61FA29047905}"/>
                </a:ext>
              </a:extLst>
            </p:cNvPr>
            <p:cNvSpPr>
              <a:spLocks/>
            </p:cNvSpPr>
            <p:nvPr/>
          </p:nvSpPr>
          <p:spPr bwMode="auto">
            <a:xfrm>
              <a:off x="4665" y="110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2"/>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2"/>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Freeform 422">
              <a:extLst>
                <a:ext uri="{FF2B5EF4-FFF2-40B4-BE49-F238E27FC236}">
                  <a16:creationId xmlns:a16="http://schemas.microsoft.com/office/drawing/2014/main" id="{B8CD4430-42B5-43B1-8D5E-DC192DCDB889}"/>
                </a:ext>
              </a:extLst>
            </p:cNvPr>
            <p:cNvSpPr>
              <a:spLocks/>
            </p:cNvSpPr>
            <p:nvPr/>
          </p:nvSpPr>
          <p:spPr bwMode="auto">
            <a:xfrm>
              <a:off x="4665" y="110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2"/>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2"/>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Freeform 423">
              <a:extLst>
                <a:ext uri="{FF2B5EF4-FFF2-40B4-BE49-F238E27FC236}">
                  <a16:creationId xmlns:a16="http://schemas.microsoft.com/office/drawing/2014/main" id="{88BAF447-4114-46A3-BA69-CC344D4A29EF}"/>
                </a:ext>
              </a:extLst>
            </p:cNvPr>
            <p:cNvSpPr>
              <a:spLocks/>
            </p:cNvSpPr>
            <p:nvPr/>
          </p:nvSpPr>
          <p:spPr bwMode="auto">
            <a:xfrm>
              <a:off x="4821" y="1100"/>
              <a:ext cx="129" cy="130"/>
            </a:xfrm>
            <a:custGeom>
              <a:avLst/>
              <a:gdLst>
                <a:gd name="T0" fmla="*/ 65 w 129"/>
                <a:gd name="T1" fmla="*/ 0 h 130"/>
                <a:gd name="T2" fmla="*/ 65 w 129"/>
                <a:gd name="T3" fmla="*/ 0 h 130"/>
                <a:gd name="T4" fmla="*/ 79 w 129"/>
                <a:gd name="T5" fmla="*/ 2 h 130"/>
                <a:gd name="T6" fmla="*/ 91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2 h 130"/>
                <a:gd name="T26" fmla="*/ 119 w 129"/>
                <a:gd name="T27" fmla="*/ 102 h 130"/>
                <a:gd name="T28" fmla="*/ 111 w 129"/>
                <a:gd name="T29" fmla="*/ 112 h 130"/>
                <a:gd name="T30" fmla="*/ 101 w 129"/>
                <a:gd name="T31" fmla="*/ 120 h 130"/>
                <a:gd name="T32" fmla="*/ 91 w 129"/>
                <a:gd name="T33" fmla="*/ 126 h 130"/>
                <a:gd name="T34" fmla="*/ 79 w 129"/>
                <a:gd name="T35" fmla="*/ 130 h 130"/>
                <a:gd name="T36" fmla="*/ 65 w 129"/>
                <a:gd name="T37" fmla="*/ 130 h 130"/>
                <a:gd name="T38" fmla="*/ 65 w 129"/>
                <a:gd name="T39" fmla="*/ 130 h 130"/>
                <a:gd name="T40" fmla="*/ 50 w 129"/>
                <a:gd name="T41" fmla="*/ 130 h 130"/>
                <a:gd name="T42" fmla="*/ 38 w 129"/>
                <a:gd name="T43" fmla="*/ 126 h 130"/>
                <a:gd name="T44" fmla="*/ 28 w 129"/>
                <a:gd name="T45" fmla="*/ 120 h 130"/>
                <a:gd name="T46" fmla="*/ 18 w 129"/>
                <a:gd name="T47" fmla="*/ 112 h 130"/>
                <a:gd name="T48" fmla="*/ 10 w 129"/>
                <a:gd name="T49" fmla="*/ 102 h 130"/>
                <a:gd name="T50" fmla="*/ 4 w 129"/>
                <a:gd name="T51" fmla="*/ 92 h 130"/>
                <a:gd name="T52" fmla="*/ 0 w 129"/>
                <a:gd name="T53" fmla="*/ 78 h 130"/>
                <a:gd name="T54" fmla="*/ 0 w 129"/>
                <a:gd name="T55" fmla="*/ 66 h 130"/>
                <a:gd name="T56" fmla="*/ 0 w 129"/>
                <a:gd name="T57" fmla="*/ 66 h 130"/>
                <a:gd name="T58" fmla="*/ 0 w 129"/>
                <a:gd name="T59" fmla="*/ 52 h 130"/>
                <a:gd name="T60" fmla="*/ 4 w 129"/>
                <a:gd name="T61" fmla="*/ 40 h 130"/>
                <a:gd name="T62" fmla="*/ 10 w 129"/>
                <a:gd name="T63" fmla="*/ 30 h 130"/>
                <a:gd name="T64" fmla="*/ 18 w 129"/>
                <a:gd name="T65" fmla="*/ 20 h 130"/>
                <a:gd name="T66" fmla="*/ 28 w 129"/>
                <a:gd name="T67" fmla="*/ 12 h 130"/>
                <a:gd name="T68" fmla="*/ 38 w 129"/>
                <a:gd name="T69" fmla="*/ 6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6"/>
                  </a:lnTo>
                  <a:lnTo>
                    <a:pt x="101" y="12"/>
                  </a:lnTo>
                  <a:lnTo>
                    <a:pt x="111" y="20"/>
                  </a:lnTo>
                  <a:lnTo>
                    <a:pt x="119" y="30"/>
                  </a:lnTo>
                  <a:lnTo>
                    <a:pt x="125" y="40"/>
                  </a:lnTo>
                  <a:lnTo>
                    <a:pt x="129" y="52"/>
                  </a:lnTo>
                  <a:lnTo>
                    <a:pt x="129" y="66"/>
                  </a:lnTo>
                  <a:lnTo>
                    <a:pt x="129" y="66"/>
                  </a:lnTo>
                  <a:lnTo>
                    <a:pt x="129" y="78"/>
                  </a:lnTo>
                  <a:lnTo>
                    <a:pt x="125" y="92"/>
                  </a:lnTo>
                  <a:lnTo>
                    <a:pt x="119" y="102"/>
                  </a:lnTo>
                  <a:lnTo>
                    <a:pt x="111" y="112"/>
                  </a:lnTo>
                  <a:lnTo>
                    <a:pt x="101" y="120"/>
                  </a:lnTo>
                  <a:lnTo>
                    <a:pt x="91" y="126"/>
                  </a:lnTo>
                  <a:lnTo>
                    <a:pt x="79" y="130"/>
                  </a:lnTo>
                  <a:lnTo>
                    <a:pt x="65" y="130"/>
                  </a:lnTo>
                  <a:lnTo>
                    <a:pt x="65" y="130"/>
                  </a:lnTo>
                  <a:lnTo>
                    <a:pt x="50" y="130"/>
                  </a:lnTo>
                  <a:lnTo>
                    <a:pt x="38"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38" y="6"/>
                  </a:lnTo>
                  <a:lnTo>
                    <a:pt x="50"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Freeform 424">
              <a:extLst>
                <a:ext uri="{FF2B5EF4-FFF2-40B4-BE49-F238E27FC236}">
                  <a16:creationId xmlns:a16="http://schemas.microsoft.com/office/drawing/2014/main" id="{57C0493E-E051-4F6B-96CE-1122B3868A1F}"/>
                </a:ext>
              </a:extLst>
            </p:cNvPr>
            <p:cNvSpPr>
              <a:spLocks/>
            </p:cNvSpPr>
            <p:nvPr/>
          </p:nvSpPr>
          <p:spPr bwMode="auto">
            <a:xfrm>
              <a:off x="4821" y="1100"/>
              <a:ext cx="129" cy="130"/>
            </a:xfrm>
            <a:custGeom>
              <a:avLst/>
              <a:gdLst>
                <a:gd name="T0" fmla="*/ 65 w 129"/>
                <a:gd name="T1" fmla="*/ 0 h 130"/>
                <a:gd name="T2" fmla="*/ 65 w 129"/>
                <a:gd name="T3" fmla="*/ 0 h 130"/>
                <a:gd name="T4" fmla="*/ 79 w 129"/>
                <a:gd name="T5" fmla="*/ 2 h 130"/>
                <a:gd name="T6" fmla="*/ 91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2 h 130"/>
                <a:gd name="T26" fmla="*/ 119 w 129"/>
                <a:gd name="T27" fmla="*/ 102 h 130"/>
                <a:gd name="T28" fmla="*/ 111 w 129"/>
                <a:gd name="T29" fmla="*/ 112 h 130"/>
                <a:gd name="T30" fmla="*/ 101 w 129"/>
                <a:gd name="T31" fmla="*/ 120 h 130"/>
                <a:gd name="T32" fmla="*/ 91 w 129"/>
                <a:gd name="T33" fmla="*/ 126 h 130"/>
                <a:gd name="T34" fmla="*/ 79 w 129"/>
                <a:gd name="T35" fmla="*/ 130 h 130"/>
                <a:gd name="T36" fmla="*/ 65 w 129"/>
                <a:gd name="T37" fmla="*/ 130 h 130"/>
                <a:gd name="T38" fmla="*/ 65 w 129"/>
                <a:gd name="T39" fmla="*/ 130 h 130"/>
                <a:gd name="T40" fmla="*/ 50 w 129"/>
                <a:gd name="T41" fmla="*/ 130 h 130"/>
                <a:gd name="T42" fmla="*/ 38 w 129"/>
                <a:gd name="T43" fmla="*/ 126 h 130"/>
                <a:gd name="T44" fmla="*/ 28 w 129"/>
                <a:gd name="T45" fmla="*/ 120 h 130"/>
                <a:gd name="T46" fmla="*/ 18 w 129"/>
                <a:gd name="T47" fmla="*/ 112 h 130"/>
                <a:gd name="T48" fmla="*/ 10 w 129"/>
                <a:gd name="T49" fmla="*/ 102 h 130"/>
                <a:gd name="T50" fmla="*/ 4 w 129"/>
                <a:gd name="T51" fmla="*/ 92 h 130"/>
                <a:gd name="T52" fmla="*/ 0 w 129"/>
                <a:gd name="T53" fmla="*/ 78 h 130"/>
                <a:gd name="T54" fmla="*/ 0 w 129"/>
                <a:gd name="T55" fmla="*/ 66 h 130"/>
                <a:gd name="T56" fmla="*/ 0 w 129"/>
                <a:gd name="T57" fmla="*/ 66 h 130"/>
                <a:gd name="T58" fmla="*/ 0 w 129"/>
                <a:gd name="T59" fmla="*/ 52 h 130"/>
                <a:gd name="T60" fmla="*/ 4 w 129"/>
                <a:gd name="T61" fmla="*/ 40 h 130"/>
                <a:gd name="T62" fmla="*/ 10 w 129"/>
                <a:gd name="T63" fmla="*/ 30 h 130"/>
                <a:gd name="T64" fmla="*/ 18 w 129"/>
                <a:gd name="T65" fmla="*/ 20 h 130"/>
                <a:gd name="T66" fmla="*/ 28 w 129"/>
                <a:gd name="T67" fmla="*/ 12 h 130"/>
                <a:gd name="T68" fmla="*/ 38 w 129"/>
                <a:gd name="T69" fmla="*/ 6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6"/>
                  </a:lnTo>
                  <a:lnTo>
                    <a:pt x="101" y="12"/>
                  </a:lnTo>
                  <a:lnTo>
                    <a:pt x="111" y="20"/>
                  </a:lnTo>
                  <a:lnTo>
                    <a:pt x="119" y="30"/>
                  </a:lnTo>
                  <a:lnTo>
                    <a:pt x="125" y="40"/>
                  </a:lnTo>
                  <a:lnTo>
                    <a:pt x="129" y="52"/>
                  </a:lnTo>
                  <a:lnTo>
                    <a:pt x="129" y="66"/>
                  </a:lnTo>
                  <a:lnTo>
                    <a:pt x="129" y="66"/>
                  </a:lnTo>
                  <a:lnTo>
                    <a:pt x="129" y="78"/>
                  </a:lnTo>
                  <a:lnTo>
                    <a:pt x="125" y="92"/>
                  </a:lnTo>
                  <a:lnTo>
                    <a:pt x="119" y="102"/>
                  </a:lnTo>
                  <a:lnTo>
                    <a:pt x="111" y="112"/>
                  </a:lnTo>
                  <a:lnTo>
                    <a:pt x="101" y="120"/>
                  </a:lnTo>
                  <a:lnTo>
                    <a:pt x="91" y="126"/>
                  </a:lnTo>
                  <a:lnTo>
                    <a:pt x="79" y="130"/>
                  </a:lnTo>
                  <a:lnTo>
                    <a:pt x="65" y="130"/>
                  </a:lnTo>
                  <a:lnTo>
                    <a:pt x="65" y="130"/>
                  </a:lnTo>
                  <a:lnTo>
                    <a:pt x="50" y="130"/>
                  </a:lnTo>
                  <a:lnTo>
                    <a:pt x="38"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38" y="6"/>
                  </a:lnTo>
                  <a:lnTo>
                    <a:pt x="50"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Freeform 425">
              <a:extLst>
                <a:ext uri="{FF2B5EF4-FFF2-40B4-BE49-F238E27FC236}">
                  <a16:creationId xmlns:a16="http://schemas.microsoft.com/office/drawing/2014/main" id="{16F59088-9ABF-4E78-BF44-EB37075A01B7}"/>
                </a:ext>
              </a:extLst>
            </p:cNvPr>
            <p:cNvSpPr>
              <a:spLocks/>
            </p:cNvSpPr>
            <p:nvPr/>
          </p:nvSpPr>
          <p:spPr bwMode="auto">
            <a:xfrm>
              <a:off x="3733"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Freeform 426">
              <a:extLst>
                <a:ext uri="{FF2B5EF4-FFF2-40B4-BE49-F238E27FC236}">
                  <a16:creationId xmlns:a16="http://schemas.microsoft.com/office/drawing/2014/main" id="{952A263C-45D1-4575-BD9F-E5F6C6C0E8C6}"/>
                </a:ext>
              </a:extLst>
            </p:cNvPr>
            <p:cNvSpPr>
              <a:spLocks/>
            </p:cNvSpPr>
            <p:nvPr/>
          </p:nvSpPr>
          <p:spPr bwMode="auto">
            <a:xfrm>
              <a:off x="3733"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Freeform 427">
              <a:extLst>
                <a:ext uri="{FF2B5EF4-FFF2-40B4-BE49-F238E27FC236}">
                  <a16:creationId xmlns:a16="http://schemas.microsoft.com/office/drawing/2014/main" id="{56F161E6-28B6-4CB9-A94F-F88DE4EEA2F2}"/>
                </a:ext>
              </a:extLst>
            </p:cNvPr>
            <p:cNvSpPr>
              <a:spLocks/>
            </p:cNvSpPr>
            <p:nvPr/>
          </p:nvSpPr>
          <p:spPr bwMode="auto">
            <a:xfrm>
              <a:off x="3887" y="946"/>
              <a:ext cx="131" cy="130"/>
            </a:xfrm>
            <a:custGeom>
              <a:avLst/>
              <a:gdLst>
                <a:gd name="T0" fmla="*/ 66 w 131"/>
                <a:gd name="T1" fmla="*/ 0 h 130"/>
                <a:gd name="T2" fmla="*/ 66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2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4"/>
                  </a:lnTo>
                  <a:lnTo>
                    <a:pt x="103" y="10"/>
                  </a:lnTo>
                  <a:lnTo>
                    <a:pt x="113" y="18"/>
                  </a:lnTo>
                  <a:lnTo>
                    <a:pt x="121" y="28"/>
                  </a:lnTo>
                  <a:lnTo>
                    <a:pt x="127" y="40"/>
                  </a:lnTo>
                  <a:lnTo>
                    <a:pt x="131" y="52"/>
                  </a:lnTo>
                  <a:lnTo>
                    <a:pt x="131" y="64"/>
                  </a:lnTo>
                  <a:lnTo>
                    <a:pt x="131" y="64"/>
                  </a:lnTo>
                  <a:lnTo>
                    <a:pt x="131" y="78"/>
                  </a:lnTo>
                  <a:lnTo>
                    <a:pt x="127" y="90"/>
                  </a:lnTo>
                  <a:lnTo>
                    <a:pt x="121" y="102"/>
                  </a:lnTo>
                  <a:lnTo>
                    <a:pt x="113" y="110"/>
                  </a:lnTo>
                  <a:lnTo>
                    <a:pt x="103" y="118"/>
                  </a:lnTo>
                  <a:lnTo>
                    <a:pt x="91" y="124"/>
                  </a:lnTo>
                  <a:lnTo>
                    <a:pt x="79"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Freeform 428">
              <a:extLst>
                <a:ext uri="{FF2B5EF4-FFF2-40B4-BE49-F238E27FC236}">
                  <a16:creationId xmlns:a16="http://schemas.microsoft.com/office/drawing/2014/main" id="{90D96636-6BA3-4B61-971E-0AA05F784ECC}"/>
                </a:ext>
              </a:extLst>
            </p:cNvPr>
            <p:cNvSpPr>
              <a:spLocks/>
            </p:cNvSpPr>
            <p:nvPr/>
          </p:nvSpPr>
          <p:spPr bwMode="auto">
            <a:xfrm>
              <a:off x="3887" y="946"/>
              <a:ext cx="131" cy="130"/>
            </a:xfrm>
            <a:custGeom>
              <a:avLst/>
              <a:gdLst>
                <a:gd name="T0" fmla="*/ 66 w 131"/>
                <a:gd name="T1" fmla="*/ 0 h 130"/>
                <a:gd name="T2" fmla="*/ 66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2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4"/>
                  </a:lnTo>
                  <a:lnTo>
                    <a:pt x="103" y="10"/>
                  </a:lnTo>
                  <a:lnTo>
                    <a:pt x="113" y="18"/>
                  </a:lnTo>
                  <a:lnTo>
                    <a:pt x="121" y="28"/>
                  </a:lnTo>
                  <a:lnTo>
                    <a:pt x="127" y="40"/>
                  </a:lnTo>
                  <a:lnTo>
                    <a:pt x="131" y="52"/>
                  </a:lnTo>
                  <a:lnTo>
                    <a:pt x="131" y="64"/>
                  </a:lnTo>
                  <a:lnTo>
                    <a:pt x="131" y="64"/>
                  </a:lnTo>
                  <a:lnTo>
                    <a:pt x="131" y="78"/>
                  </a:lnTo>
                  <a:lnTo>
                    <a:pt x="127" y="90"/>
                  </a:lnTo>
                  <a:lnTo>
                    <a:pt x="121" y="102"/>
                  </a:lnTo>
                  <a:lnTo>
                    <a:pt x="113" y="110"/>
                  </a:lnTo>
                  <a:lnTo>
                    <a:pt x="103" y="118"/>
                  </a:lnTo>
                  <a:lnTo>
                    <a:pt x="91" y="124"/>
                  </a:lnTo>
                  <a:lnTo>
                    <a:pt x="79"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Freeform 429">
              <a:extLst>
                <a:ext uri="{FF2B5EF4-FFF2-40B4-BE49-F238E27FC236}">
                  <a16:creationId xmlns:a16="http://schemas.microsoft.com/office/drawing/2014/main" id="{4E2F3A2E-CF89-49CB-AEEE-B810070ABACE}"/>
                </a:ext>
              </a:extLst>
            </p:cNvPr>
            <p:cNvSpPr>
              <a:spLocks/>
            </p:cNvSpPr>
            <p:nvPr/>
          </p:nvSpPr>
          <p:spPr bwMode="auto">
            <a:xfrm>
              <a:off x="4044"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Freeform 430">
              <a:extLst>
                <a:ext uri="{FF2B5EF4-FFF2-40B4-BE49-F238E27FC236}">
                  <a16:creationId xmlns:a16="http://schemas.microsoft.com/office/drawing/2014/main" id="{3D99E992-1AA9-4D3E-B80C-602243728AE6}"/>
                </a:ext>
              </a:extLst>
            </p:cNvPr>
            <p:cNvSpPr>
              <a:spLocks/>
            </p:cNvSpPr>
            <p:nvPr/>
          </p:nvSpPr>
          <p:spPr bwMode="auto">
            <a:xfrm>
              <a:off x="4044"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Freeform 431">
              <a:extLst>
                <a:ext uri="{FF2B5EF4-FFF2-40B4-BE49-F238E27FC236}">
                  <a16:creationId xmlns:a16="http://schemas.microsoft.com/office/drawing/2014/main" id="{CDEAE013-24B8-46D5-A6BB-3861B550C44A}"/>
                </a:ext>
              </a:extLst>
            </p:cNvPr>
            <p:cNvSpPr>
              <a:spLocks/>
            </p:cNvSpPr>
            <p:nvPr/>
          </p:nvSpPr>
          <p:spPr bwMode="auto">
            <a:xfrm>
              <a:off x="4198"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Freeform 432">
              <a:extLst>
                <a:ext uri="{FF2B5EF4-FFF2-40B4-BE49-F238E27FC236}">
                  <a16:creationId xmlns:a16="http://schemas.microsoft.com/office/drawing/2014/main" id="{1939E748-F70F-448E-AEFB-0748CA8ACD62}"/>
                </a:ext>
              </a:extLst>
            </p:cNvPr>
            <p:cNvSpPr>
              <a:spLocks/>
            </p:cNvSpPr>
            <p:nvPr/>
          </p:nvSpPr>
          <p:spPr bwMode="auto">
            <a:xfrm>
              <a:off x="4198"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Freeform 433">
              <a:extLst>
                <a:ext uri="{FF2B5EF4-FFF2-40B4-BE49-F238E27FC236}">
                  <a16:creationId xmlns:a16="http://schemas.microsoft.com/office/drawing/2014/main" id="{A1CA92C6-0D30-48C3-890C-E8E2FB559CE1}"/>
                </a:ext>
              </a:extLst>
            </p:cNvPr>
            <p:cNvSpPr>
              <a:spLocks/>
            </p:cNvSpPr>
            <p:nvPr/>
          </p:nvSpPr>
          <p:spPr bwMode="auto">
            <a:xfrm>
              <a:off x="4354" y="946"/>
              <a:ext cx="131" cy="130"/>
            </a:xfrm>
            <a:custGeom>
              <a:avLst/>
              <a:gdLst>
                <a:gd name="T0" fmla="*/ 64 w 131"/>
                <a:gd name="T1" fmla="*/ 0 h 130"/>
                <a:gd name="T2" fmla="*/ 64 w 131"/>
                <a:gd name="T3" fmla="*/ 0 h 130"/>
                <a:gd name="T4" fmla="*/ 79 w 131"/>
                <a:gd name="T5" fmla="*/ 2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4"/>
                  </a:lnTo>
                  <a:lnTo>
                    <a:pt x="103" y="10"/>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Freeform 434">
              <a:extLst>
                <a:ext uri="{FF2B5EF4-FFF2-40B4-BE49-F238E27FC236}">
                  <a16:creationId xmlns:a16="http://schemas.microsoft.com/office/drawing/2014/main" id="{9B43AB6E-5247-4671-8223-4C537EE25C6E}"/>
                </a:ext>
              </a:extLst>
            </p:cNvPr>
            <p:cNvSpPr>
              <a:spLocks/>
            </p:cNvSpPr>
            <p:nvPr/>
          </p:nvSpPr>
          <p:spPr bwMode="auto">
            <a:xfrm>
              <a:off x="4354" y="946"/>
              <a:ext cx="131" cy="130"/>
            </a:xfrm>
            <a:custGeom>
              <a:avLst/>
              <a:gdLst>
                <a:gd name="T0" fmla="*/ 64 w 131"/>
                <a:gd name="T1" fmla="*/ 0 h 130"/>
                <a:gd name="T2" fmla="*/ 64 w 131"/>
                <a:gd name="T3" fmla="*/ 0 h 130"/>
                <a:gd name="T4" fmla="*/ 79 w 131"/>
                <a:gd name="T5" fmla="*/ 2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4"/>
                  </a:lnTo>
                  <a:lnTo>
                    <a:pt x="103" y="10"/>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Freeform 435">
              <a:extLst>
                <a:ext uri="{FF2B5EF4-FFF2-40B4-BE49-F238E27FC236}">
                  <a16:creationId xmlns:a16="http://schemas.microsoft.com/office/drawing/2014/main" id="{F5A4DDDF-2D58-4E70-A6E5-913CA9649558}"/>
                </a:ext>
              </a:extLst>
            </p:cNvPr>
            <p:cNvSpPr>
              <a:spLocks/>
            </p:cNvSpPr>
            <p:nvPr/>
          </p:nvSpPr>
          <p:spPr bwMode="auto">
            <a:xfrm>
              <a:off x="4509" y="946"/>
              <a:ext cx="130" cy="130"/>
            </a:xfrm>
            <a:custGeom>
              <a:avLst/>
              <a:gdLst>
                <a:gd name="T0" fmla="*/ 66 w 130"/>
                <a:gd name="T1" fmla="*/ 0 h 130"/>
                <a:gd name="T2" fmla="*/ 66 w 130"/>
                <a:gd name="T3" fmla="*/ 0 h 130"/>
                <a:gd name="T4" fmla="*/ 78 w 130"/>
                <a:gd name="T5" fmla="*/ 2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5" name="Freeform 436">
              <a:extLst>
                <a:ext uri="{FF2B5EF4-FFF2-40B4-BE49-F238E27FC236}">
                  <a16:creationId xmlns:a16="http://schemas.microsoft.com/office/drawing/2014/main" id="{3D9009F4-324B-4660-8431-36596AB171A8}"/>
                </a:ext>
              </a:extLst>
            </p:cNvPr>
            <p:cNvSpPr>
              <a:spLocks/>
            </p:cNvSpPr>
            <p:nvPr/>
          </p:nvSpPr>
          <p:spPr bwMode="auto">
            <a:xfrm>
              <a:off x="4509" y="946"/>
              <a:ext cx="130" cy="130"/>
            </a:xfrm>
            <a:custGeom>
              <a:avLst/>
              <a:gdLst>
                <a:gd name="T0" fmla="*/ 66 w 130"/>
                <a:gd name="T1" fmla="*/ 0 h 130"/>
                <a:gd name="T2" fmla="*/ 66 w 130"/>
                <a:gd name="T3" fmla="*/ 0 h 130"/>
                <a:gd name="T4" fmla="*/ 78 w 130"/>
                <a:gd name="T5" fmla="*/ 2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 name="Freeform 437">
              <a:extLst>
                <a:ext uri="{FF2B5EF4-FFF2-40B4-BE49-F238E27FC236}">
                  <a16:creationId xmlns:a16="http://schemas.microsoft.com/office/drawing/2014/main" id="{829350B1-5BF2-49E1-8C10-7DE76A5E5A60}"/>
                </a:ext>
              </a:extLst>
            </p:cNvPr>
            <p:cNvSpPr>
              <a:spLocks/>
            </p:cNvSpPr>
            <p:nvPr/>
          </p:nvSpPr>
          <p:spPr bwMode="auto">
            <a:xfrm>
              <a:off x="4665" y="946"/>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7" name="Freeform 438">
              <a:extLst>
                <a:ext uri="{FF2B5EF4-FFF2-40B4-BE49-F238E27FC236}">
                  <a16:creationId xmlns:a16="http://schemas.microsoft.com/office/drawing/2014/main" id="{67CBE49F-9CE7-462D-B944-6FDCD16C0111}"/>
                </a:ext>
              </a:extLst>
            </p:cNvPr>
            <p:cNvSpPr>
              <a:spLocks/>
            </p:cNvSpPr>
            <p:nvPr/>
          </p:nvSpPr>
          <p:spPr bwMode="auto">
            <a:xfrm>
              <a:off x="4665" y="946"/>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Freeform 439">
              <a:extLst>
                <a:ext uri="{FF2B5EF4-FFF2-40B4-BE49-F238E27FC236}">
                  <a16:creationId xmlns:a16="http://schemas.microsoft.com/office/drawing/2014/main" id="{BC3DE7C5-B161-45E5-9EF9-1129F812FD69}"/>
                </a:ext>
              </a:extLst>
            </p:cNvPr>
            <p:cNvSpPr>
              <a:spLocks/>
            </p:cNvSpPr>
            <p:nvPr/>
          </p:nvSpPr>
          <p:spPr bwMode="auto">
            <a:xfrm>
              <a:off x="4821" y="946"/>
              <a:ext cx="129" cy="130"/>
            </a:xfrm>
            <a:custGeom>
              <a:avLst/>
              <a:gdLst>
                <a:gd name="T0" fmla="*/ 65 w 129"/>
                <a:gd name="T1" fmla="*/ 0 h 130"/>
                <a:gd name="T2" fmla="*/ 65 w 129"/>
                <a:gd name="T3" fmla="*/ 0 h 130"/>
                <a:gd name="T4" fmla="*/ 79 w 129"/>
                <a:gd name="T5" fmla="*/ 2 h 130"/>
                <a:gd name="T6" fmla="*/ 91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91 w 129"/>
                <a:gd name="T33" fmla="*/ 124 h 130"/>
                <a:gd name="T34" fmla="*/ 79 w 129"/>
                <a:gd name="T35" fmla="*/ 128 h 130"/>
                <a:gd name="T36" fmla="*/ 65 w 129"/>
                <a:gd name="T37" fmla="*/ 130 h 130"/>
                <a:gd name="T38" fmla="*/ 65 w 129"/>
                <a:gd name="T39" fmla="*/ 130 h 130"/>
                <a:gd name="T40" fmla="*/ 50 w 129"/>
                <a:gd name="T41" fmla="*/ 128 h 130"/>
                <a:gd name="T42" fmla="*/ 38 w 129"/>
                <a:gd name="T43" fmla="*/ 124 h 130"/>
                <a:gd name="T44" fmla="*/ 28 w 129"/>
                <a:gd name="T45" fmla="*/ 118 h 130"/>
                <a:gd name="T46" fmla="*/ 18 w 129"/>
                <a:gd name="T47" fmla="*/ 110 h 130"/>
                <a:gd name="T48" fmla="*/ 10 w 129"/>
                <a:gd name="T49" fmla="*/ 102 h 130"/>
                <a:gd name="T50" fmla="*/ 4 w 129"/>
                <a:gd name="T51" fmla="*/ 90 h 130"/>
                <a:gd name="T52" fmla="*/ 0 w 129"/>
                <a:gd name="T53" fmla="*/ 78 h 130"/>
                <a:gd name="T54" fmla="*/ 0 w 129"/>
                <a:gd name="T55" fmla="*/ 64 h 130"/>
                <a:gd name="T56" fmla="*/ 0 w 129"/>
                <a:gd name="T57" fmla="*/ 64 h 130"/>
                <a:gd name="T58" fmla="*/ 0 w 129"/>
                <a:gd name="T59" fmla="*/ 52 h 130"/>
                <a:gd name="T60" fmla="*/ 4 w 129"/>
                <a:gd name="T61" fmla="*/ 40 h 130"/>
                <a:gd name="T62" fmla="*/ 10 w 129"/>
                <a:gd name="T63" fmla="*/ 28 h 130"/>
                <a:gd name="T64" fmla="*/ 18 w 129"/>
                <a:gd name="T65" fmla="*/ 18 h 130"/>
                <a:gd name="T66" fmla="*/ 28 w 129"/>
                <a:gd name="T67" fmla="*/ 10 h 130"/>
                <a:gd name="T68" fmla="*/ 38 w 129"/>
                <a:gd name="T69" fmla="*/ 4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4"/>
                  </a:lnTo>
                  <a:lnTo>
                    <a:pt x="101" y="10"/>
                  </a:lnTo>
                  <a:lnTo>
                    <a:pt x="111" y="18"/>
                  </a:lnTo>
                  <a:lnTo>
                    <a:pt x="119" y="28"/>
                  </a:lnTo>
                  <a:lnTo>
                    <a:pt x="125" y="40"/>
                  </a:lnTo>
                  <a:lnTo>
                    <a:pt x="129" y="52"/>
                  </a:lnTo>
                  <a:lnTo>
                    <a:pt x="129" y="64"/>
                  </a:lnTo>
                  <a:lnTo>
                    <a:pt x="129" y="64"/>
                  </a:lnTo>
                  <a:lnTo>
                    <a:pt x="129" y="78"/>
                  </a:lnTo>
                  <a:lnTo>
                    <a:pt x="125" y="90"/>
                  </a:lnTo>
                  <a:lnTo>
                    <a:pt x="119" y="102"/>
                  </a:lnTo>
                  <a:lnTo>
                    <a:pt x="111" y="110"/>
                  </a:lnTo>
                  <a:lnTo>
                    <a:pt x="101" y="118"/>
                  </a:lnTo>
                  <a:lnTo>
                    <a:pt x="91" y="124"/>
                  </a:lnTo>
                  <a:lnTo>
                    <a:pt x="79" y="128"/>
                  </a:lnTo>
                  <a:lnTo>
                    <a:pt x="65" y="130"/>
                  </a:lnTo>
                  <a:lnTo>
                    <a:pt x="65"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38" y="4"/>
                  </a:lnTo>
                  <a:lnTo>
                    <a:pt x="50"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9" name="Freeform 440">
              <a:extLst>
                <a:ext uri="{FF2B5EF4-FFF2-40B4-BE49-F238E27FC236}">
                  <a16:creationId xmlns:a16="http://schemas.microsoft.com/office/drawing/2014/main" id="{48B5C547-2FCB-4752-8A56-EA7A6A0F3C63}"/>
                </a:ext>
              </a:extLst>
            </p:cNvPr>
            <p:cNvSpPr>
              <a:spLocks/>
            </p:cNvSpPr>
            <p:nvPr/>
          </p:nvSpPr>
          <p:spPr bwMode="auto">
            <a:xfrm>
              <a:off x="4821" y="946"/>
              <a:ext cx="129" cy="130"/>
            </a:xfrm>
            <a:custGeom>
              <a:avLst/>
              <a:gdLst>
                <a:gd name="T0" fmla="*/ 65 w 129"/>
                <a:gd name="T1" fmla="*/ 0 h 130"/>
                <a:gd name="T2" fmla="*/ 65 w 129"/>
                <a:gd name="T3" fmla="*/ 0 h 130"/>
                <a:gd name="T4" fmla="*/ 79 w 129"/>
                <a:gd name="T5" fmla="*/ 2 h 130"/>
                <a:gd name="T6" fmla="*/ 91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91 w 129"/>
                <a:gd name="T33" fmla="*/ 124 h 130"/>
                <a:gd name="T34" fmla="*/ 79 w 129"/>
                <a:gd name="T35" fmla="*/ 128 h 130"/>
                <a:gd name="T36" fmla="*/ 65 w 129"/>
                <a:gd name="T37" fmla="*/ 130 h 130"/>
                <a:gd name="T38" fmla="*/ 65 w 129"/>
                <a:gd name="T39" fmla="*/ 130 h 130"/>
                <a:gd name="T40" fmla="*/ 50 w 129"/>
                <a:gd name="T41" fmla="*/ 128 h 130"/>
                <a:gd name="T42" fmla="*/ 38 w 129"/>
                <a:gd name="T43" fmla="*/ 124 h 130"/>
                <a:gd name="T44" fmla="*/ 28 w 129"/>
                <a:gd name="T45" fmla="*/ 118 h 130"/>
                <a:gd name="T46" fmla="*/ 18 w 129"/>
                <a:gd name="T47" fmla="*/ 110 h 130"/>
                <a:gd name="T48" fmla="*/ 10 w 129"/>
                <a:gd name="T49" fmla="*/ 102 h 130"/>
                <a:gd name="T50" fmla="*/ 4 w 129"/>
                <a:gd name="T51" fmla="*/ 90 h 130"/>
                <a:gd name="T52" fmla="*/ 0 w 129"/>
                <a:gd name="T53" fmla="*/ 78 h 130"/>
                <a:gd name="T54" fmla="*/ 0 w 129"/>
                <a:gd name="T55" fmla="*/ 64 h 130"/>
                <a:gd name="T56" fmla="*/ 0 w 129"/>
                <a:gd name="T57" fmla="*/ 64 h 130"/>
                <a:gd name="T58" fmla="*/ 0 w 129"/>
                <a:gd name="T59" fmla="*/ 52 h 130"/>
                <a:gd name="T60" fmla="*/ 4 w 129"/>
                <a:gd name="T61" fmla="*/ 40 h 130"/>
                <a:gd name="T62" fmla="*/ 10 w 129"/>
                <a:gd name="T63" fmla="*/ 28 h 130"/>
                <a:gd name="T64" fmla="*/ 18 w 129"/>
                <a:gd name="T65" fmla="*/ 18 h 130"/>
                <a:gd name="T66" fmla="*/ 28 w 129"/>
                <a:gd name="T67" fmla="*/ 10 h 130"/>
                <a:gd name="T68" fmla="*/ 38 w 129"/>
                <a:gd name="T69" fmla="*/ 4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4"/>
                  </a:lnTo>
                  <a:lnTo>
                    <a:pt x="101" y="10"/>
                  </a:lnTo>
                  <a:lnTo>
                    <a:pt x="111" y="18"/>
                  </a:lnTo>
                  <a:lnTo>
                    <a:pt x="119" y="28"/>
                  </a:lnTo>
                  <a:lnTo>
                    <a:pt x="125" y="40"/>
                  </a:lnTo>
                  <a:lnTo>
                    <a:pt x="129" y="52"/>
                  </a:lnTo>
                  <a:lnTo>
                    <a:pt x="129" y="64"/>
                  </a:lnTo>
                  <a:lnTo>
                    <a:pt x="129" y="64"/>
                  </a:lnTo>
                  <a:lnTo>
                    <a:pt x="129" y="78"/>
                  </a:lnTo>
                  <a:lnTo>
                    <a:pt x="125" y="90"/>
                  </a:lnTo>
                  <a:lnTo>
                    <a:pt x="119" y="102"/>
                  </a:lnTo>
                  <a:lnTo>
                    <a:pt x="111" y="110"/>
                  </a:lnTo>
                  <a:lnTo>
                    <a:pt x="101" y="118"/>
                  </a:lnTo>
                  <a:lnTo>
                    <a:pt x="91" y="124"/>
                  </a:lnTo>
                  <a:lnTo>
                    <a:pt x="79" y="128"/>
                  </a:lnTo>
                  <a:lnTo>
                    <a:pt x="65" y="130"/>
                  </a:lnTo>
                  <a:lnTo>
                    <a:pt x="65"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38" y="4"/>
                  </a:lnTo>
                  <a:lnTo>
                    <a:pt x="50"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0" name="Freeform 441">
              <a:extLst>
                <a:ext uri="{FF2B5EF4-FFF2-40B4-BE49-F238E27FC236}">
                  <a16:creationId xmlns:a16="http://schemas.microsoft.com/office/drawing/2014/main" id="{DE9F4068-2C71-4748-A37C-8AF75FA7DBB8}"/>
                </a:ext>
              </a:extLst>
            </p:cNvPr>
            <p:cNvSpPr>
              <a:spLocks/>
            </p:cNvSpPr>
            <p:nvPr/>
          </p:nvSpPr>
          <p:spPr bwMode="auto">
            <a:xfrm>
              <a:off x="4976"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1" name="Freeform 442">
              <a:extLst>
                <a:ext uri="{FF2B5EF4-FFF2-40B4-BE49-F238E27FC236}">
                  <a16:creationId xmlns:a16="http://schemas.microsoft.com/office/drawing/2014/main" id="{76F7A9F8-EE56-474F-9B36-E87021E01064}"/>
                </a:ext>
              </a:extLst>
            </p:cNvPr>
            <p:cNvSpPr>
              <a:spLocks/>
            </p:cNvSpPr>
            <p:nvPr/>
          </p:nvSpPr>
          <p:spPr bwMode="auto">
            <a:xfrm>
              <a:off x="4976"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2" name="Freeform 443">
              <a:extLst>
                <a:ext uri="{FF2B5EF4-FFF2-40B4-BE49-F238E27FC236}">
                  <a16:creationId xmlns:a16="http://schemas.microsoft.com/office/drawing/2014/main" id="{8A396710-5F3A-4F8B-959B-119EBA274054}"/>
                </a:ext>
              </a:extLst>
            </p:cNvPr>
            <p:cNvSpPr>
              <a:spLocks/>
            </p:cNvSpPr>
            <p:nvPr/>
          </p:nvSpPr>
          <p:spPr bwMode="auto">
            <a:xfrm>
              <a:off x="3733"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3" name="Freeform 444">
              <a:extLst>
                <a:ext uri="{FF2B5EF4-FFF2-40B4-BE49-F238E27FC236}">
                  <a16:creationId xmlns:a16="http://schemas.microsoft.com/office/drawing/2014/main" id="{3115F752-A852-4F17-A9D8-3AA657EC589D}"/>
                </a:ext>
              </a:extLst>
            </p:cNvPr>
            <p:cNvSpPr>
              <a:spLocks/>
            </p:cNvSpPr>
            <p:nvPr/>
          </p:nvSpPr>
          <p:spPr bwMode="auto">
            <a:xfrm>
              <a:off x="3733"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4" name="Freeform 445">
              <a:extLst>
                <a:ext uri="{FF2B5EF4-FFF2-40B4-BE49-F238E27FC236}">
                  <a16:creationId xmlns:a16="http://schemas.microsoft.com/office/drawing/2014/main" id="{2895DA08-61D3-49EA-A70E-1C8CED6DD4E1}"/>
                </a:ext>
              </a:extLst>
            </p:cNvPr>
            <p:cNvSpPr>
              <a:spLocks/>
            </p:cNvSpPr>
            <p:nvPr/>
          </p:nvSpPr>
          <p:spPr bwMode="auto">
            <a:xfrm>
              <a:off x="3887" y="79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5" name="Freeform 446">
              <a:extLst>
                <a:ext uri="{FF2B5EF4-FFF2-40B4-BE49-F238E27FC236}">
                  <a16:creationId xmlns:a16="http://schemas.microsoft.com/office/drawing/2014/main" id="{88EEABE8-2A2D-4E07-8F7A-9F8F42BD18D1}"/>
                </a:ext>
              </a:extLst>
            </p:cNvPr>
            <p:cNvSpPr>
              <a:spLocks/>
            </p:cNvSpPr>
            <p:nvPr/>
          </p:nvSpPr>
          <p:spPr bwMode="auto">
            <a:xfrm>
              <a:off x="3887" y="79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6" name="Freeform 447">
              <a:extLst>
                <a:ext uri="{FF2B5EF4-FFF2-40B4-BE49-F238E27FC236}">
                  <a16:creationId xmlns:a16="http://schemas.microsoft.com/office/drawing/2014/main" id="{B2EFFFB2-C87A-41A9-B2A6-11EB8D501185}"/>
                </a:ext>
              </a:extLst>
            </p:cNvPr>
            <p:cNvSpPr>
              <a:spLocks/>
            </p:cNvSpPr>
            <p:nvPr/>
          </p:nvSpPr>
          <p:spPr bwMode="auto">
            <a:xfrm>
              <a:off x="4044"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7" name="Freeform 448">
              <a:extLst>
                <a:ext uri="{FF2B5EF4-FFF2-40B4-BE49-F238E27FC236}">
                  <a16:creationId xmlns:a16="http://schemas.microsoft.com/office/drawing/2014/main" id="{8312CF23-0008-436D-8233-90BA01E199E7}"/>
                </a:ext>
              </a:extLst>
            </p:cNvPr>
            <p:cNvSpPr>
              <a:spLocks/>
            </p:cNvSpPr>
            <p:nvPr/>
          </p:nvSpPr>
          <p:spPr bwMode="auto">
            <a:xfrm>
              <a:off x="4044"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8" name="Freeform 449">
              <a:extLst>
                <a:ext uri="{FF2B5EF4-FFF2-40B4-BE49-F238E27FC236}">
                  <a16:creationId xmlns:a16="http://schemas.microsoft.com/office/drawing/2014/main" id="{58D289D0-498D-49A3-A23D-67A1DE7400FE}"/>
                </a:ext>
              </a:extLst>
            </p:cNvPr>
            <p:cNvSpPr>
              <a:spLocks/>
            </p:cNvSpPr>
            <p:nvPr/>
          </p:nvSpPr>
          <p:spPr bwMode="auto">
            <a:xfrm>
              <a:off x="4198"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9" name="Freeform 450">
              <a:extLst>
                <a:ext uri="{FF2B5EF4-FFF2-40B4-BE49-F238E27FC236}">
                  <a16:creationId xmlns:a16="http://schemas.microsoft.com/office/drawing/2014/main" id="{AF19D97F-370B-4C86-9391-E299E86EB504}"/>
                </a:ext>
              </a:extLst>
            </p:cNvPr>
            <p:cNvSpPr>
              <a:spLocks/>
            </p:cNvSpPr>
            <p:nvPr/>
          </p:nvSpPr>
          <p:spPr bwMode="auto">
            <a:xfrm>
              <a:off x="4198"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0" name="Freeform 451">
              <a:extLst>
                <a:ext uri="{FF2B5EF4-FFF2-40B4-BE49-F238E27FC236}">
                  <a16:creationId xmlns:a16="http://schemas.microsoft.com/office/drawing/2014/main" id="{FBA71DCE-EC9C-4D6F-AE56-AD99612B02DA}"/>
                </a:ext>
              </a:extLst>
            </p:cNvPr>
            <p:cNvSpPr>
              <a:spLocks/>
            </p:cNvSpPr>
            <p:nvPr/>
          </p:nvSpPr>
          <p:spPr bwMode="auto">
            <a:xfrm>
              <a:off x="4354" y="79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1" name="Freeform 452">
              <a:extLst>
                <a:ext uri="{FF2B5EF4-FFF2-40B4-BE49-F238E27FC236}">
                  <a16:creationId xmlns:a16="http://schemas.microsoft.com/office/drawing/2014/main" id="{4E9836B1-9B9A-40CA-B588-6C2C24C51E2A}"/>
                </a:ext>
              </a:extLst>
            </p:cNvPr>
            <p:cNvSpPr>
              <a:spLocks/>
            </p:cNvSpPr>
            <p:nvPr/>
          </p:nvSpPr>
          <p:spPr bwMode="auto">
            <a:xfrm>
              <a:off x="4354" y="79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2" name="Freeform 453">
              <a:extLst>
                <a:ext uri="{FF2B5EF4-FFF2-40B4-BE49-F238E27FC236}">
                  <a16:creationId xmlns:a16="http://schemas.microsoft.com/office/drawing/2014/main" id="{EDE96D3F-9578-4C71-9CC7-18A45AA0328A}"/>
                </a:ext>
              </a:extLst>
            </p:cNvPr>
            <p:cNvSpPr>
              <a:spLocks/>
            </p:cNvSpPr>
            <p:nvPr/>
          </p:nvSpPr>
          <p:spPr bwMode="auto">
            <a:xfrm>
              <a:off x="4509" y="79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3" name="Freeform 454">
              <a:extLst>
                <a:ext uri="{FF2B5EF4-FFF2-40B4-BE49-F238E27FC236}">
                  <a16:creationId xmlns:a16="http://schemas.microsoft.com/office/drawing/2014/main" id="{75DBD07B-F68D-4C13-AB69-7025A7A3A31B}"/>
                </a:ext>
              </a:extLst>
            </p:cNvPr>
            <p:cNvSpPr>
              <a:spLocks/>
            </p:cNvSpPr>
            <p:nvPr/>
          </p:nvSpPr>
          <p:spPr bwMode="auto">
            <a:xfrm>
              <a:off x="4509" y="79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4" name="Freeform 455">
              <a:extLst>
                <a:ext uri="{FF2B5EF4-FFF2-40B4-BE49-F238E27FC236}">
                  <a16:creationId xmlns:a16="http://schemas.microsoft.com/office/drawing/2014/main" id="{1E753322-6D5D-4653-952C-92FD1CBBCCE2}"/>
                </a:ext>
              </a:extLst>
            </p:cNvPr>
            <p:cNvSpPr>
              <a:spLocks/>
            </p:cNvSpPr>
            <p:nvPr/>
          </p:nvSpPr>
          <p:spPr bwMode="auto">
            <a:xfrm>
              <a:off x="4665" y="79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5" name="Freeform 456">
              <a:extLst>
                <a:ext uri="{FF2B5EF4-FFF2-40B4-BE49-F238E27FC236}">
                  <a16:creationId xmlns:a16="http://schemas.microsoft.com/office/drawing/2014/main" id="{7726D2E4-1F31-493A-9F38-3082D35B14C5}"/>
                </a:ext>
              </a:extLst>
            </p:cNvPr>
            <p:cNvSpPr>
              <a:spLocks/>
            </p:cNvSpPr>
            <p:nvPr/>
          </p:nvSpPr>
          <p:spPr bwMode="auto">
            <a:xfrm>
              <a:off x="4665" y="79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6" name="Freeform 457">
              <a:extLst>
                <a:ext uri="{FF2B5EF4-FFF2-40B4-BE49-F238E27FC236}">
                  <a16:creationId xmlns:a16="http://schemas.microsoft.com/office/drawing/2014/main" id="{F718619F-E3CF-476A-B448-8C081AB40B79}"/>
                </a:ext>
              </a:extLst>
            </p:cNvPr>
            <p:cNvSpPr>
              <a:spLocks/>
            </p:cNvSpPr>
            <p:nvPr/>
          </p:nvSpPr>
          <p:spPr bwMode="auto">
            <a:xfrm>
              <a:off x="4976"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7" name="Freeform 458">
              <a:extLst>
                <a:ext uri="{FF2B5EF4-FFF2-40B4-BE49-F238E27FC236}">
                  <a16:creationId xmlns:a16="http://schemas.microsoft.com/office/drawing/2014/main" id="{39E5A239-FC2D-4C8D-AF3A-81536307E964}"/>
                </a:ext>
              </a:extLst>
            </p:cNvPr>
            <p:cNvSpPr>
              <a:spLocks/>
            </p:cNvSpPr>
            <p:nvPr/>
          </p:nvSpPr>
          <p:spPr bwMode="auto">
            <a:xfrm>
              <a:off x="4976"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8" name="Freeform 459">
              <a:extLst>
                <a:ext uri="{FF2B5EF4-FFF2-40B4-BE49-F238E27FC236}">
                  <a16:creationId xmlns:a16="http://schemas.microsoft.com/office/drawing/2014/main" id="{ACB019B3-70CE-4401-87D4-A47CF9A9FEDD}"/>
                </a:ext>
              </a:extLst>
            </p:cNvPr>
            <p:cNvSpPr>
              <a:spLocks/>
            </p:cNvSpPr>
            <p:nvPr/>
          </p:nvSpPr>
          <p:spPr bwMode="auto">
            <a:xfrm>
              <a:off x="3733"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9" name="Freeform 460">
              <a:extLst>
                <a:ext uri="{FF2B5EF4-FFF2-40B4-BE49-F238E27FC236}">
                  <a16:creationId xmlns:a16="http://schemas.microsoft.com/office/drawing/2014/main" id="{3F98343D-60EA-491C-9D23-7A6A34694935}"/>
                </a:ext>
              </a:extLst>
            </p:cNvPr>
            <p:cNvSpPr>
              <a:spLocks/>
            </p:cNvSpPr>
            <p:nvPr/>
          </p:nvSpPr>
          <p:spPr bwMode="auto">
            <a:xfrm>
              <a:off x="3733"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0" name="Freeform 461">
              <a:extLst>
                <a:ext uri="{FF2B5EF4-FFF2-40B4-BE49-F238E27FC236}">
                  <a16:creationId xmlns:a16="http://schemas.microsoft.com/office/drawing/2014/main" id="{00540398-93CD-40E2-A5E5-7B0B3B19D297}"/>
                </a:ext>
              </a:extLst>
            </p:cNvPr>
            <p:cNvSpPr>
              <a:spLocks/>
            </p:cNvSpPr>
            <p:nvPr/>
          </p:nvSpPr>
          <p:spPr bwMode="auto">
            <a:xfrm>
              <a:off x="3887" y="636"/>
              <a:ext cx="131" cy="130"/>
            </a:xfrm>
            <a:custGeom>
              <a:avLst/>
              <a:gdLst>
                <a:gd name="T0" fmla="*/ 66 w 131"/>
                <a:gd name="T1" fmla="*/ 0 h 130"/>
                <a:gd name="T2" fmla="*/ 66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0"/>
                  </a:lnTo>
                  <a:lnTo>
                    <a:pt x="91"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1" y="124"/>
                  </a:lnTo>
                  <a:lnTo>
                    <a:pt x="79"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1" name="Freeform 462">
              <a:extLst>
                <a:ext uri="{FF2B5EF4-FFF2-40B4-BE49-F238E27FC236}">
                  <a16:creationId xmlns:a16="http://schemas.microsoft.com/office/drawing/2014/main" id="{61194DA5-CFB8-4E36-A97A-58F85FCA530B}"/>
                </a:ext>
              </a:extLst>
            </p:cNvPr>
            <p:cNvSpPr>
              <a:spLocks/>
            </p:cNvSpPr>
            <p:nvPr/>
          </p:nvSpPr>
          <p:spPr bwMode="auto">
            <a:xfrm>
              <a:off x="3887" y="636"/>
              <a:ext cx="131" cy="130"/>
            </a:xfrm>
            <a:custGeom>
              <a:avLst/>
              <a:gdLst>
                <a:gd name="T0" fmla="*/ 66 w 131"/>
                <a:gd name="T1" fmla="*/ 0 h 130"/>
                <a:gd name="T2" fmla="*/ 66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0"/>
                  </a:lnTo>
                  <a:lnTo>
                    <a:pt x="91"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1" y="124"/>
                  </a:lnTo>
                  <a:lnTo>
                    <a:pt x="79"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2" name="Freeform 463">
              <a:extLst>
                <a:ext uri="{FF2B5EF4-FFF2-40B4-BE49-F238E27FC236}">
                  <a16:creationId xmlns:a16="http://schemas.microsoft.com/office/drawing/2014/main" id="{4E501A20-7A7C-48C5-81B8-9DB83E85815B}"/>
                </a:ext>
              </a:extLst>
            </p:cNvPr>
            <p:cNvSpPr>
              <a:spLocks/>
            </p:cNvSpPr>
            <p:nvPr/>
          </p:nvSpPr>
          <p:spPr bwMode="auto">
            <a:xfrm>
              <a:off x="4044"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3" name="Freeform 464">
              <a:extLst>
                <a:ext uri="{FF2B5EF4-FFF2-40B4-BE49-F238E27FC236}">
                  <a16:creationId xmlns:a16="http://schemas.microsoft.com/office/drawing/2014/main" id="{EAD54AC7-DC4E-4792-8985-FDCBC74CA44B}"/>
                </a:ext>
              </a:extLst>
            </p:cNvPr>
            <p:cNvSpPr>
              <a:spLocks/>
            </p:cNvSpPr>
            <p:nvPr/>
          </p:nvSpPr>
          <p:spPr bwMode="auto">
            <a:xfrm>
              <a:off x="4044"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4" name="Freeform 465">
              <a:extLst>
                <a:ext uri="{FF2B5EF4-FFF2-40B4-BE49-F238E27FC236}">
                  <a16:creationId xmlns:a16="http://schemas.microsoft.com/office/drawing/2014/main" id="{EFE15566-078E-47AC-996B-A036827E0041}"/>
                </a:ext>
              </a:extLst>
            </p:cNvPr>
            <p:cNvSpPr>
              <a:spLocks/>
            </p:cNvSpPr>
            <p:nvPr/>
          </p:nvSpPr>
          <p:spPr bwMode="auto">
            <a:xfrm>
              <a:off x="4198"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5" name="Freeform 466">
              <a:extLst>
                <a:ext uri="{FF2B5EF4-FFF2-40B4-BE49-F238E27FC236}">
                  <a16:creationId xmlns:a16="http://schemas.microsoft.com/office/drawing/2014/main" id="{184742DA-5D7C-4759-A9DC-6A5827BDC817}"/>
                </a:ext>
              </a:extLst>
            </p:cNvPr>
            <p:cNvSpPr>
              <a:spLocks/>
            </p:cNvSpPr>
            <p:nvPr/>
          </p:nvSpPr>
          <p:spPr bwMode="auto">
            <a:xfrm>
              <a:off x="4198"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6" name="Freeform 467">
              <a:extLst>
                <a:ext uri="{FF2B5EF4-FFF2-40B4-BE49-F238E27FC236}">
                  <a16:creationId xmlns:a16="http://schemas.microsoft.com/office/drawing/2014/main" id="{F8E163B5-E002-4166-9E99-60CA06B0690F}"/>
                </a:ext>
              </a:extLst>
            </p:cNvPr>
            <p:cNvSpPr>
              <a:spLocks/>
            </p:cNvSpPr>
            <p:nvPr/>
          </p:nvSpPr>
          <p:spPr bwMode="auto">
            <a:xfrm>
              <a:off x="4354" y="636"/>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40"/>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7" name="Freeform 468">
              <a:extLst>
                <a:ext uri="{FF2B5EF4-FFF2-40B4-BE49-F238E27FC236}">
                  <a16:creationId xmlns:a16="http://schemas.microsoft.com/office/drawing/2014/main" id="{2FD0D1E8-FD3F-41A6-933E-C21CD420F62E}"/>
                </a:ext>
              </a:extLst>
            </p:cNvPr>
            <p:cNvSpPr>
              <a:spLocks/>
            </p:cNvSpPr>
            <p:nvPr/>
          </p:nvSpPr>
          <p:spPr bwMode="auto">
            <a:xfrm>
              <a:off x="4354" y="636"/>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40"/>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8" name="Freeform 469">
              <a:extLst>
                <a:ext uri="{FF2B5EF4-FFF2-40B4-BE49-F238E27FC236}">
                  <a16:creationId xmlns:a16="http://schemas.microsoft.com/office/drawing/2014/main" id="{B5D4C097-B9F0-4DD4-8680-0FE7B37DEACC}"/>
                </a:ext>
              </a:extLst>
            </p:cNvPr>
            <p:cNvSpPr>
              <a:spLocks/>
            </p:cNvSpPr>
            <p:nvPr/>
          </p:nvSpPr>
          <p:spPr bwMode="auto">
            <a:xfrm>
              <a:off x="4509" y="636"/>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9" name="Freeform 470">
              <a:extLst>
                <a:ext uri="{FF2B5EF4-FFF2-40B4-BE49-F238E27FC236}">
                  <a16:creationId xmlns:a16="http://schemas.microsoft.com/office/drawing/2014/main" id="{DAEF6F0E-83CA-4950-894A-1E784D56EADF}"/>
                </a:ext>
              </a:extLst>
            </p:cNvPr>
            <p:cNvSpPr>
              <a:spLocks/>
            </p:cNvSpPr>
            <p:nvPr/>
          </p:nvSpPr>
          <p:spPr bwMode="auto">
            <a:xfrm>
              <a:off x="4509" y="636"/>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0" name="Freeform 471">
              <a:extLst>
                <a:ext uri="{FF2B5EF4-FFF2-40B4-BE49-F238E27FC236}">
                  <a16:creationId xmlns:a16="http://schemas.microsoft.com/office/drawing/2014/main" id="{0E4CEE8F-0734-4094-8F07-E8B708CB34E0}"/>
                </a:ext>
              </a:extLst>
            </p:cNvPr>
            <p:cNvSpPr>
              <a:spLocks/>
            </p:cNvSpPr>
            <p:nvPr/>
          </p:nvSpPr>
          <p:spPr bwMode="auto">
            <a:xfrm>
              <a:off x="4665" y="636"/>
              <a:ext cx="130" cy="130"/>
            </a:xfrm>
            <a:custGeom>
              <a:avLst/>
              <a:gdLst>
                <a:gd name="T0" fmla="*/ 64 w 130"/>
                <a:gd name="T1" fmla="*/ 0 h 130"/>
                <a:gd name="T2" fmla="*/ 64 w 130"/>
                <a:gd name="T3" fmla="*/ 0 h 130"/>
                <a:gd name="T4" fmla="*/ 78 w 130"/>
                <a:gd name="T5" fmla="*/ 0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1" name="Freeform 472">
              <a:extLst>
                <a:ext uri="{FF2B5EF4-FFF2-40B4-BE49-F238E27FC236}">
                  <a16:creationId xmlns:a16="http://schemas.microsoft.com/office/drawing/2014/main" id="{5008DE82-501C-4B51-B0E3-51A09BB3C37A}"/>
                </a:ext>
              </a:extLst>
            </p:cNvPr>
            <p:cNvSpPr>
              <a:spLocks/>
            </p:cNvSpPr>
            <p:nvPr/>
          </p:nvSpPr>
          <p:spPr bwMode="auto">
            <a:xfrm>
              <a:off x="4665" y="636"/>
              <a:ext cx="130" cy="130"/>
            </a:xfrm>
            <a:custGeom>
              <a:avLst/>
              <a:gdLst>
                <a:gd name="T0" fmla="*/ 64 w 130"/>
                <a:gd name="T1" fmla="*/ 0 h 130"/>
                <a:gd name="T2" fmla="*/ 64 w 130"/>
                <a:gd name="T3" fmla="*/ 0 h 130"/>
                <a:gd name="T4" fmla="*/ 78 w 130"/>
                <a:gd name="T5" fmla="*/ 0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2" name="Freeform 473">
              <a:extLst>
                <a:ext uri="{FF2B5EF4-FFF2-40B4-BE49-F238E27FC236}">
                  <a16:creationId xmlns:a16="http://schemas.microsoft.com/office/drawing/2014/main" id="{F0349876-0A19-4684-8452-B0A70D043D3A}"/>
                </a:ext>
              </a:extLst>
            </p:cNvPr>
            <p:cNvSpPr>
              <a:spLocks/>
            </p:cNvSpPr>
            <p:nvPr/>
          </p:nvSpPr>
          <p:spPr bwMode="auto">
            <a:xfrm>
              <a:off x="4976"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3" name="Freeform 474">
              <a:extLst>
                <a:ext uri="{FF2B5EF4-FFF2-40B4-BE49-F238E27FC236}">
                  <a16:creationId xmlns:a16="http://schemas.microsoft.com/office/drawing/2014/main" id="{39D969CC-AF75-435A-8002-0731BF75FDDE}"/>
                </a:ext>
              </a:extLst>
            </p:cNvPr>
            <p:cNvSpPr>
              <a:spLocks/>
            </p:cNvSpPr>
            <p:nvPr/>
          </p:nvSpPr>
          <p:spPr bwMode="auto">
            <a:xfrm>
              <a:off x="4976"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4" name="Freeform 475">
              <a:extLst>
                <a:ext uri="{FF2B5EF4-FFF2-40B4-BE49-F238E27FC236}">
                  <a16:creationId xmlns:a16="http://schemas.microsoft.com/office/drawing/2014/main" id="{C356CD2F-290E-419C-93DF-F4E4A5B9A89D}"/>
                </a:ext>
              </a:extLst>
            </p:cNvPr>
            <p:cNvSpPr>
              <a:spLocks/>
            </p:cNvSpPr>
            <p:nvPr/>
          </p:nvSpPr>
          <p:spPr bwMode="auto">
            <a:xfrm>
              <a:off x="3887" y="48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5" name="Freeform 476">
              <a:extLst>
                <a:ext uri="{FF2B5EF4-FFF2-40B4-BE49-F238E27FC236}">
                  <a16:creationId xmlns:a16="http://schemas.microsoft.com/office/drawing/2014/main" id="{0BFD7167-AB7D-498E-8974-60573C9F54C0}"/>
                </a:ext>
              </a:extLst>
            </p:cNvPr>
            <p:cNvSpPr>
              <a:spLocks/>
            </p:cNvSpPr>
            <p:nvPr/>
          </p:nvSpPr>
          <p:spPr bwMode="auto">
            <a:xfrm>
              <a:off x="3887" y="48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6" name="Freeform 477">
              <a:extLst>
                <a:ext uri="{FF2B5EF4-FFF2-40B4-BE49-F238E27FC236}">
                  <a16:creationId xmlns:a16="http://schemas.microsoft.com/office/drawing/2014/main" id="{D50595DC-5F1A-4D53-B10F-39CF547AF328}"/>
                </a:ext>
              </a:extLst>
            </p:cNvPr>
            <p:cNvSpPr>
              <a:spLocks/>
            </p:cNvSpPr>
            <p:nvPr/>
          </p:nvSpPr>
          <p:spPr bwMode="auto">
            <a:xfrm>
              <a:off x="3735" y="480"/>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7" name="Freeform 478">
              <a:extLst>
                <a:ext uri="{FF2B5EF4-FFF2-40B4-BE49-F238E27FC236}">
                  <a16:creationId xmlns:a16="http://schemas.microsoft.com/office/drawing/2014/main" id="{499EA4A3-5DF8-4ED5-847C-FAE9A23DF8A3}"/>
                </a:ext>
              </a:extLst>
            </p:cNvPr>
            <p:cNvSpPr>
              <a:spLocks/>
            </p:cNvSpPr>
            <p:nvPr/>
          </p:nvSpPr>
          <p:spPr bwMode="auto">
            <a:xfrm>
              <a:off x="3735" y="480"/>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8" name="Freeform 479">
              <a:extLst>
                <a:ext uri="{FF2B5EF4-FFF2-40B4-BE49-F238E27FC236}">
                  <a16:creationId xmlns:a16="http://schemas.microsoft.com/office/drawing/2014/main" id="{9E4C0438-97FD-42AC-B5C6-E600D23DBDE7}"/>
                </a:ext>
              </a:extLst>
            </p:cNvPr>
            <p:cNvSpPr>
              <a:spLocks/>
            </p:cNvSpPr>
            <p:nvPr/>
          </p:nvSpPr>
          <p:spPr bwMode="auto">
            <a:xfrm>
              <a:off x="3889" y="326"/>
              <a:ext cx="131" cy="130"/>
            </a:xfrm>
            <a:custGeom>
              <a:avLst/>
              <a:gdLst>
                <a:gd name="T0" fmla="*/ 64 w 131"/>
                <a:gd name="T1" fmla="*/ 0 h 130"/>
                <a:gd name="T2" fmla="*/ 64 w 131"/>
                <a:gd name="T3" fmla="*/ 0 h 130"/>
                <a:gd name="T4" fmla="*/ 79 w 131"/>
                <a:gd name="T5" fmla="*/ 0 h 130"/>
                <a:gd name="T6" fmla="*/ 91 w 131"/>
                <a:gd name="T7" fmla="*/ 4 h 130"/>
                <a:gd name="T8" fmla="*/ 101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1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1" y="10"/>
                  </a:lnTo>
                  <a:lnTo>
                    <a:pt x="111" y="18"/>
                  </a:lnTo>
                  <a:lnTo>
                    <a:pt x="119" y="28"/>
                  </a:lnTo>
                  <a:lnTo>
                    <a:pt x="125" y="40"/>
                  </a:lnTo>
                  <a:lnTo>
                    <a:pt x="129" y="52"/>
                  </a:lnTo>
                  <a:lnTo>
                    <a:pt x="131" y="64"/>
                  </a:lnTo>
                  <a:lnTo>
                    <a:pt x="131" y="64"/>
                  </a:lnTo>
                  <a:lnTo>
                    <a:pt x="129" y="78"/>
                  </a:lnTo>
                  <a:lnTo>
                    <a:pt x="125" y="90"/>
                  </a:lnTo>
                  <a:lnTo>
                    <a:pt x="119" y="100"/>
                  </a:lnTo>
                  <a:lnTo>
                    <a:pt x="111" y="110"/>
                  </a:lnTo>
                  <a:lnTo>
                    <a:pt x="101" y="118"/>
                  </a:lnTo>
                  <a:lnTo>
                    <a:pt x="91" y="124"/>
                  </a:lnTo>
                  <a:lnTo>
                    <a:pt x="79"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9" name="Freeform 480">
              <a:extLst>
                <a:ext uri="{FF2B5EF4-FFF2-40B4-BE49-F238E27FC236}">
                  <a16:creationId xmlns:a16="http://schemas.microsoft.com/office/drawing/2014/main" id="{DF4CC068-F89B-4D99-A783-72AC0A57E696}"/>
                </a:ext>
              </a:extLst>
            </p:cNvPr>
            <p:cNvSpPr>
              <a:spLocks/>
            </p:cNvSpPr>
            <p:nvPr/>
          </p:nvSpPr>
          <p:spPr bwMode="auto">
            <a:xfrm>
              <a:off x="3889" y="326"/>
              <a:ext cx="131" cy="130"/>
            </a:xfrm>
            <a:custGeom>
              <a:avLst/>
              <a:gdLst>
                <a:gd name="T0" fmla="*/ 64 w 131"/>
                <a:gd name="T1" fmla="*/ 0 h 130"/>
                <a:gd name="T2" fmla="*/ 64 w 131"/>
                <a:gd name="T3" fmla="*/ 0 h 130"/>
                <a:gd name="T4" fmla="*/ 79 w 131"/>
                <a:gd name="T5" fmla="*/ 0 h 130"/>
                <a:gd name="T6" fmla="*/ 91 w 131"/>
                <a:gd name="T7" fmla="*/ 4 h 130"/>
                <a:gd name="T8" fmla="*/ 101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1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1" y="10"/>
                  </a:lnTo>
                  <a:lnTo>
                    <a:pt x="111" y="18"/>
                  </a:lnTo>
                  <a:lnTo>
                    <a:pt x="119" y="28"/>
                  </a:lnTo>
                  <a:lnTo>
                    <a:pt x="125" y="40"/>
                  </a:lnTo>
                  <a:lnTo>
                    <a:pt x="129" y="52"/>
                  </a:lnTo>
                  <a:lnTo>
                    <a:pt x="131" y="64"/>
                  </a:lnTo>
                  <a:lnTo>
                    <a:pt x="131" y="64"/>
                  </a:lnTo>
                  <a:lnTo>
                    <a:pt x="129" y="78"/>
                  </a:lnTo>
                  <a:lnTo>
                    <a:pt x="125" y="90"/>
                  </a:lnTo>
                  <a:lnTo>
                    <a:pt x="119" y="100"/>
                  </a:lnTo>
                  <a:lnTo>
                    <a:pt x="111" y="110"/>
                  </a:lnTo>
                  <a:lnTo>
                    <a:pt x="101" y="118"/>
                  </a:lnTo>
                  <a:lnTo>
                    <a:pt x="91" y="124"/>
                  </a:lnTo>
                  <a:lnTo>
                    <a:pt x="79"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0" name="Freeform 481">
              <a:extLst>
                <a:ext uri="{FF2B5EF4-FFF2-40B4-BE49-F238E27FC236}">
                  <a16:creationId xmlns:a16="http://schemas.microsoft.com/office/drawing/2014/main" id="{386AA50D-77DC-440A-B7B9-ECAF7B0C0888}"/>
                </a:ext>
              </a:extLst>
            </p:cNvPr>
            <p:cNvSpPr>
              <a:spLocks/>
            </p:cNvSpPr>
            <p:nvPr/>
          </p:nvSpPr>
          <p:spPr bwMode="auto">
            <a:xfrm>
              <a:off x="4044"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482">
              <a:extLst>
                <a:ext uri="{FF2B5EF4-FFF2-40B4-BE49-F238E27FC236}">
                  <a16:creationId xmlns:a16="http://schemas.microsoft.com/office/drawing/2014/main" id="{49A7D347-D2D9-43E2-A38C-FF4F2C8BF228}"/>
                </a:ext>
              </a:extLst>
            </p:cNvPr>
            <p:cNvSpPr>
              <a:spLocks/>
            </p:cNvSpPr>
            <p:nvPr/>
          </p:nvSpPr>
          <p:spPr bwMode="auto">
            <a:xfrm>
              <a:off x="4044"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483">
              <a:extLst>
                <a:ext uri="{FF2B5EF4-FFF2-40B4-BE49-F238E27FC236}">
                  <a16:creationId xmlns:a16="http://schemas.microsoft.com/office/drawing/2014/main" id="{EC3D6FB3-6D8F-48EB-98A7-80B5C09679B8}"/>
                </a:ext>
              </a:extLst>
            </p:cNvPr>
            <p:cNvSpPr>
              <a:spLocks/>
            </p:cNvSpPr>
            <p:nvPr/>
          </p:nvSpPr>
          <p:spPr bwMode="auto">
            <a:xfrm>
              <a:off x="4198" y="48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484">
              <a:extLst>
                <a:ext uri="{FF2B5EF4-FFF2-40B4-BE49-F238E27FC236}">
                  <a16:creationId xmlns:a16="http://schemas.microsoft.com/office/drawing/2014/main" id="{BB580F7A-0E95-4F4D-8883-7896555A04C7}"/>
                </a:ext>
              </a:extLst>
            </p:cNvPr>
            <p:cNvSpPr>
              <a:spLocks/>
            </p:cNvSpPr>
            <p:nvPr/>
          </p:nvSpPr>
          <p:spPr bwMode="auto">
            <a:xfrm>
              <a:off x="4198" y="48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485">
              <a:extLst>
                <a:ext uri="{FF2B5EF4-FFF2-40B4-BE49-F238E27FC236}">
                  <a16:creationId xmlns:a16="http://schemas.microsoft.com/office/drawing/2014/main" id="{E39BF060-C489-4A95-AF3B-FFA7467754CF}"/>
                </a:ext>
              </a:extLst>
            </p:cNvPr>
            <p:cNvSpPr>
              <a:spLocks/>
            </p:cNvSpPr>
            <p:nvPr/>
          </p:nvSpPr>
          <p:spPr bwMode="auto">
            <a:xfrm>
              <a:off x="4354" y="48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486">
              <a:extLst>
                <a:ext uri="{FF2B5EF4-FFF2-40B4-BE49-F238E27FC236}">
                  <a16:creationId xmlns:a16="http://schemas.microsoft.com/office/drawing/2014/main" id="{7052FD43-652E-433F-86AB-16E16D3ED1CB}"/>
                </a:ext>
              </a:extLst>
            </p:cNvPr>
            <p:cNvSpPr>
              <a:spLocks/>
            </p:cNvSpPr>
            <p:nvPr/>
          </p:nvSpPr>
          <p:spPr bwMode="auto">
            <a:xfrm>
              <a:off x="4354" y="48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487">
              <a:extLst>
                <a:ext uri="{FF2B5EF4-FFF2-40B4-BE49-F238E27FC236}">
                  <a16:creationId xmlns:a16="http://schemas.microsoft.com/office/drawing/2014/main" id="{13972204-B891-42AC-9C11-B55267662D51}"/>
                </a:ext>
              </a:extLst>
            </p:cNvPr>
            <p:cNvSpPr>
              <a:spLocks/>
            </p:cNvSpPr>
            <p:nvPr/>
          </p:nvSpPr>
          <p:spPr bwMode="auto">
            <a:xfrm>
              <a:off x="4509" y="48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488">
              <a:extLst>
                <a:ext uri="{FF2B5EF4-FFF2-40B4-BE49-F238E27FC236}">
                  <a16:creationId xmlns:a16="http://schemas.microsoft.com/office/drawing/2014/main" id="{0856145F-3DFE-45DF-A2E9-6E2650F3DDA1}"/>
                </a:ext>
              </a:extLst>
            </p:cNvPr>
            <p:cNvSpPr>
              <a:spLocks/>
            </p:cNvSpPr>
            <p:nvPr/>
          </p:nvSpPr>
          <p:spPr bwMode="auto">
            <a:xfrm>
              <a:off x="4509" y="48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489">
              <a:extLst>
                <a:ext uri="{FF2B5EF4-FFF2-40B4-BE49-F238E27FC236}">
                  <a16:creationId xmlns:a16="http://schemas.microsoft.com/office/drawing/2014/main" id="{567ADA92-BFAD-49F6-9A78-26E9FA3EE40E}"/>
                </a:ext>
              </a:extLst>
            </p:cNvPr>
            <p:cNvSpPr>
              <a:spLocks/>
            </p:cNvSpPr>
            <p:nvPr/>
          </p:nvSpPr>
          <p:spPr bwMode="auto">
            <a:xfrm>
              <a:off x="4044" y="32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490">
              <a:extLst>
                <a:ext uri="{FF2B5EF4-FFF2-40B4-BE49-F238E27FC236}">
                  <a16:creationId xmlns:a16="http://schemas.microsoft.com/office/drawing/2014/main" id="{BCCEB811-4B46-40CC-B374-11623D68D93A}"/>
                </a:ext>
              </a:extLst>
            </p:cNvPr>
            <p:cNvSpPr>
              <a:spLocks/>
            </p:cNvSpPr>
            <p:nvPr/>
          </p:nvSpPr>
          <p:spPr bwMode="auto">
            <a:xfrm>
              <a:off x="4044" y="32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491">
              <a:extLst>
                <a:ext uri="{FF2B5EF4-FFF2-40B4-BE49-F238E27FC236}">
                  <a16:creationId xmlns:a16="http://schemas.microsoft.com/office/drawing/2014/main" id="{041F5501-CF32-4CDE-A36B-900902F6174A}"/>
                </a:ext>
              </a:extLst>
            </p:cNvPr>
            <p:cNvSpPr>
              <a:spLocks/>
            </p:cNvSpPr>
            <p:nvPr/>
          </p:nvSpPr>
          <p:spPr bwMode="auto">
            <a:xfrm>
              <a:off x="4198" y="32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492">
              <a:extLst>
                <a:ext uri="{FF2B5EF4-FFF2-40B4-BE49-F238E27FC236}">
                  <a16:creationId xmlns:a16="http://schemas.microsoft.com/office/drawing/2014/main" id="{7C1E1E4F-732E-4101-BBE0-E240246EDFBB}"/>
                </a:ext>
              </a:extLst>
            </p:cNvPr>
            <p:cNvSpPr>
              <a:spLocks/>
            </p:cNvSpPr>
            <p:nvPr/>
          </p:nvSpPr>
          <p:spPr bwMode="auto">
            <a:xfrm>
              <a:off x="4198" y="32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612" name="Picture 6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40174764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Max Text,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875300"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12"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5108DD2C-9C97-424C-AD72-FD6A6DB37DEA}" type="datetime4">
              <a:rPr lang="en-GB" smtClean="0"/>
              <a:t>10 September 2020</a:t>
            </a:fld>
            <a:endParaRPr lang="en-GB"/>
          </a:p>
        </p:txBody>
      </p:sp>
      <p:sp>
        <p:nvSpPr>
          <p:cNvPr id="15"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10875300" cy="4152240"/>
          </a:xfrm>
        </p:spPr>
        <p:txBody>
          <a:bodyPr lIns="0" tIns="0" rIns="0" bIns="0">
            <a:normAutofit/>
          </a:bodyPr>
          <a:lstStyle>
            <a:lvl1pPr>
              <a:lnSpc>
                <a:spcPts val="2300"/>
              </a:lnSpc>
              <a:spcBef>
                <a:spcPts val="500"/>
              </a:spcBef>
              <a:defRPr sz="1600" b="1">
                <a:solidFill>
                  <a:schemeClr val="accent1"/>
                </a:solidFill>
                <a:latin typeface="Arial" panose="020B0604020202020204" pitchFamily="34" charset="0"/>
                <a:cs typeface="Arial" panose="020B0604020202020204" pitchFamily="34" charset="0"/>
              </a:defRPr>
            </a:lvl1pPr>
            <a:lvl2pPr marL="285750" indent="-285750">
              <a:lnSpc>
                <a:spcPts val="2300"/>
              </a:lnSpc>
              <a:spcBef>
                <a:spcPts val="500"/>
              </a:spcBef>
              <a:buClr>
                <a:schemeClr val="accent3"/>
              </a:buClr>
              <a:buFont typeface="Symbol" panose="05050102010706020507" pitchFamily="18" charset="2"/>
              <a:buChar char=""/>
              <a:defRPr sz="1600">
                <a:latin typeface="Arial" panose="020B0604020202020204" pitchFamily="34" charset="0"/>
                <a:cs typeface="Arial" panose="020B0604020202020204" pitchFamily="34" charset="0"/>
              </a:defRPr>
            </a:lvl2pPr>
            <a:lvl3pPr marL="517950" indent="-285750">
              <a:lnSpc>
                <a:spcPts val="1700"/>
              </a:lnSpc>
              <a:buClr>
                <a:schemeClr val="accent2"/>
              </a:buClr>
              <a:buFont typeface="Arial" panose="020B0604020202020204" pitchFamily="34" charset="0"/>
              <a:buChar char="–"/>
              <a:defRPr sz="1600" baseline="0">
                <a:latin typeface="Arial" panose="020B0604020202020204" pitchFamily="34" charset="0"/>
                <a:cs typeface="Arial" panose="020B0604020202020204" pitchFamily="34" charset="0"/>
              </a:defRPr>
            </a:lvl3pPr>
            <a:lvl4pPr marL="748350" indent="-285750">
              <a:lnSpc>
                <a:spcPts val="1700"/>
              </a:lnSpc>
              <a:buClr>
                <a:schemeClr val="accent3"/>
              </a:buClr>
              <a:buFont typeface="Symbol" panose="05050102010706020507" pitchFamily="18" charset="2"/>
              <a:buChar char="·"/>
              <a:defRPr sz="1600" baseline="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a:t>Edit Master text styles</a:t>
            </a:r>
          </a:p>
          <a:p>
            <a:pPr lvl="1"/>
            <a:r>
              <a:rPr lang="en-US"/>
              <a:t>Text here</a:t>
            </a:r>
          </a:p>
          <a:p>
            <a:pPr lvl="2"/>
            <a:r>
              <a:rPr lang="en-US"/>
              <a:t>Text here</a:t>
            </a:r>
          </a:p>
          <a:p>
            <a:pPr lvl="3"/>
            <a:r>
              <a:rPr lang="en-US"/>
              <a:t>Text here</a:t>
            </a:r>
          </a:p>
          <a:p>
            <a:pPr lvl="3"/>
            <a:endParaRPr lang="en-US"/>
          </a:p>
          <a:p>
            <a:pPr lvl="2"/>
            <a:endParaRPr lang="en-GB"/>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41310305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Max Text,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685924"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68B7CAD-2D0B-9747-84FE-98D40516E863}" type="datetime4">
              <a:rPr lang="en-GB" smtClean="0"/>
              <a:t>10 September 2020</a:t>
            </a:fld>
            <a:endParaRPr lang="en-GB"/>
          </a:p>
        </p:txBody>
      </p:sp>
      <p:sp>
        <p:nvSpPr>
          <p:cNvPr id="15"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141250" cy="413416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85750" indent="-285750">
              <a:lnSpc>
                <a:spcPts val="1700"/>
              </a:lnSpc>
              <a:spcBef>
                <a:spcPts val="500"/>
              </a:spcBef>
              <a:buClr>
                <a:schemeClr val="accent2"/>
              </a:buClr>
              <a:buFont typeface="Symbol" panose="05050102010706020507" pitchFamily="18" charset="2"/>
              <a:buChar char="·"/>
              <a:defRPr sz="1600">
                <a:latin typeface="Arial" panose="020B0604020202020204" pitchFamily="34" charset="0"/>
                <a:cs typeface="Arial" panose="020B0604020202020204" pitchFamily="34" charset="0"/>
              </a:defRPr>
            </a:lvl3pPr>
            <a:lvl4pPr marL="748350" indent="-285750">
              <a:lnSpc>
                <a:spcPts val="1700"/>
              </a:lnSpc>
              <a:spcBef>
                <a:spcPts val="500"/>
              </a:spcBef>
              <a:buClr>
                <a:schemeClr val="accent3"/>
              </a:buClr>
              <a:buFont typeface="Arial" panose="020B0604020202020204" pitchFamily="34" charset="0"/>
              <a:buChar char="–"/>
              <a:defRPr sz="1600">
                <a:latin typeface="Arial" panose="020B0604020202020204" pitchFamily="34" charset="0"/>
                <a:cs typeface="Arial" panose="020B0604020202020204" pitchFamily="34" charset="0"/>
              </a:defRPr>
            </a:lvl4pPr>
            <a:lvl5pPr marL="978750" indent="-285750">
              <a:lnSpc>
                <a:spcPts val="1700"/>
              </a:lnSpc>
              <a:spcBef>
                <a:spcPts val="500"/>
              </a:spcBef>
              <a:buClr>
                <a:schemeClr val="accent1"/>
              </a:buClr>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832673" y="1707840"/>
            <a:ext cx="5141251" cy="413416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342900" indent="-342900">
              <a:lnSpc>
                <a:spcPts val="1700"/>
              </a:lnSpc>
              <a:spcBef>
                <a:spcPts val="500"/>
              </a:spcBef>
              <a:buClr>
                <a:schemeClr val="accent2"/>
              </a:buClr>
              <a:buFont typeface="+mj-lt"/>
              <a:buAutoNum type="arabicPeriod"/>
              <a:defRPr sz="1600">
                <a:latin typeface="Arial" panose="020B0604020202020204" pitchFamily="34" charset="0"/>
                <a:cs typeface="Arial" panose="020B0604020202020204" pitchFamily="34" charset="0"/>
              </a:defRPr>
            </a:lvl3pPr>
            <a:lvl4pPr marL="684000" indent="-342900">
              <a:lnSpc>
                <a:spcPts val="1700"/>
              </a:lnSpc>
              <a:spcBef>
                <a:spcPts val="500"/>
              </a:spcBef>
              <a:buClr>
                <a:schemeClr val="accent3"/>
              </a:buClr>
              <a:buFont typeface="+mj-lt"/>
              <a:buAutoNum type="alphaLcPeriod"/>
              <a:defRPr sz="1600">
                <a:latin typeface="Arial" panose="020B0604020202020204" pitchFamily="34" charset="0"/>
                <a:cs typeface="Arial" panose="020B0604020202020204" pitchFamily="34" charset="0"/>
              </a:defRPr>
            </a:lvl4pPr>
            <a:lvl5pPr marL="1058400" indent="-342000">
              <a:lnSpc>
                <a:spcPts val="1700"/>
              </a:lnSpc>
              <a:spcBef>
                <a:spcPts val="500"/>
              </a:spcBef>
              <a:buClr>
                <a:schemeClr val="accent1"/>
              </a:buClr>
              <a:buFont typeface="+mj-lt"/>
              <a:buAutoNum type="romanLcPeriod"/>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3926298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and Title Only,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77966"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D4FA323-11D5-7444-BB64-AAC01DC0E06C}" type="datetime4">
              <a:rPr lang="en-GB" smtClean="0"/>
              <a:t>10 September 2020</a:t>
            </a:fld>
            <a:endParaRPr lang="en-GB"/>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3836665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23888" y="1845206"/>
            <a:ext cx="10944224" cy="43317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sp>
        <p:nvSpPr>
          <p:cNvPr id="5" name="Text Placeholder 4"/>
          <p:cNvSpPr>
            <a:spLocks noGrp="1"/>
          </p:cNvSpPr>
          <p:nvPr>
            <p:ph type="body" sz="quarter" idx="13" hasCustomPrompt="1"/>
          </p:nvPr>
        </p:nvSpPr>
        <p:spPr>
          <a:xfrm>
            <a:off x="623888" y="1328738"/>
            <a:ext cx="10944225" cy="474662"/>
          </a:xfrm>
        </p:spPr>
        <p:txBody>
          <a:bodyPr/>
          <a:lstStyle>
            <a:lvl1pPr marL="0" indent="0">
              <a:buNone/>
              <a:defRPr b="1"/>
            </a:lvl1pPr>
          </a:lstStyle>
          <a:p>
            <a:pPr lvl="0"/>
            <a:r>
              <a:rPr lang="en-GB"/>
              <a:t>Click to insert sub title</a:t>
            </a:r>
          </a:p>
        </p:txBody>
      </p:sp>
    </p:spTree>
    <p:extLst>
      <p:ext uri="{BB962C8B-B14F-4D97-AF65-F5344CB8AC3E}">
        <p14:creationId xmlns:p14="http://schemas.microsoft.com/office/powerpoint/2010/main" val="1464525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Only, no shap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EC7BBA5-D2A8-1A46-B693-69FFDA368B18}" type="datetime4">
              <a:rPr lang="en-GB" smtClean="0"/>
              <a:t>10 September 2020</a:t>
            </a:fld>
            <a:endParaRPr lang="en-GB"/>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1090058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title + imag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564299" cy="714375"/>
          </a:xfrm>
        </p:spPr>
        <p:txBody>
          <a:bodyPr lIns="0" tIns="0" rIns="0" bIns="0" anchor="t" anchorCtr="0">
            <a:normAutofit/>
          </a:bodyPr>
          <a:lstStyle>
            <a:lvl1pPr>
              <a:defRPr sz="3000" b="1">
                <a:solidFill>
                  <a:schemeClr val="bg2"/>
                </a:solidFill>
              </a:defRPr>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13" name="Content Placeholder 2">
            <a:extLst>
              <a:ext uri="{FF2B5EF4-FFF2-40B4-BE49-F238E27FC236}">
                <a16:creationId xmlns:a16="http://schemas.microsoft.com/office/drawing/2014/main" id="{89BA8EAB-FC16-4801-AB6E-48306E4FEA05}"/>
              </a:ext>
            </a:extLst>
          </p:cNvPr>
          <p:cNvSpPr>
            <a:spLocks noGrp="1"/>
          </p:cNvSpPr>
          <p:nvPr>
            <p:ph idx="1"/>
          </p:nvPr>
        </p:nvSpPr>
        <p:spPr>
          <a:xfrm>
            <a:off x="288000" y="1707840"/>
            <a:ext cx="6455700" cy="4134160"/>
          </a:xfrm>
        </p:spPr>
        <p:txBody>
          <a:bodyPr lIns="0" tIns="0" rIns="0" bIns="0">
            <a:normAutofit/>
          </a:bodyPr>
          <a:lstStyle>
            <a:lvl1pPr>
              <a:lnSpc>
                <a:spcPts val="2300"/>
              </a:lnSpc>
              <a:defRPr sz="1800" b="0">
                <a:solidFill>
                  <a:schemeClr val="bg2"/>
                </a:solidFill>
              </a:defRPr>
            </a:lvl1pPr>
            <a:lvl2pPr marL="0" indent="0">
              <a:lnSpc>
                <a:spcPts val="2300"/>
              </a:lnSpc>
              <a:spcBef>
                <a:spcPts val="0"/>
              </a:spcBef>
              <a:buClr>
                <a:schemeClr val="accent2"/>
              </a:buClr>
              <a:buFont typeface="Symbol" panose="05050102010706020507" pitchFamily="18" charset="2"/>
              <a:buNone/>
              <a:defRPr sz="1800">
                <a:solidFill>
                  <a:schemeClr val="bg2"/>
                </a:solidFill>
              </a:defRPr>
            </a:lvl2pPr>
            <a:lvl3pPr marL="0" indent="0">
              <a:lnSpc>
                <a:spcPts val="2300"/>
              </a:lnSpc>
              <a:spcBef>
                <a:spcPts val="0"/>
              </a:spcBef>
              <a:buClr>
                <a:schemeClr val="accent1"/>
              </a:buClr>
              <a:buFont typeface="Symbol" panose="05050102010706020507" pitchFamily="18" charset="2"/>
              <a:buNone/>
              <a:defRPr sz="1800">
                <a:solidFill>
                  <a:schemeClr val="bg2"/>
                </a:solidFill>
              </a:defRPr>
            </a:lvl3pPr>
            <a:lvl4pPr marL="462600" indent="0">
              <a:lnSpc>
                <a:spcPts val="2300"/>
              </a:lnSpc>
              <a:spcBef>
                <a:spcPts val="0"/>
              </a:spcBef>
              <a:buClr>
                <a:schemeClr val="accent2"/>
              </a:buClr>
              <a:buNone/>
              <a:defRPr sz="1800">
                <a:solidFill>
                  <a:schemeClr val="bg2"/>
                </a:solidFill>
              </a:defRPr>
            </a:lvl4pPr>
            <a:lvl5pPr marL="693000" indent="0">
              <a:lnSpc>
                <a:spcPts val="2300"/>
              </a:lnSpc>
              <a:spcBef>
                <a:spcPts val="0"/>
              </a:spcBef>
              <a:buClr>
                <a:schemeClr val="accent1"/>
              </a:buClr>
              <a:buFont typeface="Nunito Sans" panose="00000500000000000000" pitchFamily="2" charset="0"/>
              <a:buNone/>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Digital Success Stories</a:t>
            </a:r>
          </a:p>
        </p:txBody>
      </p:sp>
      <p:sp>
        <p:nvSpPr>
          <p:cNvPr id="1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8B06F74F-A492-1149-91C4-A864C73DE04F}" type="datetime4">
              <a:rPr lang="en-GB" smtClean="0"/>
              <a:t>10 September 2020</a:t>
            </a:fld>
            <a:endParaRPr lang="en-GB"/>
          </a:p>
        </p:txBody>
      </p:sp>
    </p:spTree>
    <p:extLst>
      <p:ext uri="{BB962C8B-B14F-4D97-AF65-F5344CB8AC3E}">
        <p14:creationId xmlns:p14="http://schemas.microsoft.com/office/powerpoint/2010/main" val="2177915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imag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1263600" y="1706400"/>
            <a:ext cx="7814160" cy="4844080"/>
          </a:xfrm>
        </p:spPr>
        <p:txBody>
          <a:bodyPr lIns="0" tIns="0" rIns="0" bIns="0" anchor="t" anchorCtr="0">
            <a:normAutofit/>
          </a:bodyPr>
          <a:lstStyle>
            <a:lvl1pPr>
              <a:lnSpc>
                <a:spcPts val="3300"/>
              </a:lnSpc>
              <a:defRPr sz="3000" b="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Digital Success Stories</a:t>
            </a:r>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EA3F4C2B-D1C4-DF4A-BD8F-2ABF023E8CEF}" type="datetime4">
              <a:rPr lang="en-GB" smtClean="0"/>
              <a:t>10 September 2020</a:t>
            </a:fld>
            <a:endParaRPr lang="en-GB"/>
          </a:p>
        </p:txBody>
      </p:sp>
    </p:spTree>
    <p:extLst>
      <p:ext uri="{BB962C8B-B14F-4D97-AF65-F5344CB8AC3E}">
        <p14:creationId xmlns:p14="http://schemas.microsoft.com/office/powerpoint/2010/main" val="1396646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ur Background + White Title 1">
    <p:bg>
      <p:bgPr>
        <a:solidFill>
          <a:schemeClr val="accent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A1574-D714-486A-8E43-F5A719007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1600" y="315930"/>
            <a:ext cx="6230400" cy="6542070"/>
          </a:xfrm>
          <a:prstGeom prst="rect">
            <a:avLst/>
          </a:prstGeom>
        </p:spPr>
      </p:pic>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Digital Success Stories</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1EA2092C-8976-6D41-9C78-DD6294348729}" type="datetime4">
              <a:rPr lang="en-GB" smtClean="0"/>
              <a:t>10 September 2020</a:t>
            </a:fld>
            <a:endParaRPr lang="en-GB"/>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12937" y="6029520"/>
            <a:ext cx="1506483" cy="653660"/>
          </a:xfrm>
          <a:prstGeom prst="rect">
            <a:avLst/>
          </a:prstGeom>
        </p:spPr>
      </p:pic>
    </p:spTree>
    <p:extLst>
      <p:ext uri="{BB962C8B-B14F-4D97-AF65-F5344CB8AC3E}">
        <p14:creationId xmlns:p14="http://schemas.microsoft.com/office/powerpoint/2010/main" val="3822876677"/>
      </p:ext>
    </p:extLst>
  </p:cSld>
  <p:clrMapOvr>
    <a:masterClrMapping/>
  </p:clrMapOvr>
  <p:extLst>
    <p:ext uri="{DCECCB84-F9BA-43D5-87BE-67443E8EF086}">
      <p15:sldGuideLst xmlns:p15="http://schemas.microsoft.com/office/powerpoint/2012/main">
        <p15:guide id="1" orient="horz" pos="210">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 Background + White Title 2">
    <p:bg>
      <p:bgPr>
        <a:solidFill>
          <a:schemeClr val="accent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4CB66A7D-0E2B-4668-8CF6-6CD3A62FD7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9601" y="33906"/>
            <a:ext cx="3962400" cy="6861049"/>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Digital Success Stories</a:t>
            </a:r>
          </a:p>
        </p:txBody>
      </p:sp>
      <p:sp>
        <p:nvSpPr>
          <p:cNvPr id="15"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0C43AA3D-98C7-5D4D-B381-12746F1F6C07}" type="datetime4">
              <a:rPr lang="en-GB" smtClean="0"/>
              <a:t>10 September 2020</a:t>
            </a:fld>
            <a:endParaRPr lang="en-GB"/>
          </a:p>
        </p:txBody>
      </p:sp>
      <p:pic>
        <p:nvPicPr>
          <p:cNvPr id="17" name="Picture 1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18716" y="6029520"/>
            <a:ext cx="1506483" cy="653660"/>
          </a:xfrm>
          <a:prstGeom prst="rect">
            <a:avLst/>
          </a:prstGeom>
        </p:spPr>
      </p:pic>
    </p:spTree>
    <p:extLst>
      <p:ext uri="{BB962C8B-B14F-4D97-AF65-F5344CB8AC3E}">
        <p14:creationId xmlns:p14="http://schemas.microsoft.com/office/powerpoint/2010/main" val="1106111969"/>
      </p:ext>
    </p:extLst>
  </p:cSld>
  <p:clrMapOvr>
    <a:masterClrMapping/>
  </p:clrMapOvr>
  <p:extLst>
    <p:ext uri="{DCECCB84-F9BA-43D5-87BE-67443E8EF086}">
      <p15:sldGuideLst xmlns:p15="http://schemas.microsoft.com/office/powerpoint/2012/main">
        <p15:guide id="1" orient="horz" pos="187">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 Blue Numb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6A5D-2474-1C4A-9E8D-36DC70A3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0CD4BCB2-40DB-524F-9BC6-6038061C2B15}" type="datetime4">
              <a:rPr lang="en-GB" smtClean="0"/>
              <a:t>10 September 2020</a:t>
            </a:fld>
            <a:endParaRPr lang="en-GB"/>
          </a:p>
        </p:txBody>
      </p:sp>
      <p:sp>
        <p:nvSpPr>
          <p:cNvPr id="14"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3629194"/>
            <a:ext cx="7179600" cy="1099560"/>
          </a:xfrm>
        </p:spPr>
        <p:txBody>
          <a:bodyPr lIns="0" tIns="0" rIns="0" bIns="0" anchor="b" anchorCtr="0">
            <a:normAutofit/>
          </a:bodyPr>
          <a:lstStyle>
            <a:lvl1pPr algn="l">
              <a:defRPr sz="3600" b="1">
                <a:solidFill>
                  <a:schemeClr val="tx1"/>
                </a:solidFill>
              </a:defRPr>
            </a:lvl1pPr>
          </a:lstStyle>
          <a:p>
            <a:r>
              <a:rPr lang="en-US"/>
              <a:t>Click to edit Master title style</a:t>
            </a:r>
            <a:endParaRPr lang="en-GB"/>
          </a:p>
        </p:txBody>
      </p:sp>
      <p:sp>
        <p:nvSpPr>
          <p:cNvPr id="15"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4995603"/>
            <a:ext cx="71796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6" name="Octagon 15"/>
          <p:cNvSpPr/>
          <p:nvPr userDrawn="1"/>
        </p:nvSpPr>
        <p:spPr>
          <a:xfrm rot="1360824">
            <a:off x="221452" y="611871"/>
            <a:ext cx="2876294" cy="2831572"/>
          </a:xfrm>
          <a:prstGeom prst="oc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5">
            <a:extLst>
              <a:ext uri="{FF2B5EF4-FFF2-40B4-BE49-F238E27FC236}">
                <a16:creationId xmlns:a16="http://schemas.microsoft.com/office/drawing/2014/main" id="{A061DD48-E50D-491C-9A8A-3BCCC12366BB}"/>
              </a:ext>
            </a:extLst>
          </p:cNvPr>
          <p:cNvSpPr>
            <a:spLocks noGrp="1"/>
          </p:cNvSpPr>
          <p:nvPr>
            <p:ph type="body" sz="quarter" idx="13" hasCustomPrompt="1"/>
          </p:nvPr>
        </p:nvSpPr>
        <p:spPr>
          <a:xfrm>
            <a:off x="219030" y="1881499"/>
            <a:ext cx="2881138" cy="1136150"/>
          </a:xfrm>
        </p:spPr>
        <p:txBody>
          <a:bodyPr>
            <a:noAutofit/>
          </a:bodyPr>
          <a:lstStyle>
            <a:lvl1pPr algn="ctr">
              <a:lnSpc>
                <a:spcPts val="6400"/>
              </a:lnSpc>
              <a:spcBef>
                <a:spcPts val="0"/>
              </a:spcBef>
              <a:defRPr sz="11500" b="1">
                <a:solidFill>
                  <a:schemeClr val="bg1"/>
                </a:solidFill>
                <a:latin typeface="Arial" panose="020B0604020202020204" pitchFamily="34" charset="0"/>
                <a:cs typeface="Arial" panose="020B0604020202020204" pitchFamily="34" charset="0"/>
              </a:defRPr>
            </a:lvl1pPr>
          </a:lstStyle>
          <a:p>
            <a:pPr lvl="0"/>
            <a:r>
              <a:rPr lang="en-US"/>
              <a:t>1</a:t>
            </a:r>
          </a:p>
        </p:txBody>
      </p:sp>
      <p:pic>
        <p:nvPicPr>
          <p:cNvPr id="18" name="Pictur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8440243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 Red Numb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606A5D-2474-1C4A-9E8D-36DC70A3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0C00D83-BA25-CB4E-A321-DD03EE2894CD}" type="datetime4">
              <a:rPr lang="en-GB" smtClean="0"/>
              <a:t>10 September 2020</a:t>
            </a:fld>
            <a:endParaRPr lang="en-GB"/>
          </a:p>
        </p:txBody>
      </p:sp>
      <p:sp>
        <p:nvSpPr>
          <p:cNvPr id="14"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3629194"/>
            <a:ext cx="7179600" cy="1099560"/>
          </a:xfrm>
        </p:spPr>
        <p:txBody>
          <a:bodyPr lIns="0" tIns="0" rIns="0" bIns="0" anchor="b" anchorCtr="0">
            <a:normAutofit/>
          </a:bodyPr>
          <a:lstStyle>
            <a:lvl1pPr algn="l">
              <a:defRPr sz="3600" b="1">
                <a:solidFill>
                  <a:schemeClr val="tx1"/>
                </a:solidFill>
              </a:defRPr>
            </a:lvl1pPr>
          </a:lstStyle>
          <a:p>
            <a:r>
              <a:rPr lang="en-US"/>
              <a:t>Click to edit Master title style</a:t>
            </a:r>
            <a:endParaRPr lang="en-GB"/>
          </a:p>
        </p:txBody>
      </p:sp>
      <p:sp>
        <p:nvSpPr>
          <p:cNvPr id="15"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4995603"/>
            <a:ext cx="71796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6" name="Octagon 15"/>
          <p:cNvSpPr/>
          <p:nvPr userDrawn="1"/>
        </p:nvSpPr>
        <p:spPr>
          <a:xfrm rot="1360824">
            <a:off x="221452" y="611871"/>
            <a:ext cx="2876294" cy="2831572"/>
          </a:xfrm>
          <a:prstGeom prst="oc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5">
            <a:extLst>
              <a:ext uri="{FF2B5EF4-FFF2-40B4-BE49-F238E27FC236}">
                <a16:creationId xmlns:a16="http://schemas.microsoft.com/office/drawing/2014/main" id="{A061DD48-E50D-491C-9A8A-3BCCC12366BB}"/>
              </a:ext>
            </a:extLst>
          </p:cNvPr>
          <p:cNvSpPr>
            <a:spLocks noGrp="1"/>
          </p:cNvSpPr>
          <p:nvPr>
            <p:ph type="body" sz="quarter" idx="13" hasCustomPrompt="1"/>
          </p:nvPr>
        </p:nvSpPr>
        <p:spPr>
          <a:xfrm>
            <a:off x="219030" y="1881499"/>
            <a:ext cx="2881138" cy="1136150"/>
          </a:xfrm>
        </p:spPr>
        <p:txBody>
          <a:bodyPr>
            <a:noAutofit/>
          </a:bodyPr>
          <a:lstStyle>
            <a:lvl1pPr algn="ctr">
              <a:lnSpc>
                <a:spcPts val="6400"/>
              </a:lnSpc>
              <a:spcBef>
                <a:spcPts val="0"/>
              </a:spcBef>
              <a:defRPr sz="11500" b="1">
                <a:solidFill>
                  <a:schemeClr val="bg1"/>
                </a:solidFill>
                <a:latin typeface="Arial" panose="020B0604020202020204" pitchFamily="34" charset="0"/>
                <a:cs typeface="Arial" panose="020B0604020202020204" pitchFamily="34" charset="0"/>
              </a:defRPr>
            </a:lvl1pPr>
          </a:lstStyle>
          <a:p>
            <a:pPr lvl="0"/>
            <a:r>
              <a:rPr lang="en-US"/>
              <a:t>1</a:t>
            </a:r>
          </a:p>
        </p:txBody>
      </p:sp>
      <p:pic>
        <p:nvPicPr>
          <p:cNvPr id="18" name="Pictur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67932" y="6009334"/>
            <a:ext cx="1569961" cy="694032"/>
          </a:xfrm>
          <a:prstGeom prst="rect">
            <a:avLst/>
          </a:prstGeom>
        </p:spPr>
      </p:pic>
    </p:spTree>
    <p:extLst>
      <p:ext uri="{BB962C8B-B14F-4D97-AF65-F5344CB8AC3E}">
        <p14:creationId xmlns:p14="http://schemas.microsoft.com/office/powerpoint/2010/main" val="1654116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Title Only_logo">
    <p:spTree>
      <p:nvGrpSpPr>
        <p:cNvPr id="1" name=""/>
        <p:cNvGrpSpPr/>
        <p:nvPr/>
      </p:nvGrpSpPr>
      <p:grpSpPr>
        <a:xfrm>
          <a:off x="0" y="0"/>
          <a:ext cx="0" cy="0"/>
          <a:chOff x="0" y="0"/>
          <a:chExt cx="0" cy="0"/>
        </a:xfrm>
      </p:grpSpPr>
      <p:sp>
        <p:nvSpPr>
          <p:cNvPr id="2" name="Title 1"/>
          <p:cNvSpPr>
            <a:spLocks noGrp="1"/>
          </p:cNvSpPr>
          <p:nvPr>
            <p:ph type="title"/>
          </p:nvPr>
        </p:nvSpPr>
        <p:spPr>
          <a:xfrm>
            <a:off x="623888" y="549275"/>
            <a:ext cx="7521046" cy="737658"/>
          </a:xfrm>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E9BB1A5-83CA-4EAB-8B70-EBBF20442E42}" type="slidenum">
              <a:rPr lang="en-GB" smtClean="0"/>
              <a:t>‹#›</a:t>
            </a:fld>
            <a:endParaRPr lang="en-GB"/>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2979" y="549276"/>
            <a:ext cx="2495134" cy="739232"/>
          </a:xfrm>
          <a:prstGeom prst="rect">
            <a:avLst/>
          </a:prstGeom>
        </p:spPr>
      </p:pic>
    </p:spTree>
    <p:extLst>
      <p:ext uri="{BB962C8B-B14F-4D97-AF65-F5344CB8AC3E}">
        <p14:creationId xmlns:p14="http://schemas.microsoft.com/office/powerpoint/2010/main" val="80115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ub-title and 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623888" y="549275"/>
            <a:ext cx="7639580" cy="737658"/>
          </a:xfrm>
        </p:spPr>
        <p:txBody>
          <a:bodyPr/>
          <a:lstStyle/>
          <a:p>
            <a:r>
              <a:rPr lang="en-US"/>
              <a:t>Click to edit Master title style</a:t>
            </a:r>
            <a:endParaRPr lang="en-GB"/>
          </a:p>
        </p:txBody>
      </p:sp>
      <p:sp>
        <p:nvSpPr>
          <p:cNvPr id="3" name="Content Placeholder 2"/>
          <p:cNvSpPr>
            <a:spLocks noGrp="1"/>
          </p:cNvSpPr>
          <p:nvPr>
            <p:ph idx="1"/>
          </p:nvPr>
        </p:nvSpPr>
        <p:spPr>
          <a:xfrm>
            <a:off x="623888" y="1845206"/>
            <a:ext cx="10944224" cy="433175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sp>
        <p:nvSpPr>
          <p:cNvPr id="5" name="Text Placeholder 4"/>
          <p:cNvSpPr>
            <a:spLocks noGrp="1"/>
          </p:cNvSpPr>
          <p:nvPr>
            <p:ph type="body" sz="quarter" idx="13" hasCustomPrompt="1"/>
          </p:nvPr>
        </p:nvSpPr>
        <p:spPr>
          <a:xfrm>
            <a:off x="623888" y="1328738"/>
            <a:ext cx="10944225" cy="474662"/>
          </a:xfrm>
        </p:spPr>
        <p:txBody>
          <a:bodyPr/>
          <a:lstStyle>
            <a:lvl1pPr marL="0" indent="0">
              <a:buNone/>
              <a:defRPr b="1"/>
            </a:lvl1pPr>
          </a:lstStyle>
          <a:p>
            <a:pPr lvl="0"/>
            <a:r>
              <a:rPr lang="en-GB"/>
              <a:t>Click to insert sub 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979" y="549276"/>
            <a:ext cx="2495134" cy="739232"/>
          </a:xfrm>
          <a:prstGeom prst="rect">
            <a:avLst/>
          </a:prstGeom>
        </p:spPr>
      </p:pic>
    </p:spTree>
    <p:extLst>
      <p:ext uri="{BB962C8B-B14F-4D97-AF65-F5344CB8AC3E}">
        <p14:creationId xmlns:p14="http://schemas.microsoft.com/office/powerpoint/2010/main" val="116847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spTree>
    <p:extLst>
      <p:ext uri="{BB962C8B-B14F-4D97-AF65-F5344CB8AC3E}">
        <p14:creationId xmlns:p14="http://schemas.microsoft.com/office/powerpoint/2010/main" val="4079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_logo">
    <p:spTree>
      <p:nvGrpSpPr>
        <p:cNvPr id="1" name=""/>
        <p:cNvGrpSpPr/>
        <p:nvPr/>
      </p:nvGrpSpPr>
      <p:grpSpPr>
        <a:xfrm>
          <a:off x="0" y="0"/>
          <a:ext cx="0" cy="0"/>
          <a:chOff x="0" y="0"/>
          <a:chExt cx="0" cy="0"/>
        </a:xfrm>
      </p:grpSpPr>
      <p:sp>
        <p:nvSpPr>
          <p:cNvPr id="2" name="Title 1"/>
          <p:cNvSpPr>
            <a:spLocks noGrp="1"/>
          </p:cNvSpPr>
          <p:nvPr>
            <p:ph type="title"/>
          </p:nvPr>
        </p:nvSpPr>
        <p:spPr>
          <a:xfrm>
            <a:off x="623888" y="549275"/>
            <a:ext cx="7673446" cy="73765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979" y="549276"/>
            <a:ext cx="2495134" cy="739232"/>
          </a:xfrm>
          <a:prstGeom prst="rect">
            <a:avLst/>
          </a:prstGeom>
        </p:spPr>
      </p:pic>
    </p:spTree>
    <p:extLst>
      <p:ext uri="{BB962C8B-B14F-4D97-AF65-F5344CB8AC3E}">
        <p14:creationId xmlns:p14="http://schemas.microsoft.com/office/powerpoint/2010/main" val="34295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_shap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grpSp>
        <p:nvGrpSpPr>
          <p:cNvPr id="12" name="Group 11">
            <a:extLst>
              <a:ext uri="{FF2B5EF4-FFF2-40B4-BE49-F238E27FC236}">
                <a16:creationId xmlns:a16="http://schemas.microsoft.com/office/drawing/2014/main" id="{8BF3CC6D-9F1F-4380-9F21-FE5DB3CC4A74}"/>
              </a:ext>
            </a:extLst>
          </p:cNvPr>
          <p:cNvGrpSpPr/>
          <p:nvPr userDrawn="1"/>
        </p:nvGrpSpPr>
        <p:grpSpPr>
          <a:xfrm>
            <a:off x="9517267" y="3790765"/>
            <a:ext cx="3263641" cy="3072063"/>
            <a:chOff x="9517267" y="3790765"/>
            <a:chExt cx="3263641" cy="3072063"/>
          </a:xfrm>
        </p:grpSpPr>
        <p:grpSp>
          <p:nvGrpSpPr>
            <p:cNvPr id="13" name="Group 12">
              <a:extLst>
                <a:ext uri="{FF2B5EF4-FFF2-40B4-BE49-F238E27FC236}">
                  <a16:creationId xmlns:a16="http://schemas.microsoft.com/office/drawing/2014/main" id="{70A84120-CA08-4D10-AF49-8F1DF380F7DF}"/>
                </a:ext>
              </a:extLst>
            </p:cNvPr>
            <p:cNvGrpSpPr/>
            <p:nvPr userDrawn="1"/>
          </p:nvGrpSpPr>
          <p:grpSpPr>
            <a:xfrm>
              <a:off x="9517267" y="3790765"/>
              <a:ext cx="3263641" cy="3072063"/>
              <a:chOff x="9673606" y="3785937"/>
              <a:chExt cx="3263641" cy="3072063"/>
            </a:xfrm>
          </p:grpSpPr>
          <p:grpSp>
            <p:nvGrpSpPr>
              <p:cNvPr id="15" name="Group 14">
                <a:extLst>
                  <a:ext uri="{FF2B5EF4-FFF2-40B4-BE49-F238E27FC236}">
                    <a16:creationId xmlns:a16="http://schemas.microsoft.com/office/drawing/2014/main" id="{840D2E91-8A15-4016-B240-EF3708D82A77}"/>
                  </a:ext>
                </a:extLst>
              </p:cNvPr>
              <p:cNvGrpSpPr/>
              <p:nvPr userDrawn="1"/>
            </p:nvGrpSpPr>
            <p:grpSpPr>
              <a:xfrm>
                <a:off x="9673606" y="3785937"/>
                <a:ext cx="3263641" cy="3072063"/>
                <a:chOff x="6350080" y="314785"/>
                <a:chExt cx="6951259" cy="6543216"/>
              </a:xfrm>
            </p:grpSpPr>
            <p:sp>
              <p:nvSpPr>
                <p:cNvPr id="17" name="Regular Pentagon 9">
                  <a:extLst>
                    <a:ext uri="{FF2B5EF4-FFF2-40B4-BE49-F238E27FC236}">
                      <a16:creationId xmlns:a16="http://schemas.microsoft.com/office/drawing/2014/main" id="{53BFF63C-0B91-4167-9204-F2A326EAB959}"/>
                    </a:ext>
                  </a:extLst>
                </p:cNvPr>
                <p:cNvSpPr>
                  <a:spLocks noChangeAspect="1"/>
                </p:cNvSpPr>
                <p:nvPr/>
              </p:nvSpPr>
              <p:spPr>
                <a:xfrm flipH="1">
                  <a:off x="7558934" y="1389045"/>
                  <a:ext cx="5742405" cy="5468956"/>
                </a:xfrm>
                <a:prstGeom prst="pentagon">
                  <a:avLst/>
                </a:prstGeom>
                <a:solidFill>
                  <a:schemeClr val="tx2">
                    <a:alpha val="80000"/>
                  </a:schemeClr>
                </a:solidFill>
              </p:spPr>
              <p:txBody>
                <a:bodyPr wrap="square" lIns="0" tIns="0" rIns="0" bIns="0" rtlCol="0" anchor="ctr">
                  <a:noAutofit/>
                </a:bodyPr>
                <a:lstStyle/>
                <a:p>
                  <a:pPr algn="ctr"/>
                  <a:endParaRPr lang="en-US">
                    <a:solidFill>
                      <a:schemeClr val="bg1"/>
                    </a:solidFill>
                  </a:endParaRPr>
                </a:p>
              </p:txBody>
            </p:sp>
            <p:sp>
              <p:nvSpPr>
                <p:cNvPr id="18" name="Dodecagon 17">
                  <a:extLst>
                    <a:ext uri="{FF2B5EF4-FFF2-40B4-BE49-F238E27FC236}">
                      <a16:creationId xmlns:a16="http://schemas.microsoft.com/office/drawing/2014/main" id="{E282C5C7-9B58-414F-8659-1D09D462CABF}"/>
                    </a:ext>
                  </a:extLst>
                </p:cNvPr>
                <p:cNvSpPr>
                  <a:spLocks noChangeAspect="1"/>
                </p:cNvSpPr>
                <p:nvPr/>
              </p:nvSpPr>
              <p:spPr>
                <a:xfrm>
                  <a:off x="6350080" y="2981966"/>
                  <a:ext cx="2283111" cy="2283112"/>
                </a:xfrm>
                <a:prstGeom prst="dodecagon">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BF58228-4F1F-4F65-8CD6-8716835BABFC}"/>
                    </a:ext>
                  </a:extLst>
                </p:cNvPr>
                <p:cNvSpPr>
                  <a:spLocks noChangeAspect="1"/>
                </p:cNvSpPr>
                <p:nvPr/>
              </p:nvSpPr>
              <p:spPr>
                <a:xfrm>
                  <a:off x="7975584" y="314785"/>
                  <a:ext cx="1315215" cy="1315215"/>
                </a:xfrm>
                <a:prstGeom prst="diamond">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Rectangle 15">
                <a:extLst>
                  <a:ext uri="{FF2B5EF4-FFF2-40B4-BE49-F238E27FC236}">
                    <a16:creationId xmlns:a16="http://schemas.microsoft.com/office/drawing/2014/main" id="{BBFD0C4C-3C85-4976-9547-680377C60DED}"/>
                  </a:ext>
                </a:extLst>
              </p:cNvPr>
              <p:cNvSpPr/>
              <p:nvPr userDrawn="1"/>
            </p:nvSpPr>
            <p:spPr>
              <a:xfrm>
                <a:off x="11963517" y="4147899"/>
                <a:ext cx="284813" cy="2848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Oval 13">
              <a:extLst>
                <a:ext uri="{FF2B5EF4-FFF2-40B4-BE49-F238E27FC236}">
                  <a16:creationId xmlns:a16="http://schemas.microsoft.com/office/drawing/2014/main" id="{DA18E237-D6DE-45B0-BAAE-3FDF26812029}"/>
                </a:ext>
              </a:extLst>
            </p:cNvPr>
            <p:cNvSpPr/>
            <p:nvPr userDrawn="1"/>
          </p:nvSpPr>
          <p:spPr>
            <a:xfrm>
              <a:off x="9517267" y="6302081"/>
              <a:ext cx="231454" cy="23145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257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_shapes_logo">
    <p:spTree>
      <p:nvGrpSpPr>
        <p:cNvPr id="1" name=""/>
        <p:cNvGrpSpPr/>
        <p:nvPr/>
      </p:nvGrpSpPr>
      <p:grpSpPr>
        <a:xfrm>
          <a:off x="0" y="0"/>
          <a:ext cx="0" cy="0"/>
          <a:chOff x="0" y="0"/>
          <a:chExt cx="0" cy="0"/>
        </a:xfrm>
      </p:grpSpPr>
      <p:sp>
        <p:nvSpPr>
          <p:cNvPr id="2" name="Title 1"/>
          <p:cNvSpPr>
            <a:spLocks noGrp="1"/>
          </p:cNvSpPr>
          <p:nvPr>
            <p:ph type="title"/>
          </p:nvPr>
        </p:nvSpPr>
        <p:spPr>
          <a:xfrm>
            <a:off x="623888" y="549275"/>
            <a:ext cx="7673446" cy="737658"/>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DE9BB1A5-83CA-4EAB-8B70-EBBF20442E42}"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979" y="549276"/>
            <a:ext cx="2495134" cy="739232"/>
          </a:xfrm>
          <a:prstGeom prst="rect">
            <a:avLst/>
          </a:prstGeom>
        </p:spPr>
      </p:pic>
      <p:grpSp>
        <p:nvGrpSpPr>
          <p:cNvPr id="4" name="Group 3">
            <a:extLst>
              <a:ext uri="{FF2B5EF4-FFF2-40B4-BE49-F238E27FC236}">
                <a16:creationId xmlns:a16="http://schemas.microsoft.com/office/drawing/2014/main" id="{7AC4DFC2-2524-4DF1-BAD0-B18FB34515DE}"/>
              </a:ext>
            </a:extLst>
          </p:cNvPr>
          <p:cNvGrpSpPr/>
          <p:nvPr userDrawn="1"/>
        </p:nvGrpSpPr>
        <p:grpSpPr>
          <a:xfrm>
            <a:off x="9517267" y="3790765"/>
            <a:ext cx="3263641" cy="3072063"/>
            <a:chOff x="9517267" y="3790765"/>
            <a:chExt cx="3263641" cy="3072063"/>
          </a:xfrm>
        </p:grpSpPr>
        <p:grpSp>
          <p:nvGrpSpPr>
            <p:cNvPr id="13" name="Group 12">
              <a:extLst>
                <a:ext uri="{FF2B5EF4-FFF2-40B4-BE49-F238E27FC236}">
                  <a16:creationId xmlns:a16="http://schemas.microsoft.com/office/drawing/2014/main" id="{BF3B54BB-25AB-4CA6-A175-009511FBEDA5}"/>
                </a:ext>
              </a:extLst>
            </p:cNvPr>
            <p:cNvGrpSpPr/>
            <p:nvPr userDrawn="1"/>
          </p:nvGrpSpPr>
          <p:grpSpPr>
            <a:xfrm>
              <a:off x="9517267" y="3790765"/>
              <a:ext cx="3263641" cy="3072063"/>
              <a:chOff x="9673606" y="3785937"/>
              <a:chExt cx="3263641" cy="3072063"/>
            </a:xfrm>
          </p:grpSpPr>
          <p:grpSp>
            <p:nvGrpSpPr>
              <p:cNvPr id="14" name="Group 13">
                <a:extLst>
                  <a:ext uri="{FF2B5EF4-FFF2-40B4-BE49-F238E27FC236}">
                    <a16:creationId xmlns:a16="http://schemas.microsoft.com/office/drawing/2014/main" id="{6FDF62ED-DF1F-456D-A161-E196A2BC3AEE}"/>
                  </a:ext>
                </a:extLst>
              </p:cNvPr>
              <p:cNvGrpSpPr/>
              <p:nvPr userDrawn="1"/>
            </p:nvGrpSpPr>
            <p:grpSpPr>
              <a:xfrm>
                <a:off x="9673606" y="3785937"/>
                <a:ext cx="3263641" cy="3072063"/>
                <a:chOff x="6350080" y="314785"/>
                <a:chExt cx="6951259" cy="6543216"/>
              </a:xfrm>
            </p:grpSpPr>
            <p:sp>
              <p:nvSpPr>
                <p:cNvPr id="16" name="Regular Pentagon 9">
                  <a:extLst>
                    <a:ext uri="{FF2B5EF4-FFF2-40B4-BE49-F238E27FC236}">
                      <a16:creationId xmlns:a16="http://schemas.microsoft.com/office/drawing/2014/main" id="{39852704-C3F4-4187-BD8B-4E4A7DDE6C2C}"/>
                    </a:ext>
                  </a:extLst>
                </p:cNvPr>
                <p:cNvSpPr>
                  <a:spLocks noChangeAspect="1"/>
                </p:cNvSpPr>
                <p:nvPr/>
              </p:nvSpPr>
              <p:spPr>
                <a:xfrm flipH="1">
                  <a:off x="7558934" y="1389045"/>
                  <a:ext cx="5742405" cy="5468956"/>
                </a:xfrm>
                <a:prstGeom prst="pentagon">
                  <a:avLst/>
                </a:prstGeom>
                <a:solidFill>
                  <a:schemeClr val="tx2">
                    <a:alpha val="80000"/>
                  </a:schemeClr>
                </a:solidFill>
              </p:spPr>
              <p:txBody>
                <a:bodyPr wrap="square" lIns="0" tIns="0" rIns="0" bIns="0" rtlCol="0" anchor="ctr">
                  <a:noAutofit/>
                </a:bodyPr>
                <a:lstStyle/>
                <a:p>
                  <a:pPr algn="ctr"/>
                  <a:endParaRPr lang="en-US">
                    <a:solidFill>
                      <a:schemeClr val="bg1"/>
                    </a:solidFill>
                  </a:endParaRPr>
                </a:p>
              </p:txBody>
            </p:sp>
            <p:sp>
              <p:nvSpPr>
                <p:cNvPr id="17" name="Dodecagon 16">
                  <a:extLst>
                    <a:ext uri="{FF2B5EF4-FFF2-40B4-BE49-F238E27FC236}">
                      <a16:creationId xmlns:a16="http://schemas.microsoft.com/office/drawing/2014/main" id="{B509CD7B-BB1C-4FBF-BC1B-7D1D7FD58C45}"/>
                    </a:ext>
                  </a:extLst>
                </p:cNvPr>
                <p:cNvSpPr>
                  <a:spLocks noChangeAspect="1"/>
                </p:cNvSpPr>
                <p:nvPr/>
              </p:nvSpPr>
              <p:spPr>
                <a:xfrm>
                  <a:off x="6350080" y="2981966"/>
                  <a:ext cx="2283111" cy="2283112"/>
                </a:xfrm>
                <a:prstGeom prst="dodecagon">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349B9DB4-F44B-4E45-8FEA-B842D6066674}"/>
                    </a:ext>
                  </a:extLst>
                </p:cNvPr>
                <p:cNvSpPr>
                  <a:spLocks noChangeAspect="1"/>
                </p:cNvSpPr>
                <p:nvPr/>
              </p:nvSpPr>
              <p:spPr>
                <a:xfrm>
                  <a:off x="7975584" y="314785"/>
                  <a:ext cx="1315215" cy="1315215"/>
                </a:xfrm>
                <a:prstGeom prst="diamond">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Rectangle 14">
                <a:extLst>
                  <a:ext uri="{FF2B5EF4-FFF2-40B4-BE49-F238E27FC236}">
                    <a16:creationId xmlns:a16="http://schemas.microsoft.com/office/drawing/2014/main" id="{63696B1B-3D6A-4F67-8C88-995B01405913}"/>
                  </a:ext>
                </a:extLst>
              </p:cNvPr>
              <p:cNvSpPr/>
              <p:nvPr userDrawn="1"/>
            </p:nvSpPr>
            <p:spPr>
              <a:xfrm>
                <a:off x="11963517" y="4147899"/>
                <a:ext cx="284813" cy="2848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2D174CE9-5357-49F8-8B26-17D2D0DCD108}"/>
                </a:ext>
              </a:extLst>
            </p:cNvPr>
            <p:cNvSpPr/>
            <p:nvPr userDrawn="1"/>
          </p:nvSpPr>
          <p:spPr>
            <a:xfrm>
              <a:off x="9517267" y="6302081"/>
              <a:ext cx="231454" cy="23145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7379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62670"/>
            <a:ext cx="5181600" cy="43142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62670"/>
            <a:ext cx="5181600" cy="43142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E9BB1A5-83CA-4EAB-8B70-EBBF20442E42}" type="slidenum">
              <a:rPr lang="en-GB" smtClean="0"/>
              <a:t>‹#›</a:t>
            </a:fld>
            <a:endParaRPr lang="en-GB"/>
          </a:p>
        </p:txBody>
      </p:sp>
      <p:sp>
        <p:nvSpPr>
          <p:cNvPr id="6" name="Text Placeholder 4"/>
          <p:cNvSpPr>
            <a:spLocks noGrp="1"/>
          </p:cNvSpPr>
          <p:nvPr>
            <p:ph type="body" sz="quarter" idx="13" hasCustomPrompt="1"/>
          </p:nvPr>
        </p:nvSpPr>
        <p:spPr>
          <a:xfrm>
            <a:off x="6172200" y="1388008"/>
            <a:ext cx="5181600" cy="474662"/>
          </a:xfrm>
        </p:spPr>
        <p:txBody>
          <a:bodyPr/>
          <a:lstStyle>
            <a:lvl1pPr marL="0" indent="0">
              <a:buNone/>
              <a:defRPr b="1"/>
            </a:lvl1pPr>
          </a:lstStyle>
          <a:p>
            <a:pPr lvl="0"/>
            <a:r>
              <a:rPr lang="en-GB"/>
              <a:t>Click to insert sub title</a:t>
            </a:r>
          </a:p>
        </p:txBody>
      </p:sp>
      <p:sp>
        <p:nvSpPr>
          <p:cNvPr id="8" name="Text Placeholder 4"/>
          <p:cNvSpPr>
            <a:spLocks noGrp="1"/>
          </p:cNvSpPr>
          <p:nvPr>
            <p:ph type="body" sz="quarter" idx="14" hasCustomPrompt="1"/>
          </p:nvPr>
        </p:nvSpPr>
        <p:spPr>
          <a:xfrm>
            <a:off x="838201" y="1388008"/>
            <a:ext cx="5181600" cy="474662"/>
          </a:xfrm>
        </p:spPr>
        <p:txBody>
          <a:bodyPr/>
          <a:lstStyle>
            <a:lvl1pPr marL="0" indent="0">
              <a:buNone/>
              <a:defRPr b="1"/>
            </a:lvl1pPr>
          </a:lstStyle>
          <a:p>
            <a:pPr lvl="0"/>
            <a:r>
              <a:rPr lang="en-GB"/>
              <a:t>Click to insert sub title</a:t>
            </a:r>
          </a:p>
        </p:txBody>
      </p:sp>
    </p:spTree>
    <p:extLst>
      <p:ext uri="{BB962C8B-B14F-4D97-AF65-F5344CB8AC3E}">
        <p14:creationId xmlns:p14="http://schemas.microsoft.com/office/powerpoint/2010/main" val="382837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549275"/>
            <a:ext cx="10944225" cy="737658"/>
          </a:xfrm>
          <a:prstGeom prst="rect">
            <a:avLst/>
          </a:prstGeom>
        </p:spPr>
        <p:txBody>
          <a:bodyPr vert="horz" lIns="0" tIns="46800" rIns="0" bIns="4572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23888" y="1358283"/>
            <a:ext cx="10944224" cy="4864964"/>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724399" y="6404331"/>
            <a:ext cx="2743200" cy="365125"/>
          </a:xfrm>
          <a:prstGeom prst="rect">
            <a:avLst/>
          </a:prstGeom>
        </p:spPr>
        <p:txBody>
          <a:bodyPr vert="horz" lIns="0" tIns="45720" rIns="0" bIns="45720" rtlCol="0" anchor="ctr"/>
          <a:lstStyle>
            <a:lvl1pPr algn="ctr">
              <a:defRPr sz="1200">
                <a:solidFill>
                  <a:schemeClr val="tx1">
                    <a:tint val="75000"/>
                  </a:schemeClr>
                </a:solidFill>
              </a:defRPr>
            </a:lvl1pPr>
          </a:lstStyle>
          <a:p>
            <a:fld id="{DE9BB1A5-83CA-4EAB-8B70-EBBF20442E42}" type="slidenum">
              <a:rPr lang="en-GB" smtClean="0"/>
              <a:pPr/>
              <a:t>‹#›</a:t>
            </a:fld>
            <a:endParaRPr lang="en-GB"/>
          </a:p>
        </p:txBody>
      </p:sp>
    </p:spTree>
    <p:extLst>
      <p:ext uri="{BB962C8B-B14F-4D97-AF65-F5344CB8AC3E}">
        <p14:creationId xmlns:p14="http://schemas.microsoft.com/office/powerpoint/2010/main" val="265132725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25475"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906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341438"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706563"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3">
          <p15:clr>
            <a:srgbClr val="F26B43"/>
          </p15:clr>
        </p15:guide>
        <p15:guide id="3" pos="7287">
          <p15:clr>
            <a:srgbClr val="F26B43"/>
          </p15:clr>
        </p15:guide>
        <p15:guide id="4" orient="horz" pos="2160">
          <p15:clr>
            <a:srgbClr val="F26B43"/>
          </p15:clr>
        </p15:guide>
        <p15:guide id="5" orient="horz" pos="346">
          <p15:clr>
            <a:srgbClr val="F26B43"/>
          </p15:clr>
        </p15:guide>
        <p15:guide id="6" orient="horz" pos="39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FBE99-C01D-402F-B607-941B34C3A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487DEE-BA6D-42BB-92B2-616FA2F0A288}"/>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B390E26-812F-4D81-8264-8E29D05DA539}"/>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BFEB8C6D-5A13-4B6E-8B47-443F7CF06CA1}" type="slidenum">
              <a:rPr lang="en-GB" smtClean="0"/>
              <a:pPr/>
              <a:t>‹#›</a:t>
            </a:fld>
            <a:endParaRPr lang="en-GB"/>
          </a:p>
        </p:txBody>
      </p:sp>
      <p:sp>
        <p:nvSpPr>
          <p:cNvPr id="9"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Digital Success Stories</a:t>
            </a:r>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A12DE27B-8A7F-0C4D-86C1-BBB8F43F3EE3}" type="datetime4">
              <a:rPr lang="en-GB" smtClean="0"/>
              <a:t>10 September 2020</a:t>
            </a:fld>
            <a:endParaRPr lang="en-GB"/>
          </a:p>
        </p:txBody>
      </p:sp>
    </p:spTree>
    <p:extLst>
      <p:ext uri="{BB962C8B-B14F-4D97-AF65-F5344CB8AC3E}">
        <p14:creationId xmlns:p14="http://schemas.microsoft.com/office/powerpoint/2010/main" val="376649708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831" r:id="rId2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FF0000"/>
          </a:solidFill>
          <a:latin typeface="Arial" panose="020B0604020202020204" pitchFamily="34" charset="0"/>
          <a:ea typeface="+mn-ea"/>
          <a:cs typeface="Arial" panose="020B0604020202020204" pitchFamily="34" charset="0"/>
        </a:defRPr>
      </a:lvl1pPr>
      <a:lvl2pPr marL="230400" indent="-228600" algn="l" defTabSz="914400" rtl="0" eaLnBrk="1" latinLnBrk="0" hangingPunct="1">
        <a:lnSpc>
          <a:spcPct val="90000"/>
        </a:lnSpc>
        <a:spcBef>
          <a:spcPts val="500"/>
        </a:spcBef>
        <a:buClr>
          <a:schemeClr val="accent2"/>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ct val="90000"/>
        </a:lnSpc>
        <a:spcBef>
          <a:spcPts val="500"/>
        </a:spcBef>
        <a:buClr>
          <a:schemeClr val="accent3"/>
        </a:buClr>
        <a:buFont typeface="Nunito Sans" panose="00000500000000000000" pitchFamily="2" charset="0"/>
        <a:buChar char="‒"/>
        <a:defRPr sz="16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ct val="90000"/>
        </a:lnSpc>
        <a:spcBef>
          <a:spcPts val="500"/>
        </a:spcBef>
        <a:buClr>
          <a:schemeClr val="accent2"/>
        </a:buClr>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9F2A-2042-D249-BBB9-E6F497A40EA5}"/>
              </a:ext>
            </a:extLst>
          </p:cNvPr>
          <p:cNvSpPr>
            <a:spLocks noGrp="1"/>
          </p:cNvSpPr>
          <p:nvPr>
            <p:ph type="title"/>
          </p:nvPr>
        </p:nvSpPr>
        <p:spPr>
          <a:xfrm>
            <a:off x="2751555" y="495914"/>
            <a:ext cx="6176869" cy="664900"/>
          </a:xfrm>
        </p:spPr>
        <p:txBody>
          <a:bodyPr>
            <a:normAutofit fontScale="90000"/>
          </a:bodyPr>
          <a:lstStyle/>
          <a:p>
            <a:r>
              <a:rPr lang="en-US" sz="2800" b="0" dirty="0"/>
              <a:t>Loco motivation – getting apprentices to gateway </a:t>
            </a:r>
            <a:r>
              <a:rPr lang="en-US" sz="2800" b="0" dirty="0">
                <a:solidFill>
                  <a:srgbClr val="FF0000"/>
                </a:solidFill>
              </a:rPr>
              <a:t>during lockdown</a:t>
            </a:r>
          </a:p>
        </p:txBody>
      </p:sp>
      <p:sp>
        <p:nvSpPr>
          <p:cNvPr id="3" name="Date Placeholder 2">
            <a:extLst>
              <a:ext uri="{FF2B5EF4-FFF2-40B4-BE49-F238E27FC236}">
                <a16:creationId xmlns:a16="http://schemas.microsoft.com/office/drawing/2014/main" id="{0FE4257E-ED94-5045-BA97-87DC0B39EEE2}"/>
              </a:ext>
            </a:extLst>
          </p:cNvPr>
          <p:cNvSpPr>
            <a:spLocks noGrp="1"/>
          </p:cNvSpPr>
          <p:nvPr>
            <p:ph type="dt" sz="half" idx="10"/>
          </p:nvPr>
        </p:nvSpPr>
        <p:spPr>
          <a:xfrm>
            <a:off x="3218400" y="216360"/>
            <a:ext cx="2743200" cy="136525"/>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10073C-B423-B947-8D40-D4875040F8EF}" type="datetime4">
              <a:rPr lang="en-GB" smtClean="0"/>
              <a:t>10 September 2020</a:t>
            </a:fld>
            <a:endParaRPr lang="en-GB" dirty="0"/>
          </a:p>
        </p:txBody>
      </p:sp>
      <p:sp>
        <p:nvSpPr>
          <p:cNvPr id="4" name="Footer Placeholder 3">
            <a:extLst>
              <a:ext uri="{FF2B5EF4-FFF2-40B4-BE49-F238E27FC236}">
                <a16:creationId xmlns:a16="http://schemas.microsoft.com/office/drawing/2014/main" id="{69A4D6CE-C996-DA44-BE25-0358D56967DF}"/>
              </a:ext>
            </a:extLst>
          </p:cNvPr>
          <p:cNvSpPr>
            <a:spLocks noGrp="1"/>
          </p:cNvSpPr>
          <p:nvPr>
            <p:ph type="ftr" sz="quarter" idx="11"/>
          </p:nvPr>
        </p:nvSpPr>
        <p:spPr>
          <a:xfrm>
            <a:off x="288000" y="216361"/>
            <a:ext cx="2930400" cy="136524"/>
          </a:xfrm>
          <a:prstGeom prst="rect">
            <a:avLst/>
          </a:prstGeom>
        </p:spPr>
        <p:txBody>
          <a:bodyPr vert="horz" lIns="0" tIns="0" rIns="0" bIns="0" rtlCol="0" anchor="ct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Digital Success Stories</a:t>
            </a:r>
            <a:endParaRPr lang="en-GB" dirty="0"/>
          </a:p>
        </p:txBody>
      </p:sp>
      <p:sp>
        <p:nvSpPr>
          <p:cNvPr id="5" name="Slide Number Placeholder 4">
            <a:extLst>
              <a:ext uri="{FF2B5EF4-FFF2-40B4-BE49-F238E27FC236}">
                <a16:creationId xmlns:a16="http://schemas.microsoft.com/office/drawing/2014/main" id="{DA140850-27C0-CC40-A299-B16DA12DCAD8}"/>
              </a:ext>
            </a:extLst>
          </p:cNvPr>
          <p:cNvSpPr>
            <a:spLocks noGrp="1"/>
          </p:cNvSpPr>
          <p:nvPr>
            <p:ph type="sldNum" sz="quarter" idx="12"/>
          </p:nvPr>
        </p:nvSpPr>
        <p:spPr/>
        <p:txBody>
          <a:bodyPr/>
          <a:lstStyle/>
          <a:p>
            <a:fld id="{BFEB8C6D-5A13-4B6E-8B47-443F7CF06CA1}" type="slidenum">
              <a:rPr lang="en-GB" smtClean="0"/>
              <a:pPr/>
              <a:t>1</a:t>
            </a:fld>
            <a:endParaRPr lang="en-GB" dirty="0"/>
          </a:p>
        </p:txBody>
      </p:sp>
      <p:sp>
        <p:nvSpPr>
          <p:cNvPr id="8" name="TextBox 7">
            <a:extLst>
              <a:ext uri="{FF2B5EF4-FFF2-40B4-BE49-F238E27FC236}">
                <a16:creationId xmlns:a16="http://schemas.microsoft.com/office/drawing/2014/main" id="{DACF6895-A6D3-6B44-A340-D4687DB94DD8}"/>
              </a:ext>
            </a:extLst>
          </p:cNvPr>
          <p:cNvSpPr txBox="1"/>
          <p:nvPr/>
        </p:nvSpPr>
        <p:spPr>
          <a:xfrm>
            <a:off x="251230" y="1359029"/>
            <a:ext cx="5592851" cy="1015663"/>
          </a:xfrm>
          <a:prstGeom prst="rect">
            <a:avLst/>
          </a:prstGeom>
          <a:noFill/>
        </p:spPr>
        <p:txBody>
          <a:bodyPr wrap="square" rtlCol="0">
            <a:spAutoFit/>
          </a:bodyPr>
          <a:lstStyle/>
          <a:p>
            <a:r>
              <a:rPr lang="en-GB" sz="1200" b="1" dirty="0"/>
              <a:t>Locomotivation took full advantage of Get-to-Gateway to make sure their apprentices were not disadvantaged during lockdown.  Using our e-portfolio, engagement and communication stayed high, and several apprentices passed with flying colours using remote learning and assessment methods.</a:t>
            </a:r>
          </a:p>
        </p:txBody>
      </p:sp>
      <p:sp>
        <p:nvSpPr>
          <p:cNvPr id="10" name="TextBox 9">
            <a:extLst>
              <a:ext uri="{FF2B5EF4-FFF2-40B4-BE49-F238E27FC236}">
                <a16:creationId xmlns:a16="http://schemas.microsoft.com/office/drawing/2014/main" id="{D176B0E1-2300-0447-82CD-DB4796BCE714}"/>
              </a:ext>
            </a:extLst>
          </p:cNvPr>
          <p:cNvSpPr txBox="1"/>
          <p:nvPr/>
        </p:nvSpPr>
        <p:spPr>
          <a:xfrm>
            <a:off x="2962307" y="2348793"/>
            <a:ext cx="2580447" cy="1015663"/>
          </a:xfrm>
          <a:prstGeom prst="rect">
            <a:avLst/>
          </a:prstGeom>
          <a:noFill/>
        </p:spPr>
        <p:txBody>
          <a:bodyPr wrap="square" rtlCol="0">
            <a:spAutoFit/>
          </a:bodyPr>
          <a:lstStyle/>
          <a:p>
            <a:r>
              <a:rPr lang="en-GB" sz="1200" dirty="0"/>
              <a:t>Primarily supporting leadership and management apprentices, Locomotivation used Get-to-Gateway to engage and guide apprentices to EPA success.</a:t>
            </a:r>
            <a:endParaRPr lang="en-US" sz="1200" dirty="0"/>
          </a:p>
        </p:txBody>
      </p:sp>
      <p:sp>
        <p:nvSpPr>
          <p:cNvPr id="11" name="TextBox 10">
            <a:extLst>
              <a:ext uri="{FF2B5EF4-FFF2-40B4-BE49-F238E27FC236}">
                <a16:creationId xmlns:a16="http://schemas.microsoft.com/office/drawing/2014/main" id="{CE7A0D4B-046A-B746-8A41-9409C6435A6C}"/>
              </a:ext>
            </a:extLst>
          </p:cNvPr>
          <p:cNvSpPr txBox="1"/>
          <p:nvPr/>
        </p:nvSpPr>
        <p:spPr>
          <a:xfrm>
            <a:off x="287998" y="2390734"/>
            <a:ext cx="2630407" cy="1015663"/>
          </a:xfrm>
          <a:prstGeom prst="rect">
            <a:avLst/>
          </a:prstGeom>
          <a:noFill/>
        </p:spPr>
        <p:txBody>
          <a:bodyPr wrap="square" rtlCol="0">
            <a:spAutoFit/>
          </a:bodyPr>
          <a:lstStyle/>
          <a:p>
            <a:r>
              <a:rPr lang="en-GB" sz="1200" dirty="0"/>
              <a:t>Private training provider </a:t>
            </a:r>
            <a:r>
              <a:rPr lang="en-GB" sz="1200" dirty="0" err="1"/>
              <a:t>Locomotivation</a:t>
            </a:r>
            <a:r>
              <a:rPr lang="en-GB" sz="1200" dirty="0"/>
              <a:t> has been on a digitalisation drive since 2017, helping apprentices succeed across multiple sectors.</a:t>
            </a:r>
            <a:endParaRPr lang="en-US" sz="1200" dirty="0"/>
          </a:p>
        </p:txBody>
      </p:sp>
      <p:cxnSp>
        <p:nvCxnSpPr>
          <p:cNvPr id="13" name="Straight Connector 12">
            <a:extLst>
              <a:ext uri="{FF2B5EF4-FFF2-40B4-BE49-F238E27FC236}">
                <a16:creationId xmlns:a16="http://schemas.microsoft.com/office/drawing/2014/main" id="{63E1A6F8-C213-8F40-AAF1-FCEDD6043AF4}"/>
              </a:ext>
            </a:extLst>
          </p:cNvPr>
          <p:cNvCxnSpPr/>
          <p:nvPr/>
        </p:nvCxnSpPr>
        <p:spPr>
          <a:xfrm>
            <a:off x="287998" y="3449471"/>
            <a:ext cx="5070809" cy="3600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B89D16-B9AD-5B4C-A652-89003A10373B}"/>
              </a:ext>
            </a:extLst>
          </p:cNvPr>
          <p:cNvSpPr txBox="1"/>
          <p:nvPr/>
        </p:nvSpPr>
        <p:spPr>
          <a:xfrm>
            <a:off x="237488" y="3884007"/>
            <a:ext cx="2619346" cy="1015663"/>
          </a:xfrm>
          <a:prstGeom prst="rect">
            <a:avLst/>
          </a:prstGeom>
          <a:noFill/>
        </p:spPr>
        <p:txBody>
          <a:bodyPr wrap="square" rtlCol="0">
            <a:spAutoFit/>
          </a:bodyPr>
          <a:lstStyle/>
          <a:p>
            <a:r>
              <a:rPr lang="en-GB" sz="1200" dirty="0"/>
              <a:t>The creation of supporting content is time consuming and difficult for independent training providers.  VLEs are also expensive so a cost-effective solution was needed.</a:t>
            </a:r>
            <a:endParaRPr lang="en-US" sz="1200" dirty="0"/>
          </a:p>
        </p:txBody>
      </p:sp>
      <p:sp>
        <p:nvSpPr>
          <p:cNvPr id="16" name="TextBox 15">
            <a:extLst>
              <a:ext uri="{FF2B5EF4-FFF2-40B4-BE49-F238E27FC236}">
                <a16:creationId xmlns:a16="http://schemas.microsoft.com/office/drawing/2014/main" id="{B1694068-BEA3-754E-9CF4-4337ECF75116}"/>
              </a:ext>
            </a:extLst>
          </p:cNvPr>
          <p:cNvSpPr txBox="1"/>
          <p:nvPr/>
        </p:nvSpPr>
        <p:spPr>
          <a:xfrm>
            <a:off x="242955" y="3481723"/>
            <a:ext cx="2580447" cy="338554"/>
          </a:xfrm>
          <a:prstGeom prst="rect">
            <a:avLst/>
          </a:prstGeom>
          <a:noFill/>
        </p:spPr>
        <p:txBody>
          <a:bodyPr wrap="square" rtlCol="0">
            <a:spAutoFit/>
          </a:bodyPr>
          <a:lstStyle/>
          <a:p>
            <a:r>
              <a:rPr lang="en-US" sz="1600" b="1" dirty="0">
                <a:solidFill>
                  <a:srgbClr val="0070C0"/>
                </a:solidFill>
              </a:rPr>
              <a:t>Challenge</a:t>
            </a:r>
          </a:p>
        </p:txBody>
      </p:sp>
      <p:sp>
        <p:nvSpPr>
          <p:cNvPr id="17" name="TextBox 16">
            <a:extLst>
              <a:ext uri="{FF2B5EF4-FFF2-40B4-BE49-F238E27FC236}">
                <a16:creationId xmlns:a16="http://schemas.microsoft.com/office/drawing/2014/main" id="{4678FAC3-571C-7340-BFED-318852D19248}"/>
              </a:ext>
            </a:extLst>
          </p:cNvPr>
          <p:cNvSpPr txBox="1"/>
          <p:nvPr/>
        </p:nvSpPr>
        <p:spPr>
          <a:xfrm>
            <a:off x="2909046" y="3533695"/>
            <a:ext cx="2580447" cy="338554"/>
          </a:xfrm>
          <a:prstGeom prst="rect">
            <a:avLst/>
          </a:prstGeom>
          <a:noFill/>
        </p:spPr>
        <p:txBody>
          <a:bodyPr wrap="square" rtlCol="0">
            <a:spAutoFit/>
          </a:bodyPr>
          <a:lstStyle/>
          <a:p>
            <a:r>
              <a:rPr lang="en-US" sz="1600" b="1" dirty="0">
                <a:solidFill>
                  <a:srgbClr val="0070C0"/>
                </a:solidFill>
              </a:rPr>
              <a:t>Results</a:t>
            </a:r>
          </a:p>
        </p:txBody>
      </p:sp>
      <p:sp>
        <p:nvSpPr>
          <p:cNvPr id="18" name="TextBox 17">
            <a:extLst>
              <a:ext uri="{FF2B5EF4-FFF2-40B4-BE49-F238E27FC236}">
                <a16:creationId xmlns:a16="http://schemas.microsoft.com/office/drawing/2014/main" id="{DFBF1A2C-9C98-B64A-98A2-5B232BEEBF07}"/>
              </a:ext>
            </a:extLst>
          </p:cNvPr>
          <p:cNvSpPr txBox="1"/>
          <p:nvPr/>
        </p:nvSpPr>
        <p:spPr>
          <a:xfrm>
            <a:off x="235433" y="5136577"/>
            <a:ext cx="2713205" cy="646331"/>
          </a:xfrm>
          <a:prstGeom prst="rect">
            <a:avLst/>
          </a:prstGeom>
          <a:noFill/>
        </p:spPr>
        <p:txBody>
          <a:bodyPr wrap="square" rtlCol="0">
            <a:spAutoFit/>
          </a:bodyPr>
          <a:lstStyle/>
          <a:p>
            <a:r>
              <a:rPr lang="en-US" sz="1200" dirty="0"/>
              <a:t>Shift from a blended learning approach to fully remote learning for apprenticeships during lockdown.</a:t>
            </a:r>
          </a:p>
        </p:txBody>
      </p:sp>
      <p:sp>
        <p:nvSpPr>
          <p:cNvPr id="20" name="TextBox 19">
            <a:extLst>
              <a:ext uri="{FF2B5EF4-FFF2-40B4-BE49-F238E27FC236}">
                <a16:creationId xmlns:a16="http://schemas.microsoft.com/office/drawing/2014/main" id="{DFF1ABAB-1FF1-5241-9672-2B7639D0ECFF}"/>
              </a:ext>
            </a:extLst>
          </p:cNvPr>
          <p:cNvSpPr txBox="1"/>
          <p:nvPr/>
        </p:nvSpPr>
        <p:spPr>
          <a:xfrm>
            <a:off x="2894442" y="3823949"/>
            <a:ext cx="2713205" cy="1200329"/>
          </a:xfrm>
          <a:prstGeom prst="rect">
            <a:avLst/>
          </a:prstGeom>
          <a:noFill/>
        </p:spPr>
        <p:txBody>
          <a:bodyPr wrap="square" rtlCol="0">
            <a:spAutoFit/>
          </a:bodyPr>
          <a:lstStyle/>
          <a:p>
            <a:r>
              <a:rPr lang="en-GB" sz="1200" dirty="0"/>
              <a:t>The training specialists used the e-portfolio to connect with and guide apprentices through.  Several apprentices passed their EPA via remote assessment over the summer months.</a:t>
            </a:r>
            <a:endParaRPr lang="en-US" sz="1200" dirty="0"/>
          </a:p>
        </p:txBody>
      </p:sp>
      <p:cxnSp>
        <p:nvCxnSpPr>
          <p:cNvPr id="25" name="Straight Connector 24">
            <a:extLst>
              <a:ext uri="{FF2B5EF4-FFF2-40B4-BE49-F238E27FC236}">
                <a16:creationId xmlns:a16="http://schemas.microsoft.com/office/drawing/2014/main" id="{4D465F02-AFDC-7A4A-9C63-D512533E72C9}"/>
              </a:ext>
            </a:extLst>
          </p:cNvPr>
          <p:cNvCxnSpPr/>
          <p:nvPr/>
        </p:nvCxnSpPr>
        <p:spPr>
          <a:xfrm>
            <a:off x="251230" y="5070352"/>
            <a:ext cx="23912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6F360A-1C7B-C743-91F4-1D3AE9661C90}"/>
              </a:ext>
            </a:extLst>
          </p:cNvPr>
          <p:cNvCxnSpPr/>
          <p:nvPr/>
        </p:nvCxnSpPr>
        <p:spPr>
          <a:xfrm>
            <a:off x="2909046" y="5063786"/>
            <a:ext cx="23912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B035D7B-603C-624A-80AA-64DA423369D8}"/>
              </a:ext>
            </a:extLst>
          </p:cNvPr>
          <p:cNvSpPr txBox="1"/>
          <p:nvPr/>
        </p:nvSpPr>
        <p:spPr>
          <a:xfrm>
            <a:off x="6177376" y="3111172"/>
            <a:ext cx="2580447" cy="338554"/>
          </a:xfrm>
          <a:prstGeom prst="rect">
            <a:avLst/>
          </a:prstGeom>
          <a:noFill/>
        </p:spPr>
        <p:txBody>
          <a:bodyPr wrap="square" rtlCol="0">
            <a:spAutoFit/>
          </a:bodyPr>
          <a:lstStyle/>
          <a:p>
            <a:r>
              <a:rPr lang="en-US" sz="1600" b="1" dirty="0">
                <a:solidFill>
                  <a:srgbClr val="0070C0"/>
                </a:solidFill>
              </a:rPr>
              <a:t>The right solution</a:t>
            </a:r>
          </a:p>
        </p:txBody>
      </p:sp>
      <p:sp>
        <p:nvSpPr>
          <p:cNvPr id="39" name="TextBox 38">
            <a:extLst>
              <a:ext uri="{FF2B5EF4-FFF2-40B4-BE49-F238E27FC236}">
                <a16:creationId xmlns:a16="http://schemas.microsoft.com/office/drawing/2014/main" id="{DFA069FB-6A66-584E-91F3-99DC74DE4BE2}"/>
              </a:ext>
            </a:extLst>
          </p:cNvPr>
          <p:cNvSpPr txBox="1"/>
          <p:nvPr/>
        </p:nvSpPr>
        <p:spPr>
          <a:xfrm>
            <a:off x="7162234" y="3533695"/>
            <a:ext cx="4558255" cy="646331"/>
          </a:xfrm>
          <a:prstGeom prst="rect">
            <a:avLst/>
          </a:prstGeom>
          <a:noFill/>
        </p:spPr>
        <p:txBody>
          <a:bodyPr wrap="square" rtlCol="0">
            <a:spAutoFit/>
          </a:bodyPr>
          <a:lstStyle/>
          <a:p>
            <a:r>
              <a:rPr lang="en-GB" sz="1200" dirty="0"/>
              <a:t>For any employer/provider delivering apprenticeship standards, we offer </a:t>
            </a:r>
            <a:r>
              <a:rPr lang="en-GB" sz="1200" dirty="0">
                <a:solidFill>
                  <a:srgbClr val="FF0000"/>
                </a:solidFill>
              </a:rPr>
              <a:t>high quality learning content, </a:t>
            </a:r>
            <a:r>
              <a:rPr lang="en-GB" sz="1200" dirty="0"/>
              <a:t>that is mapped to the standard within an established e-portfolio solution.</a:t>
            </a:r>
            <a:endParaRPr lang="en-US" sz="1200" dirty="0"/>
          </a:p>
        </p:txBody>
      </p:sp>
      <p:cxnSp>
        <p:nvCxnSpPr>
          <p:cNvPr id="40" name="Straight Connector 39">
            <a:extLst>
              <a:ext uri="{FF2B5EF4-FFF2-40B4-BE49-F238E27FC236}">
                <a16:creationId xmlns:a16="http://schemas.microsoft.com/office/drawing/2014/main" id="{E1035CFA-E704-FD4E-AF99-AFA431501ED5}"/>
              </a:ext>
            </a:extLst>
          </p:cNvPr>
          <p:cNvCxnSpPr/>
          <p:nvPr/>
        </p:nvCxnSpPr>
        <p:spPr>
          <a:xfrm>
            <a:off x="6177376" y="2964080"/>
            <a:ext cx="5070809" cy="36000"/>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1" name="Hexagon 40">
            <a:extLst>
              <a:ext uri="{FF2B5EF4-FFF2-40B4-BE49-F238E27FC236}">
                <a16:creationId xmlns:a16="http://schemas.microsoft.com/office/drawing/2014/main" id="{C6673AF4-DEF1-E547-A3DC-D202F0DBE81D}"/>
              </a:ext>
            </a:extLst>
          </p:cNvPr>
          <p:cNvSpPr/>
          <p:nvPr/>
        </p:nvSpPr>
        <p:spPr>
          <a:xfrm>
            <a:off x="5961600" y="4614573"/>
            <a:ext cx="2391278" cy="1901447"/>
          </a:xfrm>
          <a:prstGeom prst="hexag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combination of quality learning content and a system to facilitate communication and engagement is perfect.”</a:t>
            </a:r>
          </a:p>
        </p:txBody>
      </p:sp>
      <p:sp>
        <p:nvSpPr>
          <p:cNvPr id="43" name="Regular Pentagon 42">
            <a:extLst>
              <a:ext uri="{FF2B5EF4-FFF2-40B4-BE49-F238E27FC236}">
                <a16:creationId xmlns:a16="http://schemas.microsoft.com/office/drawing/2014/main" id="{9CAF8A06-2306-CD4A-97D5-D50F45069354}"/>
              </a:ext>
            </a:extLst>
          </p:cNvPr>
          <p:cNvSpPr/>
          <p:nvPr/>
        </p:nvSpPr>
        <p:spPr>
          <a:xfrm>
            <a:off x="7942779" y="4982691"/>
            <a:ext cx="1615559" cy="1533330"/>
          </a:xfrm>
          <a:prstGeom prst="pen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940"/>
              </a:solidFill>
            </a:endParaRPr>
          </a:p>
        </p:txBody>
      </p:sp>
      <p:sp>
        <p:nvSpPr>
          <p:cNvPr id="44" name="TextBox 43">
            <a:extLst>
              <a:ext uri="{FF2B5EF4-FFF2-40B4-BE49-F238E27FC236}">
                <a16:creationId xmlns:a16="http://schemas.microsoft.com/office/drawing/2014/main" id="{18E2B162-D4B1-E444-9431-B11233D0B33F}"/>
              </a:ext>
            </a:extLst>
          </p:cNvPr>
          <p:cNvSpPr txBox="1"/>
          <p:nvPr/>
        </p:nvSpPr>
        <p:spPr>
          <a:xfrm>
            <a:off x="8074283" y="5363632"/>
            <a:ext cx="1367079" cy="692497"/>
          </a:xfrm>
          <a:prstGeom prst="rect">
            <a:avLst/>
          </a:prstGeom>
          <a:noFill/>
        </p:spPr>
        <p:txBody>
          <a:bodyPr wrap="square" rtlCol="0">
            <a:spAutoFit/>
          </a:bodyPr>
          <a:lstStyle/>
          <a:p>
            <a:pPr algn="ctr"/>
            <a:r>
              <a:rPr lang="en-US" sz="1400" b="1" dirty="0">
                <a:solidFill>
                  <a:schemeClr val="bg1"/>
                </a:solidFill>
              </a:rPr>
              <a:t>Sarah-Jane Bowley </a:t>
            </a:r>
          </a:p>
          <a:p>
            <a:pPr algn="ctr"/>
            <a:r>
              <a:rPr lang="en-US" sz="1100" b="1" dirty="0">
                <a:solidFill>
                  <a:schemeClr val="bg1"/>
                </a:solidFill>
              </a:rPr>
              <a:t>Quality Manager</a:t>
            </a:r>
            <a:endParaRPr lang="en-US" sz="1100" dirty="0">
              <a:solidFill>
                <a:schemeClr val="bg1"/>
              </a:solidFill>
            </a:endParaRPr>
          </a:p>
        </p:txBody>
      </p:sp>
      <p:sp>
        <p:nvSpPr>
          <p:cNvPr id="31" name="Rectangle 30">
            <a:extLst>
              <a:ext uri="{FF2B5EF4-FFF2-40B4-BE49-F238E27FC236}">
                <a16:creationId xmlns:a16="http://schemas.microsoft.com/office/drawing/2014/main" id="{09880604-DD3A-C04A-946E-E8183FCA4ACC}"/>
              </a:ext>
            </a:extLst>
          </p:cNvPr>
          <p:cNvSpPr/>
          <p:nvPr/>
        </p:nvSpPr>
        <p:spPr>
          <a:xfrm>
            <a:off x="6608664" y="1588059"/>
            <a:ext cx="4639521" cy="1015663"/>
          </a:xfrm>
          <a:prstGeom prst="rect">
            <a:avLst/>
          </a:prstGeom>
        </p:spPr>
        <p:txBody>
          <a:bodyPr wrap="square">
            <a:spAutoFit/>
          </a:bodyPr>
          <a:lstStyle/>
          <a:p>
            <a:r>
              <a:rPr lang="en-US" sz="1200" dirty="0">
                <a:solidFill>
                  <a:srgbClr val="002060"/>
                </a:solidFill>
              </a:rPr>
              <a:t>C</a:t>
            </a:r>
            <a:r>
              <a:rPr lang="en-GB" sz="1200" dirty="0">
                <a:solidFill>
                  <a:srgbClr val="002060"/>
                </a:solidFill>
              </a:rPr>
              <a:t>reating quality content is hard when you don’t have the resources of a large organisation. VLE solutions are also expensive and so Get-to-Gateway ticked all the boxes for us to provide quality learning for our apprentices and help us to guide them through successfully to EPA.</a:t>
            </a:r>
            <a:endParaRPr lang="en-US" sz="1200" dirty="0">
              <a:solidFill>
                <a:srgbClr val="002060"/>
              </a:solidFill>
            </a:endParaRPr>
          </a:p>
        </p:txBody>
      </p:sp>
      <p:grpSp>
        <p:nvGrpSpPr>
          <p:cNvPr id="38" name="Group 37">
            <a:extLst>
              <a:ext uri="{FF2B5EF4-FFF2-40B4-BE49-F238E27FC236}">
                <a16:creationId xmlns:a16="http://schemas.microsoft.com/office/drawing/2014/main" id="{C4A47CA9-238B-614E-899F-9F24EE90AE4A}"/>
              </a:ext>
            </a:extLst>
          </p:cNvPr>
          <p:cNvGrpSpPr/>
          <p:nvPr/>
        </p:nvGrpSpPr>
        <p:grpSpPr>
          <a:xfrm>
            <a:off x="6177376" y="1552491"/>
            <a:ext cx="372700" cy="287613"/>
            <a:chOff x="6374673" y="1446113"/>
            <a:chExt cx="372700" cy="287613"/>
          </a:xfrm>
          <a:solidFill>
            <a:srgbClr val="002060"/>
          </a:solidFill>
        </p:grpSpPr>
        <p:sp>
          <p:nvSpPr>
            <p:cNvPr id="45" name="Freeform 6">
              <a:extLst>
                <a:ext uri="{FF2B5EF4-FFF2-40B4-BE49-F238E27FC236}">
                  <a16:creationId xmlns:a16="http://schemas.microsoft.com/office/drawing/2014/main" id="{B8F89F02-0710-3A4C-9166-4D4B470195E6}"/>
                </a:ext>
              </a:extLst>
            </p:cNvPr>
            <p:cNvSpPr>
              <a:spLocks/>
            </p:cNvSpPr>
            <p:nvPr/>
          </p:nvSpPr>
          <p:spPr bwMode="auto">
            <a:xfrm flipH="1" flipV="1">
              <a:off x="6374673" y="1452350"/>
              <a:ext cx="173399" cy="281376"/>
            </a:xfrm>
            <a:custGeom>
              <a:avLst/>
              <a:gdLst>
                <a:gd name="T0" fmla="*/ 1412 w 1603"/>
                <a:gd name="T1" fmla="*/ 0 h 3290"/>
                <a:gd name="T2" fmla="*/ 1479 w 1603"/>
                <a:gd name="T3" fmla="*/ 13 h 3290"/>
                <a:gd name="T4" fmla="*/ 1536 w 1603"/>
                <a:gd name="T5" fmla="*/ 45 h 3290"/>
                <a:gd name="T6" fmla="*/ 1577 w 1603"/>
                <a:gd name="T7" fmla="*/ 95 h 3290"/>
                <a:gd name="T8" fmla="*/ 1600 w 1603"/>
                <a:gd name="T9" fmla="*/ 157 h 3290"/>
                <a:gd name="T10" fmla="*/ 1603 w 1603"/>
                <a:gd name="T11" fmla="*/ 1105 h 3290"/>
                <a:gd name="T12" fmla="*/ 1599 w 1603"/>
                <a:gd name="T13" fmla="*/ 1362 h 3290"/>
                <a:gd name="T14" fmla="*/ 1584 w 1603"/>
                <a:gd name="T15" fmla="*/ 1597 h 3290"/>
                <a:gd name="T16" fmla="*/ 1560 w 1603"/>
                <a:gd name="T17" fmla="*/ 1809 h 3290"/>
                <a:gd name="T18" fmla="*/ 1528 w 1603"/>
                <a:gd name="T19" fmla="*/ 1998 h 3290"/>
                <a:gd name="T20" fmla="*/ 1485 w 1603"/>
                <a:gd name="T21" fmla="*/ 2164 h 3290"/>
                <a:gd name="T22" fmla="*/ 1413 w 1603"/>
                <a:gd name="T23" fmla="*/ 2353 h 3290"/>
                <a:gd name="T24" fmla="*/ 1317 w 1603"/>
                <a:gd name="T25" fmla="*/ 2531 h 3290"/>
                <a:gd name="T26" fmla="*/ 1195 w 1603"/>
                <a:gd name="T27" fmla="*/ 2700 h 3290"/>
                <a:gd name="T28" fmla="*/ 1047 w 1603"/>
                <a:gd name="T29" fmla="*/ 2859 h 3290"/>
                <a:gd name="T30" fmla="*/ 888 w 1603"/>
                <a:gd name="T31" fmla="*/ 2996 h 3290"/>
                <a:gd name="T32" fmla="*/ 710 w 1603"/>
                <a:gd name="T33" fmla="*/ 3118 h 3290"/>
                <a:gd name="T34" fmla="*/ 512 w 1603"/>
                <a:gd name="T35" fmla="*/ 3227 h 3290"/>
                <a:gd name="T36" fmla="*/ 373 w 1603"/>
                <a:gd name="T37" fmla="*/ 3286 h 3290"/>
                <a:gd name="T38" fmla="*/ 309 w 1603"/>
                <a:gd name="T39" fmla="*/ 3290 h 3290"/>
                <a:gd name="T40" fmla="*/ 246 w 1603"/>
                <a:gd name="T41" fmla="*/ 3272 h 3290"/>
                <a:gd name="T42" fmla="*/ 194 w 1603"/>
                <a:gd name="T43" fmla="*/ 3236 h 3290"/>
                <a:gd name="T44" fmla="*/ 156 w 1603"/>
                <a:gd name="T45" fmla="*/ 3182 h 3290"/>
                <a:gd name="T46" fmla="*/ 7 w 1603"/>
                <a:gd name="T47" fmla="*/ 2862 h 3290"/>
                <a:gd name="T48" fmla="*/ 0 w 1603"/>
                <a:gd name="T49" fmla="*/ 2801 h 3290"/>
                <a:gd name="T50" fmla="*/ 12 w 1603"/>
                <a:gd name="T51" fmla="*/ 2743 h 3290"/>
                <a:gd name="T52" fmla="*/ 40 w 1603"/>
                <a:gd name="T53" fmla="*/ 2691 h 3290"/>
                <a:gd name="T54" fmla="*/ 86 w 1603"/>
                <a:gd name="T55" fmla="*/ 2650 h 3290"/>
                <a:gd name="T56" fmla="*/ 191 w 1603"/>
                <a:gd name="T57" fmla="*/ 2598 h 3290"/>
                <a:gd name="T58" fmla="*/ 331 w 1603"/>
                <a:gd name="T59" fmla="*/ 2518 h 3290"/>
                <a:gd name="T60" fmla="*/ 451 w 1603"/>
                <a:gd name="T61" fmla="*/ 2428 h 3290"/>
                <a:gd name="T62" fmla="*/ 551 w 1603"/>
                <a:gd name="T63" fmla="*/ 2329 h 3290"/>
                <a:gd name="T64" fmla="*/ 632 w 1603"/>
                <a:gd name="T65" fmla="*/ 2219 h 3290"/>
                <a:gd name="T66" fmla="*/ 696 w 1603"/>
                <a:gd name="T67" fmla="*/ 2095 h 3290"/>
                <a:gd name="T68" fmla="*/ 746 w 1603"/>
                <a:gd name="T69" fmla="*/ 1956 h 3290"/>
                <a:gd name="T70" fmla="*/ 781 w 1603"/>
                <a:gd name="T71" fmla="*/ 1803 h 3290"/>
                <a:gd name="T72" fmla="*/ 800 w 1603"/>
                <a:gd name="T73" fmla="*/ 1634 h 3290"/>
                <a:gd name="T74" fmla="*/ 248 w 1603"/>
                <a:gd name="T75" fmla="*/ 1545 h 3290"/>
                <a:gd name="T76" fmla="*/ 181 w 1603"/>
                <a:gd name="T77" fmla="*/ 1533 h 3290"/>
                <a:gd name="T78" fmla="*/ 124 w 1603"/>
                <a:gd name="T79" fmla="*/ 1500 h 3290"/>
                <a:gd name="T80" fmla="*/ 82 w 1603"/>
                <a:gd name="T81" fmla="*/ 1450 h 3290"/>
                <a:gd name="T82" fmla="*/ 60 w 1603"/>
                <a:gd name="T83" fmla="*/ 1388 h 3290"/>
                <a:gd name="T84" fmla="*/ 56 w 1603"/>
                <a:gd name="T85" fmla="*/ 191 h 3290"/>
                <a:gd name="T86" fmla="*/ 69 w 1603"/>
                <a:gd name="T87" fmla="*/ 125 h 3290"/>
                <a:gd name="T88" fmla="*/ 101 w 1603"/>
                <a:gd name="T89" fmla="*/ 68 h 3290"/>
                <a:gd name="T90" fmla="*/ 151 w 1603"/>
                <a:gd name="T91" fmla="*/ 26 h 3290"/>
                <a:gd name="T92" fmla="*/ 214 w 1603"/>
                <a:gd name="T93" fmla="*/ 4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3" h="3290">
                  <a:moveTo>
                    <a:pt x="248" y="0"/>
                  </a:moveTo>
                  <a:lnTo>
                    <a:pt x="1412" y="0"/>
                  </a:lnTo>
                  <a:lnTo>
                    <a:pt x="1446" y="4"/>
                  </a:lnTo>
                  <a:lnTo>
                    <a:pt x="1479" y="13"/>
                  </a:lnTo>
                  <a:lnTo>
                    <a:pt x="1508" y="26"/>
                  </a:lnTo>
                  <a:lnTo>
                    <a:pt x="1536" y="45"/>
                  </a:lnTo>
                  <a:lnTo>
                    <a:pt x="1558" y="68"/>
                  </a:lnTo>
                  <a:lnTo>
                    <a:pt x="1577" y="95"/>
                  </a:lnTo>
                  <a:lnTo>
                    <a:pt x="1591" y="125"/>
                  </a:lnTo>
                  <a:lnTo>
                    <a:pt x="1600" y="157"/>
                  </a:lnTo>
                  <a:lnTo>
                    <a:pt x="1603" y="191"/>
                  </a:lnTo>
                  <a:lnTo>
                    <a:pt x="1603" y="1105"/>
                  </a:lnTo>
                  <a:lnTo>
                    <a:pt x="1602" y="1236"/>
                  </a:lnTo>
                  <a:lnTo>
                    <a:pt x="1599" y="1362"/>
                  </a:lnTo>
                  <a:lnTo>
                    <a:pt x="1592" y="1483"/>
                  </a:lnTo>
                  <a:lnTo>
                    <a:pt x="1584" y="1597"/>
                  </a:lnTo>
                  <a:lnTo>
                    <a:pt x="1574" y="1706"/>
                  </a:lnTo>
                  <a:lnTo>
                    <a:pt x="1560" y="1809"/>
                  </a:lnTo>
                  <a:lnTo>
                    <a:pt x="1546" y="1906"/>
                  </a:lnTo>
                  <a:lnTo>
                    <a:pt x="1528" y="1998"/>
                  </a:lnTo>
                  <a:lnTo>
                    <a:pt x="1507" y="2084"/>
                  </a:lnTo>
                  <a:lnTo>
                    <a:pt x="1485" y="2164"/>
                  </a:lnTo>
                  <a:lnTo>
                    <a:pt x="1453" y="2259"/>
                  </a:lnTo>
                  <a:lnTo>
                    <a:pt x="1413" y="2353"/>
                  </a:lnTo>
                  <a:lnTo>
                    <a:pt x="1368" y="2443"/>
                  </a:lnTo>
                  <a:lnTo>
                    <a:pt x="1317" y="2531"/>
                  </a:lnTo>
                  <a:lnTo>
                    <a:pt x="1259" y="2617"/>
                  </a:lnTo>
                  <a:lnTo>
                    <a:pt x="1195" y="2700"/>
                  </a:lnTo>
                  <a:lnTo>
                    <a:pt x="1124" y="2781"/>
                  </a:lnTo>
                  <a:lnTo>
                    <a:pt x="1047" y="2859"/>
                  </a:lnTo>
                  <a:lnTo>
                    <a:pt x="970" y="2930"/>
                  </a:lnTo>
                  <a:lnTo>
                    <a:pt x="888" y="2996"/>
                  </a:lnTo>
                  <a:lnTo>
                    <a:pt x="801" y="3058"/>
                  </a:lnTo>
                  <a:lnTo>
                    <a:pt x="710" y="3118"/>
                  </a:lnTo>
                  <a:lnTo>
                    <a:pt x="612" y="3174"/>
                  </a:lnTo>
                  <a:lnTo>
                    <a:pt x="512" y="3227"/>
                  </a:lnTo>
                  <a:lnTo>
                    <a:pt x="405" y="3276"/>
                  </a:lnTo>
                  <a:lnTo>
                    <a:pt x="373" y="3286"/>
                  </a:lnTo>
                  <a:lnTo>
                    <a:pt x="340" y="3290"/>
                  </a:lnTo>
                  <a:lnTo>
                    <a:pt x="309" y="3290"/>
                  </a:lnTo>
                  <a:lnTo>
                    <a:pt x="277" y="3284"/>
                  </a:lnTo>
                  <a:lnTo>
                    <a:pt x="246" y="3272"/>
                  </a:lnTo>
                  <a:lnTo>
                    <a:pt x="219" y="3256"/>
                  </a:lnTo>
                  <a:lnTo>
                    <a:pt x="194" y="3236"/>
                  </a:lnTo>
                  <a:lnTo>
                    <a:pt x="173" y="3211"/>
                  </a:lnTo>
                  <a:lnTo>
                    <a:pt x="156" y="3182"/>
                  </a:lnTo>
                  <a:lnTo>
                    <a:pt x="18" y="2891"/>
                  </a:lnTo>
                  <a:lnTo>
                    <a:pt x="7" y="2862"/>
                  </a:lnTo>
                  <a:lnTo>
                    <a:pt x="1" y="2831"/>
                  </a:lnTo>
                  <a:lnTo>
                    <a:pt x="0" y="2801"/>
                  </a:lnTo>
                  <a:lnTo>
                    <a:pt x="3" y="2771"/>
                  </a:lnTo>
                  <a:lnTo>
                    <a:pt x="12" y="2743"/>
                  </a:lnTo>
                  <a:lnTo>
                    <a:pt x="24" y="2716"/>
                  </a:lnTo>
                  <a:lnTo>
                    <a:pt x="40" y="2691"/>
                  </a:lnTo>
                  <a:lnTo>
                    <a:pt x="61" y="2668"/>
                  </a:lnTo>
                  <a:lnTo>
                    <a:pt x="86" y="2650"/>
                  </a:lnTo>
                  <a:lnTo>
                    <a:pt x="113" y="2634"/>
                  </a:lnTo>
                  <a:lnTo>
                    <a:pt x="191" y="2598"/>
                  </a:lnTo>
                  <a:lnTo>
                    <a:pt x="263" y="2560"/>
                  </a:lnTo>
                  <a:lnTo>
                    <a:pt x="331" y="2518"/>
                  </a:lnTo>
                  <a:lnTo>
                    <a:pt x="394" y="2474"/>
                  </a:lnTo>
                  <a:lnTo>
                    <a:pt x="451" y="2428"/>
                  </a:lnTo>
                  <a:lnTo>
                    <a:pt x="504" y="2380"/>
                  </a:lnTo>
                  <a:lnTo>
                    <a:pt x="551" y="2329"/>
                  </a:lnTo>
                  <a:lnTo>
                    <a:pt x="593" y="2276"/>
                  </a:lnTo>
                  <a:lnTo>
                    <a:pt x="632" y="2219"/>
                  </a:lnTo>
                  <a:lnTo>
                    <a:pt x="666" y="2159"/>
                  </a:lnTo>
                  <a:lnTo>
                    <a:pt x="696" y="2095"/>
                  </a:lnTo>
                  <a:lnTo>
                    <a:pt x="723" y="2027"/>
                  </a:lnTo>
                  <a:lnTo>
                    <a:pt x="746" y="1956"/>
                  </a:lnTo>
                  <a:lnTo>
                    <a:pt x="765" y="1881"/>
                  </a:lnTo>
                  <a:lnTo>
                    <a:pt x="781" y="1803"/>
                  </a:lnTo>
                  <a:lnTo>
                    <a:pt x="794" y="1720"/>
                  </a:lnTo>
                  <a:lnTo>
                    <a:pt x="800" y="1634"/>
                  </a:lnTo>
                  <a:lnTo>
                    <a:pt x="805" y="1545"/>
                  </a:lnTo>
                  <a:lnTo>
                    <a:pt x="248" y="1545"/>
                  </a:lnTo>
                  <a:lnTo>
                    <a:pt x="214" y="1542"/>
                  </a:lnTo>
                  <a:lnTo>
                    <a:pt x="181" y="1533"/>
                  </a:lnTo>
                  <a:lnTo>
                    <a:pt x="151" y="1519"/>
                  </a:lnTo>
                  <a:lnTo>
                    <a:pt x="124" y="1500"/>
                  </a:lnTo>
                  <a:lnTo>
                    <a:pt x="101" y="1477"/>
                  </a:lnTo>
                  <a:lnTo>
                    <a:pt x="82" y="1450"/>
                  </a:lnTo>
                  <a:lnTo>
                    <a:pt x="69" y="1421"/>
                  </a:lnTo>
                  <a:lnTo>
                    <a:pt x="60" y="1388"/>
                  </a:lnTo>
                  <a:lnTo>
                    <a:pt x="56" y="1354"/>
                  </a:lnTo>
                  <a:lnTo>
                    <a:pt x="56" y="191"/>
                  </a:lnTo>
                  <a:lnTo>
                    <a:pt x="60" y="157"/>
                  </a:lnTo>
                  <a:lnTo>
                    <a:pt x="69" y="125"/>
                  </a:lnTo>
                  <a:lnTo>
                    <a:pt x="82" y="95"/>
                  </a:lnTo>
                  <a:lnTo>
                    <a:pt x="101" y="68"/>
                  </a:lnTo>
                  <a:lnTo>
                    <a:pt x="124" y="45"/>
                  </a:lnTo>
                  <a:lnTo>
                    <a:pt x="151" y="26"/>
                  </a:lnTo>
                  <a:lnTo>
                    <a:pt x="181" y="13"/>
                  </a:lnTo>
                  <a:lnTo>
                    <a:pt x="214"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5D210E6E-0ED6-9841-9EE5-EF5D2FD8FBCE}"/>
                </a:ext>
              </a:extLst>
            </p:cNvPr>
            <p:cNvSpPr>
              <a:spLocks/>
            </p:cNvSpPr>
            <p:nvPr/>
          </p:nvSpPr>
          <p:spPr bwMode="auto">
            <a:xfrm flipH="1" flipV="1">
              <a:off x="6573974" y="1446113"/>
              <a:ext cx="173399" cy="281376"/>
            </a:xfrm>
            <a:custGeom>
              <a:avLst/>
              <a:gdLst>
                <a:gd name="T0" fmla="*/ 1412 w 1603"/>
                <a:gd name="T1" fmla="*/ 0 h 3290"/>
                <a:gd name="T2" fmla="*/ 1479 w 1603"/>
                <a:gd name="T3" fmla="*/ 13 h 3290"/>
                <a:gd name="T4" fmla="*/ 1536 w 1603"/>
                <a:gd name="T5" fmla="*/ 45 h 3290"/>
                <a:gd name="T6" fmla="*/ 1577 w 1603"/>
                <a:gd name="T7" fmla="*/ 95 h 3290"/>
                <a:gd name="T8" fmla="*/ 1600 w 1603"/>
                <a:gd name="T9" fmla="*/ 157 h 3290"/>
                <a:gd name="T10" fmla="*/ 1603 w 1603"/>
                <a:gd name="T11" fmla="*/ 1105 h 3290"/>
                <a:gd name="T12" fmla="*/ 1599 w 1603"/>
                <a:gd name="T13" fmla="*/ 1362 h 3290"/>
                <a:gd name="T14" fmla="*/ 1584 w 1603"/>
                <a:gd name="T15" fmla="*/ 1597 h 3290"/>
                <a:gd name="T16" fmla="*/ 1560 w 1603"/>
                <a:gd name="T17" fmla="*/ 1809 h 3290"/>
                <a:gd name="T18" fmla="*/ 1528 w 1603"/>
                <a:gd name="T19" fmla="*/ 1998 h 3290"/>
                <a:gd name="T20" fmla="*/ 1485 w 1603"/>
                <a:gd name="T21" fmla="*/ 2164 h 3290"/>
                <a:gd name="T22" fmla="*/ 1413 w 1603"/>
                <a:gd name="T23" fmla="*/ 2353 h 3290"/>
                <a:gd name="T24" fmla="*/ 1317 w 1603"/>
                <a:gd name="T25" fmla="*/ 2531 h 3290"/>
                <a:gd name="T26" fmla="*/ 1195 w 1603"/>
                <a:gd name="T27" fmla="*/ 2700 h 3290"/>
                <a:gd name="T28" fmla="*/ 1047 w 1603"/>
                <a:gd name="T29" fmla="*/ 2859 h 3290"/>
                <a:gd name="T30" fmla="*/ 888 w 1603"/>
                <a:gd name="T31" fmla="*/ 2996 h 3290"/>
                <a:gd name="T32" fmla="*/ 710 w 1603"/>
                <a:gd name="T33" fmla="*/ 3118 h 3290"/>
                <a:gd name="T34" fmla="*/ 512 w 1603"/>
                <a:gd name="T35" fmla="*/ 3227 h 3290"/>
                <a:gd name="T36" fmla="*/ 373 w 1603"/>
                <a:gd name="T37" fmla="*/ 3286 h 3290"/>
                <a:gd name="T38" fmla="*/ 309 w 1603"/>
                <a:gd name="T39" fmla="*/ 3290 h 3290"/>
                <a:gd name="T40" fmla="*/ 246 w 1603"/>
                <a:gd name="T41" fmla="*/ 3272 h 3290"/>
                <a:gd name="T42" fmla="*/ 194 w 1603"/>
                <a:gd name="T43" fmla="*/ 3236 h 3290"/>
                <a:gd name="T44" fmla="*/ 156 w 1603"/>
                <a:gd name="T45" fmla="*/ 3182 h 3290"/>
                <a:gd name="T46" fmla="*/ 7 w 1603"/>
                <a:gd name="T47" fmla="*/ 2862 h 3290"/>
                <a:gd name="T48" fmla="*/ 0 w 1603"/>
                <a:gd name="T49" fmla="*/ 2801 h 3290"/>
                <a:gd name="T50" fmla="*/ 12 w 1603"/>
                <a:gd name="T51" fmla="*/ 2743 h 3290"/>
                <a:gd name="T52" fmla="*/ 40 w 1603"/>
                <a:gd name="T53" fmla="*/ 2691 h 3290"/>
                <a:gd name="T54" fmla="*/ 86 w 1603"/>
                <a:gd name="T55" fmla="*/ 2650 h 3290"/>
                <a:gd name="T56" fmla="*/ 191 w 1603"/>
                <a:gd name="T57" fmla="*/ 2598 h 3290"/>
                <a:gd name="T58" fmla="*/ 331 w 1603"/>
                <a:gd name="T59" fmla="*/ 2518 h 3290"/>
                <a:gd name="T60" fmla="*/ 451 w 1603"/>
                <a:gd name="T61" fmla="*/ 2428 h 3290"/>
                <a:gd name="T62" fmla="*/ 551 w 1603"/>
                <a:gd name="T63" fmla="*/ 2329 h 3290"/>
                <a:gd name="T64" fmla="*/ 632 w 1603"/>
                <a:gd name="T65" fmla="*/ 2219 h 3290"/>
                <a:gd name="T66" fmla="*/ 696 w 1603"/>
                <a:gd name="T67" fmla="*/ 2095 h 3290"/>
                <a:gd name="T68" fmla="*/ 746 w 1603"/>
                <a:gd name="T69" fmla="*/ 1956 h 3290"/>
                <a:gd name="T70" fmla="*/ 781 w 1603"/>
                <a:gd name="T71" fmla="*/ 1803 h 3290"/>
                <a:gd name="T72" fmla="*/ 800 w 1603"/>
                <a:gd name="T73" fmla="*/ 1634 h 3290"/>
                <a:gd name="T74" fmla="*/ 248 w 1603"/>
                <a:gd name="T75" fmla="*/ 1545 h 3290"/>
                <a:gd name="T76" fmla="*/ 181 w 1603"/>
                <a:gd name="T77" fmla="*/ 1533 h 3290"/>
                <a:gd name="T78" fmla="*/ 124 w 1603"/>
                <a:gd name="T79" fmla="*/ 1500 h 3290"/>
                <a:gd name="T80" fmla="*/ 82 w 1603"/>
                <a:gd name="T81" fmla="*/ 1450 h 3290"/>
                <a:gd name="T82" fmla="*/ 60 w 1603"/>
                <a:gd name="T83" fmla="*/ 1388 h 3290"/>
                <a:gd name="T84" fmla="*/ 56 w 1603"/>
                <a:gd name="T85" fmla="*/ 191 h 3290"/>
                <a:gd name="T86" fmla="*/ 69 w 1603"/>
                <a:gd name="T87" fmla="*/ 125 h 3290"/>
                <a:gd name="T88" fmla="*/ 101 w 1603"/>
                <a:gd name="T89" fmla="*/ 68 h 3290"/>
                <a:gd name="T90" fmla="*/ 151 w 1603"/>
                <a:gd name="T91" fmla="*/ 26 h 3290"/>
                <a:gd name="T92" fmla="*/ 214 w 1603"/>
                <a:gd name="T93" fmla="*/ 4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3" h="3290">
                  <a:moveTo>
                    <a:pt x="248" y="0"/>
                  </a:moveTo>
                  <a:lnTo>
                    <a:pt x="1412" y="0"/>
                  </a:lnTo>
                  <a:lnTo>
                    <a:pt x="1446" y="4"/>
                  </a:lnTo>
                  <a:lnTo>
                    <a:pt x="1479" y="13"/>
                  </a:lnTo>
                  <a:lnTo>
                    <a:pt x="1508" y="26"/>
                  </a:lnTo>
                  <a:lnTo>
                    <a:pt x="1536" y="45"/>
                  </a:lnTo>
                  <a:lnTo>
                    <a:pt x="1558" y="68"/>
                  </a:lnTo>
                  <a:lnTo>
                    <a:pt x="1577" y="95"/>
                  </a:lnTo>
                  <a:lnTo>
                    <a:pt x="1591" y="125"/>
                  </a:lnTo>
                  <a:lnTo>
                    <a:pt x="1600" y="157"/>
                  </a:lnTo>
                  <a:lnTo>
                    <a:pt x="1603" y="191"/>
                  </a:lnTo>
                  <a:lnTo>
                    <a:pt x="1603" y="1105"/>
                  </a:lnTo>
                  <a:lnTo>
                    <a:pt x="1602" y="1236"/>
                  </a:lnTo>
                  <a:lnTo>
                    <a:pt x="1599" y="1362"/>
                  </a:lnTo>
                  <a:lnTo>
                    <a:pt x="1592" y="1483"/>
                  </a:lnTo>
                  <a:lnTo>
                    <a:pt x="1584" y="1597"/>
                  </a:lnTo>
                  <a:lnTo>
                    <a:pt x="1574" y="1706"/>
                  </a:lnTo>
                  <a:lnTo>
                    <a:pt x="1560" y="1809"/>
                  </a:lnTo>
                  <a:lnTo>
                    <a:pt x="1546" y="1906"/>
                  </a:lnTo>
                  <a:lnTo>
                    <a:pt x="1528" y="1998"/>
                  </a:lnTo>
                  <a:lnTo>
                    <a:pt x="1507" y="2084"/>
                  </a:lnTo>
                  <a:lnTo>
                    <a:pt x="1485" y="2164"/>
                  </a:lnTo>
                  <a:lnTo>
                    <a:pt x="1453" y="2259"/>
                  </a:lnTo>
                  <a:lnTo>
                    <a:pt x="1413" y="2353"/>
                  </a:lnTo>
                  <a:lnTo>
                    <a:pt x="1368" y="2443"/>
                  </a:lnTo>
                  <a:lnTo>
                    <a:pt x="1317" y="2531"/>
                  </a:lnTo>
                  <a:lnTo>
                    <a:pt x="1259" y="2617"/>
                  </a:lnTo>
                  <a:lnTo>
                    <a:pt x="1195" y="2700"/>
                  </a:lnTo>
                  <a:lnTo>
                    <a:pt x="1124" y="2781"/>
                  </a:lnTo>
                  <a:lnTo>
                    <a:pt x="1047" y="2859"/>
                  </a:lnTo>
                  <a:lnTo>
                    <a:pt x="970" y="2930"/>
                  </a:lnTo>
                  <a:lnTo>
                    <a:pt x="888" y="2996"/>
                  </a:lnTo>
                  <a:lnTo>
                    <a:pt x="801" y="3058"/>
                  </a:lnTo>
                  <a:lnTo>
                    <a:pt x="710" y="3118"/>
                  </a:lnTo>
                  <a:lnTo>
                    <a:pt x="612" y="3174"/>
                  </a:lnTo>
                  <a:lnTo>
                    <a:pt x="512" y="3227"/>
                  </a:lnTo>
                  <a:lnTo>
                    <a:pt x="405" y="3276"/>
                  </a:lnTo>
                  <a:lnTo>
                    <a:pt x="373" y="3286"/>
                  </a:lnTo>
                  <a:lnTo>
                    <a:pt x="340" y="3290"/>
                  </a:lnTo>
                  <a:lnTo>
                    <a:pt x="309" y="3290"/>
                  </a:lnTo>
                  <a:lnTo>
                    <a:pt x="277" y="3284"/>
                  </a:lnTo>
                  <a:lnTo>
                    <a:pt x="246" y="3272"/>
                  </a:lnTo>
                  <a:lnTo>
                    <a:pt x="219" y="3256"/>
                  </a:lnTo>
                  <a:lnTo>
                    <a:pt x="194" y="3236"/>
                  </a:lnTo>
                  <a:lnTo>
                    <a:pt x="173" y="3211"/>
                  </a:lnTo>
                  <a:lnTo>
                    <a:pt x="156" y="3182"/>
                  </a:lnTo>
                  <a:lnTo>
                    <a:pt x="18" y="2891"/>
                  </a:lnTo>
                  <a:lnTo>
                    <a:pt x="7" y="2862"/>
                  </a:lnTo>
                  <a:lnTo>
                    <a:pt x="1" y="2831"/>
                  </a:lnTo>
                  <a:lnTo>
                    <a:pt x="0" y="2801"/>
                  </a:lnTo>
                  <a:lnTo>
                    <a:pt x="3" y="2771"/>
                  </a:lnTo>
                  <a:lnTo>
                    <a:pt x="12" y="2743"/>
                  </a:lnTo>
                  <a:lnTo>
                    <a:pt x="24" y="2716"/>
                  </a:lnTo>
                  <a:lnTo>
                    <a:pt x="40" y="2691"/>
                  </a:lnTo>
                  <a:lnTo>
                    <a:pt x="61" y="2668"/>
                  </a:lnTo>
                  <a:lnTo>
                    <a:pt x="86" y="2650"/>
                  </a:lnTo>
                  <a:lnTo>
                    <a:pt x="113" y="2634"/>
                  </a:lnTo>
                  <a:lnTo>
                    <a:pt x="191" y="2598"/>
                  </a:lnTo>
                  <a:lnTo>
                    <a:pt x="263" y="2560"/>
                  </a:lnTo>
                  <a:lnTo>
                    <a:pt x="331" y="2518"/>
                  </a:lnTo>
                  <a:lnTo>
                    <a:pt x="394" y="2474"/>
                  </a:lnTo>
                  <a:lnTo>
                    <a:pt x="451" y="2428"/>
                  </a:lnTo>
                  <a:lnTo>
                    <a:pt x="504" y="2380"/>
                  </a:lnTo>
                  <a:lnTo>
                    <a:pt x="551" y="2329"/>
                  </a:lnTo>
                  <a:lnTo>
                    <a:pt x="593" y="2276"/>
                  </a:lnTo>
                  <a:lnTo>
                    <a:pt x="632" y="2219"/>
                  </a:lnTo>
                  <a:lnTo>
                    <a:pt x="666" y="2159"/>
                  </a:lnTo>
                  <a:lnTo>
                    <a:pt x="696" y="2095"/>
                  </a:lnTo>
                  <a:lnTo>
                    <a:pt x="723" y="2027"/>
                  </a:lnTo>
                  <a:lnTo>
                    <a:pt x="746" y="1956"/>
                  </a:lnTo>
                  <a:lnTo>
                    <a:pt x="765" y="1881"/>
                  </a:lnTo>
                  <a:lnTo>
                    <a:pt x="781" y="1803"/>
                  </a:lnTo>
                  <a:lnTo>
                    <a:pt x="794" y="1720"/>
                  </a:lnTo>
                  <a:lnTo>
                    <a:pt x="800" y="1634"/>
                  </a:lnTo>
                  <a:lnTo>
                    <a:pt x="805" y="1545"/>
                  </a:lnTo>
                  <a:lnTo>
                    <a:pt x="248" y="1545"/>
                  </a:lnTo>
                  <a:lnTo>
                    <a:pt x="214" y="1542"/>
                  </a:lnTo>
                  <a:lnTo>
                    <a:pt x="181" y="1533"/>
                  </a:lnTo>
                  <a:lnTo>
                    <a:pt x="151" y="1519"/>
                  </a:lnTo>
                  <a:lnTo>
                    <a:pt x="124" y="1500"/>
                  </a:lnTo>
                  <a:lnTo>
                    <a:pt x="101" y="1477"/>
                  </a:lnTo>
                  <a:lnTo>
                    <a:pt x="82" y="1450"/>
                  </a:lnTo>
                  <a:lnTo>
                    <a:pt x="69" y="1421"/>
                  </a:lnTo>
                  <a:lnTo>
                    <a:pt x="60" y="1388"/>
                  </a:lnTo>
                  <a:lnTo>
                    <a:pt x="56" y="1354"/>
                  </a:lnTo>
                  <a:lnTo>
                    <a:pt x="56" y="191"/>
                  </a:lnTo>
                  <a:lnTo>
                    <a:pt x="60" y="157"/>
                  </a:lnTo>
                  <a:lnTo>
                    <a:pt x="69" y="125"/>
                  </a:lnTo>
                  <a:lnTo>
                    <a:pt x="82" y="95"/>
                  </a:lnTo>
                  <a:lnTo>
                    <a:pt x="101" y="68"/>
                  </a:lnTo>
                  <a:lnTo>
                    <a:pt x="124" y="45"/>
                  </a:lnTo>
                  <a:lnTo>
                    <a:pt x="151" y="26"/>
                  </a:lnTo>
                  <a:lnTo>
                    <a:pt x="181" y="13"/>
                  </a:lnTo>
                  <a:lnTo>
                    <a:pt x="214"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0C8D55EB-AD5D-D745-BE16-F95148D3593C}"/>
              </a:ext>
            </a:extLst>
          </p:cNvPr>
          <p:cNvGrpSpPr/>
          <p:nvPr/>
        </p:nvGrpSpPr>
        <p:grpSpPr>
          <a:xfrm rot="10800000">
            <a:off x="11193275" y="2467713"/>
            <a:ext cx="372700" cy="287496"/>
            <a:chOff x="6374673" y="1439993"/>
            <a:chExt cx="372700" cy="287496"/>
          </a:xfrm>
          <a:solidFill>
            <a:srgbClr val="002060"/>
          </a:solidFill>
        </p:grpSpPr>
        <p:sp>
          <p:nvSpPr>
            <p:cNvPr id="48" name="Freeform 6">
              <a:extLst>
                <a:ext uri="{FF2B5EF4-FFF2-40B4-BE49-F238E27FC236}">
                  <a16:creationId xmlns:a16="http://schemas.microsoft.com/office/drawing/2014/main" id="{74E643E5-018C-FA42-B07D-A126FE9570C8}"/>
                </a:ext>
              </a:extLst>
            </p:cNvPr>
            <p:cNvSpPr>
              <a:spLocks/>
            </p:cNvSpPr>
            <p:nvPr/>
          </p:nvSpPr>
          <p:spPr bwMode="auto">
            <a:xfrm flipH="1" flipV="1">
              <a:off x="6374673" y="1439993"/>
              <a:ext cx="173399" cy="281376"/>
            </a:xfrm>
            <a:custGeom>
              <a:avLst/>
              <a:gdLst>
                <a:gd name="T0" fmla="*/ 1412 w 1603"/>
                <a:gd name="T1" fmla="*/ 0 h 3290"/>
                <a:gd name="T2" fmla="*/ 1479 w 1603"/>
                <a:gd name="T3" fmla="*/ 13 h 3290"/>
                <a:gd name="T4" fmla="*/ 1536 w 1603"/>
                <a:gd name="T5" fmla="*/ 45 h 3290"/>
                <a:gd name="T6" fmla="*/ 1577 w 1603"/>
                <a:gd name="T7" fmla="*/ 95 h 3290"/>
                <a:gd name="T8" fmla="*/ 1600 w 1603"/>
                <a:gd name="T9" fmla="*/ 157 h 3290"/>
                <a:gd name="T10" fmla="*/ 1603 w 1603"/>
                <a:gd name="T11" fmla="*/ 1105 h 3290"/>
                <a:gd name="T12" fmla="*/ 1599 w 1603"/>
                <a:gd name="T13" fmla="*/ 1362 h 3290"/>
                <a:gd name="T14" fmla="*/ 1584 w 1603"/>
                <a:gd name="T15" fmla="*/ 1597 h 3290"/>
                <a:gd name="T16" fmla="*/ 1560 w 1603"/>
                <a:gd name="T17" fmla="*/ 1809 h 3290"/>
                <a:gd name="T18" fmla="*/ 1528 w 1603"/>
                <a:gd name="T19" fmla="*/ 1998 h 3290"/>
                <a:gd name="T20" fmla="*/ 1485 w 1603"/>
                <a:gd name="T21" fmla="*/ 2164 h 3290"/>
                <a:gd name="T22" fmla="*/ 1413 w 1603"/>
                <a:gd name="T23" fmla="*/ 2353 h 3290"/>
                <a:gd name="T24" fmla="*/ 1317 w 1603"/>
                <a:gd name="T25" fmla="*/ 2531 h 3290"/>
                <a:gd name="T26" fmla="*/ 1195 w 1603"/>
                <a:gd name="T27" fmla="*/ 2700 h 3290"/>
                <a:gd name="T28" fmla="*/ 1047 w 1603"/>
                <a:gd name="T29" fmla="*/ 2859 h 3290"/>
                <a:gd name="T30" fmla="*/ 888 w 1603"/>
                <a:gd name="T31" fmla="*/ 2996 h 3290"/>
                <a:gd name="T32" fmla="*/ 710 w 1603"/>
                <a:gd name="T33" fmla="*/ 3118 h 3290"/>
                <a:gd name="T34" fmla="*/ 512 w 1603"/>
                <a:gd name="T35" fmla="*/ 3227 h 3290"/>
                <a:gd name="T36" fmla="*/ 373 w 1603"/>
                <a:gd name="T37" fmla="*/ 3286 h 3290"/>
                <a:gd name="T38" fmla="*/ 309 w 1603"/>
                <a:gd name="T39" fmla="*/ 3290 h 3290"/>
                <a:gd name="T40" fmla="*/ 246 w 1603"/>
                <a:gd name="T41" fmla="*/ 3272 h 3290"/>
                <a:gd name="T42" fmla="*/ 194 w 1603"/>
                <a:gd name="T43" fmla="*/ 3236 h 3290"/>
                <a:gd name="T44" fmla="*/ 156 w 1603"/>
                <a:gd name="T45" fmla="*/ 3182 h 3290"/>
                <a:gd name="T46" fmla="*/ 7 w 1603"/>
                <a:gd name="T47" fmla="*/ 2862 h 3290"/>
                <a:gd name="T48" fmla="*/ 0 w 1603"/>
                <a:gd name="T49" fmla="*/ 2801 h 3290"/>
                <a:gd name="T50" fmla="*/ 12 w 1603"/>
                <a:gd name="T51" fmla="*/ 2743 h 3290"/>
                <a:gd name="T52" fmla="*/ 40 w 1603"/>
                <a:gd name="T53" fmla="*/ 2691 h 3290"/>
                <a:gd name="T54" fmla="*/ 86 w 1603"/>
                <a:gd name="T55" fmla="*/ 2650 h 3290"/>
                <a:gd name="T56" fmla="*/ 191 w 1603"/>
                <a:gd name="T57" fmla="*/ 2598 h 3290"/>
                <a:gd name="T58" fmla="*/ 331 w 1603"/>
                <a:gd name="T59" fmla="*/ 2518 h 3290"/>
                <a:gd name="T60" fmla="*/ 451 w 1603"/>
                <a:gd name="T61" fmla="*/ 2428 h 3290"/>
                <a:gd name="T62" fmla="*/ 551 w 1603"/>
                <a:gd name="T63" fmla="*/ 2329 h 3290"/>
                <a:gd name="T64" fmla="*/ 632 w 1603"/>
                <a:gd name="T65" fmla="*/ 2219 h 3290"/>
                <a:gd name="T66" fmla="*/ 696 w 1603"/>
                <a:gd name="T67" fmla="*/ 2095 h 3290"/>
                <a:gd name="T68" fmla="*/ 746 w 1603"/>
                <a:gd name="T69" fmla="*/ 1956 h 3290"/>
                <a:gd name="T70" fmla="*/ 781 w 1603"/>
                <a:gd name="T71" fmla="*/ 1803 h 3290"/>
                <a:gd name="T72" fmla="*/ 800 w 1603"/>
                <a:gd name="T73" fmla="*/ 1634 h 3290"/>
                <a:gd name="T74" fmla="*/ 248 w 1603"/>
                <a:gd name="T75" fmla="*/ 1545 h 3290"/>
                <a:gd name="T76" fmla="*/ 181 w 1603"/>
                <a:gd name="T77" fmla="*/ 1533 h 3290"/>
                <a:gd name="T78" fmla="*/ 124 w 1603"/>
                <a:gd name="T79" fmla="*/ 1500 h 3290"/>
                <a:gd name="T80" fmla="*/ 82 w 1603"/>
                <a:gd name="T81" fmla="*/ 1450 h 3290"/>
                <a:gd name="T82" fmla="*/ 60 w 1603"/>
                <a:gd name="T83" fmla="*/ 1388 h 3290"/>
                <a:gd name="T84" fmla="*/ 56 w 1603"/>
                <a:gd name="T85" fmla="*/ 191 h 3290"/>
                <a:gd name="T86" fmla="*/ 69 w 1603"/>
                <a:gd name="T87" fmla="*/ 125 h 3290"/>
                <a:gd name="T88" fmla="*/ 101 w 1603"/>
                <a:gd name="T89" fmla="*/ 68 h 3290"/>
                <a:gd name="T90" fmla="*/ 151 w 1603"/>
                <a:gd name="T91" fmla="*/ 26 h 3290"/>
                <a:gd name="T92" fmla="*/ 214 w 1603"/>
                <a:gd name="T93" fmla="*/ 4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3" h="3290">
                  <a:moveTo>
                    <a:pt x="248" y="0"/>
                  </a:moveTo>
                  <a:lnTo>
                    <a:pt x="1412" y="0"/>
                  </a:lnTo>
                  <a:lnTo>
                    <a:pt x="1446" y="4"/>
                  </a:lnTo>
                  <a:lnTo>
                    <a:pt x="1479" y="13"/>
                  </a:lnTo>
                  <a:lnTo>
                    <a:pt x="1508" y="26"/>
                  </a:lnTo>
                  <a:lnTo>
                    <a:pt x="1536" y="45"/>
                  </a:lnTo>
                  <a:lnTo>
                    <a:pt x="1558" y="68"/>
                  </a:lnTo>
                  <a:lnTo>
                    <a:pt x="1577" y="95"/>
                  </a:lnTo>
                  <a:lnTo>
                    <a:pt x="1591" y="125"/>
                  </a:lnTo>
                  <a:lnTo>
                    <a:pt x="1600" y="157"/>
                  </a:lnTo>
                  <a:lnTo>
                    <a:pt x="1603" y="191"/>
                  </a:lnTo>
                  <a:lnTo>
                    <a:pt x="1603" y="1105"/>
                  </a:lnTo>
                  <a:lnTo>
                    <a:pt x="1602" y="1236"/>
                  </a:lnTo>
                  <a:lnTo>
                    <a:pt x="1599" y="1362"/>
                  </a:lnTo>
                  <a:lnTo>
                    <a:pt x="1592" y="1483"/>
                  </a:lnTo>
                  <a:lnTo>
                    <a:pt x="1584" y="1597"/>
                  </a:lnTo>
                  <a:lnTo>
                    <a:pt x="1574" y="1706"/>
                  </a:lnTo>
                  <a:lnTo>
                    <a:pt x="1560" y="1809"/>
                  </a:lnTo>
                  <a:lnTo>
                    <a:pt x="1546" y="1906"/>
                  </a:lnTo>
                  <a:lnTo>
                    <a:pt x="1528" y="1998"/>
                  </a:lnTo>
                  <a:lnTo>
                    <a:pt x="1507" y="2084"/>
                  </a:lnTo>
                  <a:lnTo>
                    <a:pt x="1485" y="2164"/>
                  </a:lnTo>
                  <a:lnTo>
                    <a:pt x="1453" y="2259"/>
                  </a:lnTo>
                  <a:lnTo>
                    <a:pt x="1413" y="2353"/>
                  </a:lnTo>
                  <a:lnTo>
                    <a:pt x="1368" y="2443"/>
                  </a:lnTo>
                  <a:lnTo>
                    <a:pt x="1317" y="2531"/>
                  </a:lnTo>
                  <a:lnTo>
                    <a:pt x="1259" y="2617"/>
                  </a:lnTo>
                  <a:lnTo>
                    <a:pt x="1195" y="2700"/>
                  </a:lnTo>
                  <a:lnTo>
                    <a:pt x="1124" y="2781"/>
                  </a:lnTo>
                  <a:lnTo>
                    <a:pt x="1047" y="2859"/>
                  </a:lnTo>
                  <a:lnTo>
                    <a:pt x="970" y="2930"/>
                  </a:lnTo>
                  <a:lnTo>
                    <a:pt x="888" y="2996"/>
                  </a:lnTo>
                  <a:lnTo>
                    <a:pt x="801" y="3058"/>
                  </a:lnTo>
                  <a:lnTo>
                    <a:pt x="710" y="3118"/>
                  </a:lnTo>
                  <a:lnTo>
                    <a:pt x="612" y="3174"/>
                  </a:lnTo>
                  <a:lnTo>
                    <a:pt x="512" y="3227"/>
                  </a:lnTo>
                  <a:lnTo>
                    <a:pt x="405" y="3276"/>
                  </a:lnTo>
                  <a:lnTo>
                    <a:pt x="373" y="3286"/>
                  </a:lnTo>
                  <a:lnTo>
                    <a:pt x="340" y="3290"/>
                  </a:lnTo>
                  <a:lnTo>
                    <a:pt x="309" y="3290"/>
                  </a:lnTo>
                  <a:lnTo>
                    <a:pt x="277" y="3284"/>
                  </a:lnTo>
                  <a:lnTo>
                    <a:pt x="246" y="3272"/>
                  </a:lnTo>
                  <a:lnTo>
                    <a:pt x="219" y="3256"/>
                  </a:lnTo>
                  <a:lnTo>
                    <a:pt x="194" y="3236"/>
                  </a:lnTo>
                  <a:lnTo>
                    <a:pt x="173" y="3211"/>
                  </a:lnTo>
                  <a:lnTo>
                    <a:pt x="156" y="3182"/>
                  </a:lnTo>
                  <a:lnTo>
                    <a:pt x="18" y="2891"/>
                  </a:lnTo>
                  <a:lnTo>
                    <a:pt x="7" y="2862"/>
                  </a:lnTo>
                  <a:lnTo>
                    <a:pt x="1" y="2831"/>
                  </a:lnTo>
                  <a:lnTo>
                    <a:pt x="0" y="2801"/>
                  </a:lnTo>
                  <a:lnTo>
                    <a:pt x="3" y="2771"/>
                  </a:lnTo>
                  <a:lnTo>
                    <a:pt x="12" y="2743"/>
                  </a:lnTo>
                  <a:lnTo>
                    <a:pt x="24" y="2716"/>
                  </a:lnTo>
                  <a:lnTo>
                    <a:pt x="40" y="2691"/>
                  </a:lnTo>
                  <a:lnTo>
                    <a:pt x="61" y="2668"/>
                  </a:lnTo>
                  <a:lnTo>
                    <a:pt x="86" y="2650"/>
                  </a:lnTo>
                  <a:lnTo>
                    <a:pt x="113" y="2634"/>
                  </a:lnTo>
                  <a:lnTo>
                    <a:pt x="191" y="2598"/>
                  </a:lnTo>
                  <a:lnTo>
                    <a:pt x="263" y="2560"/>
                  </a:lnTo>
                  <a:lnTo>
                    <a:pt x="331" y="2518"/>
                  </a:lnTo>
                  <a:lnTo>
                    <a:pt x="394" y="2474"/>
                  </a:lnTo>
                  <a:lnTo>
                    <a:pt x="451" y="2428"/>
                  </a:lnTo>
                  <a:lnTo>
                    <a:pt x="504" y="2380"/>
                  </a:lnTo>
                  <a:lnTo>
                    <a:pt x="551" y="2329"/>
                  </a:lnTo>
                  <a:lnTo>
                    <a:pt x="593" y="2276"/>
                  </a:lnTo>
                  <a:lnTo>
                    <a:pt x="632" y="2219"/>
                  </a:lnTo>
                  <a:lnTo>
                    <a:pt x="666" y="2159"/>
                  </a:lnTo>
                  <a:lnTo>
                    <a:pt x="696" y="2095"/>
                  </a:lnTo>
                  <a:lnTo>
                    <a:pt x="723" y="2027"/>
                  </a:lnTo>
                  <a:lnTo>
                    <a:pt x="746" y="1956"/>
                  </a:lnTo>
                  <a:lnTo>
                    <a:pt x="765" y="1881"/>
                  </a:lnTo>
                  <a:lnTo>
                    <a:pt x="781" y="1803"/>
                  </a:lnTo>
                  <a:lnTo>
                    <a:pt x="794" y="1720"/>
                  </a:lnTo>
                  <a:lnTo>
                    <a:pt x="800" y="1634"/>
                  </a:lnTo>
                  <a:lnTo>
                    <a:pt x="805" y="1545"/>
                  </a:lnTo>
                  <a:lnTo>
                    <a:pt x="248" y="1545"/>
                  </a:lnTo>
                  <a:lnTo>
                    <a:pt x="214" y="1542"/>
                  </a:lnTo>
                  <a:lnTo>
                    <a:pt x="181" y="1533"/>
                  </a:lnTo>
                  <a:lnTo>
                    <a:pt x="151" y="1519"/>
                  </a:lnTo>
                  <a:lnTo>
                    <a:pt x="124" y="1500"/>
                  </a:lnTo>
                  <a:lnTo>
                    <a:pt x="101" y="1477"/>
                  </a:lnTo>
                  <a:lnTo>
                    <a:pt x="82" y="1450"/>
                  </a:lnTo>
                  <a:lnTo>
                    <a:pt x="69" y="1421"/>
                  </a:lnTo>
                  <a:lnTo>
                    <a:pt x="60" y="1388"/>
                  </a:lnTo>
                  <a:lnTo>
                    <a:pt x="56" y="1354"/>
                  </a:lnTo>
                  <a:lnTo>
                    <a:pt x="56" y="191"/>
                  </a:lnTo>
                  <a:lnTo>
                    <a:pt x="60" y="157"/>
                  </a:lnTo>
                  <a:lnTo>
                    <a:pt x="69" y="125"/>
                  </a:lnTo>
                  <a:lnTo>
                    <a:pt x="82" y="95"/>
                  </a:lnTo>
                  <a:lnTo>
                    <a:pt x="101" y="68"/>
                  </a:lnTo>
                  <a:lnTo>
                    <a:pt x="124" y="45"/>
                  </a:lnTo>
                  <a:lnTo>
                    <a:pt x="151" y="26"/>
                  </a:lnTo>
                  <a:lnTo>
                    <a:pt x="181" y="13"/>
                  </a:lnTo>
                  <a:lnTo>
                    <a:pt x="214"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91C6C4E9-1C8C-1249-9E63-77D5BD78A7CD}"/>
                </a:ext>
              </a:extLst>
            </p:cNvPr>
            <p:cNvSpPr>
              <a:spLocks/>
            </p:cNvSpPr>
            <p:nvPr/>
          </p:nvSpPr>
          <p:spPr bwMode="auto">
            <a:xfrm flipH="1" flipV="1">
              <a:off x="6573974" y="1446113"/>
              <a:ext cx="173399" cy="281376"/>
            </a:xfrm>
            <a:custGeom>
              <a:avLst/>
              <a:gdLst>
                <a:gd name="T0" fmla="*/ 1412 w 1603"/>
                <a:gd name="T1" fmla="*/ 0 h 3290"/>
                <a:gd name="T2" fmla="*/ 1479 w 1603"/>
                <a:gd name="T3" fmla="*/ 13 h 3290"/>
                <a:gd name="T4" fmla="*/ 1536 w 1603"/>
                <a:gd name="T5" fmla="*/ 45 h 3290"/>
                <a:gd name="T6" fmla="*/ 1577 w 1603"/>
                <a:gd name="T7" fmla="*/ 95 h 3290"/>
                <a:gd name="T8" fmla="*/ 1600 w 1603"/>
                <a:gd name="T9" fmla="*/ 157 h 3290"/>
                <a:gd name="T10" fmla="*/ 1603 w 1603"/>
                <a:gd name="T11" fmla="*/ 1105 h 3290"/>
                <a:gd name="T12" fmla="*/ 1599 w 1603"/>
                <a:gd name="T13" fmla="*/ 1362 h 3290"/>
                <a:gd name="T14" fmla="*/ 1584 w 1603"/>
                <a:gd name="T15" fmla="*/ 1597 h 3290"/>
                <a:gd name="T16" fmla="*/ 1560 w 1603"/>
                <a:gd name="T17" fmla="*/ 1809 h 3290"/>
                <a:gd name="T18" fmla="*/ 1528 w 1603"/>
                <a:gd name="T19" fmla="*/ 1998 h 3290"/>
                <a:gd name="T20" fmla="*/ 1485 w 1603"/>
                <a:gd name="T21" fmla="*/ 2164 h 3290"/>
                <a:gd name="T22" fmla="*/ 1413 w 1603"/>
                <a:gd name="T23" fmla="*/ 2353 h 3290"/>
                <a:gd name="T24" fmla="*/ 1317 w 1603"/>
                <a:gd name="T25" fmla="*/ 2531 h 3290"/>
                <a:gd name="T26" fmla="*/ 1195 w 1603"/>
                <a:gd name="T27" fmla="*/ 2700 h 3290"/>
                <a:gd name="T28" fmla="*/ 1047 w 1603"/>
                <a:gd name="T29" fmla="*/ 2859 h 3290"/>
                <a:gd name="T30" fmla="*/ 888 w 1603"/>
                <a:gd name="T31" fmla="*/ 2996 h 3290"/>
                <a:gd name="T32" fmla="*/ 710 w 1603"/>
                <a:gd name="T33" fmla="*/ 3118 h 3290"/>
                <a:gd name="T34" fmla="*/ 512 w 1603"/>
                <a:gd name="T35" fmla="*/ 3227 h 3290"/>
                <a:gd name="T36" fmla="*/ 373 w 1603"/>
                <a:gd name="T37" fmla="*/ 3286 h 3290"/>
                <a:gd name="T38" fmla="*/ 309 w 1603"/>
                <a:gd name="T39" fmla="*/ 3290 h 3290"/>
                <a:gd name="T40" fmla="*/ 246 w 1603"/>
                <a:gd name="T41" fmla="*/ 3272 h 3290"/>
                <a:gd name="T42" fmla="*/ 194 w 1603"/>
                <a:gd name="T43" fmla="*/ 3236 h 3290"/>
                <a:gd name="T44" fmla="*/ 156 w 1603"/>
                <a:gd name="T45" fmla="*/ 3182 h 3290"/>
                <a:gd name="T46" fmla="*/ 7 w 1603"/>
                <a:gd name="T47" fmla="*/ 2862 h 3290"/>
                <a:gd name="T48" fmla="*/ 0 w 1603"/>
                <a:gd name="T49" fmla="*/ 2801 h 3290"/>
                <a:gd name="T50" fmla="*/ 12 w 1603"/>
                <a:gd name="T51" fmla="*/ 2743 h 3290"/>
                <a:gd name="T52" fmla="*/ 40 w 1603"/>
                <a:gd name="T53" fmla="*/ 2691 h 3290"/>
                <a:gd name="T54" fmla="*/ 86 w 1603"/>
                <a:gd name="T55" fmla="*/ 2650 h 3290"/>
                <a:gd name="T56" fmla="*/ 191 w 1603"/>
                <a:gd name="T57" fmla="*/ 2598 h 3290"/>
                <a:gd name="T58" fmla="*/ 331 w 1603"/>
                <a:gd name="T59" fmla="*/ 2518 h 3290"/>
                <a:gd name="T60" fmla="*/ 451 w 1603"/>
                <a:gd name="T61" fmla="*/ 2428 h 3290"/>
                <a:gd name="T62" fmla="*/ 551 w 1603"/>
                <a:gd name="T63" fmla="*/ 2329 h 3290"/>
                <a:gd name="T64" fmla="*/ 632 w 1603"/>
                <a:gd name="T65" fmla="*/ 2219 h 3290"/>
                <a:gd name="T66" fmla="*/ 696 w 1603"/>
                <a:gd name="T67" fmla="*/ 2095 h 3290"/>
                <a:gd name="T68" fmla="*/ 746 w 1603"/>
                <a:gd name="T69" fmla="*/ 1956 h 3290"/>
                <a:gd name="T70" fmla="*/ 781 w 1603"/>
                <a:gd name="T71" fmla="*/ 1803 h 3290"/>
                <a:gd name="T72" fmla="*/ 800 w 1603"/>
                <a:gd name="T73" fmla="*/ 1634 h 3290"/>
                <a:gd name="T74" fmla="*/ 248 w 1603"/>
                <a:gd name="T75" fmla="*/ 1545 h 3290"/>
                <a:gd name="T76" fmla="*/ 181 w 1603"/>
                <a:gd name="T77" fmla="*/ 1533 h 3290"/>
                <a:gd name="T78" fmla="*/ 124 w 1603"/>
                <a:gd name="T79" fmla="*/ 1500 h 3290"/>
                <a:gd name="T80" fmla="*/ 82 w 1603"/>
                <a:gd name="T81" fmla="*/ 1450 h 3290"/>
                <a:gd name="T82" fmla="*/ 60 w 1603"/>
                <a:gd name="T83" fmla="*/ 1388 h 3290"/>
                <a:gd name="T84" fmla="*/ 56 w 1603"/>
                <a:gd name="T85" fmla="*/ 191 h 3290"/>
                <a:gd name="T86" fmla="*/ 69 w 1603"/>
                <a:gd name="T87" fmla="*/ 125 h 3290"/>
                <a:gd name="T88" fmla="*/ 101 w 1603"/>
                <a:gd name="T89" fmla="*/ 68 h 3290"/>
                <a:gd name="T90" fmla="*/ 151 w 1603"/>
                <a:gd name="T91" fmla="*/ 26 h 3290"/>
                <a:gd name="T92" fmla="*/ 214 w 1603"/>
                <a:gd name="T93" fmla="*/ 4 h 3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3" h="3290">
                  <a:moveTo>
                    <a:pt x="248" y="0"/>
                  </a:moveTo>
                  <a:lnTo>
                    <a:pt x="1412" y="0"/>
                  </a:lnTo>
                  <a:lnTo>
                    <a:pt x="1446" y="4"/>
                  </a:lnTo>
                  <a:lnTo>
                    <a:pt x="1479" y="13"/>
                  </a:lnTo>
                  <a:lnTo>
                    <a:pt x="1508" y="26"/>
                  </a:lnTo>
                  <a:lnTo>
                    <a:pt x="1536" y="45"/>
                  </a:lnTo>
                  <a:lnTo>
                    <a:pt x="1558" y="68"/>
                  </a:lnTo>
                  <a:lnTo>
                    <a:pt x="1577" y="95"/>
                  </a:lnTo>
                  <a:lnTo>
                    <a:pt x="1591" y="125"/>
                  </a:lnTo>
                  <a:lnTo>
                    <a:pt x="1600" y="157"/>
                  </a:lnTo>
                  <a:lnTo>
                    <a:pt x="1603" y="191"/>
                  </a:lnTo>
                  <a:lnTo>
                    <a:pt x="1603" y="1105"/>
                  </a:lnTo>
                  <a:lnTo>
                    <a:pt x="1602" y="1236"/>
                  </a:lnTo>
                  <a:lnTo>
                    <a:pt x="1599" y="1362"/>
                  </a:lnTo>
                  <a:lnTo>
                    <a:pt x="1592" y="1483"/>
                  </a:lnTo>
                  <a:lnTo>
                    <a:pt x="1584" y="1597"/>
                  </a:lnTo>
                  <a:lnTo>
                    <a:pt x="1574" y="1706"/>
                  </a:lnTo>
                  <a:lnTo>
                    <a:pt x="1560" y="1809"/>
                  </a:lnTo>
                  <a:lnTo>
                    <a:pt x="1546" y="1906"/>
                  </a:lnTo>
                  <a:lnTo>
                    <a:pt x="1528" y="1998"/>
                  </a:lnTo>
                  <a:lnTo>
                    <a:pt x="1507" y="2084"/>
                  </a:lnTo>
                  <a:lnTo>
                    <a:pt x="1485" y="2164"/>
                  </a:lnTo>
                  <a:lnTo>
                    <a:pt x="1453" y="2259"/>
                  </a:lnTo>
                  <a:lnTo>
                    <a:pt x="1413" y="2353"/>
                  </a:lnTo>
                  <a:lnTo>
                    <a:pt x="1368" y="2443"/>
                  </a:lnTo>
                  <a:lnTo>
                    <a:pt x="1317" y="2531"/>
                  </a:lnTo>
                  <a:lnTo>
                    <a:pt x="1259" y="2617"/>
                  </a:lnTo>
                  <a:lnTo>
                    <a:pt x="1195" y="2700"/>
                  </a:lnTo>
                  <a:lnTo>
                    <a:pt x="1124" y="2781"/>
                  </a:lnTo>
                  <a:lnTo>
                    <a:pt x="1047" y="2859"/>
                  </a:lnTo>
                  <a:lnTo>
                    <a:pt x="970" y="2930"/>
                  </a:lnTo>
                  <a:lnTo>
                    <a:pt x="888" y="2996"/>
                  </a:lnTo>
                  <a:lnTo>
                    <a:pt x="801" y="3058"/>
                  </a:lnTo>
                  <a:lnTo>
                    <a:pt x="710" y="3118"/>
                  </a:lnTo>
                  <a:lnTo>
                    <a:pt x="612" y="3174"/>
                  </a:lnTo>
                  <a:lnTo>
                    <a:pt x="512" y="3227"/>
                  </a:lnTo>
                  <a:lnTo>
                    <a:pt x="405" y="3276"/>
                  </a:lnTo>
                  <a:lnTo>
                    <a:pt x="373" y="3286"/>
                  </a:lnTo>
                  <a:lnTo>
                    <a:pt x="340" y="3290"/>
                  </a:lnTo>
                  <a:lnTo>
                    <a:pt x="309" y="3290"/>
                  </a:lnTo>
                  <a:lnTo>
                    <a:pt x="277" y="3284"/>
                  </a:lnTo>
                  <a:lnTo>
                    <a:pt x="246" y="3272"/>
                  </a:lnTo>
                  <a:lnTo>
                    <a:pt x="219" y="3256"/>
                  </a:lnTo>
                  <a:lnTo>
                    <a:pt x="194" y="3236"/>
                  </a:lnTo>
                  <a:lnTo>
                    <a:pt x="173" y="3211"/>
                  </a:lnTo>
                  <a:lnTo>
                    <a:pt x="156" y="3182"/>
                  </a:lnTo>
                  <a:lnTo>
                    <a:pt x="18" y="2891"/>
                  </a:lnTo>
                  <a:lnTo>
                    <a:pt x="7" y="2862"/>
                  </a:lnTo>
                  <a:lnTo>
                    <a:pt x="1" y="2831"/>
                  </a:lnTo>
                  <a:lnTo>
                    <a:pt x="0" y="2801"/>
                  </a:lnTo>
                  <a:lnTo>
                    <a:pt x="3" y="2771"/>
                  </a:lnTo>
                  <a:lnTo>
                    <a:pt x="12" y="2743"/>
                  </a:lnTo>
                  <a:lnTo>
                    <a:pt x="24" y="2716"/>
                  </a:lnTo>
                  <a:lnTo>
                    <a:pt x="40" y="2691"/>
                  </a:lnTo>
                  <a:lnTo>
                    <a:pt x="61" y="2668"/>
                  </a:lnTo>
                  <a:lnTo>
                    <a:pt x="86" y="2650"/>
                  </a:lnTo>
                  <a:lnTo>
                    <a:pt x="113" y="2634"/>
                  </a:lnTo>
                  <a:lnTo>
                    <a:pt x="191" y="2598"/>
                  </a:lnTo>
                  <a:lnTo>
                    <a:pt x="263" y="2560"/>
                  </a:lnTo>
                  <a:lnTo>
                    <a:pt x="331" y="2518"/>
                  </a:lnTo>
                  <a:lnTo>
                    <a:pt x="394" y="2474"/>
                  </a:lnTo>
                  <a:lnTo>
                    <a:pt x="451" y="2428"/>
                  </a:lnTo>
                  <a:lnTo>
                    <a:pt x="504" y="2380"/>
                  </a:lnTo>
                  <a:lnTo>
                    <a:pt x="551" y="2329"/>
                  </a:lnTo>
                  <a:lnTo>
                    <a:pt x="593" y="2276"/>
                  </a:lnTo>
                  <a:lnTo>
                    <a:pt x="632" y="2219"/>
                  </a:lnTo>
                  <a:lnTo>
                    <a:pt x="666" y="2159"/>
                  </a:lnTo>
                  <a:lnTo>
                    <a:pt x="696" y="2095"/>
                  </a:lnTo>
                  <a:lnTo>
                    <a:pt x="723" y="2027"/>
                  </a:lnTo>
                  <a:lnTo>
                    <a:pt x="746" y="1956"/>
                  </a:lnTo>
                  <a:lnTo>
                    <a:pt x="765" y="1881"/>
                  </a:lnTo>
                  <a:lnTo>
                    <a:pt x="781" y="1803"/>
                  </a:lnTo>
                  <a:lnTo>
                    <a:pt x="794" y="1720"/>
                  </a:lnTo>
                  <a:lnTo>
                    <a:pt x="800" y="1634"/>
                  </a:lnTo>
                  <a:lnTo>
                    <a:pt x="805" y="1545"/>
                  </a:lnTo>
                  <a:lnTo>
                    <a:pt x="248" y="1545"/>
                  </a:lnTo>
                  <a:lnTo>
                    <a:pt x="214" y="1542"/>
                  </a:lnTo>
                  <a:lnTo>
                    <a:pt x="181" y="1533"/>
                  </a:lnTo>
                  <a:lnTo>
                    <a:pt x="151" y="1519"/>
                  </a:lnTo>
                  <a:lnTo>
                    <a:pt x="124" y="1500"/>
                  </a:lnTo>
                  <a:lnTo>
                    <a:pt x="101" y="1477"/>
                  </a:lnTo>
                  <a:lnTo>
                    <a:pt x="82" y="1450"/>
                  </a:lnTo>
                  <a:lnTo>
                    <a:pt x="69" y="1421"/>
                  </a:lnTo>
                  <a:lnTo>
                    <a:pt x="60" y="1388"/>
                  </a:lnTo>
                  <a:lnTo>
                    <a:pt x="56" y="1354"/>
                  </a:lnTo>
                  <a:lnTo>
                    <a:pt x="56" y="191"/>
                  </a:lnTo>
                  <a:lnTo>
                    <a:pt x="60" y="157"/>
                  </a:lnTo>
                  <a:lnTo>
                    <a:pt x="69" y="125"/>
                  </a:lnTo>
                  <a:lnTo>
                    <a:pt x="82" y="95"/>
                  </a:lnTo>
                  <a:lnTo>
                    <a:pt x="101" y="68"/>
                  </a:lnTo>
                  <a:lnTo>
                    <a:pt x="124" y="45"/>
                  </a:lnTo>
                  <a:lnTo>
                    <a:pt x="151" y="26"/>
                  </a:lnTo>
                  <a:lnTo>
                    <a:pt x="181" y="13"/>
                  </a:lnTo>
                  <a:lnTo>
                    <a:pt x="214"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1" name="TextBox 50">
            <a:extLst>
              <a:ext uri="{FF2B5EF4-FFF2-40B4-BE49-F238E27FC236}">
                <a16:creationId xmlns:a16="http://schemas.microsoft.com/office/drawing/2014/main" id="{8103E585-7771-1A49-94FE-DF38CD5721D4}"/>
              </a:ext>
            </a:extLst>
          </p:cNvPr>
          <p:cNvSpPr txBox="1"/>
          <p:nvPr/>
        </p:nvSpPr>
        <p:spPr>
          <a:xfrm>
            <a:off x="9595946" y="6275434"/>
            <a:ext cx="2403422" cy="369332"/>
          </a:xfrm>
          <a:prstGeom prst="rect">
            <a:avLst/>
          </a:prstGeom>
          <a:noFill/>
        </p:spPr>
        <p:txBody>
          <a:bodyPr wrap="square" rtlCol="0">
            <a:spAutoFit/>
          </a:bodyPr>
          <a:lstStyle/>
          <a:p>
            <a:r>
              <a:rPr lang="en-US" dirty="0" err="1"/>
              <a:t>digital</a:t>
            </a:r>
            <a:r>
              <a:rPr lang="en-US" dirty="0" err="1">
                <a:solidFill>
                  <a:srgbClr val="FF0000"/>
                </a:solidFill>
              </a:rPr>
              <a:t>success</a:t>
            </a:r>
            <a:r>
              <a:rPr lang="en-US" dirty="0" err="1"/>
              <a:t>stories</a:t>
            </a:r>
            <a:endParaRPr lang="en-US" dirty="0"/>
          </a:p>
        </p:txBody>
      </p:sp>
      <p:pic>
        <p:nvPicPr>
          <p:cNvPr id="4098" name="Picture 2" descr="City &amp; Guilds (@cityandguilds) | Twitter">
            <a:extLst>
              <a:ext uri="{FF2B5EF4-FFF2-40B4-BE49-F238E27FC236}">
                <a16:creationId xmlns:a16="http://schemas.microsoft.com/office/drawing/2014/main" id="{1457FE9A-DC11-9244-A93A-DE3B14741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012" y="3516573"/>
            <a:ext cx="996164" cy="996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3ACEBED-4329-EE42-8450-909A6854B4CE}"/>
              </a:ext>
            </a:extLst>
          </p:cNvPr>
          <p:cNvSpPr/>
          <p:nvPr/>
        </p:nvSpPr>
        <p:spPr>
          <a:xfrm>
            <a:off x="2894442" y="5174929"/>
            <a:ext cx="2713205" cy="830997"/>
          </a:xfrm>
          <a:prstGeom prst="rect">
            <a:avLst/>
          </a:prstGeom>
        </p:spPr>
        <p:txBody>
          <a:bodyPr wrap="square">
            <a:spAutoFit/>
          </a:bodyPr>
          <a:lstStyle/>
          <a:p>
            <a:r>
              <a:rPr lang="en-US" sz="1200" dirty="0"/>
              <a:t>R</a:t>
            </a:r>
            <a:r>
              <a:rPr lang="en-GB" sz="1200" dirty="0" err="1"/>
              <a:t>egular</a:t>
            </a:r>
            <a:r>
              <a:rPr lang="en-GB" sz="1200" dirty="0"/>
              <a:t> communication and clear feedback online, backed up with video calls, moved apprentices along their learning journey.</a:t>
            </a:r>
            <a:endParaRPr lang="en-US" sz="1200" dirty="0"/>
          </a:p>
        </p:txBody>
      </p:sp>
      <p:pic>
        <p:nvPicPr>
          <p:cNvPr id="9" name="Picture 8" descr="A picture containing drawing, light&#10;&#10;Description automatically generated">
            <a:extLst>
              <a:ext uri="{FF2B5EF4-FFF2-40B4-BE49-F238E27FC236}">
                <a16:creationId xmlns:a16="http://schemas.microsoft.com/office/drawing/2014/main" id="{BC14B846-D4F8-40CF-881E-2764B4FF3AED}"/>
              </a:ext>
            </a:extLst>
          </p:cNvPr>
          <p:cNvPicPr>
            <a:picLocks noChangeAspect="1"/>
          </p:cNvPicPr>
          <p:nvPr/>
        </p:nvPicPr>
        <p:blipFill>
          <a:blip r:embed="rId4"/>
          <a:stretch>
            <a:fillRect/>
          </a:stretch>
        </p:blipFill>
        <p:spPr>
          <a:xfrm>
            <a:off x="287998" y="463095"/>
            <a:ext cx="1842976" cy="749081"/>
          </a:xfrm>
          <a:prstGeom prst="rect">
            <a:avLst/>
          </a:prstGeom>
        </p:spPr>
      </p:pic>
    </p:spTree>
    <p:extLst>
      <p:ext uri="{BB962C8B-B14F-4D97-AF65-F5344CB8AC3E}">
        <p14:creationId xmlns:p14="http://schemas.microsoft.com/office/powerpoint/2010/main" val="4043599744"/>
      </p:ext>
    </p:extLst>
  </p:cSld>
  <p:clrMapOvr>
    <a:masterClrMapping/>
  </p:clrMapOvr>
</p:sld>
</file>

<file path=ppt/theme/theme1.xml><?xml version="1.0" encoding="utf-8"?>
<a:theme xmlns:a="http://schemas.openxmlformats.org/drawingml/2006/main" name="2_Skills Credentialing Cluster">
  <a:themeElements>
    <a:clrScheme name="Skills Credentialing">
      <a:dk1>
        <a:srgbClr val="000000"/>
      </a:dk1>
      <a:lt1>
        <a:sysClr val="window" lastClr="FFFFFF"/>
      </a:lt1>
      <a:dk2>
        <a:srgbClr val="00B5E2"/>
      </a:dk2>
      <a:lt2>
        <a:srgbClr val="3B3C42"/>
      </a:lt2>
      <a:accent1>
        <a:srgbClr val="FFD100"/>
      </a:accent1>
      <a:accent2>
        <a:srgbClr val="F49515"/>
      </a:accent2>
      <a:accent3>
        <a:srgbClr val="F9423A"/>
      </a:accent3>
      <a:accent4>
        <a:srgbClr val="DA291C"/>
      </a:accent4>
      <a:accent5>
        <a:srgbClr val="0077C8"/>
      </a:accent5>
      <a:accent6>
        <a:srgbClr val="280071"/>
      </a:accent6>
      <a:hlink>
        <a:srgbClr val="DA291C"/>
      </a:hlink>
      <a:folHlink>
        <a:srgbClr val="888B8D"/>
      </a:folHlink>
    </a:clrScheme>
    <a:fontScheme name="Ariel m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spcAft>
            <a:spcPts val="600"/>
          </a:spcAft>
          <a:buClr>
            <a:schemeClr val="accent2"/>
          </a:buClr>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C master layout">
  <a:themeElements>
    <a:clrScheme name="Custom 3">
      <a:dk1>
        <a:srgbClr val="000000"/>
      </a:dk1>
      <a:lt1>
        <a:srgbClr val="FFFFFF"/>
      </a:lt1>
      <a:dk2>
        <a:srgbClr val="000000"/>
      </a:dk2>
      <a:lt2>
        <a:srgbClr val="FFFFFF"/>
      </a:lt2>
      <a:accent1>
        <a:srgbClr val="DA291C"/>
      </a:accent1>
      <a:accent2>
        <a:srgbClr val="00B5E2"/>
      </a:accent2>
      <a:accent3>
        <a:srgbClr val="FDC60A"/>
      </a:accent3>
      <a:accent4>
        <a:srgbClr val="DA291C"/>
      </a:accent4>
      <a:accent5>
        <a:srgbClr val="00B5E2"/>
      </a:accent5>
      <a:accent6>
        <a:srgbClr val="FDC60A"/>
      </a:accent6>
      <a:hlink>
        <a:srgbClr val="DA291C"/>
      </a:hlink>
      <a:folHlink>
        <a:srgbClr val="00B5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amp; Guilds, Digitalme and Ilm" id="{F662D26D-6CED-4412-9638-19756C8C5F19}" vid="{34BF8D06-0B88-424D-AAC5-FB661A8870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5041B7C1E23B4E8683B1D7AC07B5CC" ma:contentTypeVersion="4" ma:contentTypeDescription="Create a new document." ma:contentTypeScope="" ma:versionID="ee4c159534b1f9cc3c4faeef7ab692fa">
  <xsd:schema xmlns:xsd="http://www.w3.org/2001/XMLSchema" xmlns:xs="http://www.w3.org/2001/XMLSchema" xmlns:p="http://schemas.microsoft.com/office/2006/metadata/properties" xmlns:ns2="deb6ef09-679b-4d6c-a216-17bad4ca31c9" targetNamespace="http://schemas.microsoft.com/office/2006/metadata/properties" ma:root="true" ma:fieldsID="d6a97485df5b1f8228dc09f61cdc8cbb" ns2:_="">
    <xsd:import namespace="deb6ef09-679b-4d6c-a216-17bad4ca3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6ef09-679b-4d6c-a216-17bad4ca3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F2C5D-BA0A-4ADC-ACA3-AA75CD9BCC39}">
  <ds:schemaRef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 ds:uri="deb6ef09-679b-4d6c-a216-17bad4ca31c9"/>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3.xml><?xml version="1.0" encoding="utf-8"?>
<ds:datastoreItem xmlns:ds="http://schemas.openxmlformats.org/officeDocument/2006/customXml" ds:itemID="{B73C617C-7B97-46CB-A760-2040145212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b6ef09-679b-4d6c-a216-17bad4ca3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1401</TotalTime>
  <Words>474</Words>
  <Application>Microsoft Macintosh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Nunito Sans</vt:lpstr>
      <vt:lpstr>Symbol</vt:lpstr>
      <vt:lpstr>System Font</vt:lpstr>
      <vt:lpstr>2_Skills Credentialing Cluster</vt:lpstr>
      <vt:lpstr>SCC master layout</vt:lpstr>
      <vt:lpstr>Loco motivation – getting apprentices to gateway during lockdown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&amp; Customer Service  Monthly Report</dc:title>
  <dc:creator>Mandy Smith</dc:creator>
  <cp:lastModifiedBy>Adrian Bedford</cp:lastModifiedBy>
  <cp:revision>53</cp:revision>
  <cp:lastPrinted>2019-04-10T08:56:23Z</cp:lastPrinted>
  <dcterms:created xsi:type="dcterms:W3CDTF">2018-11-08T12:09:02Z</dcterms:created>
  <dcterms:modified xsi:type="dcterms:W3CDTF">2020-09-10T15:06:45Z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0x0101009F5041B7C1E23B4E8683B1D7AC07B5CC</vt:lpwstr>
  </property>
</Properties>
</file>