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84" r:id="rId6"/>
    <p:sldId id="260" r:id="rId7"/>
    <p:sldId id="285" r:id="rId8"/>
    <p:sldId id="261" r:id="rId9"/>
    <p:sldId id="286" r:id="rId10"/>
    <p:sldId id="262" r:id="rId11"/>
    <p:sldId id="287" r:id="rId12"/>
    <p:sldId id="263" r:id="rId13"/>
    <p:sldId id="264" r:id="rId14"/>
    <p:sldId id="265" r:id="rId15"/>
    <p:sldId id="266" r:id="rId16"/>
    <p:sldId id="267" r:id="rId17"/>
    <p:sldId id="288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6" roundtripDataSignature="AMtx7mgMeaIX9JxcL4De588sFvJy9iupo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36B976-5A7F-414A-960A-44430B7C2D72}" v="63" dt="2022-08-18T08:20:56.475"/>
  </p1510:revLst>
</p1510:revInfo>
</file>

<file path=ppt/tableStyles.xml><?xml version="1.0" encoding="utf-8"?>
<a:tblStyleLst xmlns:a="http://schemas.openxmlformats.org/drawingml/2006/main" def="{2CFA334C-D132-40F1-8556-D69A7E615DAB}">
  <a:tblStyle styleId="{2CFA334C-D132-40F1-8556-D69A7E615DAB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3F9FA"/>
          </a:solidFill>
        </a:fill>
      </a:tcStyle>
    </a:wholeTbl>
    <a:band1H>
      <a:tcTxStyle/>
      <a:tcStyle>
        <a:tcBdr/>
        <a:fill>
          <a:solidFill>
            <a:srgbClr val="E7F3F4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7F3F4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520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8936B976-5A7F-414A-960A-44430B7C2D72}"/>
    <pc:docChg chg="undo custSel addSld modSld modMainMaster">
      <pc:chgData name="Eve Thould" userId="38451c84653f422f" providerId="LiveId" clId="{8936B976-5A7F-414A-960A-44430B7C2D72}" dt="2022-08-18T13:45:45.690" v="458" actId="1076"/>
      <pc:docMkLst>
        <pc:docMk/>
      </pc:docMkLst>
      <pc:sldChg chg="modSp mod">
        <pc:chgData name="Eve Thould" userId="38451c84653f422f" providerId="LiveId" clId="{8936B976-5A7F-414A-960A-44430B7C2D72}" dt="2022-08-18T13:45:45.690" v="458" actId="1076"/>
        <pc:sldMkLst>
          <pc:docMk/>
          <pc:sldMk cId="0" sldId="256"/>
        </pc:sldMkLst>
        <pc:spChg chg="mod">
          <ac:chgData name="Eve Thould" userId="38451c84653f422f" providerId="LiveId" clId="{8936B976-5A7F-414A-960A-44430B7C2D72}" dt="2022-08-18T13:45:45.690" v="458" actId="1076"/>
          <ac:spMkLst>
            <pc:docMk/>
            <pc:sldMk cId="0" sldId="256"/>
            <ac:spMk id="28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6:50:29.355" v="2" actId="1076"/>
        <pc:sldMkLst>
          <pc:docMk/>
          <pc:sldMk cId="0" sldId="257"/>
        </pc:sldMkLst>
        <pc:spChg chg="mod">
          <ac:chgData name="Eve Thould" userId="38451c84653f422f" providerId="LiveId" clId="{8936B976-5A7F-414A-960A-44430B7C2D72}" dt="2022-08-18T06:50:29.355" v="2" actId="1076"/>
          <ac:spMkLst>
            <pc:docMk/>
            <pc:sldMk cId="0" sldId="257"/>
            <ac:spMk id="34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6:50:51.239" v="10" actId="20577"/>
        <pc:sldMkLst>
          <pc:docMk/>
          <pc:sldMk cId="0" sldId="258"/>
        </pc:sldMkLst>
        <pc:spChg chg="mod">
          <ac:chgData name="Eve Thould" userId="38451c84653f422f" providerId="LiveId" clId="{8936B976-5A7F-414A-960A-44430B7C2D72}" dt="2022-08-18T06:50:51.239" v="10" actId="20577"/>
          <ac:spMkLst>
            <pc:docMk/>
            <pc:sldMk cId="0" sldId="258"/>
            <ac:spMk id="41" creationId="{00000000-0000-0000-0000-000000000000}"/>
          </ac:spMkLst>
        </pc:spChg>
      </pc:sldChg>
      <pc:sldChg chg="addSp modSp mod">
        <pc:chgData name="Eve Thould" userId="38451c84653f422f" providerId="LiveId" clId="{8936B976-5A7F-414A-960A-44430B7C2D72}" dt="2022-08-18T06:54:33.868" v="31" actId="14826"/>
        <pc:sldMkLst>
          <pc:docMk/>
          <pc:sldMk cId="0" sldId="259"/>
        </pc:sldMkLst>
        <pc:spChg chg="mod">
          <ac:chgData name="Eve Thould" userId="38451c84653f422f" providerId="LiveId" clId="{8936B976-5A7F-414A-960A-44430B7C2D72}" dt="2022-08-18T06:51:23.577" v="16" actId="20577"/>
          <ac:spMkLst>
            <pc:docMk/>
            <pc:sldMk cId="0" sldId="259"/>
            <ac:spMk id="48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2:22.866" v="27" actId="20577"/>
          <ac:spMkLst>
            <pc:docMk/>
            <pc:sldMk cId="0" sldId="259"/>
            <ac:spMk id="49" creationId="{00000000-0000-0000-0000-000000000000}"/>
          </ac:spMkLst>
        </pc:spChg>
        <pc:picChg chg="add mod">
          <ac:chgData name="Eve Thould" userId="38451c84653f422f" providerId="LiveId" clId="{8936B976-5A7F-414A-960A-44430B7C2D72}" dt="2022-08-18T06:54:33.868" v="31" actId="14826"/>
          <ac:picMkLst>
            <pc:docMk/>
            <pc:sldMk cId="0" sldId="259"/>
            <ac:picMk id="1026" creationId="{6AA475A7-8C3A-4DE6-8153-5228E64059BF}"/>
          </ac:picMkLst>
        </pc:picChg>
      </pc:sldChg>
      <pc:sldChg chg="addSp delSp modSp mod">
        <pc:chgData name="Eve Thould" userId="38451c84653f422f" providerId="LiveId" clId="{8936B976-5A7F-414A-960A-44430B7C2D72}" dt="2022-08-18T06:56:58.100" v="62" actId="14826"/>
        <pc:sldMkLst>
          <pc:docMk/>
          <pc:sldMk cId="0" sldId="260"/>
        </pc:sldMkLst>
        <pc:spChg chg="mod">
          <ac:chgData name="Eve Thould" userId="38451c84653f422f" providerId="LiveId" clId="{8936B976-5A7F-414A-960A-44430B7C2D72}" dt="2022-08-18T06:54:52.062" v="37" actId="20577"/>
          <ac:spMkLst>
            <pc:docMk/>
            <pc:sldMk cId="0" sldId="260"/>
            <ac:spMk id="56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5:54.812" v="56" actId="1076"/>
          <ac:spMkLst>
            <pc:docMk/>
            <pc:sldMk cId="0" sldId="260"/>
            <ac:spMk id="57" creationId="{00000000-0000-0000-0000-000000000000}"/>
          </ac:spMkLst>
        </pc:spChg>
        <pc:picChg chg="del mod">
          <ac:chgData name="Eve Thould" userId="38451c84653f422f" providerId="LiveId" clId="{8936B976-5A7F-414A-960A-44430B7C2D72}" dt="2022-08-18T06:55:36.947" v="45" actId="21"/>
          <ac:picMkLst>
            <pc:docMk/>
            <pc:sldMk cId="0" sldId="260"/>
            <ac:picMk id="1026" creationId="{FD1053E7-8747-F71F-87D2-BEBE2738F667}"/>
          </ac:picMkLst>
        </pc:picChg>
        <pc:picChg chg="add mod">
          <ac:chgData name="Eve Thould" userId="38451c84653f422f" providerId="LiveId" clId="{8936B976-5A7F-414A-960A-44430B7C2D72}" dt="2022-08-18T06:56:58.100" v="62" actId="14826"/>
          <ac:picMkLst>
            <pc:docMk/>
            <pc:sldMk cId="0" sldId="260"/>
            <ac:picMk id="2050" creationId="{BF273DAB-C623-48CF-97F7-F02E6E34B7D7}"/>
          </ac:picMkLst>
        </pc:picChg>
      </pc:sldChg>
      <pc:sldChg chg="delSp modSp mod">
        <pc:chgData name="Eve Thould" userId="38451c84653f422f" providerId="LiveId" clId="{8936B976-5A7F-414A-960A-44430B7C2D72}" dt="2022-08-18T06:58:56.914" v="122" actId="20577"/>
        <pc:sldMkLst>
          <pc:docMk/>
          <pc:sldMk cId="0" sldId="261"/>
        </pc:sldMkLst>
        <pc:spChg chg="mod">
          <ac:chgData name="Eve Thould" userId="38451c84653f422f" providerId="LiveId" clId="{8936B976-5A7F-414A-960A-44430B7C2D72}" dt="2022-08-18T06:58:23.637" v="100" actId="1036"/>
          <ac:spMkLst>
            <pc:docMk/>
            <pc:sldMk cId="0" sldId="261"/>
            <ac:spMk id="64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8:56.914" v="122" actId="20577"/>
          <ac:spMkLst>
            <pc:docMk/>
            <pc:sldMk cId="0" sldId="261"/>
            <ac:spMk id="65" creationId="{00000000-0000-0000-0000-000000000000}"/>
          </ac:spMkLst>
        </pc:spChg>
        <pc:picChg chg="del">
          <ac:chgData name="Eve Thould" userId="38451c84653f422f" providerId="LiveId" clId="{8936B976-5A7F-414A-960A-44430B7C2D72}" dt="2022-08-18T06:58:11.358" v="87" actId="21"/>
          <ac:picMkLst>
            <pc:docMk/>
            <pc:sldMk cId="0" sldId="261"/>
            <ac:picMk id="2050" creationId="{3C46445F-8364-DACD-7F64-A330E11A5193}"/>
          </ac:picMkLst>
        </pc:picChg>
      </pc:sldChg>
      <pc:sldChg chg="addSp modSp mod">
        <pc:chgData name="Eve Thould" userId="38451c84653f422f" providerId="LiveId" clId="{8936B976-5A7F-414A-960A-44430B7C2D72}" dt="2022-08-18T07:54:59.386" v="152" actId="14826"/>
        <pc:sldMkLst>
          <pc:docMk/>
          <pc:sldMk cId="0" sldId="262"/>
        </pc:sldMkLst>
        <pc:spChg chg="mod">
          <ac:chgData name="Eve Thould" userId="38451c84653f422f" providerId="LiveId" clId="{8936B976-5A7F-414A-960A-44430B7C2D72}" dt="2022-08-18T07:50:13.958" v="132" actId="20577"/>
          <ac:spMkLst>
            <pc:docMk/>
            <pc:sldMk cId="0" sldId="262"/>
            <ac:spMk id="72" creationId="{00000000-0000-0000-0000-000000000000}"/>
          </ac:spMkLst>
        </pc:spChg>
        <pc:spChg chg="mod">
          <ac:chgData name="Eve Thould" userId="38451c84653f422f" providerId="LiveId" clId="{8936B976-5A7F-414A-960A-44430B7C2D72}" dt="2022-08-18T07:51:05.110" v="148" actId="20577"/>
          <ac:spMkLst>
            <pc:docMk/>
            <pc:sldMk cId="0" sldId="262"/>
            <ac:spMk id="73" creationId="{00000000-0000-0000-0000-000000000000}"/>
          </ac:spMkLst>
        </pc:spChg>
        <pc:picChg chg="add mod">
          <ac:chgData name="Eve Thould" userId="38451c84653f422f" providerId="LiveId" clId="{8936B976-5A7F-414A-960A-44430B7C2D72}" dt="2022-08-18T07:54:59.386" v="152" actId="14826"/>
          <ac:picMkLst>
            <pc:docMk/>
            <pc:sldMk cId="0" sldId="262"/>
            <ac:picMk id="3074" creationId="{5A45A082-7525-493F-87A2-3509FF0A314B}"/>
          </ac:picMkLst>
        </pc:picChg>
      </pc:sldChg>
      <pc:sldChg chg="modSp mod">
        <pc:chgData name="Eve Thould" userId="38451c84653f422f" providerId="LiveId" clId="{8936B976-5A7F-414A-960A-44430B7C2D72}" dt="2022-08-18T07:56:25.903" v="175" actId="1036"/>
        <pc:sldMkLst>
          <pc:docMk/>
          <pc:sldMk cId="0" sldId="263"/>
        </pc:sldMkLst>
        <pc:spChg chg="mod">
          <ac:chgData name="Eve Thould" userId="38451c84653f422f" providerId="LiveId" clId="{8936B976-5A7F-414A-960A-44430B7C2D72}" dt="2022-08-18T07:56:25.903" v="175" actId="1036"/>
          <ac:spMkLst>
            <pc:docMk/>
            <pc:sldMk cId="0" sldId="263"/>
            <ac:spMk id="80" creationId="{00000000-0000-0000-0000-000000000000}"/>
          </ac:spMkLst>
        </pc:spChg>
        <pc:spChg chg="mod">
          <ac:chgData name="Eve Thould" userId="38451c84653f422f" providerId="LiveId" clId="{8936B976-5A7F-414A-960A-44430B7C2D72}" dt="2022-08-18T07:56:25.903" v="175" actId="1036"/>
          <ac:spMkLst>
            <pc:docMk/>
            <pc:sldMk cId="0" sldId="263"/>
            <ac:spMk id="81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7:56:18.823" v="170" actId="1076"/>
        <pc:sldMkLst>
          <pc:docMk/>
          <pc:sldMk cId="0" sldId="264"/>
        </pc:sldMkLst>
        <pc:spChg chg="mod">
          <ac:chgData name="Eve Thould" userId="38451c84653f422f" providerId="LiveId" clId="{8936B976-5A7F-414A-960A-44430B7C2D72}" dt="2022-08-18T07:56:18.823" v="170" actId="1076"/>
          <ac:spMkLst>
            <pc:docMk/>
            <pc:sldMk cId="0" sldId="264"/>
            <ac:spMk id="88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7:57:05.671" v="188" actId="20577"/>
        <pc:sldMkLst>
          <pc:docMk/>
          <pc:sldMk cId="0" sldId="265"/>
        </pc:sldMkLst>
        <pc:spChg chg="mod">
          <ac:chgData name="Eve Thould" userId="38451c84653f422f" providerId="LiveId" clId="{8936B976-5A7F-414A-960A-44430B7C2D72}" dt="2022-08-18T07:57:05.671" v="188" actId="20577"/>
          <ac:spMkLst>
            <pc:docMk/>
            <pc:sldMk cId="0" sldId="265"/>
            <ac:spMk id="95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8:04:35.191" v="258" actId="255"/>
        <pc:sldMkLst>
          <pc:docMk/>
          <pc:sldMk cId="0" sldId="266"/>
        </pc:sldMkLst>
        <pc:spChg chg="mod">
          <ac:chgData name="Eve Thould" userId="38451c84653f422f" providerId="LiveId" clId="{8936B976-5A7F-414A-960A-44430B7C2D72}" dt="2022-08-18T08:04:35.191" v="258" actId="255"/>
          <ac:spMkLst>
            <pc:docMk/>
            <pc:sldMk cId="0" sldId="266"/>
            <ac:spMk id="103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03:24.444" v="212" actId="1035"/>
          <ac:picMkLst>
            <pc:docMk/>
            <pc:sldMk cId="0" sldId="266"/>
            <ac:picMk id="3074" creationId="{7F64B257-F9E0-C231-4D32-CD160EC549FC}"/>
          </ac:picMkLst>
        </pc:picChg>
      </pc:sldChg>
      <pc:sldChg chg="modSp mod">
        <pc:chgData name="Eve Thould" userId="38451c84653f422f" providerId="LiveId" clId="{8936B976-5A7F-414A-960A-44430B7C2D72}" dt="2022-08-18T08:04:27.191" v="257" actId="20577"/>
        <pc:sldMkLst>
          <pc:docMk/>
          <pc:sldMk cId="0" sldId="267"/>
        </pc:sldMkLst>
        <pc:spChg chg="mod">
          <ac:chgData name="Eve Thould" userId="38451c84653f422f" providerId="LiveId" clId="{8936B976-5A7F-414A-960A-44430B7C2D72}" dt="2022-08-18T08:04:11.251" v="253" actId="1036"/>
          <ac:spMkLst>
            <pc:docMk/>
            <pc:sldMk cId="0" sldId="267"/>
            <ac:spMk id="110" creationId="{00000000-0000-0000-0000-000000000000}"/>
          </ac:spMkLst>
        </pc:spChg>
        <pc:spChg chg="mod">
          <ac:chgData name="Eve Thould" userId="38451c84653f422f" providerId="LiveId" clId="{8936B976-5A7F-414A-960A-44430B7C2D72}" dt="2022-08-18T08:04:27.191" v="257" actId="20577"/>
          <ac:spMkLst>
            <pc:docMk/>
            <pc:sldMk cId="0" sldId="267"/>
            <ac:spMk id="111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8:06:40.998" v="293" actId="1035"/>
        <pc:sldMkLst>
          <pc:docMk/>
          <pc:sldMk cId="0" sldId="268"/>
        </pc:sldMkLst>
        <pc:spChg chg="mod">
          <ac:chgData name="Eve Thould" userId="38451c84653f422f" providerId="LiveId" clId="{8936B976-5A7F-414A-960A-44430B7C2D72}" dt="2022-08-18T08:06:40.998" v="293" actId="1035"/>
          <ac:spMkLst>
            <pc:docMk/>
            <pc:sldMk cId="0" sldId="268"/>
            <ac:spMk id="119" creationId="{00000000-0000-0000-0000-000000000000}"/>
          </ac:spMkLst>
        </pc:spChg>
        <pc:graphicFrameChg chg="mod modGraphic">
          <ac:chgData name="Eve Thould" userId="38451c84653f422f" providerId="LiveId" clId="{8936B976-5A7F-414A-960A-44430B7C2D72}" dt="2022-08-18T08:06:40.998" v="293" actId="1035"/>
          <ac:graphicFrameMkLst>
            <pc:docMk/>
            <pc:sldMk cId="0" sldId="268"/>
            <ac:graphicFrameMk id="120" creationId="{00000000-0000-0000-0000-000000000000}"/>
          </ac:graphicFrameMkLst>
        </pc:graphicFrameChg>
      </pc:sldChg>
      <pc:sldChg chg="modSp mod">
        <pc:chgData name="Eve Thould" userId="38451c84653f422f" providerId="LiveId" clId="{8936B976-5A7F-414A-960A-44430B7C2D72}" dt="2022-08-18T08:07:11.745" v="302" actId="20577"/>
        <pc:sldMkLst>
          <pc:docMk/>
          <pc:sldMk cId="0" sldId="269"/>
        </pc:sldMkLst>
        <pc:spChg chg="mod">
          <ac:chgData name="Eve Thould" userId="38451c84653f422f" providerId="LiveId" clId="{8936B976-5A7F-414A-960A-44430B7C2D72}" dt="2022-08-18T08:07:11.745" v="302" actId="20577"/>
          <ac:spMkLst>
            <pc:docMk/>
            <pc:sldMk cId="0" sldId="269"/>
            <ac:spMk id="127" creationId="{00000000-0000-0000-0000-000000000000}"/>
          </ac:spMkLst>
        </pc:spChg>
        <pc:graphicFrameChg chg="mod">
          <ac:chgData name="Eve Thould" userId="38451c84653f422f" providerId="LiveId" clId="{8936B976-5A7F-414A-960A-44430B7C2D72}" dt="2022-08-18T08:07:08.966" v="300" actId="1076"/>
          <ac:graphicFrameMkLst>
            <pc:docMk/>
            <pc:sldMk cId="0" sldId="269"/>
            <ac:graphicFrameMk id="128" creationId="{00000000-0000-0000-0000-000000000000}"/>
          </ac:graphicFrameMkLst>
        </pc:graphicFrameChg>
      </pc:sldChg>
      <pc:sldChg chg="modSp mod">
        <pc:chgData name="Eve Thould" userId="38451c84653f422f" providerId="LiveId" clId="{8936B976-5A7F-414A-960A-44430B7C2D72}" dt="2022-08-18T08:08:56.272" v="324" actId="20577"/>
        <pc:sldMkLst>
          <pc:docMk/>
          <pc:sldMk cId="0" sldId="270"/>
        </pc:sldMkLst>
        <pc:spChg chg="mod">
          <ac:chgData name="Eve Thould" userId="38451c84653f422f" providerId="LiveId" clId="{8936B976-5A7F-414A-960A-44430B7C2D72}" dt="2022-08-18T08:08:56.272" v="324" actId="20577"/>
          <ac:spMkLst>
            <pc:docMk/>
            <pc:sldMk cId="0" sldId="270"/>
            <ac:spMk id="2" creationId="{AA7B5F3B-B69D-A192-C038-0C0E3F7405F7}"/>
          </ac:spMkLst>
        </pc:spChg>
        <pc:spChg chg="mod">
          <ac:chgData name="Eve Thould" userId="38451c84653f422f" providerId="LiveId" clId="{8936B976-5A7F-414A-960A-44430B7C2D72}" dt="2022-08-18T08:08:48.921" v="320" actId="20577"/>
          <ac:spMkLst>
            <pc:docMk/>
            <pc:sldMk cId="0" sldId="270"/>
            <ac:spMk id="135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08:39.743" v="318" actId="14826"/>
          <ac:picMkLst>
            <pc:docMk/>
            <pc:sldMk cId="0" sldId="270"/>
            <ac:picMk id="4098" creationId="{B9AAC075-2C17-F2DA-3E15-C33BADD9903A}"/>
          </ac:picMkLst>
        </pc:picChg>
      </pc:sldChg>
      <pc:sldChg chg="modSp mod">
        <pc:chgData name="Eve Thould" userId="38451c84653f422f" providerId="LiveId" clId="{8936B976-5A7F-414A-960A-44430B7C2D72}" dt="2022-08-18T08:10:20.462" v="334" actId="14826"/>
        <pc:sldMkLst>
          <pc:docMk/>
          <pc:sldMk cId="0" sldId="271"/>
        </pc:sldMkLst>
        <pc:spChg chg="mod">
          <ac:chgData name="Eve Thould" userId="38451c84653f422f" providerId="LiveId" clId="{8936B976-5A7F-414A-960A-44430B7C2D72}" dt="2022-08-18T08:09:27.514" v="333" actId="20577"/>
          <ac:spMkLst>
            <pc:docMk/>
            <pc:sldMk cId="0" sldId="271"/>
            <ac:spMk id="143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0:20.462" v="334" actId="14826"/>
          <ac:picMkLst>
            <pc:docMk/>
            <pc:sldMk cId="0" sldId="271"/>
            <ac:picMk id="5122" creationId="{5E73DE5F-F92B-F05F-8831-A43556E33A2F}"/>
          </ac:picMkLst>
        </pc:picChg>
      </pc:sldChg>
      <pc:sldChg chg="delSp modSp mod">
        <pc:chgData name="Eve Thould" userId="38451c84653f422f" providerId="LiveId" clId="{8936B976-5A7F-414A-960A-44430B7C2D72}" dt="2022-08-18T08:21:25.873" v="440" actId="113"/>
        <pc:sldMkLst>
          <pc:docMk/>
          <pc:sldMk cId="0" sldId="272"/>
        </pc:sldMkLst>
        <pc:spChg chg="mod">
          <ac:chgData name="Eve Thould" userId="38451c84653f422f" providerId="LiveId" clId="{8936B976-5A7F-414A-960A-44430B7C2D72}" dt="2022-08-18T08:21:25.873" v="440" actId="113"/>
          <ac:spMkLst>
            <pc:docMk/>
            <pc:sldMk cId="0" sldId="272"/>
            <ac:spMk id="150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0:36.521" v="340" actId="20577"/>
          <ac:spMkLst>
            <pc:docMk/>
            <pc:sldMk cId="0" sldId="272"/>
            <ac:spMk id="151" creationId="{00000000-0000-0000-0000-000000000000}"/>
          </ac:spMkLst>
        </pc:spChg>
        <pc:picChg chg="del mod">
          <ac:chgData name="Eve Thould" userId="38451c84653f422f" providerId="LiveId" clId="{8936B976-5A7F-414A-960A-44430B7C2D72}" dt="2022-08-18T08:12:02.665" v="341" actId="21"/>
          <ac:picMkLst>
            <pc:docMk/>
            <pc:sldMk cId="0" sldId="272"/>
            <ac:picMk id="6146" creationId="{568440D0-E132-D26A-2580-EF6167C19A44}"/>
          </ac:picMkLst>
        </pc:picChg>
      </pc:sldChg>
      <pc:sldChg chg="modSp mod">
        <pc:chgData name="Eve Thould" userId="38451c84653f422f" providerId="LiveId" clId="{8936B976-5A7F-414A-960A-44430B7C2D72}" dt="2022-08-18T08:21:22.914" v="439" actId="113"/>
        <pc:sldMkLst>
          <pc:docMk/>
          <pc:sldMk cId="0" sldId="273"/>
        </pc:sldMkLst>
        <pc:spChg chg="mod">
          <ac:chgData name="Eve Thould" userId="38451c84653f422f" providerId="LiveId" clId="{8936B976-5A7F-414A-960A-44430B7C2D72}" dt="2022-08-18T08:21:22.914" v="439" actId="113"/>
          <ac:spMkLst>
            <pc:docMk/>
            <pc:sldMk cId="0" sldId="273"/>
            <ac:spMk id="158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2:21.713" v="349" actId="20577"/>
          <ac:spMkLst>
            <pc:docMk/>
            <pc:sldMk cId="0" sldId="273"/>
            <ac:spMk id="159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2:57.647" v="350" actId="14826"/>
          <ac:picMkLst>
            <pc:docMk/>
            <pc:sldMk cId="0" sldId="273"/>
            <ac:picMk id="7170" creationId="{41981815-C57B-9610-4A2C-41091F5852F2}"/>
          </ac:picMkLst>
        </pc:picChg>
      </pc:sldChg>
      <pc:sldChg chg="modSp mod">
        <pc:chgData name="Eve Thould" userId="38451c84653f422f" providerId="LiveId" clId="{8936B976-5A7F-414A-960A-44430B7C2D72}" dt="2022-08-18T08:21:19.105" v="438" actId="113"/>
        <pc:sldMkLst>
          <pc:docMk/>
          <pc:sldMk cId="0" sldId="274"/>
        </pc:sldMkLst>
        <pc:spChg chg="mod">
          <ac:chgData name="Eve Thould" userId="38451c84653f422f" providerId="LiveId" clId="{8936B976-5A7F-414A-960A-44430B7C2D72}" dt="2022-08-18T08:21:19.105" v="438" actId="113"/>
          <ac:spMkLst>
            <pc:docMk/>
            <pc:sldMk cId="0" sldId="274"/>
            <ac:spMk id="166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4:27.953" v="363" actId="1076"/>
          <ac:spMkLst>
            <pc:docMk/>
            <pc:sldMk cId="0" sldId="274"/>
            <ac:spMk id="167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4:29.452" v="364" actId="1076"/>
          <ac:picMkLst>
            <pc:docMk/>
            <pc:sldMk cId="0" sldId="274"/>
            <ac:picMk id="8194" creationId="{A10C7EBE-3FCB-0FE7-84E8-0D27D8ABF4A2}"/>
          </ac:picMkLst>
        </pc:picChg>
      </pc:sldChg>
      <pc:sldChg chg="modSp mod">
        <pc:chgData name="Eve Thould" userId="38451c84653f422f" providerId="LiveId" clId="{8936B976-5A7F-414A-960A-44430B7C2D72}" dt="2022-08-18T08:21:15.708" v="437" actId="113"/>
        <pc:sldMkLst>
          <pc:docMk/>
          <pc:sldMk cId="0" sldId="275"/>
        </pc:sldMkLst>
        <pc:spChg chg="mod">
          <ac:chgData name="Eve Thould" userId="38451c84653f422f" providerId="LiveId" clId="{8936B976-5A7F-414A-960A-44430B7C2D72}" dt="2022-08-18T08:21:15.708" v="437" actId="113"/>
          <ac:spMkLst>
            <pc:docMk/>
            <pc:sldMk cId="0" sldId="275"/>
            <ac:spMk id="174" creationId="{00000000-0000-0000-0000-000000000000}"/>
          </ac:spMkLst>
        </pc:spChg>
        <pc:spChg chg="mod">
          <ac:chgData name="Eve Thould" userId="38451c84653f422f" providerId="LiveId" clId="{8936B976-5A7F-414A-960A-44430B7C2D72}" dt="2022-08-18T08:14:57.308" v="375" actId="5793"/>
          <ac:spMkLst>
            <pc:docMk/>
            <pc:sldMk cId="0" sldId="275"/>
            <ac:spMk id="175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5:36.881" v="376" actId="14826"/>
          <ac:picMkLst>
            <pc:docMk/>
            <pc:sldMk cId="0" sldId="275"/>
            <ac:picMk id="9218" creationId="{5B286670-DA34-357B-E303-FABDB09B4235}"/>
          </ac:picMkLst>
        </pc:picChg>
      </pc:sldChg>
      <pc:sldChg chg="modSp mod">
        <pc:chgData name="Eve Thould" userId="38451c84653f422f" providerId="LiveId" clId="{8936B976-5A7F-414A-960A-44430B7C2D72}" dt="2022-08-18T08:23:30.372" v="454" actId="20577"/>
        <pc:sldMkLst>
          <pc:docMk/>
          <pc:sldMk cId="0" sldId="276"/>
        </pc:sldMkLst>
        <pc:spChg chg="mod">
          <ac:chgData name="Eve Thould" userId="38451c84653f422f" providerId="LiveId" clId="{8936B976-5A7F-414A-960A-44430B7C2D72}" dt="2022-08-18T08:21:11.348" v="436" actId="113"/>
          <ac:spMkLst>
            <pc:docMk/>
            <pc:sldMk cId="0" sldId="276"/>
            <ac:spMk id="182" creationId="{00000000-0000-0000-0000-000000000000}"/>
          </ac:spMkLst>
        </pc:spChg>
        <pc:spChg chg="mod">
          <ac:chgData name="Eve Thould" userId="38451c84653f422f" providerId="LiveId" clId="{8936B976-5A7F-414A-960A-44430B7C2D72}" dt="2022-08-18T08:23:30.372" v="454" actId="20577"/>
          <ac:spMkLst>
            <pc:docMk/>
            <pc:sldMk cId="0" sldId="276"/>
            <ac:spMk id="183" creationId="{00000000-0000-0000-0000-000000000000}"/>
          </ac:spMkLst>
        </pc:spChg>
        <pc:picChg chg="mod">
          <ac:chgData name="Eve Thould" userId="38451c84653f422f" providerId="LiveId" clId="{8936B976-5A7F-414A-960A-44430B7C2D72}" dt="2022-08-18T08:17:02.913" v="381" actId="14826"/>
          <ac:picMkLst>
            <pc:docMk/>
            <pc:sldMk cId="0" sldId="276"/>
            <ac:picMk id="10242" creationId="{AA0BAD04-48C1-87ED-8D28-2050B7962C78}"/>
          </ac:picMkLst>
        </pc:picChg>
      </pc:sldChg>
      <pc:sldChg chg="modSp mod">
        <pc:chgData name="Eve Thould" userId="38451c84653f422f" providerId="LiveId" clId="{8936B976-5A7F-414A-960A-44430B7C2D72}" dt="2022-08-18T08:23:36.476" v="455" actId="20577"/>
        <pc:sldMkLst>
          <pc:docMk/>
          <pc:sldMk cId="0" sldId="277"/>
        </pc:sldMkLst>
        <pc:spChg chg="mod">
          <ac:chgData name="Eve Thould" userId="38451c84653f422f" providerId="LiveId" clId="{8936B976-5A7F-414A-960A-44430B7C2D72}" dt="2022-08-18T08:23:36.476" v="455" actId="20577"/>
          <ac:spMkLst>
            <pc:docMk/>
            <pc:sldMk cId="0" sldId="277"/>
            <ac:spMk id="191" creationId="{00000000-0000-0000-0000-000000000000}"/>
          </ac:spMkLst>
        </pc:spChg>
      </pc:sldChg>
      <pc:sldChg chg="delSp modSp mod">
        <pc:chgData name="Eve Thould" userId="38451c84653f422f" providerId="LiveId" clId="{8936B976-5A7F-414A-960A-44430B7C2D72}" dt="2022-08-18T08:19:24.537" v="405" actId="20577"/>
        <pc:sldMkLst>
          <pc:docMk/>
          <pc:sldMk cId="0" sldId="278"/>
        </pc:sldMkLst>
        <pc:spChg chg="mod">
          <ac:chgData name="Eve Thould" userId="38451c84653f422f" providerId="LiveId" clId="{8936B976-5A7F-414A-960A-44430B7C2D72}" dt="2022-08-18T08:19:24.537" v="405" actId="20577"/>
          <ac:spMkLst>
            <pc:docMk/>
            <pc:sldMk cId="0" sldId="278"/>
            <ac:spMk id="199" creationId="{00000000-0000-0000-0000-000000000000}"/>
          </ac:spMkLst>
        </pc:spChg>
        <pc:picChg chg="del">
          <ac:chgData name="Eve Thould" userId="38451c84653f422f" providerId="LiveId" clId="{8936B976-5A7F-414A-960A-44430B7C2D72}" dt="2022-08-18T08:19:17.951" v="400" actId="21"/>
          <ac:picMkLst>
            <pc:docMk/>
            <pc:sldMk cId="0" sldId="278"/>
            <ac:picMk id="11268" creationId="{163C695E-6E77-B588-ECC8-BBB2C31E36C8}"/>
          </ac:picMkLst>
        </pc:picChg>
      </pc:sldChg>
      <pc:sldChg chg="modSp mod">
        <pc:chgData name="Eve Thould" userId="38451c84653f422f" providerId="LiveId" clId="{8936B976-5A7F-414A-960A-44430B7C2D72}" dt="2022-08-18T08:21:38.117" v="441" actId="20577"/>
        <pc:sldMkLst>
          <pc:docMk/>
          <pc:sldMk cId="0" sldId="279"/>
        </pc:sldMkLst>
        <pc:spChg chg="mod">
          <ac:chgData name="Eve Thould" userId="38451c84653f422f" providerId="LiveId" clId="{8936B976-5A7F-414A-960A-44430B7C2D72}" dt="2022-08-18T08:21:38.117" v="441" actId="20577"/>
          <ac:spMkLst>
            <pc:docMk/>
            <pc:sldMk cId="0" sldId="279"/>
            <ac:spMk id="207" creationId="{00000000-0000-0000-0000-000000000000}"/>
          </ac:spMkLst>
        </pc:spChg>
      </pc:sldChg>
      <pc:sldChg chg="delSp modSp mod">
        <pc:chgData name="Eve Thould" userId="38451c84653f422f" providerId="LiveId" clId="{8936B976-5A7F-414A-960A-44430B7C2D72}" dt="2022-08-18T08:21:50.808" v="449" actId="20577"/>
        <pc:sldMkLst>
          <pc:docMk/>
          <pc:sldMk cId="0" sldId="280"/>
        </pc:sldMkLst>
        <pc:spChg chg="mod">
          <ac:chgData name="Eve Thould" userId="38451c84653f422f" providerId="LiveId" clId="{8936B976-5A7F-414A-960A-44430B7C2D72}" dt="2022-08-18T08:21:50.808" v="449" actId="20577"/>
          <ac:spMkLst>
            <pc:docMk/>
            <pc:sldMk cId="0" sldId="280"/>
            <ac:spMk id="215" creationId="{00000000-0000-0000-0000-000000000000}"/>
          </ac:spMkLst>
        </pc:spChg>
        <pc:picChg chg="del mod">
          <ac:chgData name="Eve Thould" userId="38451c84653f422f" providerId="LiveId" clId="{8936B976-5A7F-414A-960A-44430B7C2D72}" dt="2022-08-18T08:20:56.475" v="432" actId="21"/>
          <ac:picMkLst>
            <pc:docMk/>
            <pc:sldMk cId="0" sldId="280"/>
            <ac:picMk id="2" creationId="{B5BB0E36-3303-CC5E-E82A-8F42B7D59C19}"/>
          </ac:picMkLst>
        </pc:picChg>
      </pc:sldChg>
      <pc:sldChg chg="modSp mod">
        <pc:chgData name="Eve Thould" userId="38451c84653f422f" providerId="LiveId" clId="{8936B976-5A7F-414A-960A-44430B7C2D72}" dt="2022-08-18T08:22:11.114" v="451" actId="255"/>
        <pc:sldMkLst>
          <pc:docMk/>
          <pc:sldMk cId="0" sldId="281"/>
        </pc:sldMkLst>
        <pc:spChg chg="mod">
          <ac:chgData name="Eve Thould" userId="38451c84653f422f" providerId="LiveId" clId="{8936B976-5A7F-414A-960A-44430B7C2D72}" dt="2022-08-18T08:22:11.114" v="451" actId="255"/>
          <ac:spMkLst>
            <pc:docMk/>
            <pc:sldMk cId="0" sldId="281"/>
            <ac:spMk id="223" creationId="{00000000-0000-0000-0000-000000000000}"/>
          </ac:spMkLst>
        </pc:spChg>
      </pc:sldChg>
      <pc:sldChg chg="modSp mod">
        <pc:chgData name="Eve Thould" userId="38451c84653f422f" providerId="LiveId" clId="{8936B976-5A7F-414A-960A-44430B7C2D72}" dt="2022-08-18T08:22:03.948" v="450" actId="1076"/>
        <pc:sldMkLst>
          <pc:docMk/>
          <pc:sldMk cId="0" sldId="282"/>
        </pc:sldMkLst>
        <pc:spChg chg="mod">
          <ac:chgData name="Eve Thould" userId="38451c84653f422f" providerId="LiveId" clId="{8936B976-5A7F-414A-960A-44430B7C2D72}" dt="2022-08-18T08:22:03.948" v="450" actId="1076"/>
          <ac:spMkLst>
            <pc:docMk/>
            <pc:sldMk cId="0" sldId="282"/>
            <ac:spMk id="229" creationId="{00000000-0000-0000-0000-000000000000}"/>
          </ac:spMkLst>
        </pc:spChg>
      </pc:sldChg>
      <pc:sldChg chg="modSp new mod">
        <pc:chgData name="Eve Thould" userId="38451c84653f422f" providerId="LiveId" clId="{8936B976-5A7F-414A-960A-44430B7C2D72}" dt="2022-08-18T06:55:48.787" v="55" actId="20577"/>
        <pc:sldMkLst>
          <pc:docMk/>
          <pc:sldMk cId="2106029218" sldId="284"/>
        </pc:sldMkLst>
        <pc:spChg chg="mod">
          <ac:chgData name="Eve Thould" userId="38451c84653f422f" providerId="LiveId" clId="{8936B976-5A7F-414A-960A-44430B7C2D72}" dt="2022-08-18T06:51:38.884" v="19" actId="20577"/>
          <ac:spMkLst>
            <pc:docMk/>
            <pc:sldMk cId="2106029218" sldId="284"/>
            <ac:spMk id="2" creationId="{C7BC66B2-4FD2-4D80-89F1-B22D4F921E05}"/>
          </ac:spMkLst>
        </pc:spChg>
        <pc:spChg chg="mod">
          <ac:chgData name="Eve Thould" userId="38451c84653f422f" providerId="LiveId" clId="{8936B976-5A7F-414A-960A-44430B7C2D72}" dt="2022-08-18T06:55:48.787" v="55" actId="20577"/>
          <ac:spMkLst>
            <pc:docMk/>
            <pc:sldMk cId="2106029218" sldId="284"/>
            <ac:spMk id="3" creationId="{E254F97D-06A1-47D1-8C60-57F8F3BD6548}"/>
          </ac:spMkLst>
        </pc:spChg>
      </pc:sldChg>
      <pc:sldChg chg="modSp new mod">
        <pc:chgData name="Eve Thould" userId="38451c84653f422f" providerId="LiveId" clId="{8936B976-5A7F-414A-960A-44430B7C2D72}" dt="2022-08-18T06:57:13.260" v="67" actId="20577"/>
        <pc:sldMkLst>
          <pc:docMk/>
          <pc:sldMk cId="466626209" sldId="285"/>
        </pc:sldMkLst>
        <pc:spChg chg="mod">
          <ac:chgData name="Eve Thould" userId="38451c84653f422f" providerId="LiveId" clId="{8936B976-5A7F-414A-960A-44430B7C2D72}" dt="2022-08-18T06:54:59.195" v="39" actId="20577"/>
          <ac:spMkLst>
            <pc:docMk/>
            <pc:sldMk cId="466626209" sldId="285"/>
            <ac:spMk id="2" creationId="{C6D3B851-F0D1-4628-B533-C9EF0A19D522}"/>
          </ac:spMkLst>
        </pc:spChg>
        <pc:spChg chg="mod">
          <ac:chgData name="Eve Thould" userId="38451c84653f422f" providerId="LiveId" clId="{8936B976-5A7F-414A-960A-44430B7C2D72}" dt="2022-08-18T06:57:13.260" v="67" actId="20577"/>
          <ac:spMkLst>
            <pc:docMk/>
            <pc:sldMk cId="466626209" sldId="285"/>
            <ac:spMk id="3" creationId="{86720D1E-4E23-46C6-A7BD-18A126A4EE87}"/>
          </ac:spMkLst>
        </pc:spChg>
      </pc:sldChg>
      <pc:sldChg chg="modSp add mod">
        <pc:chgData name="Eve Thould" userId="38451c84653f422f" providerId="LiveId" clId="{8936B976-5A7F-414A-960A-44430B7C2D72}" dt="2022-08-18T06:59:46.455" v="127" actId="14100"/>
        <pc:sldMkLst>
          <pc:docMk/>
          <pc:sldMk cId="3022789968" sldId="286"/>
        </pc:sldMkLst>
        <pc:spChg chg="mod">
          <ac:chgData name="Eve Thould" userId="38451c84653f422f" providerId="LiveId" clId="{8936B976-5A7F-414A-960A-44430B7C2D72}" dt="2022-08-18T06:58:31.156" v="105" actId="1035"/>
          <ac:spMkLst>
            <pc:docMk/>
            <pc:sldMk cId="3022789968" sldId="286"/>
            <ac:spMk id="64" creationId="{00000000-0000-0000-0000-000000000000}"/>
          </ac:spMkLst>
        </pc:spChg>
        <pc:spChg chg="mod">
          <ac:chgData name="Eve Thould" userId="38451c84653f422f" providerId="LiveId" clId="{8936B976-5A7F-414A-960A-44430B7C2D72}" dt="2022-08-18T06:59:46.455" v="127" actId="14100"/>
          <ac:spMkLst>
            <pc:docMk/>
            <pc:sldMk cId="3022789968" sldId="286"/>
            <ac:spMk id="65" creationId="{00000000-0000-0000-0000-000000000000}"/>
          </ac:spMkLst>
        </pc:spChg>
        <pc:picChg chg="mod">
          <ac:chgData name="Eve Thould" userId="38451c84653f422f" providerId="LiveId" clId="{8936B976-5A7F-414A-960A-44430B7C2D72}" dt="2022-08-18T06:59:37.375" v="123" actId="14826"/>
          <ac:picMkLst>
            <pc:docMk/>
            <pc:sldMk cId="3022789968" sldId="286"/>
            <ac:picMk id="2050" creationId="{3C46445F-8364-DACD-7F64-A330E11A5193}"/>
          </ac:picMkLst>
        </pc:picChg>
      </pc:sldChg>
      <pc:sldChg chg="modSp add mod">
        <pc:chgData name="Eve Thould" userId="38451c84653f422f" providerId="LiveId" clId="{8936B976-5A7F-414A-960A-44430B7C2D72}" dt="2022-08-18T07:51:11.174" v="149" actId="255"/>
        <pc:sldMkLst>
          <pc:docMk/>
          <pc:sldMk cId="3714291154" sldId="287"/>
        </pc:sldMkLst>
        <pc:spChg chg="mod">
          <ac:chgData name="Eve Thould" userId="38451c84653f422f" providerId="LiveId" clId="{8936B976-5A7F-414A-960A-44430B7C2D72}" dt="2022-08-18T07:50:19.249" v="136" actId="20577"/>
          <ac:spMkLst>
            <pc:docMk/>
            <pc:sldMk cId="3714291154" sldId="287"/>
            <ac:spMk id="72" creationId="{00000000-0000-0000-0000-000000000000}"/>
          </ac:spMkLst>
        </pc:spChg>
        <pc:spChg chg="mod">
          <ac:chgData name="Eve Thould" userId="38451c84653f422f" providerId="LiveId" clId="{8936B976-5A7F-414A-960A-44430B7C2D72}" dt="2022-08-18T07:51:11.174" v="149" actId="255"/>
          <ac:spMkLst>
            <pc:docMk/>
            <pc:sldMk cId="3714291154" sldId="287"/>
            <ac:spMk id="73" creationId="{00000000-0000-0000-0000-000000000000}"/>
          </ac:spMkLst>
        </pc:spChg>
      </pc:sldChg>
      <pc:sldChg chg="modSp add mod">
        <pc:chgData name="Eve Thould" userId="38451c84653f422f" providerId="LiveId" clId="{8936B976-5A7F-414A-960A-44430B7C2D72}" dt="2022-08-18T08:06:14.192" v="263" actId="20577"/>
        <pc:sldMkLst>
          <pc:docMk/>
          <pc:sldMk cId="3460619714" sldId="288"/>
        </pc:sldMkLst>
        <pc:spChg chg="mod">
          <ac:chgData name="Eve Thould" userId="38451c84653f422f" providerId="LiveId" clId="{8936B976-5A7F-414A-960A-44430B7C2D72}" dt="2022-08-18T08:04:05.824" v="243" actId="1036"/>
          <ac:spMkLst>
            <pc:docMk/>
            <pc:sldMk cId="3460619714" sldId="288"/>
            <ac:spMk id="110" creationId="{00000000-0000-0000-0000-000000000000}"/>
          </ac:spMkLst>
        </pc:spChg>
        <pc:spChg chg="mod">
          <ac:chgData name="Eve Thould" userId="38451c84653f422f" providerId="LiveId" clId="{8936B976-5A7F-414A-960A-44430B7C2D72}" dt="2022-08-18T08:06:14.192" v="263" actId="20577"/>
          <ac:spMkLst>
            <pc:docMk/>
            <pc:sldMk cId="3460619714" sldId="288"/>
            <ac:spMk id="111" creationId="{00000000-0000-0000-0000-000000000000}"/>
          </ac:spMkLst>
        </pc:spChg>
      </pc:sldChg>
      <pc:sldMasterChg chg="modSp mod">
        <pc:chgData name="Eve Thould" userId="38451c84653f422f" providerId="LiveId" clId="{8936B976-5A7F-414A-960A-44430B7C2D72}" dt="2022-08-18T08:22:31.146" v="453" actId="20577"/>
        <pc:sldMasterMkLst>
          <pc:docMk/>
          <pc:sldMasterMk cId="0" sldId="2147483648"/>
        </pc:sldMasterMkLst>
        <pc:spChg chg="mod">
          <ac:chgData name="Eve Thould" userId="38451c84653f422f" providerId="LiveId" clId="{8936B976-5A7F-414A-960A-44430B7C2D72}" dt="2022-08-18T08:22:31.146" v="453" actId="20577"/>
          <ac:spMkLst>
            <pc:docMk/>
            <pc:sldMasterMk cId="0" sldId="2147483648"/>
            <ac:spMk id="11" creationId="{00000000-0000-0000-0000-000000000000}"/>
          </ac:spMkLst>
        </pc:spChg>
      </pc:sldMasterChg>
    </pc:docChg>
  </pc:docChgLst>
  <pc:docChgLst>
    <pc:chgData name="Eve Thould" userId="38451c84653f422f" providerId="LiveId" clId="{3BF53857-161F-4F9B-A126-B9715E367AF5}"/>
    <pc:docChg chg="modSld">
      <pc:chgData name="Eve Thould" userId="38451c84653f422f" providerId="LiveId" clId="{3BF53857-161F-4F9B-A126-B9715E367AF5}" dt="2022-08-18T15:25:21.372" v="18" actId="20577"/>
      <pc:docMkLst>
        <pc:docMk/>
      </pc:docMkLst>
      <pc:sldChg chg="modSp mod">
        <pc:chgData name="Eve Thould" userId="38451c84653f422f" providerId="LiveId" clId="{3BF53857-161F-4F9B-A126-B9715E367AF5}" dt="2022-08-18T15:25:21.372" v="18" actId="20577"/>
        <pc:sldMkLst>
          <pc:docMk/>
          <pc:sldMk cId="0" sldId="268"/>
        </pc:sldMkLst>
        <pc:graphicFrameChg chg="modGraphic">
          <ac:chgData name="Eve Thould" userId="38451c84653f422f" providerId="LiveId" clId="{3BF53857-161F-4F9B-A126-B9715E367AF5}" dt="2022-08-18T15:25:21.372" v="18" actId="20577"/>
          <ac:graphicFrameMkLst>
            <pc:docMk/>
            <pc:sldMk cId="0" sldId="268"/>
            <ac:graphicFrameMk id="120" creationId="{00000000-0000-0000-0000-000000000000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ssets.publishing.service.gov.uk/government/uploads/system/uploads/attachment_data/file/284428/oft911.pdf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ich.co.uk/consumer-rights/regulations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citizensadvice.org.uk/about-us/our-work/citizens-advice-consumer-work/the-consumer-rights-act-2015/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4" name="Google Shape;2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77" name="Google Shape;7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8" name="Google Shape;7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5" name="Google Shape;85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1" name="Google Shape;91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Slide from 1.6 Governance to remind of the responsibilities that organisations face.</a:t>
            </a:r>
            <a:endParaRPr dirty="0"/>
          </a:p>
        </p:txBody>
      </p:sp>
      <p:sp>
        <p:nvSpPr>
          <p:cNvPr id="92" name="Google Shape;92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99" name="Google Shape;9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0" name="Google Shape;100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7" name="Google Shape;1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07" name="Google Shape;107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8" name="Google Shape;108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09948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5" name="Google Shape;115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EEA = European Economic Area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Data portability: the right to obtain and use own personal data for own purposes across different services.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Automated decision-making: when decisions are made without human intervention (eg social media algorithms’ decision what posts to show you).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Profiling: auto-processing personal data to evaluate specific things about an individual (eg your interests in seeing specific types of sponsored (paid) adverts  on social media).</a:t>
            </a:r>
            <a:endParaRPr dirty="0"/>
          </a:p>
        </p:txBody>
      </p:sp>
      <p:sp>
        <p:nvSpPr>
          <p:cNvPr id="116" name="Google Shape;116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3" name="Google Shape;12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Freedom of information requests: https://www.gov.uk/make-a-freedom-of-information-request</a:t>
            </a:r>
            <a:endParaRPr dirty="0"/>
          </a:p>
        </p:txBody>
      </p:sp>
      <p:sp>
        <p:nvSpPr>
          <p:cNvPr id="124" name="Google Shape;124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19</a:t>
            </a:fld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1" name="Google Shape;13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2" name="Google Shape;132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9" name="Google Shape;13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Some people claim the ‘freedom of speech’ to say what they like to whom they like. 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essence of the law is  – you may have the right to hold an opinion but not to express it in a way that breaches the Equality Act under the four types of discrimination against people in the protected characteristics categories.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test of discrimination is from the victim’s viewpoint. If they feel offended/distressed about how they have been spoken to or treated because if they fall into one of the protected characteristics categories – the perpetrator cannot claim it was just a joke or in ‘fun’.  It’s not about their intent – it’s about how they made someone feel because of being any of the protected characteristics categories.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0" name="Google Shape;140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21</a:t>
            </a:fld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1" name="Google Shape;3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7" name="Google Shape;147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Employment Act 2002: https://www.bclplaw.com/images/content/6/3/v2/636/UK-EmploymentLaw-10-02.pdf</a:t>
            </a:r>
            <a:endParaRPr dirty="0"/>
          </a:p>
        </p:txBody>
      </p:sp>
      <p:sp>
        <p:nvSpPr>
          <p:cNvPr id="148" name="Google Shape;148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22</a:t>
            </a:fld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5" name="Google Shape;155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dirty="0"/>
              <a:t>Tutor note: Employment Rights Act 1996: https://www.netlawman.co.uk/ia/era-1996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56" name="Google Shape;156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3" name="Google Shape;163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4" name="Google Shape;164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1" name="Google Shape;171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72" name="Google Shape;172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9" name="Google Shape;179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0" name="Google Shape;180;p2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7" name="Google Shape;187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Class discussion -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the next slide.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u="sng" dirty="0">
                <a:solidFill>
                  <a:srgbClr val="0563C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https://assets.publishing.service.gov.uk/government/uploads/system/uploads/attachment_data/file/284428/oft911.pdf</a:t>
            </a:r>
            <a:endParaRPr lang="en-US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8" name="Google Shape;188;p2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5" name="Google Shape;195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6" name="Google Shape;196;p2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28</a:t>
            </a:fld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3" name="Google Shape;203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 From section 1.1 PowerPoint 3.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Class discussion – reasons why laws like the Competition Act are needed.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Why would competitors work together?  Draw out the potential for fixing prices across the country. How might that benefit the organisations?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The banned practices follow on the next slide.</a:t>
            </a:r>
            <a:endParaRPr dirty="0"/>
          </a:p>
        </p:txBody>
      </p:sp>
      <p:sp>
        <p:nvSpPr>
          <p:cNvPr id="204" name="Google Shape;204;p2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29</a:t>
            </a:fld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1" name="Google Shape;21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notes: From PowerPoint 3 – trading environments 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Class discussion the main consumer protection law is now the  Consumer Rights Act 2015 – designed to clarify and incorporate several previous Acts (Sale of Goods 1979, Supply of Goods and Services 1982, Unfair Terms in Consumer Contract Regulations 1999)</a:t>
            </a:r>
            <a:endParaRPr dirty="0"/>
          </a:p>
        </p:txBody>
      </p:sp>
      <p:sp>
        <p:nvSpPr>
          <p:cNvPr id="212" name="Google Shape;212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30</a:t>
            </a:fld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9" name="Google Shape;219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dirty="0"/>
              <a:t>Tutor notes: Consumer protection association Which? offers a range of guides on each element of consumer protection legislation: </a:t>
            </a:r>
            <a:r>
              <a:rPr lang="en-US" sz="12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https://www.which.co.uk/consumer-rights/regulations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dirty="0"/>
              <a:t>The Citizens Advice link (</a:t>
            </a:r>
            <a:r>
              <a:rPr lang="en-US" sz="1200" u="sng" dirty="0">
                <a:solidFill>
                  <a:srgbClr val="0563C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https://www.citizensadvice.org.uk/about-us/our-work/citizens-advice-consumer-work/the-consumer-rights-act-2015/</a:t>
            </a:r>
            <a:r>
              <a:rPr lang="en-US" sz="1200" u="sng" dirty="0">
                <a:solidFill>
                  <a:srgbClr val="0563C1"/>
                </a:solidFill>
              </a:rPr>
              <a:t>) </a:t>
            </a:r>
            <a:endParaRPr lang="en-US" sz="1100"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 leads to more in-depth relevant information on the Consumer Rights Act 2015.</a:t>
            </a:r>
            <a:endParaRPr dirty="0"/>
          </a:p>
        </p:txBody>
      </p:sp>
      <p:sp>
        <p:nvSpPr>
          <p:cNvPr id="220" name="Google Shape;220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31</a:t>
            </a:fld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7" name="Google Shape;3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8" name="Google Shape;38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6" name="Google Shape;226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2" name="Google Shape;232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45" name="Google Shape;4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Source; ICO https://www.infosecurity-magazine.com/news/fines-ico-surge-1580/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https://www.tessian.com/blog/biggest-gdpr-fines-2020/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Tutor Notes: GDPR has been incorporated into the UK’s Data Protection Act 2018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r>
              <a:rPr lang="en-US" dirty="0"/>
              <a:t>Source: https://ico.org.uk/for-organisations/dp-at-the-end-of-the-transition-period/data-protection-and-the-eu-in-detail/the-uk-gdpr/#:~:text=Yes.,and%20obligations%20remain%20the%20same.</a:t>
            </a:r>
            <a:endParaRPr dirty="0"/>
          </a:p>
        </p:txBody>
      </p:sp>
      <p:sp>
        <p:nvSpPr>
          <p:cNvPr id="46" name="Google Shape;46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53" name="Google Shape;5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Source: https://www.hse.gov.uk/statistics/enforcement.pdf</a:t>
            </a:r>
            <a:endParaRPr dirty="0"/>
          </a:p>
        </p:txBody>
      </p:sp>
      <p:sp>
        <p:nvSpPr>
          <p:cNvPr id="54" name="Google Shape;5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1" name="Google Shape;6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1" name="Google Shape;6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62" name="Google Shape;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65750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" name="Google Shape;6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Case studies https://www.equalityhumanrights.com/en/our-legal-action/inquiries-and-investigations</a:t>
            </a:r>
            <a:endParaRPr dirty="0"/>
          </a:p>
        </p:txBody>
      </p:sp>
      <p:sp>
        <p:nvSpPr>
          <p:cNvPr id="70" name="Google Shape;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9" name="Google Shape;6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Tutor note: Case studies https://www.equalityhumanrights.com/en/our-legal-action/inquiries-and-investigations</a:t>
            </a:r>
            <a:endParaRPr dirty="0"/>
          </a:p>
        </p:txBody>
      </p:sp>
      <p:sp>
        <p:nvSpPr>
          <p:cNvPr id="70" name="Google Shape;70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5680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0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/>
            </a:lvl1pPr>
            <a:lvl2pPr marL="914400" lvl="1" indent="-342900" algn="l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2286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/>
            </a:lvl3pPr>
            <a:lvl4pPr marL="1828800" lvl="3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5pPr>
            <a:lvl6pPr marL="2743200" lvl="5" indent="-342900" algn="l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»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9"/>
          <p:cNvSpPr txBox="1"/>
          <p:nvPr/>
        </p:nvSpPr>
        <p:spPr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0" i="0" u="none" strike="noStrike" cap="none" dirty="0">
                <a:solidFill>
                  <a:srgbClr val="D9D9D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</p:txBody>
      </p:sp>
      <p:sp>
        <p:nvSpPr>
          <p:cNvPr id="11" name="Google Shape;11;p29"/>
          <p:cNvSpPr txBox="1"/>
          <p:nvPr/>
        </p:nvSpPr>
        <p:spPr>
          <a:xfrm>
            <a:off x="7135453" y="6480000"/>
            <a:ext cx="1447800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r>
              <a:rPr lang="en-US" sz="9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of 33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-US" sz="11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endParaRPr sz="11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" name="Google Shape;12;p2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184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400" b="1" i="0" u="none" strike="noStrike" cap="none">
                <a:solidFill>
                  <a:srgbClr val="E30613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rgbClr val="CC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29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Clr>
                <a:srgbClr val="0077E3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rgbClr val="E30613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21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29"/>
          <p:cNvSpPr/>
          <p:nvPr/>
        </p:nvSpPr>
        <p:spPr>
          <a:xfrm>
            <a:off x="468312" y="145670"/>
            <a:ext cx="60912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T-Level Technical Qualification in</a:t>
            </a:r>
            <a:br>
              <a:rPr lang="en-US" sz="1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1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Management and Administration (Level 3)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400"/>
              <a:buFont typeface="Arial"/>
              <a:buNone/>
            </a:pPr>
            <a:r>
              <a:rPr lang="en-US" sz="1400" b="0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300 Management and Administration Core</a:t>
            </a:r>
            <a:endParaRPr sz="1400" b="0" dirty="0">
              <a:solidFill>
                <a:srgbClr val="0077E3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5" name="Google Shape;15;p29"/>
          <p:cNvCxnSpPr/>
          <p:nvPr/>
        </p:nvCxnSpPr>
        <p:spPr>
          <a:xfrm>
            <a:off x="457200" y="900000"/>
            <a:ext cx="8229600" cy="0"/>
          </a:xfrm>
          <a:prstGeom prst="straightConnector1">
            <a:avLst/>
          </a:prstGeom>
          <a:noFill/>
          <a:ln w="9525" cap="flat" cmpd="sng">
            <a:solidFill>
              <a:srgbClr val="0077E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" name="Google Shape;1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724650" y="184425"/>
            <a:ext cx="1962150" cy="40957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29"/>
          <p:cNvSpPr txBox="1"/>
          <p:nvPr/>
        </p:nvSpPr>
        <p:spPr>
          <a:xfrm>
            <a:off x="2240816" y="6117027"/>
            <a:ext cx="4572000" cy="2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4444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© 2022 City and Guilds of London Institute. All rights reserved.</a:t>
            </a:r>
            <a:endParaRPr sz="800" dirty="0"/>
          </a:p>
        </p:txBody>
      </p:sp>
      <p:pic>
        <p:nvPicPr>
          <p:cNvPr id="3" name="Picture 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C11594C6-7C96-F096-524F-2291AE6D7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045704" y="6051296"/>
            <a:ext cx="530352" cy="323088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A%20Quick%20Guid%20to%20Competition%20-%20Gov.uk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Consumer%20rights%20-%20Which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hyperlink" Target="Consumer%20Rights%20Act%20-%20Citizens%20Advice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"/>
          <p:cNvSpPr txBox="1">
            <a:spLocks noGrp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endParaRPr b="1" dirty="0"/>
          </a:p>
          <a:p>
            <a:pPr marL="0" lvl="0" indent="0" algn="ctr" rtl="0">
              <a:lnSpc>
                <a:spcPct val="36363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600" dirty="0">
                <a:solidFill>
                  <a:schemeClr val="lt1"/>
                </a:solidFill>
              </a:rPr>
              <a:t>PowerPoint presentation</a:t>
            </a:r>
            <a:endParaRPr dirty="0"/>
          </a:p>
        </p:txBody>
      </p:sp>
      <p:sp>
        <p:nvSpPr>
          <p:cNvPr id="27" name="Google Shape;27;p1"/>
          <p:cNvSpPr txBox="1"/>
          <p:nvPr/>
        </p:nvSpPr>
        <p:spPr>
          <a:xfrm>
            <a:off x="457200" y="2209800"/>
            <a:ext cx="8001000" cy="738664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AutoNum type="arabicPeriod"/>
            </a:pPr>
            <a:r>
              <a:rPr lang="en-US" sz="24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Business context</a:t>
            </a:r>
            <a:endParaRPr sz="2400" b="1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1"/>
          <p:cNvSpPr txBox="1">
            <a:spLocks noGrp="1"/>
          </p:cNvSpPr>
          <p:nvPr>
            <p:ph type="title"/>
          </p:nvPr>
        </p:nvSpPr>
        <p:spPr>
          <a:xfrm>
            <a:off x="457200" y="2971800"/>
            <a:ext cx="8153400" cy="251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PowerPoint 14: The range of frameworks and regulatory bodies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457200" y="92241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and Human Rights Commission (1)</a:t>
            </a:r>
            <a:endParaRPr dirty="0"/>
          </a:p>
        </p:txBody>
      </p:sp>
      <p:sp>
        <p:nvSpPr>
          <p:cNvPr id="73" name="Google Shape;73;p7"/>
          <p:cNvSpPr txBox="1">
            <a:spLocks noGrp="1"/>
          </p:cNvSpPr>
          <p:nvPr>
            <p:ph type="body" idx="1"/>
          </p:nvPr>
        </p:nvSpPr>
        <p:spPr>
          <a:xfrm>
            <a:off x="457200" y="1340512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To enforce the legislation of the Equality Act 2010. 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Reduce inequalities/eliminate discrimination.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Promote and protect human rights.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Protect people’s fairness, dignity, respect .</a:t>
            </a:r>
            <a:endParaRPr sz="2000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A45A082-7525-493F-87A2-3509FF0A3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714500" y="4162317"/>
            <a:ext cx="5715000" cy="190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7"/>
          <p:cNvSpPr txBox="1">
            <a:spLocks noGrp="1"/>
          </p:cNvSpPr>
          <p:nvPr>
            <p:ph type="title"/>
          </p:nvPr>
        </p:nvSpPr>
        <p:spPr>
          <a:xfrm>
            <a:off x="457200" y="922412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and Human Rights Commission (2)</a:t>
            </a:r>
            <a:endParaRPr dirty="0"/>
          </a:p>
        </p:txBody>
      </p:sp>
      <p:sp>
        <p:nvSpPr>
          <p:cNvPr id="73" name="Google Shape;73;p7"/>
          <p:cNvSpPr txBox="1">
            <a:spLocks noGrp="1"/>
          </p:cNvSpPr>
          <p:nvPr>
            <p:ph type="body" idx="1"/>
          </p:nvPr>
        </p:nvSpPr>
        <p:spPr>
          <a:xfrm>
            <a:off x="457200" y="13050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Powers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Investigate complaints of unfair/unequal treatment 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Offer legal assistance to victims of discrimination</a:t>
            </a:r>
            <a:endParaRPr sz="20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2000" dirty="0"/>
              <a:t>    (not cases of human rights issues only)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Intervention: expert submissions in court cases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Court orders restraining actions/failure to comply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Judicial reviews if public bodies breach legislation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dirty="0"/>
              <a:t>Recent investigations include whether the BBC pays women and men the same for equal work (no it didn’t). Allegations of anti-Semitism in the Labour Party.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3714291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title"/>
          </p:nvPr>
        </p:nvSpPr>
        <p:spPr>
          <a:xfrm>
            <a:off x="457200" y="952238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Prosecution services – regulatory bodies</a:t>
            </a:r>
            <a:endParaRPr dirty="0"/>
          </a:p>
        </p:txBody>
      </p:sp>
      <p:sp>
        <p:nvSpPr>
          <p:cNvPr id="81" name="Google Shape;81;p8"/>
          <p:cNvSpPr txBox="1">
            <a:spLocks noGrp="1"/>
          </p:cNvSpPr>
          <p:nvPr>
            <p:ph type="body" idx="1"/>
          </p:nvPr>
        </p:nvSpPr>
        <p:spPr>
          <a:xfrm>
            <a:off x="457200" y="1334826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regulatory bodies have the power to bring their own prosecutions to court. 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Powers of prosecution 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</a:rPr>
              <a:t>ICO</a:t>
            </a:r>
            <a:r>
              <a:rPr lang="en-US" sz="1800" b="1" dirty="0"/>
              <a:t>:</a:t>
            </a:r>
            <a:r>
              <a:rPr lang="en-US" sz="1800" dirty="0"/>
              <a:t> can prosecute individuals and organisations for civil breaches, contraventions and criminal offences of data protection laws.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</a:rPr>
              <a:t>HSE</a:t>
            </a:r>
            <a:r>
              <a:rPr lang="en-US" sz="1800" b="1" dirty="0"/>
              <a:t>:</a:t>
            </a:r>
            <a:r>
              <a:rPr lang="en-US" sz="1800" dirty="0"/>
              <a:t> The Health and Safety at Work Act 1974 is a criminal law enforced by HSE and local authorities. Can prosecute all breaches except individual or corporate manslaughter.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Equality and Advisory Support Services</a:t>
            </a: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has no powers of investigation or prosecution.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Equality and Human Rights Commission</a:t>
            </a:r>
            <a:r>
              <a:rPr lang="en-US" sz="1800" b="1" dirty="0"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 prosecutes equality and discrimination cases. The Human Right Act 1998 states only the victim of a breach can take legal action.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0" lvl="3" indent="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Organisations with no such powers have to work with other prosecution services to bring their case to court.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Prosecution services – others </a:t>
            </a:r>
            <a:endParaRPr dirty="0"/>
          </a:p>
        </p:txBody>
      </p:sp>
      <p:sp>
        <p:nvSpPr>
          <p:cNvPr id="88" name="Google Shape;88;p9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424936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Some regulatory bodies have to liaise with other prosecution services to bring civil and criminal cases to court.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Partners in prosecution 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County Courts and Tribunals Judiciary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responsible for prosecuting civil cases.</a:t>
            </a: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Crown Prosecution Service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prosecutes criminal cases investigated by the police and other organisations in England and Wales.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Public Prosecution Services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prosecutes criminal cases in Northern Ireland.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b="1" dirty="0">
                <a:solidFill>
                  <a:srgbClr val="0077E3"/>
                </a:solidFill>
                <a:latin typeface="Arial"/>
                <a:ea typeface="Arial"/>
                <a:cs typeface="Arial"/>
                <a:sym typeface="Arial"/>
              </a:rPr>
              <a:t>Procurator Fiscal</a:t>
            </a: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: prosecutes criminal cases in Scotland.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dirty="0"/>
              <a:t>Enforcement through prosecutions is a first/last resort in regulating individual and organisational behaviours, depending on the seriousness of any breaches and the potential or actual consequences.</a:t>
            </a: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Governance – regulatory environments</a:t>
            </a:r>
            <a:endParaRPr dirty="0"/>
          </a:p>
        </p:txBody>
      </p:sp>
      <p:sp>
        <p:nvSpPr>
          <p:cNvPr id="95" name="Google Shape;95;p10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</a:rPr>
              <a:t>Remember this? </a:t>
            </a:r>
            <a:r>
              <a:rPr lang="en-US" sz="1800" dirty="0"/>
              <a:t>All organisations have to comply with the law and regulations regarding how they conduct their operational activities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All organisations – regulatory environments</a:t>
            </a:r>
            <a:endParaRPr sz="1800" b="1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Health and safety laws – staff and visitors.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and labour laws – employees rights.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Finance regulations – such as payroll, HMRC.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Data protection laws and security regulations.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Contracts and agreements with third parties.</a:t>
            </a:r>
            <a:endParaRPr sz="1800" dirty="0">
              <a:latin typeface="Calibri"/>
              <a:ea typeface="Calibri"/>
              <a:cs typeface="Calibri"/>
              <a:sym typeface="Calibri"/>
            </a:endParaRPr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Sector-specific permits, licences, permissions.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Anti-trust and anti money laundering regulations.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Advertising and consumer protection laws.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Whether setting up or running a business, no matter if incorporated or not, a non-profit or profit-making enterprise – all organisations are legally required to follow regulatory requirements.</a:t>
            </a:r>
            <a:endParaRPr sz="18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impacts of legislation on organisations</a:t>
            </a:r>
            <a:endParaRPr dirty="0"/>
          </a:p>
        </p:txBody>
      </p:sp>
      <p:sp>
        <p:nvSpPr>
          <p:cNvPr id="103" name="Google Shape;103;p11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Legislation and regulations are designed to protect those with a weaker position in any balance of power. 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Protective reasons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Individuals working in large firms.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Customers of any organisation.</a:t>
            </a:r>
            <a:endParaRPr sz="2000" dirty="0"/>
          </a:p>
          <a:p>
            <a:pPr marL="285750" lvl="2" indent="-28575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Arial" panose="020B0604020202020204" pitchFamily="34" charset="0"/>
              <a:buChar char="•"/>
            </a:pPr>
            <a:r>
              <a:rPr lang="en-US" sz="2000" dirty="0"/>
              <a:t>Reduce risk of exploitation.</a:t>
            </a:r>
            <a:endParaRPr sz="2000" dirty="0"/>
          </a:p>
          <a:p>
            <a:pPr marL="285750" lvl="3" indent="-28575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</a:pPr>
            <a:r>
              <a:rPr lang="en-US" sz="2000" dirty="0"/>
              <a:t>Potential unfair practices.</a:t>
            </a:r>
            <a:endParaRPr sz="2000" dirty="0"/>
          </a:p>
          <a:p>
            <a:pPr marL="0" lvl="3" indent="0">
              <a:lnSpc>
                <a:spcPct val="100000"/>
              </a:lnSpc>
              <a:spcBef>
                <a:spcPts val="0"/>
              </a:spcBef>
              <a:buClr>
                <a:srgbClr val="0070C0"/>
              </a:buClr>
              <a:buNone/>
            </a:pP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Regulations enable ethical organisations to work on a level playing field by ensuring all organisations are subject to the same rules.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7F64B257-F9E0-C231-4D32-CD160EC549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771599" y="2223178"/>
            <a:ext cx="3915201" cy="2615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 txBox="1">
            <a:spLocks noGrp="1"/>
          </p:cNvSpPr>
          <p:nvPr>
            <p:ph type="title"/>
          </p:nvPr>
        </p:nvSpPr>
        <p:spPr>
          <a:xfrm>
            <a:off x="457200" y="987745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impacts of legislation on organisations (1)</a:t>
            </a:r>
            <a:endParaRPr dirty="0"/>
          </a:p>
        </p:txBody>
      </p:sp>
      <p:sp>
        <p:nvSpPr>
          <p:cNvPr id="111" name="Google Shape;111;p12"/>
          <p:cNvSpPr txBox="1">
            <a:spLocks noGrp="1"/>
          </p:cNvSpPr>
          <p:nvPr>
            <p:ph type="body" idx="1"/>
          </p:nvPr>
        </p:nvSpPr>
        <p:spPr>
          <a:xfrm>
            <a:off x="457200" y="1455921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Legislation and regulations aim to make the environmental factors as fair as possible for all organisations, but it does impact on their operations.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Positive impacts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Creditors have legal rights if debts are unpaid.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Ensures employees are treated fairly and safely.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Environmental protection legislation is followed. 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Competitive activities between businesses are fair.</a:t>
            </a: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7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2"/>
          <p:cNvSpPr txBox="1">
            <a:spLocks noGrp="1"/>
          </p:cNvSpPr>
          <p:nvPr>
            <p:ph type="title"/>
          </p:nvPr>
        </p:nvSpPr>
        <p:spPr>
          <a:xfrm>
            <a:off x="457200" y="969993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impacts of legislation on organisations (2)</a:t>
            </a:r>
            <a:endParaRPr dirty="0"/>
          </a:p>
        </p:txBody>
      </p:sp>
      <p:sp>
        <p:nvSpPr>
          <p:cNvPr id="111" name="Google Shape;111;p12"/>
          <p:cNvSpPr txBox="1">
            <a:spLocks noGrp="1"/>
          </p:cNvSpPr>
          <p:nvPr>
            <p:ph type="body" idx="1"/>
          </p:nvPr>
        </p:nvSpPr>
        <p:spPr>
          <a:xfrm>
            <a:off x="457200" y="1438169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Negative impacts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Ban advertising of unsafe/unpopular products. 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Health and safety regulations control operations.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Admin costs increase to comply with legislation. </a:t>
            </a:r>
            <a:endParaRPr sz="2000" dirty="0"/>
          </a:p>
          <a:p>
            <a:pPr marL="285750" lvl="2" indent="-28575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2000" dirty="0"/>
              <a:t>Staff costs increase with national minimum wage. </a:t>
            </a:r>
            <a:endParaRPr sz="2000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Organisations need to be structured to deal with all these requirements – 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/>
              <a:t>there are no options except to comply to ensure safe and fair ways of working.  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3460619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507288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Frameworks – Data Protection Act (DPA) 2018 </a:t>
            </a:r>
            <a:endParaRPr dirty="0"/>
          </a:p>
        </p:txBody>
      </p:sp>
      <p:sp>
        <p:nvSpPr>
          <p:cNvPr id="119" name="Google Shape;119;p13"/>
          <p:cNvSpPr txBox="1">
            <a:spLocks noGrp="1"/>
          </p:cNvSpPr>
          <p:nvPr>
            <p:ph type="body" idx="1"/>
          </p:nvPr>
        </p:nvSpPr>
        <p:spPr>
          <a:xfrm>
            <a:off x="457200" y="1380216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DPA 2018 updates the 1998 Act to include provision for GDPR.</a:t>
            </a: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b="1" dirty="0"/>
          </a:p>
          <a:p>
            <a:pPr marL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1800" dirty="0"/>
          </a:p>
        </p:txBody>
      </p:sp>
      <p:graphicFrame>
        <p:nvGraphicFramePr>
          <p:cNvPr id="120" name="Google Shape;120;p13"/>
          <p:cNvGraphicFramePr/>
          <p:nvPr>
            <p:extLst>
              <p:ext uri="{D42A27DB-BD31-4B8C-83A1-F6EECF244321}">
                <p14:modId xmlns:p14="http://schemas.microsoft.com/office/powerpoint/2010/main" val="826684926"/>
              </p:ext>
            </p:extLst>
          </p:nvPr>
        </p:nvGraphicFramePr>
        <p:xfrm>
          <a:off x="457200" y="1740256"/>
          <a:ext cx="8229600" cy="4167625"/>
        </p:xfrm>
        <a:graphic>
          <a:graphicData uri="http://schemas.openxmlformats.org/drawingml/2006/table">
            <a:tbl>
              <a:tblPr firstRow="1" bandRow="1">
                <a:noFill/>
                <a:tableStyleId>{2CFA334C-D132-40F1-8556-D69A7E615DAB}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dk1"/>
                          </a:solidFill>
                        </a:rPr>
                        <a:t>Principles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>
                          <a:solidFill>
                            <a:schemeClr val="dk1"/>
                          </a:solidFill>
                        </a:rPr>
                        <a:t>Rights of individuals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u="none" strike="noStrike" cap="none" dirty="0">
                          <a:solidFill>
                            <a:schemeClr val="dk1"/>
                          </a:solidFill>
                        </a:rPr>
                        <a:t>Fair and lawful.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object.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Kept safe and secure.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be informed.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Accurate and up to date.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right of access.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Specific for its purpose.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data portability.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Not kept longer than needed.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restrict processing.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Takes people’s rights into account.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be forgotten (data erased).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Adequate and sufficient for what is needed.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600"/>
                        <a:buFont typeface="Arial"/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To rectification of incorrect data.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37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Not to be transferred outside the EEA.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Automated decision making and profiling.</a:t>
                      </a:r>
                      <a:endParaRPr sz="1400"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Freedom of Information (FOI) Act 2000</a:t>
            </a:r>
            <a:endParaRPr dirty="0"/>
          </a:p>
        </p:txBody>
      </p:sp>
      <p:sp>
        <p:nvSpPr>
          <p:cNvPr id="127" name="Google Shape;127;p14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FOI Act 2000 gives a general right of access to information held by public authorities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Public authorities duties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To adopt and maintain a publication schedule.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Transparency on the amount of fees charged.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Set out the types and formats of information held.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b="1" dirty="0"/>
              <a:t>Rights of the individual</a:t>
            </a:r>
            <a:endParaRPr sz="1800" b="1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To make a request for information held.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Receive written confirmation if info requested is held.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Respond to your request within 20 working days.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dirty="0"/>
              <a:t> </a:t>
            </a:r>
            <a:endParaRPr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endParaRPr dirty="0"/>
          </a:p>
        </p:txBody>
      </p:sp>
      <p:graphicFrame>
        <p:nvGraphicFramePr>
          <p:cNvPr id="128" name="Google Shape;128;p14"/>
          <p:cNvGraphicFramePr/>
          <p:nvPr>
            <p:extLst>
              <p:ext uri="{D42A27DB-BD31-4B8C-83A1-F6EECF244321}">
                <p14:modId xmlns:p14="http://schemas.microsoft.com/office/powerpoint/2010/main" val="3670000938"/>
              </p:ext>
            </p:extLst>
          </p:nvPr>
        </p:nvGraphicFramePr>
        <p:xfrm>
          <a:off x="6108946" y="2083975"/>
          <a:ext cx="2952325" cy="3337650"/>
        </p:xfrm>
        <a:graphic>
          <a:graphicData uri="http://schemas.openxmlformats.org/drawingml/2006/table">
            <a:tbl>
              <a:tblPr firstRow="1" bandRow="1">
                <a:noFill/>
                <a:tableStyleId>{2CFA334C-D132-40F1-8556-D69A7E615DAB}</a:tableStyleId>
              </a:tblPr>
              <a:tblGrid>
                <a:gridCol w="2952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dirty="0">
                          <a:solidFill>
                            <a:schemeClr val="dk1"/>
                          </a:solidFill>
                        </a:rPr>
                        <a:t>Public authorities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House of Lords/Commons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National Assembly of Wales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Northern Ireland Assembly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Government Departments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Local Authorities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NHS Boards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Police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600" dirty="0">
                          <a:solidFill>
                            <a:schemeClr val="dk1"/>
                          </a:solidFill>
                        </a:rPr>
                        <a:t>Schools/colleges/universities</a:t>
                      </a:r>
                      <a:endParaRPr dirty="0"/>
                    </a:p>
                  </a:txBody>
                  <a:tcPr marL="91450" marR="91450" marT="45725" marB="45725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Learning objectives</a:t>
            </a:r>
            <a:endParaRPr dirty="0"/>
          </a:p>
        </p:txBody>
      </p:sp>
      <p:sp>
        <p:nvSpPr>
          <p:cNvPr id="34" name="Google Shape;34;p2"/>
          <p:cNvSpPr txBox="1">
            <a:spLocks noGrp="1"/>
          </p:cNvSpPr>
          <p:nvPr>
            <p:ph type="body" idx="1"/>
          </p:nvPr>
        </p:nvSpPr>
        <p:spPr>
          <a:xfrm>
            <a:off x="457200" y="1199294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dirty="0"/>
              <a:t>By the end of this session, learners should be able to: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5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Explain who the main regulatory bodies are and their roles. 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potential impacts of legislation and regulations on organisations.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Discuss how organisations can be reported for breaches and the penalties regulatory bodies can impose.</a:t>
            </a:r>
            <a:endParaRPr dirty="0"/>
          </a:p>
          <a:p>
            <a:pPr marL="215900" lvl="1" indent="-215900" algn="l" rtl="0">
              <a:lnSpc>
                <a:spcPct val="133333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dirty="0"/>
              <a:t>Consider what the main regulatory frameworks and legal acts of law are and why they exist.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Act 2010 (1)</a:t>
            </a:r>
            <a:endParaRPr dirty="0"/>
          </a:p>
        </p:txBody>
      </p:sp>
      <p:sp>
        <p:nvSpPr>
          <p:cNvPr id="135" name="Google Shape;135;p15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435280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Protects people from discrimination in the workplace and society.</a:t>
            </a:r>
            <a:endParaRPr sz="1800" dirty="0"/>
          </a:p>
          <a:p>
            <a:pPr marL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FOUR types of discrimination:</a:t>
            </a:r>
            <a:endParaRPr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7B5F3B-B69D-A192-C038-0C0E3F7405F7}"/>
              </a:ext>
            </a:extLst>
          </p:cNvPr>
          <p:cNvSpPr txBox="1"/>
          <p:nvPr/>
        </p:nvSpPr>
        <p:spPr>
          <a:xfrm>
            <a:off x="457200" y="2809461"/>
            <a:ext cx="4869402" cy="33701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Direct discrimination</a:t>
            </a:r>
            <a:r>
              <a:rPr lang="en-US" sz="1800" dirty="0"/>
              <a:t>: treating one person  worse because of protected characteristics.</a:t>
            </a:r>
          </a:p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Indirect discrimination</a:t>
            </a:r>
            <a:r>
              <a:rPr lang="en-US" sz="1800" dirty="0"/>
              <a:t>: rule or policy with worse impact on people with protected characteristics.</a:t>
            </a:r>
          </a:p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Harassment</a:t>
            </a:r>
            <a:r>
              <a:rPr lang="en-US" sz="1800" dirty="0"/>
              <a:t>: treated with hostile, offensive, degrading or humiliating behaviours.</a:t>
            </a:r>
          </a:p>
          <a:p>
            <a:pPr marL="285750" lvl="3" indent="-285750" algn="l" rtl="0"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ts val="1600"/>
              <a:buFont typeface="Arial" panose="020B0604020202020204" pitchFamily="34" charset="0"/>
              <a:buChar char="•"/>
            </a:pPr>
            <a:r>
              <a:rPr lang="en-US" sz="1800" b="1" dirty="0"/>
              <a:t>Victimisation</a:t>
            </a:r>
            <a:r>
              <a:rPr lang="en-US" sz="1800" dirty="0"/>
              <a:t>: treated unfairly if taking action under Equality Act, or supporting someone else to do so.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9AAC075-2C17-F2DA-3E15-C33BADD99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479861" y="2949695"/>
            <a:ext cx="3497867" cy="2189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Act 2010 (2)</a:t>
            </a:r>
            <a:endParaRPr dirty="0"/>
          </a:p>
        </p:txBody>
      </p:sp>
      <p:sp>
        <p:nvSpPr>
          <p:cNvPr id="143" name="Google Shape;143;p16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Everyone in the UK is protected under the Equality Act – citizens, asylum seekers, refugees, visitors.</a:t>
            </a: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Nine protected characteristics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Age.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Race.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Gender.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Disability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Religion or belief.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Gender reassignment.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Marriage/civil partnership.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Pregnancy/maternity/paternity.</a:t>
            </a:r>
            <a:endParaRPr sz="1800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5E73DE5F-F92B-F05F-8831-A43556E33A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72000" y="2875953"/>
            <a:ext cx="4032183" cy="2693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law</a:t>
            </a:r>
            <a:endParaRPr dirty="0"/>
          </a:p>
        </p:txBody>
      </p:sp>
      <p:sp>
        <p:nvSpPr>
          <p:cNvPr id="151" name="Google Shape;151;p17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range of UK employment laws is vast with some designed to deal with specific sections of employment. The main legislation covering employment law is:  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Rights Act 1996.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Act 2002.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Employment Relations Act 1996 and 2004.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The Equality Act 2010.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Health and Safety at Work 1974.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Employment law is designed to ensure fairness in the relationships between employers and employees.</a:t>
            </a:r>
            <a:endParaRPr sz="1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8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Rights Act 1996</a:t>
            </a:r>
            <a:endParaRPr dirty="0"/>
          </a:p>
        </p:txBody>
      </p:sp>
      <p:sp>
        <p:nvSpPr>
          <p:cNvPr id="159" name="Google Shape;159;p18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Consolidates several previous acts to clarify employees’ rights, so organisations and employees know what rights they have.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1800" b="1" dirty="0"/>
              <a:t>Clarifies employee rights in:</a:t>
            </a:r>
            <a:endParaRPr sz="1800" dirty="0"/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unfair dismissal.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redundancy payments.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protection of wages.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zero hours contracts.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Sunday working.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suspension from work.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flexible working.</a:t>
            </a:r>
          </a:p>
          <a:p>
            <a:pPr marL="215900" lvl="3" indent="-215900" algn="l" rtl="0">
              <a:lnSpc>
                <a:spcPct val="125000"/>
              </a:lnSpc>
              <a:spcAft>
                <a:spcPts val="0"/>
              </a:spcAft>
              <a:buSzPts val="1600"/>
              <a:buChar char="•"/>
            </a:pPr>
            <a:r>
              <a:rPr lang="en-US" sz="1800" dirty="0"/>
              <a:t>termination of employment.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1981815-C57B-9610-4A2C-41091F585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380931" y="2855944"/>
            <a:ext cx="4167685" cy="2350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9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Act 2002</a:t>
            </a:r>
            <a:endParaRPr dirty="0"/>
          </a:p>
        </p:txBody>
      </p:sp>
      <p:sp>
        <p:nvSpPr>
          <p:cNvPr id="167" name="Google Shape;167;p19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This Act sets out the minimum grievance and disciplinary procedures required by all employers.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</a:pPr>
            <a:r>
              <a:rPr lang="en-US" sz="1800" b="1" dirty="0"/>
              <a:t>Minimum internal procedures to deal with: 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pay disputes.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dismissal process. 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fixed term arrangements. 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flexible working arrangements.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disciplinary and grievance procedures.</a:t>
            </a:r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maternity/paternity/adoption leave and pay arrangements.</a:t>
            </a:r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It is designed to encourage employment disputes to be resolved in the workplace and reduce the number of employment tribunals.</a:t>
            </a:r>
            <a:endParaRPr sz="1800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10C7EBE-3FCB-0FE7-84E8-0D27D8ABF4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79869" y="1913057"/>
            <a:ext cx="3306931" cy="2129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0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Employment Relations Act 2004</a:t>
            </a:r>
            <a:endParaRPr dirty="0"/>
          </a:p>
        </p:txBody>
      </p:sp>
      <p:sp>
        <p:nvSpPr>
          <p:cNvPr id="175" name="Google Shape;175;p20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This Act sets out the requirements imposed on employers and employees regarding trade union membership and industrial action.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Requirements in: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Recognition of Trade Unions (TU).</a:t>
            </a:r>
            <a:endParaRPr sz="1800" dirty="0">
              <a:solidFill>
                <a:schemeClr val="accent4"/>
              </a:solidFill>
            </a:endParaRPr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Industrial action preparations.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Right of TU members and employees.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Enforce minimum wage legislation.</a:t>
            </a:r>
            <a:endParaRPr sz="1800" dirty="0"/>
          </a:p>
          <a:p>
            <a:pPr marL="285750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0C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accent4"/>
                </a:solidFill>
              </a:rPr>
              <a:t>Prohibits improper campaigning (all sides).</a:t>
            </a:r>
          </a:p>
          <a:p>
            <a:pPr marL="0" lvl="0" indent="0" algn="l" rtl="0">
              <a:lnSpc>
                <a:spcPct val="107000"/>
              </a:lnSpc>
              <a:spcBef>
                <a:spcPts val="180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chemeClr val="accent4"/>
                </a:solidFill>
              </a:rPr>
              <a:t>Encourages a voluntary/internal settlement of disputes and claims wherever possible o the statutory requirements are a fall back rather than first resort.</a:t>
            </a:r>
            <a:endParaRPr sz="1800" dirty="0">
              <a:solidFill>
                <a:schemeClr val="accent4"/>
              </a:solidFill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5B286670-DA34-357B-E303-FABDB09B4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333340" y="2392683"/>
            <a:ext cx="3102746" cy="2072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1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Health and Safety at Work (HASAW) 1974</a:t>
            </a:r>
            <a:endParaRPr dirty="0"/>
          </a:p>
        </p:txBody>
      </p:sp>
      <p:sp>
        <p:nvSpPr>
          <p:cNvPr id="183" name="Google Shape;183;p21"/>
          <p:cNvSpPr txBox="1">
            <a:spLocks noGrp="1"/>
          </p:cNvSpPr>
          <p:nvPr>
            <p:ph type="body" idx="1"/>
          </p:nvPr>
        </p:nvSpPr>
        <p:spPr>
          <a:xfrm>
            <a:off x="457200" y="139058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Imposes a duty to ‘ensure as far as is reasonably practicable the health, safety and welfare at work’ based on measuring risks against prevention costs. 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800" dirty="0"/>
              <a:t> </a:t>
            </a:r>
            <a:endParaRPr sz="18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r>
              <a:rPr lang="en-US" sz="1800" b="1" dirty="0"/>
              <a:t>Key points of HASAW: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a safe workplace.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safe equipment.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Staff are properly trained.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Carry out risk assessments.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Provide proper facilities.</a:t>
            </a:r>
            <a:endParaRPr sz="1800" dirty="0"/>
          </a:p>
          <a:p>
            <a:pPr marL="215900" lvl="3" indent="-215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600"/>
              <a:buChar char="•"/>
            </a:pPr>
            <a:r>
              <a:rPr lang="en-US" sz="1800" dirty="0"/>
              <a:t>Appoint a competent person to oversee health and safety.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HASAW is a legal framework to promote, stimulate and encourage high standards of health and safety, backed with the powers to prosecute any breaches if necessary. 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AA0BAD04-48C1-87ED-8D28-2050B7962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638837" y="2179941"/>
            <a:ext cx="3342700" cy="1885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2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</a:t>
            </a:r>
            <a:endParaRPr b="0" dirty="0"/>
          </a:p>
        </p:txBody>
      </p:sp>
      <p:sp>
        <p:nvSpPr>
          <p:cNvPr id="191" name="Google Shape;191;p22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  <a:latin typeface="+mj-lt"/>
              </a:rPr>
              <a:t>Remember this?</a:t>
            </a:r>
            <a:r>
              <a:rPr lang="en-US" sz="1800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800" b="1" dirty="0">
                <a:latin typeface="+mj-lt"/>
              </a:rPr>
              <a:t>Competition law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+mj-lt"/>
              </a:rPr>
              <a:t>Aims to protect healthy competition by ensuring business organisations do not operate in a manner that involves anti-competitive agreements or practices. </a:t>
            </a:r>
            <a:endParaRPr sz="1800" dirty="0">
              <a:latin typeface="+mj-lt"/>
            </a:endParaRP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>
                <a:latin typeface="+mj-lt"/>
              </a:rPr>
              <a:t>Legislation:</a:t>
            </a:r>
            <a:endParaRPr sz="1800" dirty="0">
              <a:latin typeface="+mj-lt"/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The Competition Act 1998.</a:t>
            </a:r>
            <a:endParaRPr sz="1800" dirty="0">
              <a:latin typeface="+mj-lt"/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>
                <a:latin typeface="+mj-lt"/>
              </a:rPr>
              <a:t>The Enterprise Act 2002.</a:t>
            </a:r>
            <a:endParaRPr sz="1800" dirty="0">
              <a:latin typeface="+mj-lt"/>
            </a:endParaRPr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800" dirty="0">
              <a:solidFill>
                <a:srgbClr val="000000"/>
              </a:solidFill>
              <a:latin typeface="+mj-lt"/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latin typeface="+mj-lt"/>
            </a:endParaRPr>
          </a:p>
          <a:p>
            <a:pPr marL="180340" lvl="0" indent="-18034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1800" u="sng" dirty="0">
                <a:solidFill>
                  <a:srgbClr val="0563C1"/>
                </a:solidFill>
                <a:latin typeface="+mj-lt"/>
                <a:ea typeface="Calibri"/>
                <a:cs typeface="Calibri"/>
                <a:sym typeface="Calibri"/>
                <a:hlinkClick r:id="rId3" action="ppaction://hlinkfile"/>
              </a:rPr>
              <a:t>A Quick Guide to Competition - gov.uk</a:t>
            </a:r>
            <a:endParaRPr sz="1800" dirty="0">
              <a:latin typeface="+mj-lt"/>
            </a:endParaRPr>
          </a:p>
          <a:p>
            <a:pPr marL="0" lvl="8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monopolies</a:t>
            </a:r>
            <a:endParaRPr b="0" dirty="0"/>
          </a:p>
        </p:txBody>
      </p:sp>
      <p:sp>
        <p:nvSpPr>
          <p:cNvPr id="199" name="Google Shape;199;p23"/>
          <p:cNvSpPr txBox="1">
            <a:spLocks noGrp="1"/>
          </p:cNvSpPr>
          <p:nvPr>
            <p:ph type="body" idx="1"/>
          </p:nvPr>
        </p:nvSpPr>
        <p:spPr>
          <a:xfrm>
            <a:off x="444917" y="1458560"/>
            <a:ext cx="8241883" cy="43014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 monopoly situation occurs when one organisation owns all or most of the available market share, becoming the subject of anti-trust laws.</a:t>
            </a: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Examples of monopolies are Microsoft and De Beers diamonds.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Monopoly power means: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controls prices.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controls outputs.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has little/no competition.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customers have no option to buy same goods elsewhere.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all of which leaves the market open to the Cartel offence.</a:t>
            </a:r>
            <a:endParaRPr sz="1800" dirty="0"/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8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rPr lang="en-US" sz="1800" dirty="0">
                <a:latin typeface="Arial"/>
                <a:ea typeface="Arial"/>
                <a:cs typeface="Arial"/>
                <a:sym typeface="Arial"/>
              </a:rPr>
              <a:t>In the UK, competitive behaviours are regulated by the Competition and Markets Authority (CMA).</a:t>
            </a:r>
            <a:endParaRPr sz="1800"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Competition law – the Cartel Offence</a:t>
            </a:r>
            <a:endParaRPr b="0" dirty="0"/>
          </a:p>
        </p:txBody>
      </p:sp>
      <p:sp>
        <p:nvSpPr>
          <p:cNvPr id="207" name="Google Shape;207;p24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</a:rPr>
              <a:t>Reminder of the Cartel Offence</a:t>
            </a:r>
            <a:endParaRPr sz="1800" dirty="0">
              <a:solidFill>
                <a:schemeClr val="tx1"/>
              </a:solidFill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The Competition Act 1998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Sets out a series of banned anti-competition practices making it a criminal offence for any business organisation to form an agreement with competitors </a:t>
            </a:r>
            <a:r>
              <a:rPr lang="en-US" sz="1800" dirty="0">
                <a:solidFill>
                  <a:schemeClr val="tx1"/>
                </a:solidFill>
              </a:rPr>
              <a:t>or act with monopoly power </a:t>
            </a:r>
            <a:r>
              <a:rPr lang="en-US" sz="1800" dirty="0"/>
              <a:t>to: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rig bids.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fix prices.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limit production or supplies.</a:t>
            </a: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share markets or customers.</a:t>
            </a:r>
          </a:p>
          <a:p>
            <a:pPr marL="3240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</a:pPr>
            <a:endParaRPr lang="en-US" sz="1800" dirty="0"/>
          </a:p>
          <a:p>
            <a:pPr marL="32400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</a:pPr>
            <a:r>
              <a:rPr lang="en-US" sz="1800" dirty="0"/>
              <a:t>These practices are known collectively as the ‘Cartel Offence’.</a:t>
            </a:r>
            <a:endParaRPr sz="1800" dirty="0"/>
          </a:p>
          <a:p>
            <a:pPr marL="0" lvl="8" indent="0" algn="l" rtl="0">
              <a:lnSpc>
                <a:spcPct val="66666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dirty="0">
              <a:latin typeface="Arial"/>
              <a:ea typeface="Arial"/>
              <a:cs typeface="Arial"/>
              <a:sym typeface="Arial"/>
            </a:endParaRPr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3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Legislative and regulatory frameworks</a:t>
            </a:r>
            <a:endParaRPr dirty="0"/>
          </a:p>
        </p:txBody>
      </p:sp>
      <p:sp>
        <p:nvSpPr>
          <p:cNvPr id="41" name="Google Shape;41;p3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Organisations are required by law to ensure current legislation is upheld and regulatory frameworks are adhered to. These requirements are applied and monitored by a series of:</a:t>
            </a:r>
            <a:endParaRPr sz="1800" dirty="0"/>
          </a:p>
          <a:p>
            <a:pPr marL="0" lvl="0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b="1" dirty="0"/>
              <a:t>Regulatory bodies: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Information Commissioners Office (ICO).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Health and Safety Executive (HSE).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Equality Advisory Support Group.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Human Rights Commission.</a:t>
            </a:r>
            <a:endParaRPr sz="1800" dirty="0"/>
          </a:p>
          <a:p>
            <a:pPr marL="215900" lvl="3" indent="-21590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</a:pPr>
            <a:r>
              <a:rPr lang="en-US" sz="1800" dirty="0"/>
              <a:t>Prosecution Services.</a:t>
            </a: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endParaRPr sz="1800" dirty="0"/>
          </a:p>
          <a:p>
            <a:pPr marL="0" lvl="3" indent="0" algn="l" rtl="0">
              <a:lnSpc>
                <a:spcPct val="111111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</a:pPr>
            <a:r>
              <a:rPr lang="en-US" sz="1800" dirty="0"/>
              <a:t>Each has a different role, objectives and powers of enforcement of the law and regulations.</a:t>
            </a:r>
            <a:endParaRPr sz="1800" dirty="0"/>
          </a:p>
          <a:p>
            <a:pPr marL="0" lvl="0" indent="0" algn="l" rtl="0">
              <a:lnSpc>
                <a:spcPct val="85714"/>
              </a:lnSpc>
              <a:spcBef>
                <a:spcPts val="1500"/>
              </a:spcBef>
              <a:spcAft>
                <a:spcPts val="0"/>
              </a:spcAft>
              <a:buNone/>
            </a:pPr>
            <a:endParaRPr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25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</a:t>
            </a:r>
            <a:endParaRPr b="0" dirty="0"/>
          </a:p>
        </p:txBody>
      </p:sp>
      <p:sp>
        <p:nvSpPr>
          <p:cNvPr id="215" name="Google Shape;215;p25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chemeClr val="tx1"/>
                </a:solidFill>
              </a:rPr>
              <a:t>Remember this?</a:t>
            </a:r>
            <a:endParaRPr sz="1800" b="1" dirty="0">
              <a:solidFill>
                <a:schemeClr val="tx1"/>
              </a:solidFill>
            </a:endParaRPr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Consumer protection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 section of law designed to safeguard buyers of goods and services against deception, defective products and fraudulent business practices.</a:t>
            </a: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dirty="0"/>
          </a:p>
          <a:p>
            <a:pPr marL="0" lvl="2" indent="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None/>
            </a:pPr>
            <a:r>
              <a:rPr lang="en-US" sz="1800" b="1" dirty="0"/>
              <a:t>Legislation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Consumer Rights Act 2015.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Consumer Contracts Regulations 2013.</a:t>
            </a:r>
            <a:endParaRPr sz="1800" dirty="0"/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Protection from Unfair Trading Regulations 2008.</a:t>
            </a:r>
            <a:endParaRPr sz="1800" dirty="0">
              <a:solidFill>
                <a:srgbClr val="000000"/>
              </a:solidFill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>
                <a:solidFill>
                  <a:srgbClr val="000000"/>
                </a:solidFill>
              </a:rPr>
              <a:t>Consumer Credit Act 1974 (amended 2006).</a:t>
            </a:r>
            <a:endParaRPr sz="1800" dirty="0">
              <a:solidFill>
                <a:srgbClr val="000000"/>
              </a:solidFill>
            </a:endParaRPr>
          </a:p>
          <a:p>
            <a:pPr marL="540000" lvl="0" indent="-216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Char char="•"/>
            </a:pPr>
            <a:r>
              <a:rPr lang="en-US" sz="1800" dirty="0"/>
              <a:t>Consumer Protection Act 1987.</a:t>
            </a:r>
            <a:endParaRPr sz="18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6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Consumer protection – some useful links</a:t>
            </a:r>
            <a:endParaRPr b="0" dirty="0"/>
          </a:p>
        </p:txBody>
      </p:sp>
      <p:sp>
        <p:nvSpPr>
          <p:cNvPr id="223" name="Google Shape;223;p26"/>
          <p:cNvSpPr txBox="1">
            <a:spLocks noGrp="1"/>
          </p:cNvSpPr>
          <p:nvPr>
            <p:ph type="body" idx="1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Consumer protection</a:t>
            </a:r>
            <a:endParaRPr sz="2000" dirty="0"/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u="sng" dirty="0">
                <a:solidFill>
                  <a:srgbClr val="0563C1"/>
                </a:solidFill>
                <a:latin typeface="Arial"/>
                <a:ea typeface="Arial"/>
                <a:cs typeface="Arial"/>
                <a:sym typeface="Arial"/>
                <a:hlinkClick r:id="rId3" action="ppaction://hlinkfile"/>
              </a:rPr>
              <a:t>Consumer rights - Which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2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180340" lvl="0" indent="-180340" algn="l" rtl="0">
              <a:lnSpc>
                <a:spcPct val="7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latin typeface="Arial"/>
                <a:ea typeface="Arial"/>
                <a:cs typeface="Arial"/>
                <a:sym typeface="Arial"/>
              </a:rPr>
              <a:t>Consumer Rights Act 2015</a:t>
            </a:r>
            <a:endParaRPr dirty="0"/>
          </a:p>
          <a:p>
            <a:pPr marL="180340" lvl="0" indent="-18034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u="sng" dirty="0">
                <a:solidFill>
                  <a:srgbClr val="0563C1"/>
                </a:solidFill>
                <a:hlinkClick r:id="rId4" action="ppaction://hlinkfile"/>
              </a:rPr>
              <a:t>Consumer Rights Act - Citizens Advice</a:t>
            </a:r>
            <a:endParaRPr dirty="0"/>
          </a:p>
          <a:p>
            <a:pPr marL="32400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endParaRPr sz="1600" dirty="0"/>
          </a:p>
          <a:p>
            <a:pPr marL="540000" lvl="0" indent="-114399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SzPts val="1600"/>
              <a:buFont typeface="Arial"/>
              <a:buNone/>
            </a:pPr>
            <a:endParaRPr sz="1600" dirty="0">
              <a:solidFill>
                <a:srgbClr val="000000"/>
              </a:solidFill>
            </a:endParaRPr>
          </a:p>
          <a:p>
            <a:pPr marL="32400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  <a:p>
            <a:pPr marL="0" lvl="8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27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Summary – what we did</a:t>
            </a:r>
            <a:endParaRPr dirty="0"/>
          </a:p>
        </p:txBody>
      </p:sp>
      <p:sp>
        <p:nvSpPr>
          <p:cNvPr id="229" name="Google Shape;229;p27"/>
          <p:cNvSpPr txBox="1">
            <a:spLocks noGrp="1"/>
          </p:cNvSpPr>
          <p:nvPr>
            <p:ph type="body" idx="1"/>
          </p:nvPr>
        </p:nvSpPr>
        <p:spPr>
          <a:xfrm>
            <a:off x="457200" y="1008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lvl="1" indent="-889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sz="2000"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Explained the main regulatory bodies and their roles. 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potential impacts of legislation and regulations on organisations.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Discussed how organisations can be reported for breaches and the penalties regulatory bodies can impose.</a:t>
            </a:r>
            <a:endParaRPr dirty="0"/>
          </a:p>
          <a:p>
            <a:pPr marL="215900" lvl="1" indent="-21590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</a:pPr>
            <a:r>
              <a:rPr lang="en-US" sz="2000" dirty="0"/>
              <a:t>Considered what the main regulatory frameworks and legal acts of law are and why they exist.</a:t>
            </a:r>
            <a:endParaRPr dirty="0"/>
          </a:p>
          <a:p>
            <a:pPr marL="0" lvl="1" indent="0" algn="l" rtl="0">
              <a:lnSpc>
                <a:spcPct val="12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</a:pPr>
            <a:r>
              <a:rPr lang="en-US" sz="2000" dirty="0"/>
              <a:t>  </a:t>
            </a:r>
            <a:endParaRPr dirty="0"/>
          </a:p>
          <a:p>
            <a:pPr marL="0" lvl="0" indent="0" algn="l" rtl="0">
              <a:lnSpc>
                <a:spcPct val="120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28"/>
          <p:cNvSpPr txBox="1">
            <a:spLocks noGrp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6000" dirty="0">
              <a:solidFill>
                <a:srgbClr val="E30613"/>
              </a:solidFill>
            </a:endParaRPr>
          </a:p>
          <a:p>
            <a:pPr marL="0" lvl="0" indent="0" algn="ctr" rtl="0">
              <a:lnSpc>
                <a:spcPct val="100000"/>
              </a:lnSpc>
              <a:spcBef>
                <a:spcPts val="2000"/>
              </a:spcBef>
              <a:spcAft>
                <a:spcPts val="0"/>
              </a:spcAft>
              <a:buNone/>
            </a:pPr>
            <a:r>
              <a:rPr lang="en-US" sz="6000" dirty="0">
                <a:solidFill>
                  <a:srgbClr val="0077E3"/>
                </a:solidFill>
              </a:rPr>
              <a:t>Any questions?</a:t>
            </a:r>
            <a:endParaRPr dirty="0"/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ED34E6A4-A44D-1E78-A01F-C0DBF0D56BBA}"/>
              </a:ext>
            </a:extLst>
          </p:cNvPr>
          <p:cNvSpPr txBox="1"/>
          <p:nvPr/>
        </p:nvSpPr>
        <p:spPr>
          <a:xfrm>
            <a:off x="1911961" y="623340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>
                <a:latin typeface="Arial"/>
                <a:ea typeface="ＭＳ Ｐゴシック"/>
                <a:cs typeface="Arial"/>
              </a:rPr>
              <a:t> </a:t>
            </a:r>
            <a:r>
              <a:rPr lang="en-US" sz="900">
                <a:latin typeface="Arial"/>
                <a:ea typeface="ＭＳ Ｐゴシック"/>
                <a:cs typeface="Arial"/>
              </a:rPr>
              <a:t>‘</a:t>
            </a:r>
            <a:r>
              <a:rPr lang="en-US" sz="80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>
                <a:latin typeface="Arial"/>
                <a:cs typeface="Arial"/>
              </a:rPr>
            </a:br>
            <a:r>
              <a:rPr lang="en-US" sz="80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"/>
          <p:cNvSpPr txBox="1"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Information Commissioners Office (ICO) (1) </a:t>
            </a:r>
            <a:endParaRPr dirty="0"/>
          </a:p>
        </p:txBody>
      </p:sp>
      <p:sp>
        <p:nvSpPr>
          <p:cNvPr id="49" name="Google Shape;49;p4"/>
          <p:cNvSpPr txBox="1">
            <a:spLocks noGrp="1"/>
          </p:cNvSpPr>
          <p:nvPr>
            <p:ph type="body" idx="1"/>
          </p:nvPr>
        </p:nvSpPr>
        <p:spPr>
          <a:xfrm>
            <a:off x="457200" y="1491431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Regulates freedom of information.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Protects personal data.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Promote good practice in data handling.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Advice and guidance on data protection.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Help comply with the law.</a:t>
            </a:r>
            <a:endParaRPr sz="20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AA475A7-8C3A-4DE6-8153-5228E6405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808907" y="1814007"/>
            <a:ext cx="2764934" cy="396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BC66B2-4FD2-4D80-89F1-B22D4F921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Commissioners Office (ICO) (2)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54F97D-06A1-47D1-8C60-57F8F3BD65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AU" sz="2000" b="1" dirty="0"/>
              <a:t>Powers</a:t>
            </a:r>
            <a:endParaRPr lang="en-AU"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Issue notices: take/refrain from certain actions.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Enforce total ban on processing personal data.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Impose fines: civil monetary penalties (CMP).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CMP fines up to £17 million or 4% of global turnover.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Investigate and prosecute criminal offences under the legislation it regulates.</a:t>
            </a:r>
          </a:p>
          <a:p>
            <a:pPr marL="215900" lvl="3" indent="-1143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AU"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2000" dirty="0"/>
              <a:t>ICO imposed fines of £42 million on UK organisations in 2020/21. </a:t>
            </a:r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2000" dirty="0"/>
              <a:t>Amazon was fined a record €746 million in under GDPR in July 2021.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02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5"/>
          <p:cNvSpPr txBox="1">
            <a:spLocks noGrp="1"/>
          </p:cNvSpPr>
          <p:nvPr>
            <p:ph type="title"/>
          </p:nvPr>
        </p:nvSpPr>
        <p:spPr>
          <a:xfrm>
            <a:off x="457200" y="990876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Health and Safety Executive (HSE) (1) </a:t>
            </a:r>
            <a:endParaRPr dirty="0"/>
          </a:p>
        </p:txBody>
      </p:sp>
      <p:sp>
        <p:nvSpPr>
          <p:cNvPr id="57" name="Google Shape;57;p5"/>
          <p:cNvSpPr txBox="1">
            <a:spLocks noGrp="1"/>
          </p:cNvSpPr>
          <p:nvPr>
            <p:ph type="body" idx="1"/>
          </p:nvPr>
        </p:nvSpPr>
        <p:spPr>
          <a:xfrm>
            <a:off x="457200" y="1436707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To prevent workplace death, injury or ill health.</a:t>
            </a: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Advice, information and guidance. 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Targeted inspections and investigations.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Take enforcement actions against breaches.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Issue permits and licenses for hazardous practices.</a:t>
            </a:r>
            <a:endParaRPr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F273DAB-C623-48CF-97F7-F02E6E34B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88453" y="1890034"/>
            <a:ext cx="2232019" cy="334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3B851-F0D1-4628-B533-C9EF0A19D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and Safety Executive (HSE) (2)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720D1E-4E23-46C6-A7BD-18A126A4EE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AU" sz="2000" b="1" dirty="0"/>
              <a:t>Powers</a:t>
            </a:r>
            <a:endParaRPr lang="en-AU"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Enter premises, inspect and investigate.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Obtain information and take witness statements.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Seize, condemn and destroy dangerous items.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Collect evidence; samples, photos, measurements.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AU" sz="2000" dirty="0"/>
              <a:t>Impose fines, disqualification and imprisonment.</a:t>
            </a:r>
          </a:p>
          <a:p>
            <a:pPr marL="215900" lvl="3" indent="-1143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lang="en-AU"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AU" sz="2000" dirty="0"/>
              <a:t>HSE prosecuted 199 UK organisations in 2021. Imposed fines of £29.9 million. Imprisoned 4 people; 16 got community service and 20 suspended sentences.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626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title"/>
          </p:nvPr>
        </p:nvSpPr>
        <p:spPr>
          <a:xfrm>
            <a:off x="457200" y="94336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Advisory Support Service (1)</a:t>
            </a:r>
            <a:endParaRPr dirty="0"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1"/>
          </p:nvPr>
        </p:nvSpPr>
        <p:spPr>
          <a:xfrm>
            <a:off x="457200" y="1325948"/>
            <a:ext cx="8363272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2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 dirty="0"/>
              <a:t>Role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To assist individuals on equality/human rights. </a:t>
            </a:r>
            <a:endParaRPr sz="2000" dirty="0"/>
          </a:p>
          <a:p>
            <a:pPr marL="0" lvl="3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</a:pPr>
            <a:endParaRPr sz="2000" dirty="0"/>
          </a:p>
          <a:p>
            <a:pPr marL="0" lvl="3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Responsibilities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Offer advice about discrimination in: </a:t>
            </a:r>
            <a:endParaRPr sz="2000" dirty="0"/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employment.</a:t>
            </a:r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housing.</a:t>
            </a:r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education.</a:t>
            </a:r>
          </a:p>
          <a:p>
            <a:pPr marL="431800" lvl="4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600"/>
              <a:buChar char="–"/>
            </a:pPr>
            <a:r>
              <a:rPr lang="en-US" sz="2000" dirty="0"/>
              <a:t>transport.</a:t>
            </a:r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Resources and templates to use in workplace.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Helpline telephone line/online support.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Support informal dispute resolution.</a:t>
            </a:r>
            <a:endParaRPr sz="2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6"/>
          <p:cNvSpPr txBox="1">
            <a:spLocks noGrp="1"/>
          </p:cNvSpPr>
          <p:nvPr>
            <p:ph type="title"/>
          </p:nvPr>
        </p:nvSpPr>
        <p:spPr>
          <a:xfrm>
            <a:off x="457200" y="963610"/>
            <a:ext cx="8229600" cy="382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Equality Advisory Support Service (2)</a:t>
            </a:r>
            <a:endParaRPr dirty="0"/>
          </a:p>
        </p:txBody>
      </p:sp>
      <p:sp>
        <p:nvSpPr>
          <p:cNvPr id="65" name="Google Shape;65;p6"/>
          <p:cNvSpPr txBox="1">
            <a:spLocks noGrp="1"/>
          </p:cNvSpPr>
          <p:nvPr>
            <p:ph type="body" idx="1"/>
          </p:nvPr>
        </p:nvSpPr>
        <p:spPr>
          <a:xfrm>
            <a:off x="457199" y="1346198"/>
            <a:ext cx="8491491" cy="424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3" indent="0" algn="l" rtl="0">
              <a:lnSpc>
                <a:spcPct val="111111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</a:pPr>
            <a:r>
              <a:rPr lang="en-US" sz="2000" b="1" dirty="0"/>
              <a:t>Powers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No power to enforce legal compliance with equality or human rights laws.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No power to offer legal assistance or advice to individuals wishing to bring a case to court.</a:t>
            </a:r>
            <a:endParaRPr sz="2000" dirty="0"/>
          </a:p>
          <a:p>
            <a:pPr marL="215900" lvl="3" indent="-21590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SzPts val="1600"/>
              <a:buChar char="•"/>
            </a:pPr>
            <a:r>
              <a:rPr lang="en-US" sz="2000" dirty="0"/>
              <a:t>May potentially be able to refer to other agencies for help with prosecution of cases.</a:t>
            </a:r>
            <a:endParaRPr sz="20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C46445F-8364-DACD-7F64-A330E11A5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3966368" y="3575311"/>
            <a:ext cx="3795174" cy="253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2789968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</TotalTime>
  <Words>3066</Words>
  <Application>Microsoft Office PowerPoint</Application>
  <PresentationFormat>On-screen Show (4:3)</PresentationFormat>
  <Paragraphs>412</Paragraphs>
  <Slides>33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Times New Roman</vt:lpstr>
      <vt:lpstr>Default Design</vt:lpstr>
      <vt:lpstr>PowerPoint 14: The range of frameworks and regulatory bodies</vt:lpstr>
      <vt:lpstr>Learning objectives</vt:lpstr>
      <vt:lpstr>Legislative and regulatory frameworks</vt:lpstr>
      <vt:lpstr>Information Commissioners Office (ICO) (1) </vt:lpstr>
      <vt:lpstr>Information Commissioners Office (ICO) (2) </vt:lpstr>
      <vt:lpstr>Health and Safety Executive (HSE) (1) </vt:lpstr>
      <vt:lpstr>Health and Safety Executive (HSE) (2) </vt:lpstr>
      <vt:lpstr>Equality Advisory Support Service (1)</vt:lpstr>
      <vt:lpstr>Equality Advisory Support Service (2)</vt:lpstr>
      <vt:lpstr>Equality and Human Rights Commission (1)</vt:lpstr>
      <vt:lpstr>Equality and Human Rights Commission (2)</vt:lpstr>
      <vt:lpstr>Prosecution services – regulatory bodies</vt:lpstr>
      <vt:lpstr>Prosecution services – others </vt:lpstr>
      <vt:lpstr>Governance – regulatory environments</vt:lpstr>
      <vt:lpstr>Frameworks – impacts of legislation on organisations</vt:lpstr>
      <vt:lpstr>Frameworks – impacts of legislation on organisations (1)</vt:lpstr>
      <vt:lpstr>Frameworks – impacts of legislation on organisations (2)</vt:lpstr>
      <vt:lpstr>Frameworks – Data Protection Act (DPA) 2018 </vt:lpstr>
      <vt:lpstr>Freedom of Information (FOI) Act 2000</vt:lpstr>
      <vt:lpstr>Equality Act 2010 (1)</vt:lpstr>
      <vt:lpstr>Equality Act 2010 (2)</vt:lpstr>
      <vt:lpstr>Employment law</vt:lpstr>
      <vt:lpstr>Employment Rights Act 1996</vt:lpstr>
      <vt:lpstr>Employment Act 2002</vt:lpstr>
      <vt:lpstr>Employment Relations Act 2004</vt:lpstr>
      <vt:lpstr>Health and Safety at Work (HASAW) 1974</vt:lpstr>
      <vt:lpstr>Competition law</vt:lpstr>
      <vt:lpstr>Competition law – monopolies</vt:lpstr>
      <vt:lpstr>Competition law – the Cartel Offence</vt:lpstr>
      <vt:lpstr>Consumer protection</vt:lpstr>
      <vt:lpstr>Consumer protection – some useful links</vt:lpstr>
      <vt:lpstr>Summary – what we did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14: The range of frameworks &amp; regulatory bodies. </dc:title>
  <dc:creator>janicec</dc:creator>
  <cp:lastModifiedBy>Fiona Freel</cp:lastModifiedBy>
  <cp:revision>7</cp:revision>
  <dcterms:created xsi:type="dcterms:W3CDTF">2013-05-28T00:38:54Z</dcterms:created>
  <dcterms:modified xsi:type="dcterms:W3CDTF">2022-08-22T10:53:13Z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