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8"/>
  </p:notesMasterIdLst>
  <p:handoutMasterIdLst>
    <p:handoutMasterId r:id="rId29"/>
  </p:handoutMasterIdLst>
  <p:sldIdLst>
    <p:sldId id="256" r:id="rId5"/>
    <p:sldId id="328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63" r:id="rId18"/>
    <p:sldId id="356" r:id="rId19"/>
    <p:sldId id="353" r:id="rId20"/>
    <p:sldId id="357" r:id="rId21"/>
    <p:sldId id="358" r:id="rId22"/>
    <p:sldId id="359" r:id="rId23"/>
    <p:sldId id="360" r:id="rId24"/>
    <p:sldId id="361" r:id="rId25"/>
    <p:sldId id="362" r:id="rId26"/>
    <p:sldId id="267" r:id="rId27"/>
  </p:sldIdLst>
  <p:sldSz cx="9144000" cy="6858000" type="screen4x3"/>
  <p:notesSz cx="6858000" cy="9144000"/>
  <p:custDataLst>
    <p:tags r:id="rId3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2866113-1A95-F5A6-7AD3-E089C96CD801}" name="Claire Brooks" initials="CB" userId="S::Claire.Brooks@cityandguilds.com::045b5ce1-bb15-4c22-aa7e-c7b60094998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53621E-5DB5-4E0F-A697-D49460AC27A2}" v="101" dt="2022-08-02T12:58:58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6327" autoAdjust="0"/>
  </p:normalViewPr>
  <p:slideViewPr>
    <p:cSldViewPr showGuides="1">
      <p:cViewPr varScale="1">
        <p:scale>
          <a:sx n="123" d="100"/>
          <a:sy n="123" d="100"/>
        </p:scale>
        <p:origin x="190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342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7" d="100"/>
          <a:sy n="87" d="100"/>
        </p:scale>
        <p:origin x="384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ags" Target="tags/tag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D953621E-5DB5-4E0F-A697-D49460AC27A2}"/>
    <pc:docChg chg="undo custSel modSld modMainMaster">
      <pc:chgData name="Eve Thould" userId="38451c84653f422f" providerId="LiveId" clId="{D953621E-5DB5-4E0F-A697-D49460AC27A2}" dt="2022-08-02T12:59:19.071" v="290" actId="313"/>
      <pc:docMkLst>
        <pc:docMk/>
      </pc:docMkLst>
      <pc:sldChg chg="modSp mod">
        <pc:chgData name="Eve Thould" userId="38451c84653f422f" providerId="LiveId" clId="{D953621E-5DB5-4E0F-A697-D49460AC27A2}" dt="2022-08-01T13:57:41.876" v="74" actId="1037"/>
        <pc:sldMkLst>
          <pc:docMk/>
          <pc:sldMk cId="0" sldId="328"/>
        </pc:sldMkLst>
        <pc:spChg chg="mod">
          <ac:chgData name="Eve Thould" userId="38451c84653f422f" providerId="LiveId" clId="{D953621E-5DB5-4E0F-A697-D49460AC27A2}" dt="2022-08-01T13:57:41.876" v="74" actId="1037"/>
          <ac:spMkLst>
            <pc:docMk/>
            <pc:sldMk cId="0" sldId="328"/>
            <ac:spMk id="3075" creationId="{00000000-0000-0000-0000-000000000000}"/>
          </ac:spMkLst>
        </pc:spChg>
      </pc:sldChg>
      <pc:sldChg chg="addSp delSp modSp mod">
        <pc:chgData name="Eve Thould" userId="38451c84653f422f" providerId="LiveId" clId="{D953621E-5DB5-4E0F-A697-D49460AC27A2}" dt="2022-08-02T12:54:30.388" v="279" actId="1038"/>
        <pc:sldMkLst>
          <pc:docMk/>
          <pc:sldMk cId="0" sldId="342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0" sldId="342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7-28T10:23:49.779" v="12" actId="12"/>
          <ac:spMkLst>
            <pc:docMk/>
            <pc:sldMk cId="0" sldId="342"/>
            <ac:spMk id="3075" creationId="{00000000-0000-0000-0000-000000000000}"/>
          </ac:spMkLst>
        </pc:spChg>
        <pc:picChg chg="add del mod">
          <ac:chgData name="Eve Thould" userId="38451c84653f422f" providerId="LiveId" clId="{D953621E-5DB5-4E0F-A697-D49460AC27A2}" dt="2022-08-02T12:53:39.816" v="271" actId="21"/>
          <ac:picMkLst>
            <pc:docMk/>
            <pc:sldMk cId="0" sldId="342"/>
            <ac:picMk id="1026" creationId="{4BD05E62-47B6-4102-8C05-D8010B9C27DF}"/>
          </ac:picMkLst>
        </pc:picChg>
        <pc:picChg chg="add mod">
          <ac:chgData name="Eve Thould" userId="38451c84653f422f" providerId="LiveId" clId="{D953621E-5DB5-4E0F-A697-D49460AC27A2}" dt="2022-08-02T12:54:30.388" v="279" actId="1038"/>
          <ac:picMkLst>
            <pc:docMk/>
            <pc:sldMk cId="0" sldId="342"/>
            <ac:picMk id="1028" creationId="{1D2DA1DF-B17F-4D33-BF4F-CA0E380A396B}"/>
          </ac:picMkLst>
        </pc:picChg>
      </pc:sldChg>
      <pc:sldChg chg="modSp">
        <pc:chgData name="Eve Thould" userId="38451c84653f422f" providerId="LiveId" clId="{D953621E-5DB5-4E0F-A697-D49460AC27A2}" dt="2022-07-28T11:00:24.278" v="52"/>
        <pc:sldMkLst>
          <pc:docMk/>
          <pc:sldMk cId="499436036" sldId="343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499436036" sldId="343"/>
            <ac:spMk id="3074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8-02T12:55:06.252" v="280" actId="20577"/>
        <pc:sldMkLst>
          <pc:docMk/>
          <pc:sldMk cId="1468786942" sldId="344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1468786942" sldId="344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8-02T12:55:06.252" v="280" actId="20577"/>
          <ac:spMkLst>
            <pc:docMk/>
            <pc:sldMk cId="1468786942" sldId="344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7-28T11:05:04.046" v="70" actId="20577"/>
        <pc:sldMkLst>
          <pc:docMk/>
          <pc:sldMk cId="4075212097" sldId="345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4075212097" sldId="345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7-28T11:05:04.046" v="70" actId="20577"/>
          <ac:spMkLst>
            <pc:docMk/>
            <pc:sldMk cId="4075212097" sldId="345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7-28T11:00:24.278" v="52"/>
        <pc:sldMkLst>
          <pc:docMk/>
          <pc:sldMk cId="11699112" sldId="346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11699112" sldId="346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7-28T10:49:14.108" v="13" actId="12"/>
          <ac:spMkLst>
            <pc:docMk/>
            <pc:sldMk cId="11699112" sldId="346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8-01T13:58:30.980" v="88" actId="14"/>
        <pc:sldMkLst>
          <pc:docMk/>
          <pc:sldMk cId="749491092" sldId="347"/>
        </pc:sldMkLst>
        <pc:spChg chg="mod">
          <ac:chgData name="Eve Thould" userId="38451c84653f422f" providerId="LiveId" clId="{D953621E-5DB5-4E0F-A697-D49460AC27A2}" dt="2022-08-01T13:58:30.980" v="88" actId="14"/>
          <ac:spMkLst>
            <pc:docMk/>
            <pc:sldMk cId="749491092" sldId="347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8-02T12:37:11.022" v="234" actId="1035"/>
        <pc:sldMkLst>
          <pc:docMk/>
          <pc:sldMk cId="308289937" sldId="348"/>
        </pc:sldMkLst>
        <pc:spChg chg="mod">
          <ac:chgData name="Eve Thould" userId="38451c84653f422f" providerId="LiveId" clId="{D953621E-5DB5-4E0F-A697-D49460AC27A2}" dt="2022-08-02T12:36:55.676" v="222" actId="20577"/>
          <ac:spMkLst>
            <pc:docMk/>
            <pc:sldMk cId="308289937" sldId="348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8-02T12:37:11.022" v="234" actId="1035"/>
          <ac:picMkLst>
            <pc:docMk/>
            <pc:sldMk cId="308289937" sldId="348"/>
            <ac:picMk id="1026" creationId="{E72335A1-8CBB-1794-D744-CB843D69A16D}"/>
          </ac:picMkLst>
        </pc:picChg>
      </pc:sldChg>
      <pc:sldChg chg="modSp mod modNotesTx">
        <pc:chgData name="Eve Thould" userId="38451c84653f422f" providerId="LiveId" clId="{D953621E-5DB5-4E0F-A697-D49460AC27A2}" dt="2022-08-02T10:26:36.510" v="144" actId="20577"/>
        <pc:sldMkLst>
          <pc:docMk/>
          <pc:sldMk cId="3379008675" sldId="349"/>
        </pc:sldMkLst>
        <pc:spChg chg="mod">
          <ac:chgData name="Eve Thould" userId="38451c84653f422f" providerId="LiveId" clId="{D953621E-5DB5-4E0F-A697-D49460AC27A2}" dt="2022-08-02T10:26:36.510" v="144" actId="20577"/>
          <ac:spMkLst>
            <pc:docMk/>
            <pc:sldMk cId="3379008675" sldId="349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2T12:37:37.874" v="241" actId="5793"/>
        <pc:sldMkLst>
          <pc:docMk/>
          <pc:sldMk cId="3123016938" sldId="350"/>
        </pc:sldMkLst>
        <pc:spChg chg="mod">
          <ac:chgData name="Eve Thould" userId="38451c84653f422f" providerId="LiveId" clId="{D953621E-5DB5-4E0F-A697-D49460AC27A2}" dt="2022-08-02T12:37:37.874" v="241" actId="5793"/>
          <ac:spMkLst>
            <pc:docMk/>
            <pc:sldMk cId="3123016938" sldId="350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8-02T12:37:34.002" v="240" actId="1035"/>
          <ac:picMkLst>
            <pc:docMk/>
            <pc:sldMk cId="3123016938" sldId="350"/>
            <ac:picMk id="2054" creationId="{CC5E2EB7-3327-26FC-E177-2E3806AC2F88}"/>
          </ac:picMkLst>
        </pc:picChg>
      </pc:sldChg>
      <pc:sldChg chg="modSp mod modNotesTx">
        <pc:chgData name="Eve Thould" userId="38451c84653f422f" providerId="LiveId" clId="{D953621E-5DB5-4E0F-A697-D49460AC27A2}" dt="2022-08-02T10:27:34.267" v="166" actId="20577"/>
        <pc:sldMkLst>
          <pc:docMk/>
          <pc:sldMk cId="3576365432" sldId="351"/>
        </pc:sldMkLst>
        <pc:spChg chg="mod">
          <ac:chgData name="Eve Thould" userId="38451c84653f422f" providerId="LiveId" clId="{D953621E-5DB5-4E0F-A697-D49460AC27A2}" dt="2022-08-02T10:27:34.267" v="166" actId="20577"/>
          <ac:spMkLst>
            <pc:docMk/>
            <pc:sldMk cId="3576365432" sldId="351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1T14:00:03.310" v="108" actId="20577"/>
        <pc:sldMkLst>
          <pc:docMk/>
          <pc:sldMk cId="3751313418" sldId="352"/>
        </pc:sldMkLst>
        <pc:spChg chg="mod">
          <ac:chgData name="Eve Thould" userId="38451c84653f422f" providerId="LiveId" clId="{D953621E-5DB5-4E0F-A697-D49460AC27A2}" dt="2022-08-01T13:59:18.302" v="106" actId="1035"/>
          <ac:spMkLst>
            <pc:docMk/>
            <pc:sldMk cId="3751313418" sldId="352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2T10:28:14.182" v="175" actId="20577"/>
        <pc:sldMkLst>
          <pc:docMk/>
          <pc:sldMk cId="3101987816" sldId="353"/>
        </pc:sldMkLst>
        <pc:spChg chg="mod">
          <ac:chgData name="Eve Thould" userId="38451c84653f422f" providerId="LiveId" clId="{D953621E-5DB5-4E0F-A697-D49460AC27A2}" dt="2022-08-02T10:28:14.182" v="175" actId="20577"/>
          <ac:spMkLst>
            <pc:docMk/>
            <pc:sldMk cId="3101987816" sldId="353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2T12:55:37.312" v="282" actId="20577"/>
        <pc:sldMkLst>
          <pc:docMk/>
          <pc:sldMk cId="3364182825" sldId="356"/>
        </pc:sldMkLst>
        <pc:spChg chg="mod">
          <ac:chgData name="Eve Thould" userId="38451c84653f422f" providerId="LiveId" clId="{D953621E-5DB5-4E0F-A697-D49460AC27A2}" dt="2022-08-02T12:55:37.312" v="282" actId="20577"/>
          <ac:spMkLst>
            <pc:docMk/>
            <pc:sldMk cId="3364182825" sldId="356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1T14:00:35.905" v="114" actId="20577"/>
        <pc:sldMkLst>
          <pc:docMk/>
          <pc:sldMk cId="3652981641" sldId="357"/>
        </pc:sldMkLst>
        <pc:spChg chg="mod">
          <ac:chgData name="Eve Thould" userId="38451c84653f422f" providerId="LiveId" clId="{D953621E-5DB5-4E0F-A697-D49460AC27A2}" dt="2022-07-28T10:49:54.814" v="19" actId="1037"/>
          <ac:spMkLst>
            <pc:docMk/>
            <pc:sldMk cId="3652981641" sldId="357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7-28T10:50:02.413" v="41" actId="1035"/>
          <ac:picMkLst>
            <pc:docMk/>
            <pc:sldMk cId="3652981641" sldId="357"/>
            <ac:picMk id="4098" creationId="{48E13537-1FEA-C4C0-5DD5-A61DEBDBE938}"/>
          </ac:picMkLst>
        </pc:picChg>
      </pc:sldChg>
      <pc:sldChg chg="modNotesTx">
        <pc:chgData name="Eve Thould" userId="38451c84653f422f" providerId="LiveId" clId="{D953621E-5DB5-4E0F-A697-D49460AC27A2}" dt="2022-08-01T14:00:38.862" v="115" actId="20577"/>
        <pc:sldMkLst>
          <pc:docMk/>
          <pc:sldMk cId="1561633447" sldId="358"/>
        </pc:sldMkLst>
      </pc:sldChg>
      <pc:sldChg chg="addSp modSp mod modNotesTx">
        <pc:chgData name="Eve Thould" userId="38451c84653f422f" providerId="LiveId" clId="{D953621E-5DB5-4E0F-A697-D49460AC27A2}" dt="2022-08-02T12:59:19.071" v="290" actId="313"/>
        <pc:sldMkLst>
          <pc:docMk/>
          <pc:sldMk cId="303034587" sldId="359"/>
        </pc:sldMkLst>
        <pc:spChg chg="mod">
          <ac:chgData name="Eve Thould" userId="38451c84653f422f" providerId="LiveId" clId="{D953621E-5DB5-4E0F-A697-D49460AC27A2}" dt="2022-08-02T12:59:19.071" v="290" actId="313"/>
          <ac:spMkLst>
            <pc:docMk/>
            <pc:sldMk cId="303034587" sldId="359"/>
            <ac:spMk id="3075" creationId="{00000000-0000-0000-0000-000000000000}"/>
          </ac:spMkLst>
        </pc:spChg>
        <pc:picChg chg="add mod">
          <ac:chgData name="Eve Thould" userId="38451c84653f422f" providerId="LiveId" clId="{D953621E-5DB5-4E0F-A697-D49460AC27A2}" dt="2022-08-02T12:40:28.445" v="260" actId="1038"/>
          <ac:picMkLst>
            <pc:docMk/>
            <pc:sldMk cId="303034587" sldId="359"/>
            <ac:picMk id="1026" creationId="{F2F200D4-144E-4A9A-880D-24B76F9061CE}"/>
          </ac:picMkLst>
        </pc:picChg>
      </pc:sldChg>
      <pc:sldChg chg="modNotesTx">
        <pc:chgData name="Eve Thould" userId="38451c84653f422f" providerId="LiveId" clId="{D953621E-5DB5-4E0F-A697-D49460AC27A2}" dt="2022-08-01T14:00:44.503" v="117" actId="20577"/>
        <pc:sldMkLst>
          <pc:docMk/>
          <pc:sldMk cId="3558272272" sldId="360"/>
        </pc:sldMkLst>
      </pc:sldChg>
      <pc:sldChg chg="addSp modSp mod chgLayout modNotesTx">
        <pc:chgData name="Eve Thould" userId="38451c84653f422f" providerId="LiveId" clId="{D953621E-5DB5-4E0F-A697-D49460AC27A2}" dt="2022-08-02T12:42:30.205" v="267" actId="1076"/>
        <pc:sldMkLst>
          <pc:docMk/>
          <pc:sldMk cId="2389751712" sldId="361"/>
        </pc:sldMkLst>
        <pc:spChg chg="mod ord">
          <ac:chgData name="Eve Thould" userId="38451c84653f422f" providerId="LiveId" clId="{D953621E-5DB5-4E0F-A697-D49460AC27A2}" dt="2022-07-28T11:00:24.278" v="52"/>
          <ac:spMkLst>
            <pc:docMk/>
            <pc:sldMk cId="2389751712" sldId="361"/>
            <ac:spMk id="3074" creationId="{00000000-0000-0000-0000-000000000000}"/>
          </ac:spMkLst>
        </pc:spChg>
        <pc:spChg chg="mod ord">
          <ac:chgData name="Eve Thould" userId="38451c84653f422f" providerId="LiveId" clId="{D953621E-5DB5-4E0F-A697-D49460AC27A2}" dt="2022-08-02T12:41:40.864" v="263" actId="14100"/>
          <ac:spMkLst>
            <pc:docMk/>
            <pc:sldMk cId="2389751712" sldId="361"/>
            <ac:spMk id="3075" creationId="{00000000-0000-0000-0000-000000000000}"/>
          </ac:spMkLst>
        </pc:spChg>
        <pc:picChg chg="add mod">
          <ac:chgData name="Eve Thould" userId="38451c84653f422f" providerId="LiveId" clId="{D953621E-5DB5-4E0F-A697-D49460AC27A2}" dt="2022-08-02T12:42:30.205" v="267" actId="1076"/>
          <ac:picMkLst>
            <pc:docMk/>
            <pc:sldMk cId="2389751712" sldId="361"/>
            <ac:picMk id="2050" creationId="{EAAC8670-1403-4D0E-92C2-2F3990E2794F}"/>
          </ac:picMkLst>
        </pc:picChg>
      </pc:sldChg>
      <pc:sldChg chg="addSp modSp modNotesTx">
        <pc:chgData name="Eve Thould" userId="38451c84653f422f" providerId="LiveId" clId="{D953621E-5DB5-4E0F-A697-D49460AC27A2}" dt="2022-08-02T12:58:58.093" v="289" actId="1076"/>
        <pc:sldMkLst>
          <pc:docMk/>
          <pc:sldMk cId="2063054776" sldId="362"/>
        </pc:sldMkLst>
        <pc:spChg chg="mod">
          <ac:chgData name="Eve Thould" userId="38451c84653f422f" providerId="LiveId" clId="{D953621E-5DB5-4E0F-A697-D49460AC27A2}" dt="2022-08-02T12:58:15.288" v="285" actId="14100"/>
          <ac:spMkLst>
            <pc:docMk/>
            <pc:sldMk cId="2063054776" sldId="362"/>
            <ac:spMk id="3075" creationId="{00000000-0000-0000-0000-000000000000}"/>
          </ac:spMkLst>
        </pc:spChg>
        <pc:picChg chg="add mod">
          <ac:chgData name="Eve Thould" userId="38451c84653f422f" providerId="LiveId" clId="{D953621E-5DB5-4E0F-A697-D49460AC27A2}" dt="2022-08-02T12:58:58.093" v="289" actId="1076"/>
          <ac:picMkLst>
            <pc:docMk/>
            <pc:sldMk cId="2063054776" sldId="362"/>
            <ac:picMk id="2050" creationId="{014AE81F-9B97-4BA9-8865-0773836A4B73}"/>
          </ac:picMkLst>
        </pc:picChg>
      </pc:sldChg>
      <pc:sldChg chg="modSp mod modNotesTx">
        <pc:chgData name="Eve Thould" userId="38451c84653f422f" providerId="LiveId" clId="{D953621E-5DB5-4E0F-A697-D49460AC27A2}" dt="2022-08-02T12:37:55.557" v="247" actId="1038"/>
        <pc:sldMkLst>
          <pc:docMk/>
          <pc:sldMk cId="572544350" sldId="363"/>
        </pc:sldMkLst>
        <pc:spChg chg="mod">
          <ac:chgData name="Eve Thould" userId="38451c84653f422f" providerId="LiveId" clId="{D953621E-5DB5-4E0F-A697-D49460AC27A2}" dt="2022-07-28T10:04:13.517" v="1" actId="1076"/>
          <ac:spMkLst>
            <pc:docMk/>
            <pc:sldMk cId="572544350" sldId="363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8-02T12:37:55.557" v="247" actId="1038"/>
          <ac:picMkLst>
            <pc:docMk/>
            <pc:sldMk cId="572544350" sldId="363"/>
            <ac:picMk id="3076" creationId="{FCB21E1F-E2CE-58D3-5959-B223B93FD0CD}"/>
          </ac:picMkLst>
        </pc:picChg>
      </pc:sldChg>
      <pc:sldMasterChg chg="modSp mod addSldLayout delSldLayout modSldLayout">
        <pc:chgData name="Eve Thould" userId="38451c84653f422f" providerId="LiveId" clId="{D953621E-5DB5-4E0F-A697-D49460AC27A2}" dt="2022-08-02T10:29:14.422" v="178" actId="6549"/>
        <pc:sldMasterMkLst>
          <pc:docMk/>
          <pc:sldMasterMk cId="0" sldId="2147483651"/>
        </pc:sldMasterMkLst>
        <pc:spChg chg="mod">
          <ac:chgData name="Eve Thould" userId="38451c84653f422f" providerId="LiveId" clId="{D953621E-5DB5-4E0F-A697-D49460AC27A2}" dt="2022-08-02T10:29:14.422" v="178" actId="6549"/>
          <ac:spMkLst>
            <pc:docMk/>
            <pc:sldMasterMk cId="0" sldId="2147483651"/>
            <ac:spMk id="12" creationId="{00000000-0000-0000-0000-000000000000}"/>
          </ac:spMkLst>
        </pc:spChg>
        <pc:sldLayoutChg chg="addSp delSp modSp mod">
          <pc:chgData name="Eve Thould" userId="38451c84653f422f" providerId="LiveId" clId="{D953621E-5DB5-4E0F-A697-D49460AC27A2}" dt="2022-07-28T11:04:35.089" v="68" actId="767"/>
          <pc:sldLayoutMkLst>
            <pc:docMk/>
            <pc:sldMasterMk cId="0" sldId="2147483651"/>
            <pc:sldLayoutMk cId="0" sldId="2147483652"/>
          </pc:sldLayoutMkLst>
          <pc:spChg chg="add del mod">
            <ac:chgData name="Eve Thould" userId="38451c84653f422f" providerId="LiveId" clId="{D953621E-5DB5-4E0F-A697-D49460AC27A2}" dt="2022-07-28T10:56:57.759" v="45"/>
            <ac:spMkLst>
              <pc:docMk/>
              <pc:sldMasterMk cId="0" sldId="2147483651"/>
              <pc:sldLayoutMk cId="0" sldId="2147483652"/>
              <ac:spMk id="2" creationId="{076F2E0A-5BAF-45F8-8302-38114FDFFC73}"/>
            </ac:spMkLst>
          </pc:spChg>
          <pc:spChg chg="del">
            <ac:chgData name="Eve Thould" userId="38451c84653f422f" providerId="LiveId" clId="{D953621E-5DB5-4E0F-A697-D49460AC27A2}" dt="2022-07-28T11:00:24.278" v="52"/>
            <ac:spMkLst>
              <pc:docMk/>
              <pc:sldMasterMk cId="0" sldId="2147483651"/>
              <pc:sldLayoutMk cId="0" sldId="2147483652"/>
              <ac:spMk id="3" creationId="{00000000-0000-0000-0000-000000000000}"/>
            </ac:spMkLst>
          </pc:spChg>
          <pc:spChg chg="add del mod">
            <ac:chgData name="Eve Thould" userId="38451c84653f422f" providerId="LiveId" clId="{D953621E-5DB5-4E0F-A697-D49460AC27A2}" dt="2022-07-28T11:00:27.055" v="54"/>
            <ac:spMkLst>
              <pc:docMk/>
              <pc:sldMasterMk cId="0" sldId="2147483651"/>
              <pc:sldLayoutMk cId="0" sldId="2147483652"/>
              <ac:spMk id="4" creationId="{BD78027A-FEE1-4417-8F06-B44DF2B8A6E2}"/>
            </ac:spMkLst>
          </pc:spChg>
          <pc:spChg chg="add mod">
            <ac:chgData name="Eve Thould" userId="38451c84653f422f" providerId="LiveId" clId="{D953621E-5DB5-4E0F-A697-D49460AC27A2}" dt="2022-07-28T11:00:28.044" v="55"/>
            <ac:spMkLst>
              <pc:docMk/>
              <pc:sldMasterMk cId="0" sldId="2147483651"/>
              <pc:sldLayoutMk cId="0" sldId="2147483652"/>
              <ac:spMk id="6" creationId="{76BB7AE0-4464-4682-BB40-8CB4BB63DCEF}"/>
            </ac:spMkLst>
          </pc:spChg>
          <pc:spChg chg="add del mod">
            <ac:chgData name="Eve Thould" userId="38451c84653f422f" providerId="LiveId" clId="{D953621E-5DB5-4E0F-A697-D49460AC27A2}" dt="2022-07-28T11:04:35.089" v="68" actId="767"/>
            <ac:spMkLst>
              <pc:docMk/>
              <pc:sldMasterMk cId="0" sldId="2147483651"/>
              <pc:sldLayoutMk cId="0" sldId="2147483652"/>
              <ac:spMk id="7" creationId="{8C469147-1457-492E-9F94-C31BCCCE491B}"/>
            </ac:spMkLst>
          </pc:spChg>
        </pc:sldLayoutChg>
        <pc:sldLayoutChg chg="new del mod">
          <pc:chgData name="Eve Thould" userId="38451c84653f422f" providerId="LiveId" clId="{D953621E-5DB5-4E0F-A697-D49460AC27A2}" dt="2022-07-28T10:59:49.844" v="49" actId="2696"/>
          <pc:sldLayoutMkLst>
            <pc:docMk/>
            <pc:sldMasterMk cId="0" sldId="2147483651"/>
            <pc:sldLayoutMk cId="331042065" sldId="2147483653"/>
          </pc:sldLayoutMkLst>
        </pc:sldLayoutChg>
        <pc:sldLayoutChg chg="new del mod">
          <pc:chgData name="Eve Thould" userId="38451c84653f422f" providerId="LiveId" clId="{D953621E-5DB5-4E0F-A697-D49460AC27A2}" dt="2022-07-28T10:59:52.167" v="50" actId="2696"/>
          <pc:sldLayoutMkLst>
            <pc:docMk/>
            <pc:sldMasterMk cId="0" sldId="2147483651"/>
            <pc:sldLayoutMk cId="1392946433" sldId="2147483654"/>
          </pc:sldLayoutMkLst>
        </pc:sldLayoutChg>
        <pc:sldLayoutChg chg="new del mod">
          <pc:chgData name="Eve Thould" userId="38451c84653f422f" providerId="LiveId" clId="{D953621E-5DB5-4E0F-A697-D49460AC27A2}" dt="2022-07-28T10:59:53.511" v="51" actId="2696"/>
          <pc:sldLayoutMkLst>
            <pc:docMk/>
            <pc:sldMasterMk cId="0" sldId="2147483651"/>
            <pc:sldLayoutMk cId="1029308185" sldId="2147483655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B54965-87BE-4A3E-8685-B9261865AAB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69EAE3E-401C-49AF-AB0F-3002CC5B4E3A}">
      <dgm:prSet phldrT="[Text]"/>
      <dgm:spPr/>
      <dgm:t>
        <a:bodyPr/>
        <a:lstStyle/>
        <a:p>
          <a:r>
            <a:rPr lang="en-GB" b="1" dirty="0">
              <a:solidFill>
                <a:schemeClr val="tx1"/>
              </a:solidFill>
            </a:rPr>
            <a:t>Workplace resilience</a:t>
          </a:r>
        </a:p>
      </dgm:t>
    </dgm:pt>
    <dgm:pt modelId="{A806F7E2-9110-40C6-A11F-898DB2D85527}" type="parTrans" cxnId="{A6C67A8D-5F59-459F-9F9F-1603C173416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4AA56FF-6F00-48EB-B4F6-4DDB13EC2009}" type="sibTrans" cxnId="{A6C67A8D-5F59-459F-9F9F-1603C173416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5D836EC-873F-40EC-823E-3914C8494B7C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Inner drive</a:t>
          </a:r>
        </a:p>
      </dgm:t>
    </dgm:pt>
    <dgm:pt modelId="{4F1B6516-7C13-4072-B39C-38FC2DDAB0F1}" type="parTrans" cxnId="{6B2372C3-60F8-460F-911E-36FE94E47DA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230421C-7900-4C69-BFB5-540F8E8F4157}" type="sibTrans" cxnId="{6B2372C3-60F8-460F-911E-36FE94E47DA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0ED34EC-FFCC-4B19-BF1B-1E5303923A65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Future focus</a:t>
          </a:r>
        </a:p>
      </dgm:t>
    </dgm:pt>
    <dgm:pt modelId="{C220DDF3-64E3-4903-83AD-305A8D5F349E}" type="parTrans" cxnId="{19D74AA9-14C6-4B2B-BA9E-0C30DE9A31D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324C621-D721-4C03-9602-F7121A404D04}" type="sibTrans" cxnId="{19D74AA9-14C6-4B2B-BA9E-0C30DE9A31D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139BA82-2397-4CF2-AE17-F8034FCA5F88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Relationships</a:t>
          </a:r>
        </a:p>
      </dgm:t>
    </dgm:pt>
    <dgm:pt modelId="{7AA41A1F-A713-486B-A1DF-C47777411CD3}" type="parTrans" cxnId="{F3009467-FCDD-4F4C-8F5C-F5F6B674332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529CD64-7C3D-474C-AF71-99CEE4521C42}" type="sibTrans" cxnId="{F3009467-FCDD-4F4C-8F5C-F5F6B674332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605D130-788F-4CF0-9127-FBA31586F0B2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Emotional wellbeing</a:t>
          </a:r>
        </a:p>
      </dgm:t>
    </dgm:pt>
    <dgm:pt modelId="{34AD63E5-41B1-4BCA-AE17-A3481727411C}" type="parTrans" cxnId="{7BB0396F-DDEA-400D-A064-BCCABDC35A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E72286D-EDD5-4EF5-8066-357721A8210E}" type="sibTrans" cxnId="{7BB0396F-DDEA-400D-A064-BCCABDC35A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DDFDBC6-7922-4B89-8790-19812F6FF272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Physical health</a:t>
          </a:r>
        </a:p>
      </dgm:t>
    </dgm:pt>
    <dgm:pt modelId="{68A77D23-B66F-4B3E-A83F-53FA14AE33C6}" type="parTrans" cxnId="{D59A8F3A-8643-4F17-BE6A-2D2125270DE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76D53ED-DF19-4F6A-B745-23D2CF8E9EED}" type="sibTrans" cxnId="{D59A8F3A-8643-4F17-BE6A-2D2125270DE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C91E022-40FD-46FE-843C-901D89CE1303}" type="pres">
      <dgm:prSet presAssocID="{50B54965-87BE-4A3E-8685-B9261865AAB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BB63D9C-8F49-412E-A066-9EBF32A6EF9D}" type="pres">
      <dgm:prSet presAssocID="{169EAE3E-401C-49AF-AB0F-3002CC5B4E3A}" presName="centerShape" presStyleLbl="node0" presStyleIdx="0" presStyleCnt="1"/>
      <dgm:spPr/>
    </dgm:pt>
    <dgm:pt modelId="{BB22F0E4-DA41-4432-8C49-75E508DFA08A}" type="pres">
      <dgm:prSet presAssocID="{4F1B6516-7C13-4072-B39C-38FC2DDAB0F1}" presName="Name9" presStyleLbl="parChTrans1D2" presStyleIdx="0" presStyleCnt="5"/>
      <dgm:spPr/>
    </dgm:pt>
    <dgm:pt modelId="{2B0B64DC-8E79-4260-8160-2E82D4873158}" type="pres">
      <dgm:prSet presAssocID="{4F1B6516-7C13-4072-B39C-38FC2DDAB0F1}" presName="connTx" presStyleLbl="parChTrans1D2" presStyleIdx="0" presStyleCnt="5"/>
      <dgm:spPr/>
    </dgm:pt>
    <dgm:pt modelId="{D1A9CBF2-B313-45CA-A65F-AE7E5D1CE6EE}" type="pres">
      <dgm:prSet presAssocID="{E5D836EC-873F-40EC-823E-3914C8494B7C}" presName="node" presStyleLbl="node1" presStyleIdx="0" presStyleCnt="5">
        <dgm:presLayoutVars>
          <dgm:bulletEnabled val="1"/>
        </dgm:presLayoutVars>
      </dgm:prSet>
      <dgm:spPr/>
    </dgm:pt>
    <dgm:pt modelId="{2F60118B-08E8-47C1-AAAB-B74C7B7DE100}" type="pres">
      <dgm:prSet presAssocID="{C220DDF3-64E3-4903-83AD-305A8D5F349E}" presName="Name9" presStyleLbl="parChTrans1D2" presStyleIdx="1" presStyleCnt="5"/>
      <dgm:spPr/>
    </dgm:pt>
    <dgm:pt modelId="{7803F322-D6CD-493D-BC12-891A96F2B4AC}" type="pres">
      <dgm:prSet presAssocID="{C220DDF3-64E3-4903-83AD-305A8D5F349E}" presName="connTx" presStyleLbl="parChTrans1D2" presStyleIdx="1" presStyleCnt="5"/>
      <dgm:spPr/>
    </dgm:pt>
    <dgm:pt modelId="{C92AB5EF-CD19-4D3B-A228-173D43916288}" type="pres">
      <dgm:prSet presAssocID="{20ED34EC-FFCC-4B19-BF1B-1E5303923A65}" presName="node" presStyleLbl="node1" presStyleIdx="1" presStyleCnt="5">
        <dgm:presLayoutVars>
          <dgm:bulletEnabled val="1"/>
        </dgm:presLayoutVars>
      </dgm:prSet>
      <dgm:spPr/>
    </dgm:pt>
    <dgm:pt modelId="{6B61DA75-AF9D-4986-89AC-FBDCC1D16C2D}" type="pres">
      <dgm:prSet presAssocID="{7AA41A1F-A713-486B-A1DF-C47777411CD3}" presName="Name9" presStyleLbl="parChTrans1D2" presStyleIdx="2" presStyleCnt="5"/>
      <dgm:spPr/>
    </dgm:pt>
    <dgm:pt modelId="{4412191E-33F5-4EEB-96F4-283E5FAF7718}" type="pres">
      <dgm:prSet presAssocID="{7AA41A1F-A713-486B-A1DF-C47777411CD3}" presName="connTx" presStyleLbl="parChTrans1D2" presStyleIdx="2" presStyleCnt="5"/>
      <dgm:spPr/>
    </dgm:pt>
    <dgm:pt modelId="{89C48526-665E-4CEE-9FEA-F7591BC30EA9}" type="pres">
      <dgm:prSet presAssocID="{7139BA82-2397-4CF2-AE17-F8034FCA5F88}" presName="node" presStyleLbl="node1" presStyleIdx="2" presStyleCnt="5">
        <dgm:presLayoutVars>
          <dgm:bulletEnabled val="1"/>
        </dgm:presLayoutVars>
      </dgm:prSet>
      <dgm:spPr/>
    </dgm:pt>
    <dgm:pt modelId="{673485FA-660B-4585-B572-43EF0E8051F3}" type="pres">
      <dgm:prSet presAssocID="{34AD63E5-41B1-4BCA-AE17-A3481727411C}" presName="Name9" presStyleLbl="parChTrans1D2" presStyleIdx="3" presStyleCnt="5"/>
      <dgm:spPr/>
    </dgm:pt>
    <dgm:pt modelId="{17432FD6-B54C-4511-BCB9-BDFE8A1CA0A4}" type="pres">
      <dgm:prSet presAssocID="{34AD63E5-41B1-4BCA-AE17-A3481727411C}" presName="connTx" presStyleLbl="parChTrans1D2" presStyleIdx="3" presStyleCnt="5"/>
      <dgm:spPr/>
    </dgm:pt>
    <dgm:pt modelId="{6E4D1BE5-7626-40FF-A1EB-B89160FBDC70}" type="pres">
      <dgm:prSet presAssocID="{3605D130-788F-4CF0-9127-FBA31586F0B2}" presName="node" presStyleLbl="node1" presStyleIdx="3" presStyleCnt="5">
        <dgm:presLayoutVars>
          <dgm:bulletEnabled val="1"/>
        </dgm:presLayoutVars>
      </dgm:prSet>
      <dgm:spPr/>
    </dgm:pt>
    <dgm:pt modelId="{3C22858F-C0AC-410C-92E1-41F571F95F83}" type="pres">
      <dgm:prSet presAssocID="{68A77D23-B66F-4B3E-A83F-53FA14AE33C6}" presName="Name9" presStyleLbl="parChTrans1D2" presStyleIdx="4" presStyleCnt="5"/>
      <dgm:spPr/>
    </dgm:pt>
    <dgm:pt modelId="{C21CE710-352B-4C92-81CD-91F2A6DF4471}" type="pres">
      <dgm:prSet presAssocID="{68A77D23-B66F-4B3E-A83F-53FA14AE33C6}" presName="connTx" presStyleLbl="parChTrans1D2" presStyleIdx="4" presStyleCnt="5"/>
      <dgm:spPr/>
    </dgm:pt>
    <dgm:pt modelId="{1B2F2B3B-7A63-4796-AF6D-83C47408905C}" type="pres">
      <dgm:prSet presAssocID="{9DDFDBC6-7922-4B89-8790-19812F6FF272}" presName="node" presStyleLbl="node1" presStyleIdx="4" presStyleCnt="5">
        <dgm:presLayoutVars>
          <dgm:bulletEnabled val="1"/>
        </dgm:presLayoutVars>
      </dgm:prSet>
      <dgm:spPr/>
    </dgm:pt>
  </dgm:ptLst>
  <dgm:cxnLst>
    <dgm:cxn modelId="{2E299612-B4BD-4B5E-B736-2D140E5FAA11}" type="presOf" srcId="{34AD63E5-41B1-4BCA-AE17-A3481727411C}" destId="{17432FD6-B54C-4511-BCB9-BDFE8A1CA0A4}" srcOrd="1" destOrd="0" presId="urn:microsoft.com/office/officeart/2005/8/layout/radial1"/>
    <dgm:cxn modelId="{2385D615-CA40-463F-A061-E22A299A6E21}" type="presOf" srcId="{68A77D23-B66F-4B3E-A83F-53FA14AE33C6}" destId="{C21CE710-352B-4C92-81CD-91F2A6DF4471}" srcOrd="1" destOrd="0" presId="urn:microsoft.com/office/officeart/2005/8/layout/radial1"/>
    <dgm:cxn modelId="{D59A8F3A-8643-4F17-BE6A-2D2125270DE2}" srcId="{169EAE3E-401C-49AF-AB0F-3002CC5B4E3A}" destId="{9DDFDBC6-7922-4B89-8790-19812F6FF272}" srcOrd="4" destOrd="0" parTransId="{68A77D23-B66F-4B3E-A83F-53FA14AE33C6}" sibTransId="{276D53ED-DF19-4F6A-B745-23D2CF8E9EED}"/>
    <dgm:cxn modelId="{5552AD58-2B5D-4C0C-8916-DCC503D245CB}" type="presOf" srcId="{34AD63E5-41B1-4BCA-AE17-A3481727411C}" destId="{673485FA-660B-4585-B572-43EF0E8051F3}" srcOrd="0" destOrd="0" presId="urn:microsoft.com/office/officeart/2005/8/layout/radial1"/>
    <dgm:cxn modelId="{93803266-A9DF-4A48-8098-F2A8F10DB0FF}" type="presOf" srcId="{E5D836EC-873F-40EC-823E-3914C8494B7C}" destId="{D1A9CBF2-B313-45CA-A65F-AE7E5D1CE6EE}" srcOrd="0" destOrd="0" presId="urn:microsoft.com/office/officeart/2005/8/layout/radial1"/>
    <dgm:cxn modelId="{F3009467-FCDD-4F4C-8F5C-F5F6B674332A}" srcId="{169EAE3E-401C-49AF-AB0F-3002CC5B4E3A}" destId="{7139BA82-2397-4CF2-AE17-F8034FCA5F88}" srcOrd="2" destOrd="0" parTransId="{7AA41A1F-A713-486B-A1DF-C47777411CD3}" sibTransId="{8529CD64-7C3D-474C-AF71-99CEE4521C42}"/>
    <dgm:cxn modelId="{7BB0396F-DDEA-400D-A064-BCCABDC35A21}" srcId="{169EAE3E-401C-49AF-AB0F-3002CC5B4E3A}" destId="{3605D130-788F-4CF0-9127-FBA31586F0B2}" srcOrd="3" destOrd="0" parTransId="{34AD63E5-41B1-4BCA-AE17-A3481727411C}" sibTransId="{2E72286D-EDD5-4EF5-8066-357721A8210E}"/>
    <dgm:cxn modelId="{53A4C485-7895-4B07-A8AF-7B9108AB7564}" type="presOf" srcId="{C220DDF3-64E3-4903-83AD-305A8D5F349E}" destId="{7803F322-D6CD-493D-BC12-891A96F2B4AC}" srcOrd="1" destOrd="0" presId="urn:microsoft.com/office/officeart/2005/8/layout/radial1"/>
    <dgm:cxn modelId="{A6C67A8D-5F59-459F-9F9F-1603C173416A}" srcId="{50B54965-87BE-4A3E-8685-B9261865AABC}" destId="{169EAE3E-401C-49AF-AB0F-3002CC5B4E3A}" srcOrd="0" destOrd="0" parTransId="{A806F7E2-9110-40C6-A11F-898DB2D85527}" sibTransId="{F4AA56FF-6F00-48EB-B4F6-4DDB13EC2009}"/>
    <dgm:cxn modelId="{7FF22A98-95FA-4992-AEBF-B9FF77436B08}" type="presOf" srcId="{4F1B6516-7C13-4072-B39C-38FC2DDAB0F1}" destId="{BB22F0E4-DA41-4432-8C49-75E508DFA08A}" srcOrd="0" destOrd="0" presId="urn:microsoft.com/office/officeart/2005/8/layout/radial1"/>
    <dgm:cxn modelId="{BB346EA1-CF7D-4DD2-B56A-0A82DC7F7A35}" type="presOf" srcId="{C220DDF3-64E3-4903-83AD-305A8D5F349E}" destId="{2F60118B-08E8-47C1-AAAB-B74C7B7DE100}" srcOrd="0" destOrd="0" presId="urn:microsoft.com/office/officeart/2005/8/layout/radial1"/>
    <dgm:cxn modelId="{19D74AA9-14C6-4B2B-BA9E-0C30DE9A31DC}" srcId="{169EAE3E-401C-49AF-AB0F-3002CC5B4E3A}" destId="{20ED34EC-FFCC-4B19-BF1B-1E5303923A65}" srcOrd="1" destOrd="0" parTransId="{C220DDF3-64E3-4903-83AD-305A8D5F349E}" sibTransId="{D324C621-D721-4C03-9602-F7121A404D04}"/>
    <dgm:cxn modelId="{972B44B8-1FDF-40C0-8BD8-581BB9FF47EA}" type="presOf" srcId="{9DDFDBC6-7922-4B89-8790-19812F6FF272}" destId="{1B2F2B3B-7A63-4796-AF6D-83C47408905C}" srcOrd="0" destOrd="0" presId="urn:microsoft.com/office/officeart/2005/8/layout/radial1"/>
    <dgm:cxn modelId="{6B2372C3-60F8-460F-911E-36FE94E47DA4}" srcId="{169EAE3E-401C-49AF-AB0F-3002CC5B4E3A}" destId="{E5D836EC-873F-40EC-823E-3914C8494B7C}" srcOrd="0" destOrd="0" parTransId="{4F1B6516-7C13-4072-B39C-38FC2DDAB0F1}" sibTransId="{1230421C-7900-4C69-BFB5-540F8E8F4157}"/>
    <dgm:cxn modelId="{F75A8BD6-3DD9-46FB-91E5-57DA62735180}" type="presOf" srcId="{7AA41A1F-A713-486B-A1DF-C47777411CD3}" destId="{6B61DA75-AF9D-4986-89AC-FBDCC1D16C2D}" srcOrd="0" destOrd="0" presId="urn:microsoft.com/office/officeart/2005/8/layout/radial1"/>
    <dgm:cxn modelId="{988B6DD9-4666-4529-924D-E6A66F66D397}" type="presOf" srcId="{50B54965-87BE-4A3E-8685-B9261865AABC}" destId="{EC91E022-40FD-46FE-843C-901D89CE1303}" srcOrd="0" destOrd="0" presId="urn:microsoft.com/office/officeart/2005/8/layout/radial1"/>
    <dgm:cxn modelId="{7C4BADDC-2E78-498A-8DF5-DA29C74BBA23}" type="presOf" srcId="{7AA41A1F-A713-486B-A1DF-C47777411CD3}" destId="{4412191E-33F5-4EEB-96F4-283E5FAF7718}" srcOrd="1" destOrd="0" presId="urn:microsoft.com/office/officeart/2005/8/layout/radial1"/>
    <dgm:cxn modelId="{2D2F2EDD-2A1E-474F-9DC8-53A2FF1B8F09}" type="presOf" srcId="{169EAE3E-401C-49AF-AB0F-3002CC5B4E3A}" destId="{EBB63D9C-8F49-412E-A066-9EBF32A6EF9D}" srcOrd="0" destOrd="0" presId="urn:microsoft.com/office/officeart/2005/8/layout/radial1"/>
    <dgm:cxn modelId="{DDD961DE-FC0F-4A99-8390-9A38D86CB8F0}" type="presOf" srcId="{68A77D23-B66F-4B3E-A83F-53FA14AE33C6}" destId="{3C22858F-C0AC-410C-92E1-41F571F95F83}" srcOrd="0" destOrd="0" presId="urn:microsoft.com/office/officeart/2005/8/layout/radial1"/>
    <dgm:cxn modelId="{1CCAA8E8-7A6E-4EB8-9A35-9FEECEC0BF8D}" type="presOf" srcId="{7139BA82-2397-4CF2-AE17-F8034FCA5F88}" destId="{89C48526-665E-4CEE-9FEA-F7591BC30EA9}" srcOrd="0" destOrd="0" presId="urn:microsoft.com/office/officeart/2005/8/layout/radial1"/>
    <dgm:cxn modelId="{1C976AF1-9CBA-4668-BEBD-9825C60633B3}" type="presOf" srcId="{4F1B6516-7C13-4072-B39C-38FC2DDAB0F1}" destId="{2B0B64DC-8E79-4260-8160-2E82D4873158}" srcOrd="1" destOrd="0" presId="urn:microsoft.com/office/officeart/2005/8/layout/radial1"/>
    <dgm:cxn modelId="{CBFCB2F1-E0E1-4B7E-8E17-2FCF29F25540}" type="presOf" srcId="{3605D130-788F-4CF0-9127-FBA31586F0B2}" destId="{6E4D1BE5-7626-40FF-A1EB-B89160FBDC70}" srcOrd="0" destOrd="0" presId="urn:microsoft.com/office/officeart/2005/8/layout/radial1"/>
    <dgm:cxn modelId="{34D386F9-4B1F-42A9-B54E-A3EDB56F6869}" type="presOf" srcId="{20ED34EC-FFCC-4B19-BF1B-1E5303923A65}" destId="{C92AB5EF-CD19-4D3B-A228-173D43916288}" srcOrd="0" destOrd="0" presId="urn:microsoft.com/office/officeart/2005/8/layout/radial1"/>
    <dgm:cxn modelId="{20568A8C-0414-487F-8D1C-7247A3B0BAA6}" type="presParOf" srcId="{EC91E022-40FD-46FE-843C-901D89CE1303}" destId="{EBB63D9C-8F49-412E-A066-9EBF32A6EF9D}" srcOrd="0" destOrd="0" presId="urn:microsoft.com/office/officeart/2005/8/layout/radial1"/>
    <dgm:cxn modelId="{C6E6A5A5-B4E5-4852-8BD8-4C1114FF55D2}" type="presParOf" srcId="{EC91E022-40FD-46FE-843C-901D89CE1303}" destId="{BB22F0E4-DA41-4432-8C49-75E508DFA08A}" srcOrd="1" destOrd="0" presId="urn:microsoft.com/office/officeart/2005/8/layout/radial1"/>
    <dgm:cxn modelId="{DA047A3A-EB9A-4A08-A643-2BF252C10CB6}" type="presParOf" srcId="{BB22F0E4-DA41-4432-8C49-75E508DFA08A}" destId="{2B0B64DC-8E79-4260-8160-2E82D4873158}" srcOrd="0" destOrd="0" presId="urn:microsoft.com/office/officeart/2005/8/layout/radial1"/>
    <dgm:cxn modelId="{C8203984-7655-434B-A22E-5C3132454171}" type="presParOf" srcId="{EC91E022-40FD-46FE-843C-901D89CE1303}" destId="{D1A9CBF2-B313-45CA-A65F-AE7E5D1CE6EE}" srcOrd="2" destOrd="0" presId="urn:microsoft.com/office/officeart/2005/8/layout/radial1"/>
    <dgm:cxn modelId="{99C6C25D-97AA-4F6B-8B28-B4A50363B313}" type="presParOf" srcId="{EC91E022-40FD-46FE-843C-901D89CE1303}" destId="{2F60118B-08E8-47C1-AAAB-B74C7B7DE100}" srcOrd="3" destOrd="0" presId="urn:microsoft.com/office/officeart/2005/8/layout/radial1"/>
    <dgm:cxn modelId="{81F7EAE9-750E-42B0-8D60-5EBF5CAE958C}" type="presParOf" srcId="{2F60118B-08E8-47C1-AAAB-B74C7B7DE100}" destId="{7803F322-D6CD-493D-BC12-891A96F2B4AC}" srcOrd="0" destOrd="0" presId="urn:microsoft.com/office/officeart/2005/8/layout/radial1"/>
    <dgm:cxn modelId="{0EA0E041-3CA1-429B-8105-D8C6769674E0}" type="presParOf" srcId="{EC91E022-40FD-46FE-843C-901D89CE1303}" destId="{C92AB5EF-CD19-4D3B-A228-173D43916288}" srcOrd="4" destOrd="0" presId="urn:microsoft.com/office/officeart/2005/8/layout/radial1"/>
    <dgm:cxn modelId="{9F72860D-2D01-451E-91E1-621D0DF19A6E}" type="presParOf" srcId="{EC91E022-40FD-46FE-843C-901D89CE1303}" destId="{6B61DA75-AF9D-4986-89AC-FBDCC1D16C2D}" srcOrd="5" destOrd="0" presId="urn:microsoft.com/office/officeart/2005/8/layout/radial1"/>
    <dgm:cxn modelId="{74987ED5-A7CE-4679-AA0B-DD1F3E284406}" type="presParOf" srcId="{6B61DA75-AF9D-4986-89AC-FBDCC1D16C2D}" destId="{4412191E-33F5-4EEB-96F4-283E5FAF7718}" srcOrd="0" destOrd="0" presId="urn:microsoft.com/office/officeart/2005/8/layout/radial1"/>
    <dgm:cxn modelId="{3C529339-69A8-4827-9BDC-0F1F0A9367FA}" type="presParOf" srcId="{EC91E022-40FD-46FE-843C-901D89CE1303}" destId="{89C48526-665E-4CEE-9FEA-F7591BC30EA9}" srcOrd="6" destOrd="0" presId="urn:microsoft.com/office/officeart/2005/8/layout/radial1"/>
    <dgm:cxn modelId="{54D56599-49A6-4A92-B91A-BAB0448DEE9A}" type="presParOf" srcId="{EC91E022-40FD-46FE-843C-901D89CE1303}" destId="{673485FA-660B-4585-B572-43EF0E8051F3}" srcOrd="7" destOrd="0" presId="urn:microsoft.com/office/officeart/2005/8/layout/radial1"/>
    <dgm:cxn modelId="{82FE05F4-E2EC-40BB-8220-8276B51FFDDF}" type="presParOf" srcId="{673485FA-660B-4585-B572-43EF0E8051F3}" destId="{17432FD6-B54C-4511-BCB9-BDFE8A1CA0A4}" srcOrd="0" destOrd="0" presId="urn:microsoft.com/office/officeart/2005/8/layout/radial1"/>
    <dgm:cxn modelId="{52A7C326-9C83-4EEF-8DAA-C379970CD8CC}" type="presParOf" srcId="{EC91E022-40FD-46FE-843C-901D89CE1303}" destId="{6E4D1BE5-7626-40FF-A1EB-B89160FBDC70}" srcOrd="8" destOrd="0" presId="urn:microsoft.com/office/officeart/2005/8/layout/radial1"/>
    <dgm:cxn modelId="{61629C51-D0F2-4387-8A61-725F36B65871}" type="presParOf" srcId="{EC91E022-40FD-46FE-843C-901D89CE1303}" destId="{3C22858F-C0AC-410C-92E1-41F571F95F83}" srcOrd="9" destOrd="0" presId="urn:microsoft.com/office/officeart/2005/8/layout/radial1"/>
    <dgm:cxn modelId="{832F2BA2-ED3E-4B5F-9255-AE31DE685428}" type="presParOf" srcId="{3C22858F-C0AC-410C-92E1-41F571F95F83}" destId="{C21CE710-352B-4C92-81CD-91F2A6DF4471}" srcOrd="0" destOrd="0" presId="urn:microsoft.com/office/officeart/2005/8/layout/radial1"/>
    <dgm:cxn modelId="{E0C395BB-6AC4-4F06-A87C-C01D853C6FEF}" type="presParOf" srcId="{EC91E022-40FD-46FE-843C-901D89CE1303}" destId="{1B2F2B3B-7A63-4796-AF6D-83C47408905C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B63D9C-8F49-412E-A066-9EBF32A6EF9D}">
      <dsp:nvSpPr>
        <dsp:cNvPr id="0" name=""/>
        <dsp:cNvSpPr/>
      </dsp:nvSpPr>
      <dsp:spPr>
        <a:xfrm>
          <a:off x="2447001" y="1580461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 dirty="0">
              <a:solidFill>
                <a:schemeClr val="tx1"/>
              </a:solidFill>
            </a:rPr>
            <a:t>Workplace resilience</a:t>
          </a:r>
        </a:p>
      </dsp:txBody>
      <dsp:txXfrm>
        <a:off x="2623029" y="1756489"/>
        <a:ext cx="849940" cy="849940"/>
      </dsp:txXfrm>
    </dsp:sp>
    <dsp:sp modelId="{BB22F0E4-DA41-4432-8C49-75E508DFA08A}">
      <dsp:nvSpPr>
        <dsp:cNvPr id="0" name=""/>
        <dsp:cNvSpPr/>
      </dsp:nvSpPr>
      <dsp:spPr>
        <a:xfrm rot="16200000">
          <a:off x="2866418" y="13811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>
        <a:off x="3038920" y="1389800"/>
        <a:ext cx="18158" cy="18158"/>
      </dsp:txXfrm>
    </dsp:sp>
    <dsp:sp modelId="{D1A9CBF2-B313-45CA-A65F-AE7E5D1CE6EE}">
      <dsp:nvSpPr>
        <dsp:cNvPr id="0" name=""/>
        <dsp:cNvSpPr/>
      </dsp:nvSpPr>
      <dsp:spPr>
        <a:xfrm>
          <a:off x="2447001" y="15301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Inner drive</a:t>
          </a:r>
        </a:p>
      </dsp:txBody>
      <dsp:txXfrm>
        <a:off x="2623029" y="191329"/>
        <a:ext cx="849940" cy="849940"/>
      </dsp:txXfrm>
    </dsp:sp>
    <dsp:sp modelId="{2F60118B-08E8-47C1-AAAB-B74C7B7DE100}">
      <dsp:nvSpPr>
        <dsp:cNvPr id="0" name=""/>
        <dsp:cNvSpPr/>
      </dsp:nvSpPr>
      <dsp:spPr>
        <a:xfrm rot="20520000">
          <a:off x="3610696" y="1921882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>
        <a:off x="3783198" y="1930549"/>
        <a:ext cx="18158" cy="18158"/>
      </dsp:txXfrm>
    </dsp:sp>
    <dsp:sp modelId="{C92AB5EF-CD19-4D3B-A228-173D43916288}">
      <dsp:nvSpPr>
        <dsp:cNvPr id="0" name=""/>
        <dsp:cNvSpPr/>
      </dsp:nvSpPr>
      <dsp:spPr>
        <a:xfrm>
          <a:off x="3935557" y="1096800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Future focus</a:t>
          </a:r>
        </a:p>
      </dsp:txBody>
      <dsp:txXfrm>
        <a:off x="4111585" y="1272828"/>
        <a:ext cx="849940" cy="849940"/>
      </dsp:txXfrm>
    </dsp:sp>
    <dsp:sp modelId="{6B61DA75-AF9D-4986-89AC-FBDCC1D16C2D}">
      <dsp:nvSpPr>
        <dsp:cNvPr id="0" name=""/>
        <dsp:cNvSpPr/>
      </dsp:nvSpPr>
      <dsp:spPr>
        <a:xfrm rot="3240000">
          <a:off x="3326407" y="27968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>
        <a:off x="3498909" y="2805500"/>
        <a:ext cx="18158" cy="18158"/>
      </dsp:txXfrm>
    </dsp:sp>
    <dsp:sp modelId="{89C48526-665E-4CEE-9FEA-F7591BC30EA9}">
      <dsp:nvSpPr>
        <dsp:cNvPr id="0" name=""/>
        <dsp:cNvSpPr/>
      </dsp:nvSpPr>
      <dsp:spPr>
        <a:xfrm>
          <a:off x="3366979" y="2846702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Relationships</a:t>
          </a:r>
        </a:p>
      </dsp:txBody>
      <dsp:txXfrm>
        <a:off x="3543007" y="3022730"/>
        <a:ext cx="849940" cy="849940"/>
      </dsp:txXfrm>
    </dsp:sp>
    <dsp:sp modelId="{673485FA-660B-4585-B572-43EF0E8051F3}">
      <dsp:nvSpPr>
        <dsp:cNvPr id="0" name=""/>
        <dsp:cNvSpPr/>
      </dsp:nvSpPr>
      <dsp:spPr>
        <a:xfrm rot="7560000">
          <a:off x="2406429" y="27968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 rot="10800000">
        <a:off x="2578932" y="2805500"/>
        <a:ext cx="18158" cy="18158"/>
      </dsp:txXfrm>
    </dsp:sp>
    <dsp:sp modelId="{6E4D1BE5-7626-40FF-A1EB-B89160FBDC70}">
      <dsp:nvSpPr>
        <dsp:cNvPr id="0" name=""/>
        <dsp:cNvSpPr/>
      </dsp:nvSpPr>
      <dsp:spPr>
        <a:xfrm>
          <a:off x="1527024" y="2846702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Emotional wellbeing</a:t>
          </a:r>
        </a:p>
      </dsp:txBody>
      <dsp:txXfrm>
        <a:off x="1703052" y="3022730"/>
        <a:ext cx="849940" cy="849940"/>
      </dsp:txXfrm>
    </dsp:sp>
    <dsp:sp modelId="{3C22858F-C0AC-410C-92E1-41F571F95F83}">
      <dsp:nvSpPr>
        <dsp:cNvPr id="0" name=""/>
        <dsp:cNvSpPr/>
      </dsp:nvSpPr>
      <dsp:spPr>
        <a:xfrm rot="11880000">
          <a:off x="2122140" y="1921882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 rot="10800000">
        <a:off x="2294643" y="1930549"/>
        <a:ext cx="18158" cy="18158"/>
      </dsp:txXfrm>
    </dsp:sp>
    <dsp:sp modelId="{1B2F2B3B-7A63-4796-AF6D-83C47408905C}">
      <dsp:nvSpPr>
        <dsp:cNvPr id="0" name=""/>
        <dsp:cNvSpPr/>
      </dsp:nvSpPr>
      <dsp:spPr>
        <a:xfrm>
          <a:off x="958446" y="1096800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Physical health</a:t>
          </a:r>
        </a:p>
      </dsp:txBody>
      <dsp:txXfrm>
        <a:off x="1134474" y="1272828"/>
        <a:ext cx="849940" cy="849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487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176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617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3851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241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808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6686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2574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04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499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8032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7860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7452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4200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314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0337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23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6BB7AE0-4464-4682-BB40-8CB4BB63D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6171939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D894655-C3C9-4F8D-E0D7-D82729A483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02664" y="5946264"/>
            <a:ext cx="573024" cy="3474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://www.highspeedtraining.co.uk/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People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Employee wellbeing and resilience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wellbeing initiatives </a:t>
            </a:r>
            <a:r>
              <a:rPr lang="en-GB" sz="24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introduction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02840" y="1484784"/>
            <a:ext cx="8229600" cy="4275216"/>
          </a:xfrm>
        </p:spPr>
        <p:txBody>
          <a:bodyPr/>
          <a:lstStyle/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Employers might encourage and foster workplace resilience by introducing wellbeing schemes for employees. These initiatives are normally offered in addition to salary and other contractual benefits.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strong scheme will meet certain criteria: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will directly respond to employee needs, perhaps researched by management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will be widely accessible to colleagues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will be affordable and have measurable benefits.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Note that in the UK some wellbeing initiatives are defined by HMRC as being a ‘benefit-in-kind’ and are therefore taxable.</a:t>
            </a:r>
          </a:p>
          <a:p>
            <a:pPr marL="774700" lvl="4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9008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Examples of wellbeing initiatives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482952" cy="4275216"/>
          </a:xfrm>
        </p:spPr>
        <p:txBody>
          <a:bodyPr/>
          <a:lstStyle/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Internal: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water fountains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canteen/eating and resting facilities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creche/childcare provision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sports club.</a:t>
            </a:r>
          </a:p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External: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health insurance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gym membership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retail discount scheme.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CC5E2EB7-3327-26FC-E177-2E3806AC2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25491" y="1916832"/>
            <a:ext cx="3568385" cy="23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016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Positive impacts of employee wellbeing schemes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87649" y="1484784"/>
            <a:ext cx="8229600" cy="4275216"/>
          </a:xfrm>
        </p:spPr>
        <p:txBody>
          <a:bodyPr/>
          <a:lstStyle/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organisation will benefit from intelligently executed wellbeing schemes: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greater staff morale leading to higher output and increased productivity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reduced staff turnover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less time lost to illness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attracts stronger candidates for vacancies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enhanced reputation among external stakeholders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improved brand equity.</a:t>
            </a:r>
          </a:p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These all translate into improved financial performance.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6365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But employers must beware the disadvantages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059192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Schemes might be costly and add to the organisation’s overhead burden.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Any tax liabilities conferred on employees have to be carefully managed – note that any scheme that has a cash value is considered by HMRC as a benefit-in-kind and that the cash value is subject to tax collected through PAYE.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Even though many schemes are non-contractual, withdrawing them could have a demotivating effect.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Schemes need periodic review, and potential development, to ensure that they remain relevant as the workforce, and broader society, evolves.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For some employees they risk becoming a distraction from work.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1313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Mental health at work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74756" y="1124744"/>
            <a:ext cx="7575174" cy="1231512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While employer wellbeing initiatives are designed to generally improve motivation, morale and performance across the workplace, increasing attention in UK industry is being placed on employee mental health.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FCB21E1F-E2CE-58D3-5959-B223B93FD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792963" y="2619661"/>
            <a:ext cx="4011285" cy="35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544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Some facts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7521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Some 300,000 people with long-term mental health conditions lose their jobs every year.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An estimated additional 15% of the UK labour force will suffer from some mental health condition.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Absenteeism combined with the lower productivity of those who remain in work is estimated to cost business in the UK between £24 billion and £27 billion annually.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total loss to the economy is estimated to approach £100 billion annually.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But, research also shows that investment in mental health improvement programmes return nearly £10 for every £1 spent.</a:t>
            </a:r>
          </a:p>
          <a:p>
            <a:pPr marL="558800" lvl="3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3" indent="0">
              <a:buNone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4182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Mental health at work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7521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‘Thriving at Work 2017’ is a report into mental health in the workplace, commissioned by the Prime Minister.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It developed a list of six items that employers are encouraged to introduce into the work environment. They are: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have a mental health plan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develop awareness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open discussion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provide good working conditions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implement empathetic management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routinely monitor colleague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CIPD has developed this into something more structured for application in the modern British workplace.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1987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1 The plan: a programme of activity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84784"/>
            <a:ext cx="4176464" cy="427521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Devise and implement a plan relevant to the specific dynamics of the organisation’s workplace.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Demonstrate senior management ownership and design a robust governance structure.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Regularly monitor employee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Regularly solicit employee feedback for the plan and amend it accordingly.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8E13537-1FEA-C4C0-5DD5-A61DEBDBE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92044" y="1556792"/>
            <a:ext cx="4120020" cy="274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981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76481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2 – Ensure good physical workplace conditions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feedback from colleagues that identifies organisational threats to mental health, including: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work process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working conditions.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Assess the impact of an ‘always-on’ culture, that is prevalent in some organisations.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Make active consideration of ‘work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life balance’, as impacted by the organisational culture.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openness in discussions of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3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1633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3 – Promote an open culture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75216"/>
          </a:xfrm>
        </p:spPr>
        <p:txBody>
          <a:bodyPr/>
          <a:lstStyle/>
          <a:p>
            <a:pPr marL="342900" lvl="2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Increase awareness of mental health issues and challenge the historical stigma around them.</a:t>
            </a:r>
          </a:p>
          <a:p>
            <a:pPr marL="342900" lvl="2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colleagues to champion mental health initiatives and model good practice throughout the organisation.</a:t>
            </a:r>
          </a:p>
          <a:p>
            <a:pPr marL="342900" lvl="2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Highlight the availability of support, both within the organisation and in the community.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2F200D4-144E-4A9A-880D-24B76F906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326568" y="3345331"/>
            <a:ext cx="4490864" cy="253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34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34543" y="980728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 (1)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251520" y="1484784"/>
            <a:ext cx="8229600" cy="4248000"/>
          </a:xfrm>
        </p:spPr>
        <p:txBody>
          <a:bodyPr/>
          <a:lstStyle/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be able to define the meaning of resilience in the workforce.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understand the importance of wellbeing and mental health to employees within a workforce and to appreciate the different factors and changing circumstances that can impact on employee wellbeing.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know the reasons for an organisation to introduce and foster wellbeing initiatives in the workplace.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learn the types of wellbeing initiatives and employee assistance schemes that organisations may offer.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be able to evaluate the advantages and disadvantages of different wellbeing initiatives and employee assistance schemes for both employees and employers.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76481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4 – Increase organisational confidence and capability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Offer courses that teach colleagues to manage their own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Enable effective conversations between colleagues and their peers, which would include signposting further support.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Train managers to identify potential mental health issues among their reports.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Train managers to deal with mental health issues of reports by engaging is sensitive inter-personal conversations.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272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5 – Provide mental health tools and support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Signpost and share readily available resources.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Implement internal support programmes (which might include web-accessed resources) and escalate externally (NHS) when appropriate.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Identify and deal with the root cause of mental health issues – perhaps providing support at the level of the individual concerned.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AAC8670-1403-4D0E-92C2-2F3990E27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699792" y="3284984"/>
            <a:ext cx="4081636" cy="272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751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76481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6 – Increase transparency and accountability through reporting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Design measures of mental health in the organisation, track them and report them.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Measure the effectiveness of the measures taken to alleviate mental health issues in the workplace.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14AE81F-9B97-4BA9-8865-0773836A4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699792" y="3415258"/>
            <a:ext cx="4081636" cy="272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054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1967045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 (2)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how wellbeing initiatives and employee assistance schemes increase employee motivation and retention and have an impact on the organisation.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Know the importance of monitoring wellbeing and the impacts of wellbeing initiatives in organisations, and the approaches used to do this.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D2DA1DF-B17F-4D33-BF4F-CA0E380A3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2650604" y="3636000"/>
            <a:ext cx="4369668" cy="24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Workforce resilience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10944" cy="4248000"/>
          </a:xfrm>
        </p:spPr>
        <p:txBody>
          <a:bodyPr/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Workforce resilience is the ability to cope with, and recover from, challenges and setbacks in the workplace.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Challenges and setbacks might apply to the organisation as a whole, an individual department or a team, or individual colleagues.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ability to cope with adversity is essential to the commercial health of the organisation.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Developing workforce resilience involves enabling colleagues to face challenges with commitment and optimism.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1B61E80B-B3D5-4F1C-B1C5-9438F3E375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325" b="20601"/>
          <a:stretch/>
        </p:blipFill>
        <p:spPr>
          <a:xfrm>
            <a:off x="6084168" y="2738443"/>
            <a:ext cx="2987824" cy="311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3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Developing workforce resilience (1)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250704" cy="4248000"/>
          </a:xfrm>
        </p:spPr>
        <p:txBody>
          <a:bodyPr/>
          <a:lstStyle/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leading training provider identifies five elements as essential to developing workplace resilience, as shown on the right.</a:t>
            </a:r>
          </a:p>
          <a:p>
            <a:endParaRPr lang="en-GB" sz="1600" dirty="0">
              <a:ea typeface="ＭＳ Ｐゴシック" pitchFamily="-105" charset="-128"/>
              <a:cs typeface="ＭＳ Ｐゴシック" pitchFamily="-105" charset="-128"/>
              <a:hlinkClick r:id="rId2"/>
            </a:endParaRPr>
          </a:p>
          <a:p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33197DE-5A27-446A-B39C-E211694633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509769"/>
              </p:ext>
            </p:extLst>
          </p:nvPr>
        </p:nvGraphicFramePr>
        <p:xfrm>
          <a:off x="3048000" y="160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68786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Developing workforce resilience (2)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algn="ctr"/>
            <a:endParaRPr lang="en-GB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GB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r>
              <a:rPr lang="en-GB" sz="2400" dirty="0">
                <a:ea typeface="ＭＳ Ｐゴシック" pitchFamily="-105" charset="-128"/>
                <a:cs typeface="ＭＳ Ｐゴシック" pitchFamily="-105" charset="-128"/>
              </a:rPr>
              <a:t>Resilient workers are ‘fast, friendly, flexible and focused’.</a:t>
            </a:r>
          </a:p>
          <a:p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(</a:t>
            </a:r>
            <a:r>
              <a:rPr lang="en-GB" dirty="0" err="1">
                <a:ea typeface="ＭＳ Ｐゴシック" pitchFamily="-105" charset="-128"/>
                <a:cs typeface="ＭＳ Ｐゴシック" pitchFamily="-105" charset="-128"/>
              </a:rPr>
              <a:t>Rossbeth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Moss Kantor, Harvard Business School)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5212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is resilience undermined?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Changing conditions driving a lowering of colleague resilience might arise from factors within the business, or changes to personal circumstances outside work.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Offering structured support that enables the colleague to maintain required levels of output benefits the organisation, as well as the employee.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Internal sources of stress might be immediately beyond the organisation’s control, while others can be dealt with quickly and effectively.</a:t>
            </a: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99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Internal (to the organisation) threats to colleague resilience,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ie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sources of stress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Indirect: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Ambitious growth plans demanding greater levels of output and changing job content.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Change in market dynamics leading to declining output with the attendant threat of redundancy.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Change in organisational structure meaning different reporting lines.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Direct: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Bullying or coercive behaviour by colleagues/management.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Infringement of employment law, particularly health and safety regulations.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Poor performance feedback.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9491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External (to the organisation) threats to colleague resilience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251520" y="1844824"/>
            <a:ext cx="8229600" cy="3915176"/>
          </a:xfrm>
        </p:spPr>
        <p:txBody>
          <a:bodyPr/>
          <a:lstStyle/>
          <a:p>
            <a:pPr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These can include: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long-term illness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relationship breakdown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bereavement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financial stress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broader issues: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pandemic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war.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72335A1-8CBB-1794-D744-CB843D69A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995936" y="1916832"/>
            <a:ext cx="4828143" cy="322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899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19430</TotalTime>
  <Words>1373</Words>
  <Application>Microsoft Macintosh PowerPoint</Application>
  <PresentationFormat>On-screen Show (4:3)</PresentationFormat>
  <Paragraphs>181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4: Employee wellbeing and resilience</vt:lpstr>
      <vt:lpstr>Learning objectives (1)</vt:lpstr>
      <vt:lpstr>Learning objectives (2)</vt:lpstr>
      <vt:lpstr>Workforce resilience</vt:lpstr>
      <vt:lpstr>Developing workforce resilience (1)</vt:lpstr>
      <vt:lpstr>Developing workforce resilience (2)</vt:lpstr>
      <vt:lpstr>How is resilience undermined?</vt:lpstr>
      <vt:lpstr>Internal (to the organisation) threats to colleague resilience, ie sources of stress</vt:lpstr>
      <vt:lpstr>External (to the organisation) threats to colleague resilience</vt:lpstr>
      <vt:lpstr>Types of wellbeing initiatives – introduction</vt:lpstr>
      <vt:lpstr>Examples of wellbeing initiatives</vt:lpstr>
      <vt:lpstr>Positive impacts of employee wellbeing schemes</vt:lpstr>
      <vt:lpstr>But employers must beware the disadvantages</vt:lpstr>
      <vt:lpstr>Mental health at work</vt:lpstr>
      <vt:lpstr>Some facts</vt:lpstr>
      <vt:lpstr>Mental health at work</vt:lpstr>
      <vt:lpstr>Standard 1 The plan: a programme of activity</vt:lpstr>
      <vt:lpstr>Standard 2 – Ensure good physical workplace conditions  </vt:lpstr>
      <vt:lpstr>Standard 3 – Promote an open culture </vt:lpstr>
      <vt:lpstr>Standard 4 – Increase organisational confidence and capability </vt:lpstr>
      <vt:lpstr>Standard 5 – Provide mental health tools and support </vt:lpstr>
      <vt:lpstr>Standard 6 – Increase transparency and accountability through reporting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Aidan Gill</cp:lastModifiedBy>
  <cp:revision>176</cp:revision>
  <dcterms:created xsi:type="dcterms:W3CDTF">2013-05-28T00:38:54Z</dcterms:created>
  <dcterms:modified xsi:type="dcterms:W3CDTF">2025-11-28T13:37:23Z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