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6"/>
  </p:notesMasterIdLst>
  <p:handoutMasterIdLst>
    <p:handoutMasterId r:id="rId37"/>
  </p:handoutMasterIdLst>
  <p:sldIdLst>
    <p:sldId id="256" r:id="rId5"/>
    <p:sldId id="328" r:id="rId6"/>
    <p:sldId id="332" r:id="rId7"/>
    <p:sldId id="368" r:id="rId8"/>
    <p:sldId id="380" r:id="rId9"/>
    <p:sldId id="402" r:id="rId10"/>
    <p:sldId id="381" r:id="rId11"/>
    <p:sldId id="372" r:id="rId12"/>
    <p:sldId id="407" r:id="rId13"/>
    <p:sldId id="382" r:id="rId14"/>
    <p:sldId id="408" r:id="rId15"/>
    <p:sldId id="391" r:id="rId16"/>
    <p:sldId id="392" r:id="rId17"/>
    <p:sldId id="409" r:id="rId18"/>
    <p:sldId id="410" r:id="rId19"/>
    <p:sldId id="411" r:id="rId20"/>
    <p:sldId id="412" r:id="rId21"/>
    <p:sldId id="413" r:id="rId22"/>
    <p:sldId id="414" r:id="rId23"/>
    <p:sldId id="393" r:id="rId24"/>
    <p:sldId id="369" r:id="rId25"/>
    <p:sldId id="415" r:id="rId26"/>
    <p:sldId id="416" r:id="rId27"/>
    <p:sldId id="376" r:id="rId28"/>
    <p:sldId id="417" r:id="rId29"/>
    <p:sldId id="403" r:id="rId30"/>
    <p:sldId id="418" r:id="rId31"/>
    <p:sldId id="419" r:id="rId32"/>
    <p:sldId id="420" r:id="rId33"/>
    <p:sldId id="334" r:id="rId34"/>
    <p:sldId id="267" r:id="rId35"/>
  </p:sldIdLst>
  <p:sldSz cx="9144000" cy="6858000" type="screen4x3"/>
  <p:notesSz cx="6858000" cy="9144000"/>
  <p:custDataLst>
    <p:tags r:id="rId3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65F3B8-B0AC-491B-B480-4692FDD8BBD5}" v="23" dt="2022-08-30T00:30:09.795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56969D1E-02C2-4917-A724-9827F310249A}"/>
    <pc:docChg chg="modSld">
      <pc:chgData name="Eve Thould" userId="38451c84653f422f" providerId="LiveId" clId="{56969D1E-02C2-4917-A724-9827F310249A}" dt="2022-08-30T12:50:42.627" v="13"/>
      <pc:docMkLst>
        <pc:docMk/>
      </pc:docMkLst>
      <pc:sldChg chg="modSp mod">
        <pc:chgData name="Eve Thould" userId="38451c84653f422f" providerId="LiveId" clId="{56969D1E-02C2-4917-A724-9827F310249A}" dt="2022-08-30T12:49:08.802" v="5" actId="20577"/>
        <pc:sldMkLst>
          <pc:docMk/>
          <pc:sldMk cId="3408070394" sldId="368"/>
        </pc:sldMkLst>
        <pc:spChg chg="mod">
          <ac:chgData name="Eve Thould" userId="38451c84653f422f" providerId="LiveId" clId="{56969D1E-02C2-4917-A724-9827F310249A}" dt="2022-08-30T12:49:08.802" v="5" actId="20577"/>
          <ac:spMkLst>
            <pc:docMk/>
            <pc:sldMk cId="3408070394" sldId="368"/>
            <ac:spMk id="3" creationId="{00000000-0000-0000-0000-000000000000}"/>
          </ac:spMkLst>
        </pc:spChg>
      </pc:sldChg>
      <pc:sldChg chg="delCm">
        <pc:chgData name="Eve Thould" userId="38451c84653f422f" providerId="LiveId" clId="{56969D1E-02C2-4917-A724-9827F310249A}" dt="2022-08-30T12:50:42.627" v="13"/>
        <pc:sldMkLst>
          <pc:docMk/>
          <pc:sldMk cId="202131519" sldId="376"/>
        </pc:sldMkLst>
      </pc:sldChg>
      <pc:sldChg chg="modSp mod">
        <pc:chgData name="Eve Thould" userId="38451c84653f422f" providerId="LiveId" clId="{56969D1E-02C2-4917-A724-9827F310249A}" dt="2022-08-30T12:49:35.824" v="7" actId="404"/>
        <pc:sldMkLst>
          <pc:docMk/>
          <pc:sldMk cId="2113138596" sldId="382"/>
        </pc:sldMkLst>
        <pc:graphicFrameChg chg="modGraphic">
          <ac:chgData name="Eve Thould" userId="38451c84653f422f" providerId="LiveId" clId="{56969D1E-02C2-4917-A724-9827F310249A}" dt="2022-08-30T12:49:35.824" v="7" actId="404"/>
          <ac:graphicFrameMkLst>
            <pc:docMk/>
            <pc:sldMk cId="2113138596" sldId="382"/>
            <ac:graphicFrameMk id="4" creationId="{00000000-0000-0000-0000-000000000000}"/>
          </ac:graphicFrameMkLst>
        </pc:graphicFrameChg>
      </pc:sldChg>
      <pc:sldChg chg="modSp mod">
        <pc:chgData name="Eve Thould" userId="38451c84653f422f" providerId="LiveId" clId="{56969D1E-02C2-4917-A724-9827F310249A}" dt="2022-08-30T12:49:46.459" v="11" actId="20577"/>
        <pc:sldMkLst>
          <pc:docMk/>
          <pc:sldMk cId="2560411685" sldId="391"/>
        </pc:sldMkLst>
        <pc:spChg chg="mod">
          <ac:chgData name="Eve Thould" userId="38451c84653f422f" providerId="LiveId" clId="{56969D1E-02C2-4917-A724-9827F310249A}" dt="2022-08-30T12:49:46.459" v="11" actId="20577"/>
          <ac:spMkLst>
            <pc:docMk/>
            <pc:sldMk cId="2560411685" sldId="391"/>
            <ac:spMk id="3" creationId="{00000000-0000-0000-0000-000000000000}"/>
          </ac:spMkLst>
        </pc:spChg>
      </pc:sldChg>
      <pc:sldChg chg="delCm">
        <pc:chgData name="Eve Thould" userId="38451c84653f422f" providerId="LiveId" clId="{56969D1E-02C2-4917-A724-9827F310249A}" dt="2022-08-30T12:49:53.152" v="12"/>
        <pc:sldMkLst>
          <pc:docMk/>
          <pc:sldMk cId="1244007476" sldId="392"/>
        </pc:sldMkLst>
      </pc:sldChg>
    </pc:docChg>
  </pc:docChgLst>
  <pc:docChgLst>
    <pc:chgData name="Eve Thould" userId="38451c84653f422f" providerId="LiveId" clId="{D665F3B8-B0AC-491B-B480-4692FDD8BBD5}"/>
    <pc:docChg chg="undo custSel modSld">
      <pc:chgData name="Eve Thould" userId="38451c84653f422f" providerId="LiveId" clId="{D665F3B8-B0AC-491B-B480-4692FDD8BBD5}" dt="2022-08-30T00:30:18.942" v="251" actId="20577"/>
      <pc:docMkLst>
        <pc:docMk/>
      </pc:docMkLst>
      <pc:sldChg chg="modSp mod">
        <pc:chgData name="Eve Thould" userId="38451c84653f422f" providerId="LiveId" clId="{D665F3B8-B0AC-491B-B480-4692FDD8BBD5}" dt="2022-08-30T00:02:42.300" v="5" actId="1037"/>
        <pc:sldMkLst>
          <pc:docMk/>
          <pc:sldMk cId="0" sldId="256"/>
        </pc:sldMkLst>
        <pc:spChg chg="mod">
          <ac:chgData name="Eve Thould" userId="38451c84653f422f" providerId="LiveId" clId="{D665F3B8-B0AC-491B-B480-4692FDD8BBD5}" dt="2022-08-30T00:02:42.300" v="5" actId="103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Eve Thould" userId="38451c84653f422f" providerId="LiveId" clId="{D665F3B8-B0AC-491B-B480-4692FDD8BBD5}" dt="2022-08-30T00:02:37.687" v="3" actId="103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02:57.742" v="9" actId="1036"/>
        <pc:sldMkLst>
          <pc:docMk/>
          <pc:sldMk cId="0" sldId="328"/>
        </pc:sldMkLst>
        <pc:spChg chg="mod">
          <ac:chgData name="Eve Thould" userId="38451c84653f422f" providerId="LiveId" clId="{D665F3B8-B0AC-491B-B480-4692FDD8BBD5}" dt="2022-08-30T00:02:57.742" v="9" actId="1036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04:45.967" v="22" actId="1037"/>
        <pc:sldMkLst>
          <pc:docMk/>
          <pc:sldMk cId="0" sldId="332"/>
        </pc:sldMkLst>
        <pc:spChg chg="mod">
          <ac:chgData name="Eve Thould" userId="38451c84653f422f" providerId="LiveId" clId="{D665F3B8-B0AC-491B-B480-4692FDD8BBD5}" dt="2022-08-30T00:04:39.008" v="20" actId="1037"/>
          <ac:spMkLst>
            <pc:docMk/>
            <pc:sldMk cId="0" sldId="332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04:45.967" v="22" actId="1037"/>
          <ac:spMkLst>
            <pc:docMk/>
            <pc:sldMk cId="0" sldId="332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04:31.666" v="18" actId="14826"/>
          <ac:picMkLst>
            <pc:docMk/>
            <pc:sldMk cId="0" sldId="332"/>
            <ac:picMk id="1026" creationId="{EC2F210B-64BF-F583-D38F-24139A88B43A}"/>
          </ac:picMkLst>
        </pc:picChg>
      </pc:sldChg>
      <pc:sldChg chg="modSp mod">
        <pc:chgData name="Eve Thould" userId="38451c84653f422f" providerId="LiveId" clId="{D665F3B8-B0AC-491B-B480-4692FDD8BBD5}" dt="2022-08-30T00:28:15.772" v="230" actId="1076"/>
        <pc:sldMkLst>
          <pc:docMk/>
          <pc:sldMk cId="0" sldId="334"/>
        </pc:sldMkLst>
        <pc:spChg chg="mod">
          <ac:chgData name="Eve Thould" userId="38451c84653f422f" providerId="LiveId" clId="{D665F3B8-B0AC-491B-B480-4692FDD8BBD5}" dt="2022-08-30T00:28:15.772" v="230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06:09.480" v="26" actId="14826"/>
        <pc:sldMkLst>
          <pc:docMk/>
          <pc:sldMk cId="3408070394" sldId="368"/>
        </pc:sldMkLst>
        <pc:spChg chg="mod">
          <ac:chgData name="Eve Thould" userId="38451c84653f422f" providerId="LiveId" clId="{D665F3B8-B0AC-491B-B480-4692FDD8BBD5}" dt="2022-08-30T00:04:59.095" v="25" actId="403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06:09.480" v="26" actId="14826"/>
          <ac:picMkLst>
            <pc:docMk/>
            <pc:sldMk cId="3408070394" sldId="368"/>
            <ac:picMk id="2050" creationId="{39B5CDD8-DD34-2A4E-B60D-775CA0B8D6C0}"/>
          </ac:picMkLst>
        </pc:picChg>
      </pc:sldChg>
      <pc:sldChg chg="modSp mod">
        <pc:chgData name="Eve Thould" userId="38451c84653f422f" providerId="LiveId" clId="{D665F3B8-B0AC-491B-B480-4692FDD8BBD5}" dt="2022-08-30T00:23:30.486" v="160" actId="1038"/>
        <pc:sldMkLst>
          <pc:docMk/>
          <pc:sldMk cId="1946970242" sldId="369"/>
        </pc:sldMkLst>
        <pc:spChg chg="mod">
          <ac:chgData name="Eve Thould" userId="38451c84653f422f" providerId="LiveId" clId="{D665F3B8-B0AC-491B-B480-4692FDD8BBD5}" dt="2022-08-30T00:23:24.718" v="159" actId="1038"/>
          <ac:spMkLst>
            <pc:docMk/>
            <pc:sldMk cId="1946970242" sldId="369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3:30.486" v="160" actId="1038"/>
          <ac:spMkLst>
            <pc:docMk/>
            <pc:sldMk cId="1946970242" sldId="369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30:09.795" v="249" actId="1076"/>
        <pc:sldMkLst>
          <pc:docMk/>
          <pc:sldMk cId="521964889" sldId="372"/>
        </pc:sldMkLst>
        <pc:spChg chg="mod">
          <ac:chgData name="Eve Thould" userId="38451c84653f422f" providerId="LiveId" clId="{D665F3B8-B0AC-491B-B480-4692FDD8BBD5}" dt="2022-08-30T00:30:04.615" v="247" actId="403"/>
          <ac:spMkLst>
            <pc:docMk/>
            <pc:sldMk cId="521964889" sldId="372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30:09.795" v="249" actId="1076"/>
          <ac:picMkLst>
            <pc:docMk/>
            <pc:sldMk cId="521964889" sldId="372"/>
            <ac:picMk id="4098" creationId="{7E08E034-8B4B-EEEB-443E-007310A60FEC}"/>
          </ac:picMkLst>
        </pc:picChg>
      </pc:sldChg>
      <pc:sldChg chg="modSp mod modCm">
        <pc:chgData name="Eve Thould" userId="38451c84653f422f" providerId="LiveId" clId="{D665F3B8-B0AC-491B-B480-4692FDD8BBD5}" dt="2022-08-30T00:24:29.212" v="180" actId="20577"/>
        <pc:sldMkLst>
          <pc:docMk/>
          <pc:sldMk cId="202131519" sldId="376"/>
        </pc:sldMkLst>
        <pc:spChg chg="mod">
          <ac:chgData name="Eve Thould" userId="38451c84653f422f" providerId="LiveId" clId="{D665F3B8-B0AC-491B-B480-4692FDD8BBD5}" dt="2022-08-30T00:24:19.004" v="176" actId="1076"/>
          <ac:spMkLst>
            <pc:docMk/>
            <pc:sldMk cId="202131519" sldId="376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4:29.212" v="180" actId="20577"/>
          <ac:spMkLst>
            <pc:docMk/>
            <pc:sldMk cId="202131519" sldId="376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06:32.646" v="34" actId="1037"/>
        <pc:sldMkLst>
          <pc:docMk/>
          <pc:sldMk cId="2305775613" sldId="380"/>
        </pc:sldMkLst>
        <pc:spChg chg="mod">
          <ac:chgData name="Eve Thould" userId="38451c84653f422f" providerId="LiveId" clId="{D665F3B8-B0AC-491B-B480-4692FDD8BBD5}" dt="2022-08-30T00:06:32.646" v="34" actId="1037"/>
          <ac:spMkLst>
            <pc:docMk/>
            <pc:sldMk cId="2305775613" sldId="380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30:18.942" v="251" actId="20577"/>
        <pc:sldMkLst>
          <pc:docMk/>
          <pc:sldMk cId="132413301" sldId="381"/>
        </pc:sldMkLst>
        <pc:spChg chg="mod">
          <ac:chgData name="Eve Thould" userId="38451c84653f422f" providerId="LiveId" clId="{D665F3B8-B0AC-491B-B480-4692FDD8BBD5}" dt="2022-08-30T00:07:58.656" v="42" actId="1038"/>
          <ac:spMkLst>
            <pc:docMk/>
            <pc:sldMk cId="132413301" sldId="381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30:18.942" v="251" actId="20577"/>
          <ac:spMkLst>
            <pc:docMk/>
            <pc:sldMk cId="132413301" sldId="381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10:17.238" v="68" actId="404"/>
        <pc:sldMkLst>
          <pc:docMk/>
          <pc:sldMk cId="2113138596" sldId="382"/>
        </pc:sldMkLst>
        <pc:spChg chg="mod">
          <ac:chgData name="Eve Thould" userId="38451c84653f422f" providerId="LiveId" clId="{D665F3B8-B0AC-491B-B480-4692FDD8BBD5}" dt="2022-08-30T00:10:10.776" v="66" actId="20577"/>
          <ac:spMkLst>
            <pc:docMk/>
            <pc:sldMk cId="2113138596" sldId="382"/>
            <ac:spMk id="3" creationId="{00000000-0000-0000-0000-000000000000}"/>
          </ac:spMkLst>
        </pc:spChg>
        <pc:graphicFrameChg chg="modGraphic">
          <ac:chgData name="Eve Thould" userId="38451c84653f422f" providerId="LiveId" clId="{D665F3B8-B0AC-491B-B480-4692FDD8BBD5}" dt="2022-08-30T00:10:17.238" v="68" actId="404"/>
          <ac:graphicFrameMkLst>
            <pc:docMk/>
            <pc:sldMk cId="2113138596" sldId="382"/>
            <ac:graphicFrameMk id="4" creationId="{00000000-0000-0000-0000-000000000000}"/>
          </ac:graphicFrameMkLst>
        </pc:graphicFrameChg>
      </pc:sldChg>
      <pc:sldChg chg="modSp mod">
        <pc:chgData name="Eve Thould" userId="38451c84653f422f" providerId="LiveId" clId="{D665F3B8-B0AC-491B-B480-4692FDD8BBD5}" dt="2022-08-30T00:29:24.938" v="239" actId="1076"/>
        <pc:sldMkLst>
          <pc:docMk/>
          <pc:sldMk cId="2560411685" sldId="391"/>
        </pc:sldMkLst>
        <pc:spChg chg="mod">
          <ac:chgData name="Eve Thould" userId="38451c84653f422f" providerId="LiveId" clId="{D665F3B8-B0AC-491B-B480-4692FDD8BBD5}" dt="2022-08-30T00:29:21.890" v="238" actId="20577"/>
          <ac:spMkLst>
            <pc:docMk/>
            <pc:sldMk cId="2560411685" sldId="391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29:24.938" v="239" actId="1076"/>
          <ac:picMkLst>
            <pc:docMk/>
            <pc:sldMk cId="2560411685" sldId="391"/>
            <ac:picMk id="5" creationId="{73260C88-3271-487D-9667-7D8F759D3C53}"/>
          </ac:picMkLst>
        </pc:picChg>
      </pc:sldChg>
      <pc:sldChg chg="delSp modSp mod modCm modNotesTx">
        <pc:chgData name="Eve Thould" userId="38451c84653f422f" providerId="LiveId" clId="{D665F3B8-B0AC-491B-B480-4692FDD8BBD5}" dt="2022-08-30T00:29:08.298" v="236" actId="403"/>
        <pc:sldMkLst>
          <pc:docMk/>
          <pc:sldMk cId="1244007476" sldId="392"/>
        </pc:sldMkLst>
        <pc:spChg chg="mod">
          <ac:chgData name="Eve Thould" userId="38451c84653f422f" providerId="LiveId" clId="{D665F3B8-B0AC-491B-B480-4692FDD8BBD5}" dt="2022-08-30T00:29:08.298" v="236" actId="403"/>
          <ac:spMkLst>
            <pc:docMk/>
            <pc:sldMk cId="1244007476" sldId="392"/>
            <ac:spMk id="3" creationId="{00000000-0000-0000-0000-000000000000}"/>
          </ac:spMkLst>
        </pc:spChg>
        <pc:picChg chg="del mod">
          <ac:chgData name="Eve Thould" userId="38451c84653f422f" providerId="LiveId" clId="{D665F3B8-B0AC-491B-B480-4692FDD8BBD5}" dt="2022-08-30T00:14:06.116" v="78" actId="21"/>
          <ac:picMkLst>
            <pc:docMk/>
            <pc:sldMk cId="1244007476" sldId="392"/>
            <ac:picMk id="5122" creationId="{3362ADB9-C030-0DE5-E910-901E679BE2EC}"/>
          </ac:picMkLst>
        </pc:picChg>
      </pc:sldChg>
      <pc:sldChg chg="modSp mod">
        <pc:chgData name="Eve Thould" userId="38451c84653f422f" providerId="LiveId" clId="{D665F3B8-B0AC-491B-B480-4692FDD8BBD5}" dt="2022-08-30T00:22:46.604" v="149" actId="1076"/>
        <pc:sldMkLst>
          <pc:docMk/>
          <pc:sldMk cId="1667312670" sldId="393"/>
        </pc:sldMkLst>
        <pc:graphicFrameChg chg="mod">
          <ac:chgData name="Eve Thould" userId="38451c84653f422f" providerId="LiveId" clId="{D665F3B8-B0AC-491B-B480-4692FDD8BBD5}" dt="2022-08-30T00:22:46.604" v="149" actId="1076"/>
          <ac:graphicFrameMkLst>
            <pc:docMk/>
            <pc:sldMk cId="1667312670" sldId="393"/>
            <ac:graphicFrameMk id="4" creationId="{00000000-0000-0000-0000-000000000000}"/>
          </ac:graphicFrameMkLst>
        </pc:graphicFrameChg>
      </pc:sldChg>
      <pc:sldChg chg="modSp mod">
        <pc:chgData name="Eve Thould" userId="38451c84653f422f" providerId="LiveId" clId="{D665F3B8-B0AC-491B-B480-4692FDD8BBD5}" dt="2022-08-30T00:07:48.713" v="39" actId="14826"/>
        <pc:sldMkLst>
          <pc:docMk/>
          <pc:sldMk cId="3851816413" sldId="402"/>
        </pc:sldMkLst>
        <pc:spChg chg="mod">
          <ac:chgData name="Eve Thould" userId="38451c84653f422f" providerId="LiveId" clId="{D665F3B8-B0AC-491B-B480-4692FDD8BBD5}" dt="2022-08-30T00:07:04.411" v="38" actId="20577"/>
          <ac:spMkLst>
            <pc:docMk/>
            <pc:sldMk cId="3851816413" sldId="402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07:48.713" v="39" actId="14826"/>
          <ac:picMkLst>
            <pc:docMk/>
            <pc:sldMk cId="3851816413" sldId="402"/>
            <ac:picMk id="3074" creationId="{CA58D988-251B-0583-7CF9-0D23B226EDDB}"/>
          </ac:picMkLst>
        </pc:picChg>
      </pc:sldChg>
      <pc:sldChg chg="modSp mod">
        <pc:chgData name="Eve Thould" userId="38451c84653f422f" providerId="LiveId" clId="{D665F3B8-B0AC-491B-B480-4692FDD8BBD5}" dt="2022-08-30T00:28:26.748" v="231" actId="403"/>
        <pc:sldMkLst>
          <pc:docMk/>
          <pc:sldMk cId="974835909" sldId="403"/>
        </pc:sldMkLst>
        <pc:spChg chg="mod">
          <ac:chgData name="Eve Thould" userId="38451c84653f422f" providerId="LiveId" clId="{D665F3B8-B0AC-491B-B480-4692FDD8BBD5}" dt="2022-08-30T00:24:56.320" v="191" actId="1038"/>
          <ac:spMkLst>
            <pc:docMk/>
            <pc:sldMk cId="974835909" sldId="403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8:26.748" v="231" actId="403"/>
          <ac:spMkLst>
            <pc:docMk/>
            <pc:sldMk cId="974835909" sldId="403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9:58.191" v="246" actId="20577"/>
        <pc:sldMkLst>
          <pc:docMk/>
          <pc:sldMk cId="3091236737" sldId="407"/>
        </pc:sldMkLst>
        <pc:spChg chg="mod">
          <ac:chgData name="Eve Thould" userId="38451c84653f422f" providerId="LiveId" clId="{D665F3B8-B0AC-491B-B480-4692FDD8BBD5}" dt="2022-08-30T00:29:58.191" v="246" actId="20577"/>
          <ac:spMkLst>
            <pc:docMk/>
            <pc:sldMk cId="3091236737" sldId="407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9:32.206" v="241" actId="20577"/>
        <pc:sldMkLst>
          <pc:docMk/>
          <pc:sldMk cId="1674166349" sldId="408"/>
        </pc:sldMkLst>
        <pc:spChg chg="mod">
          <ac:chgData name="Eve Thould" userId="38451c84653f422f" providerId="LiveId" clId="{D665F3B8-B0AC-491B-B480-4692FDD8BBD5}" dt="2022-08-30T00:29:32.206" v="241" actId="20577"/>
          <ac:spMkLst>
            <pc:docMk/>
            <pc:sldMk cId="1674166349" sldId="408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15:59.863" v="105" actId="20577"/>
        <pc:sldMkLst>
          <pc:docMk/>
          <pc:sldMk cId="1636957886" sldId="409"/>
        </pc:sldMkLst>
        <pc:spChg chg="mod">
          <ac:chgData name="Eve Thould" userId="38451c84653f422f" providerId="LiveId" clId="{D665F3B8-B0AC-491B-B480-4692FDD8BBD5}" dt="2022-08-30T00:15:59.863" v="105" actId="20577"/>
          <ac:spMkLst>
            <pc:docMk/>
            <pc:sldMk cId="1636957886" sldId="409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9:01.392" v="235" actId="403"/>
        <pc:sldMkLst>
          <pc:docMk/>
          <pc:sldMk cId="255052455" sldId="410"/>
        </pc:sldMkLst>
        <pc:spChg chg="mod">
          <ac:chgData name="Eve Thould" userId="38451c84653f422f" providerId="LiveId" clId="{D665F3B8-B0AC-491B-B480-4692FDD8BBD5}" dt="2022-08-30T00:29:01.392" v="235" actId="403"/>
          <ac:spMkLst>
            <pc:docMk/>
            <pc:sldMk cId="255052455" sldId="410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16:59.871" v="111" actId="14826"/>
          <ac:picMkLst>
            <pc:docMk/>
            <pc:sldMk cId="255052455" sldId="410"/>
            <ac:picMk id="6146" creationId="{BD7D9F9B-4185-5DDC-F166-ACDE4A6FB68B}"/>
          </ac:picMkLst>
        </pc:picChg>
      </pc:sldChg>
      <pc:sldChg chg="modSp mod modNotesTx">
        <pc:chgData name="Eve Thould" userId="38451c84653f422f" providerId="LiveId" clId="{D665F3B8-B0AC-491B-B480-4692FDD8BBD5}" dt="2022-08-30T00:28:55.894" v="234" actId="403"/>
        <pc:sldMkLst>
          <pc:docMk/>
          <pc:sldMk cId="4098729103" sldId="411"/>
        </pc:sldMkLst>
        <pc:spChg chg="mod">
          <ac:chgData name="Eve Thould" userId="38451c84653f422f" providerId="LiveId" clId="{D665F3B8-B0AC-491B-B480-4692FDD8BBD5}" dt="2022-08-30T00:17:10.577" v="118" actId="1035"/>
          <ac:spMkLst>
            <pc:docMk/>
            <pc:sldMk cId="4098729103" sldId="411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8:55.894" v="234" actId="403"/>
          <ac:spMkLst>
            <pc:docMk/>
            <pc:sldMk cId="4098729103" sldId="411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8:50.678" v="233" actId="20577"/>
        <pc:sldMkLst>
          <pc:docMk/>
          <pc:sldMk cId="524328340" sldId="412"/>
        </pc:sldMkLst>
        <pc:spChg chg="mod">
          <ac:chgData name="Eve Thould" userId="38451c84653f422f" providerId="LiveId" clId="{D665F3B8-B0AC-491B-B480-4692FDD8BBD5}" dt="2022-08-30T00:17:52.257" v="122" actId="1038"/>
          <ac:spMkLst>
            <pc:docMk/>
            <pc:sldMk cId="524328340" sldId="412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8:50.678" v="233" actId="20577"/>
          <ac:spMkLst>
            <pc:docMk/>
            <pc:sldMk cId="524328340" sldId="412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1:00.585" v="140" actId="403"/>
        <pc:sldMkLst>
          <pc:docMk/>
          <pc:sldMk cId="610989386" sldId="413"/>
        </pc:sldMkLst>
        <pc:spChg chg="mod">
          <ac:chgData name="Eve Thould" userId="38451c84653f422f" providerId="LiveId" clId="{D665F3B8-B0AC-491B-B480-4692FDD8BBD5}" dt="2022-08-30T00:21:00.585" v="140" actId="403"/>
          <ac:spMkLst>
            <pc:docMk/>
            <pc:sldMk cId="610989386" sldId="413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1:31.154" v="148" actId="1076"/>
        <pc:sldMkLst>
          <pc:docMk/>
          <pc:sldMk cId="4014144140" sldId="414"/>
        </pc:sldMkLst>
        <pc:spChg chg="mod">
          <ac:chgData name="Eve Thould" userId="38451c84653f422f" providerId="LiveId" clId="{D665F3B8-B0AC-491B-B480-4692FDD8BBD5}" dt="2022-08-30T00:21:24.042" v="145" actId="20577"/>
          <ac:spMkLst>
            <pc:docMk/>
            <pc:sldMk cId="4014144140" sldId="414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21:31.154" v="148" actId="1076"/>
          <ac:picMkLst>
            <pc:docMk/>
            <pc:sldMk cId="4014144140" sldId="414"/>
            <ac:picMk id="7170" creationId="{7DC6C467-30C6-6F5B-8C2E-A4EEB1E806FE}"/>
          </ac:picMkLst>
        </pc:picChg>
      </pc:sldChg>
      <pc:sldChg chg="modSp mod">
        <pc:chgData name="Eve Thould" userId="38451c84653f422f" providerId="LiveId" clId="{D665F3B8-B0AC-491B-B480-4692FDD8BBD5}" dt="2022-08-30T00:23:50.476" v="168" actId="20577"/>
        <pc:sldMkLst>
          <pc:docMk/>
          <pc:sldMk cId="951032186" sldId="415"/>
        </pc:sldMkLst>
        <pc:spChg chg="mod">
          <ac:chgData name="Eve Thould" userId="38451c84653f422f" providerId="LiveId" clId="{D665F3B8-B0AC-491B-B480-4692FDD8BBD5}" dt="2022-08-30T00:23:36.215" v="163" actId="1038"/>
          <ac:spMkLst>
            <pc:docMk/>
            <pc:sldMk cId="951032186" sldId="415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3:50.476" v="168" actId="20577"/>
          <ac:spMkLst>
            <pc:docMk/>
            <pc:sldMk cId="951032186" sldId="415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4:11.271" v="175" actId="20577"/>
        <pc:sldMkLst>
          <pc:docMk/>
          <pc:sldMk cId="745734234" sldId="416"/>
        </pc:sldMkLst>
        <pc:spChg chg="mod">
          <ac:chgData name="Eve Thould" userId="38451c84653f422f" providerId="LiveId" clId="{D665F3B8-B0AC-491B-B480-4692FDD8BBD5}" dt="2022-08-30T00:23:56.071" v="171" actId="1038"/>
          <ac:spMkLst>
            <pc:docMk/>
            <pc:sldMk cId="745734234" sldId="416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4:11.271" v="175" actId="20577"/>
          <ac:spMkLst>
            <pc:docMk/>
            <pc:sldMk cId="745734234" sldId="416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4:51.097" v="188" actId="20577"/>
        <pc:sldMkLst>
          <pc:docMk/>
          <pc:sldMk cId="4234522330" sldId="417"/>
        </pc:sldMkLst>
        <pc:spChg chg="mod">
          <ac:chgData name="Eve Thould" userId="38451c84653f422f" providerId="LiveId" clId="{D665F3B8-B0AC-491B-B480-4692FDD8BBD5}" dt="2022-08-30T00:24:36.172" v="181" actId="1076"/>
          <ac:spMkLst>
            <pc:docMk/>
            <pc:sldMk cId="4234522330" sldId="417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4:51.097" v="188" actId="20577"/>
          <ac:spMkLst>
            <pc:docMk/>
            <pc:sldMk cId="4234522330" sldId="417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6:28.174" v="208" actId="403"/>
        <pc:sldMkLst>
          <pc:docMk/>
          <pc:sldMk cId="2614689981" sldId="418"/>
        </pc:sldMkLst>
        <pc:spChg chg="mod">
          <ac:chgData name="Eve Thould" userId="38451c84653f422f" providerId="LiveId" clId="{D665F3B8-B0AC-491B-B480-4692FDD8BBD5}" dt="2022-08-30T00:25:19.691" v="201" actId="1038"/>
          <ac:spMkLst>
            <pc:docMk/>
            <pc:sldMk cId="2614689981" sldId="418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6:28.174" v="208" actId="403"/>
          <ac:spMkLst>
            <pc:docMk/>
            <pc:sldMk cId="2614689981" sldId="418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26:14.462" v="202" actId="14826"/>
          <ac:picMkLst>
            <pc:docMk/>
            <pc:sldMk cId="2614689981" sldId="418"/>
            <ac:picMk id="8194" creationId="{81745FD7-16AF-4CBA-B547-961980259978}"/>
          </ac:picMkLst>
        </pc:picChg>
      </pc:sldChg>
      <pc:sldChg chg="modSp mod">
        <pc:chgData name="Eve Thould" userId="38451c84653f422f" providerId="LiveId" clId="{D665F3B8-B0AC-491B-B480-4692FDD8BBD5}" dt="2022-08-30T00:26:44.500" v="217" actId="403"/>
        <pc:sldMkLst>
          <pc:docMk/>
          <pc:sldMk cId="1681484898" sldId="419"/>
        </pc:sldMkLst>
        <pc:spChg chg="mod">
          <ac:chgData name="Eve Thould" userId="38451c84653f422f" providerId="LiveId" clId="{D665F3B8-B0AC-491B-B480-4692FDD8BBD5}" dt="2022-08-30T00:26:33.814" v="211" actId="1038"/>
          <ac:spMkLst>
            <pc:docMk/>
            <pc:sldMk cId="1681484898" sldId="419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6:44.500" v="217" actId="403"/>
          <ac:spMkLst>
            <pc:docMk/>
            <pc:sldMk cId="1681484898" sldId="419"/>
            <ac:spMk id="3" creationId="{00000000-0000-0000-0000-000000000000}"/>
          </ac:spMkLst>
        </pc:spChg>
      </pc:sldChg>
      <pc:sldChg chg="delSp modSp mod">
        <pc:chgData name="Eve Thould" userId="38451c84653f422f" providerId="LiveId" clId="{D665F3B8-B0AC-491B-B480-4692FDD8BBD5}" dt="2022-08-30T00:28:07.354" v="229" actId="403"/>
        <pc:sldMkLst>
          <pc:docMk/>
          <pc:sldMk cId="751936632" sldId="420"/>
        </pc:sldMkLst>
        <pc:spChg chg="mod">
          <ac:chgData name="Eve Thould" userId="38451c84653f422f" providerId="LiveId" clId="{D665F3B8-B0AC-491B-B480-4692FDD8BBD5}" dt="2022-08-30T00:26:49.254" v="220" actId="1038"/>
          <ac:spMkLst>
            <pc:docMk/>
            <pc:sldMk cId="751936632" sldId="420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8:07.354" v="229" actId="403"/>
          <ac:spMkLst>
            <pc:docMk/>
            <pc:sldMk cId="751936632" sldId="420"/>
            <ac:spMk id="3" creationId="{00000000-0000-0000-0000-000000000000}"/>
          </ac:spMkLst>
        </pc:spChg>
        <pc:picChg chg="del">
          <ac:chgData name="Eve Thould" userId="38451c84653f422f" providerId="LiveId" clId="{D665F3B8-B0AC-491B-B480-4692FDD8BBD5}" dt="2022-08-30T00:27:32.915" v="228" actId="21"/>
          <ac:picMkLst>
            <pc:docMk/>
            <pc:sldMk cId="751936632" sldId="420"/>
            <ac:picMk id="4" creationId="{20083794-1A2B-D5EC-FF5E-08538E14597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105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478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668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748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Tutors notes: PowerPoint 1 explores these documents in more detail.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92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1409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4704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3804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Reporting a positive net income would normally be shown in black figures.</a:t>
            </a:r>
          </a:p>
          <a:p>
            <a:r>
              <a:rPr lang="en-GB" dirty="0"/>
              <a:t>Reporting a negative income figure - a LOSS </a:t>
            </a:r>
            <a:r>
              <a:rPr lang="en-US" dirty="0"/>
              <a:t>–</a:t>
            </a:r>
            <a:r>
              <a:rPr lang="en-GB" dirty="0"/>
              <a:t> would be shown on financial statements in brackets or a box and sometimes in a red font.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81060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075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4780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Break-even analysis is a management decision tool to help understand what minimum levels of production to uphold before losses are incurred. </a:t>
            </a:r>
          </a:p>
          <a:p>
            <a:r>
              <a:rPr lang="en-GB" dirty="0"/>
              <a:t>Businesses will use both formulae: Break-even units for operations management and Break-even sales for financial decisions.</a:t>
            </a:r>
          </a:p>
          <a:p>
            <a:r>
              <a:rPr lang="en-GB" dirty="0"/>
              <a:t>Learners may be asked for either formula in an exam situation.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7750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5642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If the break-even number of units are known just multiply that by the selling price.</a:t>
            </a:r>
          </a:p>
          <a:p>
            <a:r>
              <a:rPr lang="en-GB" dirty="0"/>
              <a:t>Usually, the students will be expected to know how to calculate the break-even sales value as well as the number of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1871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6982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8052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185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76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From PowerPoint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941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763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Tutors notes: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571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2840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BF41260-4E5C-0599-0A13-406AF4FBBE9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5336" y="6027619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39552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39552" y="2948464"/>
            <a:ext cx="7924800" cy="2846149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The role and purpose of different types of financial reporting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Areas of financial reporting – stakeholders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Each stakeholder will review the financial information for different reasons.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GB" sz="1800" dirty="0"/>
          </a:p>
          <a:p>
            <a:r>
              <a:rPr lang="en-GB" sz="1800" dirty="0"/>
              <a:t>The same information in the financial statements will mean different things to each stakeholder. The accuracy of the information key to each group.</a:t>
            </a:r>
          </a:p>
          <a:p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96465"/>
              </p:ext>
            </p:extLst>
          </p:nvPr>
        </p:nvGraphicFramePr>
        <p:xfrm>
          <a:off x="457200" y="2132856"/>
          <a:ext cx="7859216" cy="295351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602632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5256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Stakeholders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Interest in financial reporting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Owners/shareholders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Strategic planning/market position/investment decisions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Investors/creditors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Cash position/ability to pay/growth or stagnation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09318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Management (internal)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Planning/decisions/resource efficiency/performance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4735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Suppliers (external)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Financial stability/ability to pay/potential for growth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Customers (external)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Products and services/reputation/reliability/ ethics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81653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Employees (internal)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Job security/pay levels/pay rise/growth or stagnation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73883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General public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Local job opportunities/infrastructure/environments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63108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Government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Employment levels/tax collection/national insurance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952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138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internal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6327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/>
              <a:t>Internal controls are to ensure the accuracy and reliability in the preparation of the financial statements in line with recognised accounting standards.</a:t>
            </a:r>
            <a:endParaRPr lang="en-US" dirty="0"/>
          </a:p>
          <a:p>
            <a:r>
              <a:rPr lang="en-US" b="1" dirty="0"/>
              <a:t>Internal controls and audits help to:</a:t>
            </a: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 err="1"/>
              <a:t>minimise</a:t>
            </a:r>
            <a:r>
              <a:rPr lang="en-US" dirty="0"/>
              <a:t>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prevent/</a:t>
            </a:r>
            <a:r>
              <a:rPr lang="en-US" dirty="0" err="1"/>
              <a:t>recognise</a:t>
            </a:r>
            <a:r>
              <a:rPr lang="en-US" dirty="0"/>
              <a:t> fraud.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protect business assets.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ensure accuracy of records.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promote efficient use of resources.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adhere to laws, regulations, policies and standards.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Internal controls aim prevent errors and misstatements in financial reporting through regular audits.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166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management accountability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56895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Management accountability is used to establish and maintain internal control by ensuring someone takes responsibility in following required rules and policies.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Management accountability to:</a:t>
            </a: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initiate transactions.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record exchanges.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process actions.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report results.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maintain accurate records.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Managers of functional areas are held responsible for the performance of their departments even though they don’t carry out every operational task required.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Business people video conferencing">
            <a:extLst>
              <a:ext uri="{FF2B5EF4-FFF2-40B4-BE49-F238E27FC236}">
                <a16:creationId xmlns:a16="http://schemas.microsoft.com/office/drawing/2014/main" id="{73260C88-3271-487D-9667-7D8F759D3C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2420888"/>
            <a:ext cx="3447337" cy="229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11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regulations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regulator for UK accounting, auditing and actuarial professions is the Financial Reporting Council (FRC), which sets the accounting standards.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b="1" dirty="0"/>
              <a:t>FRC purpose</a:t>
            </a:r>
          </a:p>
          <a:p>
            <a:pPr marL="0" lvl="1" indent="0">
              <a:buNone/>
            </a:pPr>
            <a:r>
              <a:rPr lang="en-US" dirty="0"/>
              <a:t>‘To service the public interest by setting high standards of corporate governance, reporting and audit by holding to account those responsible for delivering them.’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FRC values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Independent: evidence-based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Fair: robust standards of decision making.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Effective: timely and practical resolutions.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Influential: high levels of expertise.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007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accounting standards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Accounting standards, set by the FRC, provide the principles and rules that 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must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be followed when preparing financial reports.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sz="1800" b="1" dirty="0"/>
              <a:t>Accounting standards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Determine the types and amounts of information that </a:t>
            </a:r>
            <a:r>
              <a:rPr lang="en-US" sz="1800" b="1" dirty="0"/>
              <a:t>must</a:t>
            </a:r>
            <a:r>
              <a:rPr lang="en-US" sz="1800" dirty="0"/>
              <a:t> be provided for the users of financial reports.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Comparable information across industries.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All companies follow same reporting rules.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Ensures credibility in financial statements.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Consistent/accurate for economic decisions.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Accounting standards are used to promote transparency and integrity in the financial reporting for users to make sound decisions based on information provided.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957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Range of financial report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Financial reporting requires a range of documents to be completed.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b="1" dirty="0"/>
              <a:t>Report types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Balance sheet.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Profit and loss account.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Cash flow statement.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Management accounts.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Year-end reporting.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Reports are compiled at the end of each accounting period detailing the business performance, financial information and key performance indicators.</a:t>
            </a: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D7D9F9B-4185-5DDC-F166-ACDE4A6F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0072" y="2354342"/>
            <a:ext cx="3217540" cy="214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524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568952" cy="382588"/>
          </a:xfrm>
        </p:spPr>
        <p:txBody>
          <a:bodyPr/>
          <a:lstStyle/>
          <a:p>
            <a:r>
              <a:rPr lang="en-US" dirty="0"/>
              <a:t>Range of report types – balance sheet/income/cash flow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balance sheet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a snapshot of all the assets, liabilities and capital of a business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as at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the end of a specific accounting period.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 and loss account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the same as an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income statement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summarising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the total income and expenses of the business for the same accounting period as the balance sheet.</a:t>
            </a:r>
          </a:p>
          <a:p>
            <a:pPr lvl="1"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The </a:t>
            </a:r>
            <a:r>
              <a:rPr lang="en-US" b="1" dirty="0"/>
              <a:t>cash flow</a:t>
            </a:r>
            <a:r>
              <a:rPr lang="en-US" dirty="0"/>
              <a:t> statement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a record of the money transferred in and out of a business in an accounting period.</a:t>
            </a:r>
          </a:p>
          <a:p>
            <a:pPr lvl="1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are the three main financial reporting documents for all businesses. Limited companies have additional financial reporting responsibilities required by HMRC and Companies House.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729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Range of financial report types – management accounts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568952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Management accounts report on the financial performance of the business to be used by business owners and management to inform strategic decisions.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b="1" dirty="0"/>
              <a:t>Management accounts include:</a:t>
            </a: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planning.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budgeting.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risk management.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company investments.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key performance indicators.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Produced on a quarterly or annual basis to provide insights on the performance of the business from the senior management viewpoint.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328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Range of financial report types – year-end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568952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Also called an annual report, the end of year report details the business activities of the accounting period of a company.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b="1" dirty="0"/>
              <a:t>Year-end reports include: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financial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company performance.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key performance indicators.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Year-end reporting for limited companies involves sending the company’s tax return to HMRC and the statutory accounts to Companies House.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989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Basic calculations – profit and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568952" cy="4248000"/>
          </a:xfrm>
        </p:spPr>
        <p:txBody>
          <a:bodyPr/>
          <a:lstStyle/>
          <a:p>
            <a:r>
              <a:rPr lang="en-US" dirty="0"/>
              <a:t>The profit or loss of a business is calculated in the </a:t>
            </a:r>
            <a:r>
              <a:rPr lang="en-US" b="1" dirty="0"/>
              <a:t>income statement </a:t>
            </a:r>
            <a:r>
              <a:rPr lang="en-US" dirty="0"/>
              <a:t>using the income and expenditure figures.</a:t>
            </a:r>
          </a:p>
          <a:p>
            <a:pPr marL="0" lvl="1" indent="0">
              <a:buNone/>
            </a:pPr>
            <a:r>
              <a:rPr lang="en-US" b="1" dirty="0"/>
              <a:t>Profit and loss calculations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Income: total sales revenue.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Less expenses: cost of goods sold = Gross profit.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Less: total other expenses.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Less: taxes and dividends = Net profit/(loss).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Review the results of Cupcake Pi’s accounting period.</a:t>
            </a: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DC6C467-30C6-6F5B-8C2E-A4EEB1E80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68795" y="2636912"/>
            <a:ext cx="2775205" cy="185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144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98000"/>
            <a:ext cx="838396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9272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role and purpose of financial reporting to </a:t>
            </a:r>
            <a:r>
              <a:rPr lang="en-US" dirty="0" err="1"/>
              <a:t>organisations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Explain the different areas of financial reporting and how these differ. </a:t>
            </a:r>
          </a:p>
          <a:p>
            <a:pPr lvl="1"/>
            <a:r>
              <a:rPr lang="en-US" dirty="0"/>
              <a:t>Explain the range of financial report types used in </a:t>
            </a:r>
            <a:r>
              <a:rPr lang="en-US" dirty="0" err="1"/>
              <a:t>organisations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Consider basic calculations for profit and loss and break-even point.</a:t>
            </a:r>
          </a:p>
          <a:p>
            <a:pPr lvl="1"/>
            <a:r>
              <a:rPr lang="en-US" dirty="0"/>
              <a:t>Discuss how financial report are generated manually and digitally.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calculations – profit and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Cupcake Pi: Income statement 1</a:t>
            </a:r>
            <a:r>
              <a:rPr lang="en-US" sz="1800" b="1" baseline="30000" dirty="0"/>
              <a:t>st</a:t>
            </a:r>
            <a:r>
              <a:rPr lang="en-US" sz="1800" b="1" dirty="0"/>
              <a:t> Jan 20X1</a:t>
            </a:r>
            <a:r>
              <a:rPr lang="en-US" sz="1800" dirty="0"/>
              <a:t>–</a:t>
            </a:r>
            <a:r>
              <a:rPr lang="en-US" sz="1800" b="1" dirty="0"/>
              <a:t>31</a:t>
            </a:r>
            <a:r>
              <a:rPr lang="en-US" sz="1800" b="1" baseline="30000" dirty="0"/>
              <a:t>st</a:t>
            </a:r>
            <a:r>
              <a:rPr lang="en-US" sz="1800" b="1" dirty="0"/>
              <a:t> March 20X1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r>
              <a:rPr lang="en-US" sz="1800" dirty="0"/>
              <a:t>The annual income statement will show all the calculated figures. This is a simple version.</a:t>
            </a:r>
          </a:p>
          <a:p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037165"/>
              </p:ext>
            </p:extLst>
          </p:nvPr>
        </p:nvGraphicFramePr>
        <p:xfrm>
          <a:off x="467544" y="2047240"/>
          <a:ext cx="6408712" cy="27635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078270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591705482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852205658"/>
                    </a:ext>
                  </a:extLst>
                </a:gridCol>
              </a:tblGrid>
              <a:tr h="122576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Income statement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Total sales revenues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dirty="0"/>
                        <a:t>£168,000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Cost of goods sold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£86,000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49779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Gross profit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£82,000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70051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Other expenses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£65,400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92461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£16,600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6340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Taxes @ 20%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£3,320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7427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Net income (net profit)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£13,280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133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312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08000"/>
            <a:ext cx="8568952" cy="382588"/>
          </a:xfrm>
        </p:spPr>
        <p:txBody>
          <a:bodyPr/>
          <a:lstStyle/>
          <a:p>
            <a:r>
              <a:rPr lang="en-US" dirty="0"/>
              <a:t>Basic calculations – profit margins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29208" y="1582496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 margin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 ratio that measures the degree to which a business is actually making money </a:t>
            </a:r>
            <a:r>
              <a:rPr lang="en-US" dirty="0"/>
              <a:t>–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its profitability. </a:t>
            </a:r>
          </a:p>
          <a:p>
            <a:r>
              <a:rPr lang="en-US" b="1" dirty="0">
                <a:ea typeface="ＭＳ Ｐゴシック" pitchFamily="-105" charset="-128"/>
              </a:rPr>
              <a:t>What is a good profit margin?</a:t>
            </a:r>
            <a:r>
              <a:rPr lang="en-US" dirty="0">
                <a:ea typeface="ＭＳ Ｐゴシック" pitchFamily="-105" charset="-128"/>
              </a:rPr>
              <a:t> This varies by industry but as a rule of thumb:</a:t>
            </a:r>
            <a:endParaRPr lang="en-US" dirty="0"/>
          </a:p>
          <a:p>
            <a:pPr marL="0" lvl="1" indent="0">
              <a:buNone/>
            </a:pPr>
            <a:r>
              <a:rPr lang="en-US" b="1" dirty="0"/>
              <a:t>Good profit margins</a:t>
            </a:r>
          </a:p>
          <a:p>
            <a:pPr lvl="1"/>
            <a:r>
              <a:rPr lang="en-US" dirty="0"/>
              <a:t>5% considered low.</a:t>
            </a:r>
          </a:p>
          <a:p>
            <a:pPr lvl="1"/>
            <a:r>
              <a:rPr lang="en-US" dirty="0"/>
              <a:t>10% considered average.</a:t>
            </a:r>
          </a:p>
          <a:p>
            <a:pPr lvl="1"/>
            <a:r>
              <a:rPr lang="en-US" dirty="0"/>
              <a:t>20% considered good.</a:t>
            </a:r>
          </a:p>
          <a:p>
            <a:pPr lvl="1"/>
            <a:r>
              <a:rPr lang="en-US" dirty="0"/>
              <a:t>50–70% considered healthy.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What profit margins is Cupcake Pi achieving?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9702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Basic calculations – gross profit margin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Gross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 margin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% of sales revenues. It means the difference between the selling price of a product and the cost of production.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Gross profit margin formula: (Gross profit / Revenue) × 100</a:t>
            </a:r>
          </a:p>
          <a:p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b="1" dirty="0"/>
              <a:t>Cupcake Pi – Gross profit margin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Total sales revenues £168,000.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Less:</a:t>
            </a:r>
            <a:r>
              <a:rPr lang="en-US" dirty="0"/>
              <a:t> Cost of goods sold £86,000.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 </a:t>
            </a:r>
            <a:r>
              <a:rPr lang="en-US" dirty="0"/>
              <a:t>Gross profit = £82,000.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(82,000 / £168,000) × 100 = 49%.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032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Common financial terms – net profit margin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Net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 margin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the % of net income to the business from sales revenues.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Net profit margin = Net profit / revenue × 100</a:t>
            </a:r>
          </a:p>
          <a:p>
            <a:pPr marL="0" lvl="1" indent="0">
              <a:buNone/>
            </a:pPr>
            <a:r>
              <a:rPr lang="en-US" b="1" dirty="0">
                <a:ea typeface="ＭＳ Ｐゴシック" pitchFamily="-105" charset="-128"/>
              </a:rPr>
              <a:t>Net profit = Revenue – (COGS + Expenses)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Cupcake Pi – Net profit margin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Net profit £13,280.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Total sales revenues £168,000.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(£13,280 / £168,000) × 100 = 7.9%.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Compared to the gross profit margin at 49%, the net profit margin illustrates how high actual costs are. Sara may need to address the costs to improve profitability.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34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568952" cy="382588"/>
          </a:xfrm>
        </p:spPr>
        <p:txBody>
          <a:bodyPr/>
          <a:lstStyle/>
          <a:p>
            <a:r>
              <a:rPr lang="en-US" dirty="0"/>
              <a:t>Basic calculations – break-even point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Break-even point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where total costs equal total revenues, so no profit is made and no losses incurred. Formulae work out break-even unit production or £ sales.</a:t>
            </a:r>
          </a:p>
          <a:p>
            <a:pPr marL="0" lvl="1" indent="0">
              <a:buNone/>
            </a:pPr>
            <a:r>
              <a:rPr lang="en-US" b="1" dirty="0"/>
              <a:t>Break-even point formulae</a:t>
            </a:r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Break-even units:</a:t>
            </a:r>
            <a:r>
              <a:rPr lang="en-US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Fixed costs / (Sales price per unit – Variable cost per unit).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Break-even point sales value:</a:t>
            </a:r>
            <a:r>
              <a:rPr lang="en-US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Contribution margin = (Sales price per unit – Variable cost per unit).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Selling price × Fixed costs / (Contribution margin).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31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13" y="1028142"/>
            <a:ext cx="8568952" cy="382588"/>
          </a:xfrm>
        </p:spPr>
        <p:txBody>
          <a:bodyPr/>
          <a:lstStyle/>
          <a:p>
            <a:r>
              <a:rPr lang="en-US" dirty="0"/>
              <a:t>Basic calculations – break-even point units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Cupcake Pi – Break-even point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units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: How many cupcakes will Sara have to sell to break even?</a:t>
            </a:r>
          </a:p>
          <a:p>
            <a:pPr marL="0" lvl="1" indent="0">
              <a:buNone/>
            </a:pPr>
            <a:r>
              <a:rPr lang="en-US" b="1" dirty="0"/>
              <a:t>Break-even point units formula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Fixed costs / (Sales price per unit – Variable cost per unit).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Cupcake Pi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Fixed costs £65,400.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Variable costs 70p per unit.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Selling price £1.50 per unit.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Cupcake Pi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£65,400/(£1.50 – 70p).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£65,400 / 80p = 81,750 units to break even.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5223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Basic calculations – break-even point in £ sales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Cupcake Pi break-even point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sales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: How much sales revenue will Sara have to generate to break even?</a:t>
            </a:r>
          </a:p>
          <a:p>
            <a:pPr marL="0" lvl="1" indent="0">
              <a:buNone/>
            </a:pPr>
            <a:r>
              <a:rPr lang="en-US" b="1" dirty="0"/>
              <a:t>Break-even point sales formula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Contribution margin = (Sales price per unit – Variable cost per unit).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Selling price × Fixed costs / (Contribution margin).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Cupcake Pi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Fixed costs £65,400.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Variable costs 70p per unit.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Selling price £1.50 per unit.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Cupcake Pi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£1.50 × (£65,400) / (£1.50 – 70p).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£1.50 × (£65,400 / 80p) = £122,625 in sales to break even.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8359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Generating financial reports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Financial reports can be generated manually creating in-house spreadsheets and databases. Or they can be produced using commercial software.</a:t>
            </a:r>
          </a:p>
          <a:p>
            <a:pPr marL="0" lvl="1" indent="0">
              <a:buNone/>
            </a:pPr>
            <a:r>
              <a:rPr lang="en-US" b="1" dirty="0"/>
              <a:t>How financial reports are prepared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Transactions are recorded.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Post to ledger account.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Prepare to trial balance.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Journal and post adjustments.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Prepare financial statements.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HMRC is moving business towards automated accounting practices with the government’s plan for ‘making tax digital’.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81745FD7-16AF-4CBA-B547-961980259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79" y="2417614"/>
            <a:ext cx="3419805" cy="228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6899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Generating financial reports – using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Generating financial reports using commercial software can aid the business in several ways.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Software financial reporting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Automatically collects financial data.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Accurately tracks trends and metrics.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Forecasts impacts on business goals.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Reduces expenses in budgets and planning.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Forecasts profitability of any business strategy.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Software-based accounting saves time and increases accuracy by modelling planned business activities to predict outcomes.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4848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Generating financial reports – making tax digital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HMRC requires every VAT registered organisation to submit quarterly returns for VAT submissions using approved commercial software.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Making tax digital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Plans to </a:t>
            </a:r>
            <a:r>
              <a:rPr lang="en-US" dirty="0" err="1"/>
              <a:t>digitalise</a:t>
            </a:r>
            <a:r>
              <a:rPr lang="en-US" dirty="0"/>
              <a:t> the whole tax system.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Maintain daily digital records.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Submit quarterly accounts.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Pay taxes quarterly.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Currently, not all businesses are required to submit digital accounts.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HMRC aims to become one of the most digitally advanced tax collection systems in the world.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36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08000"/>
            <a:ext cx="8125867" cy="382588"/>
          </a:xfrm>
        </p:spPr>
        <p:txBody>
          <a:bodyPr/>
          <a:lstStyle/>
          <a:p>
            <a:r>
              <a:rPr lang="en-US" dirty="0"/>
              <a:t>The role of financial reporting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414929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2000" dirty="0"/>
              <a:t>The main role of financial reporting is to COMMUNICATE financial information to the people who need to use it.</a:t>
            </a:r>
          </a:p>
          <a:p>
            <a:pPr lvl="2">
              <a:defRPr/>
            </a:pPr>
            <a:endParaRPr lang="en-US" sz="2000" b="1" dirty="0"/>
          </a:p>
          <a:p>
            <a:pPr lvl="2">
              <a:defRPr/>
            </a:pPr>
            <a:r>
              <a:rPr lang="en-US" sz="2000" b="1" dirty="0"/>
              <a:t>Role of financial reporting</a:t>
            </a:r>
          </a:p>
          <a:p>
            <a:pPr lvl="3">
              <a:defRPr/>
            </a:pPr>
            <a:r>
              <a:rPr lang="en-US" sz="2000" dirty="0"/>
              <a:t>Track, </a:t>
            </a:r>
            <a:r>
              <a:rPr lang="en-US" sz="2000" dirty="0" err="1"/>
              <a:t>analyse</a:t>
            </a:r>
            <a:r>
              <a:rPr lang="en-US" sz="2000" dirty="0"/>
              <a:t> and report business income.</a:t>
            </a:r>
          </a:p>
          <a:p>
            <a:pPr lvl="3">
              <a:defRPr/>
            </a:pPr>
            <a:r>
              <a:rPr lang="en-US" sz="2000" dirty="0"/>
              <a:t>Examine resource usage/efficiency.</a:t>
            </a:r>
          </a:p>
          <a:p>
            <a:pPr lvl="3">
              <a:defRPr/>
            </a:pPr>
            <a:r>
              <a:rPr lang="en-US" sz="2000" dirty="0"/>
              <a:t>Review cash flows of the business.</a:t>
            </a:r>
          </a:p>
          <a:p>
            <a:pPr lvl="3">
              <a:defRPr/>
            </a:pPr>
            <a:r>
              <a:rPr lang="en-US" sz="2000" dirty="0"/>
              <a:t>Report on business performance.</a:t>
            </a:r>
          </a:p>
          <a:p>
            <a:pPr lvl="3">
              <a:defRPr/>
            </a:pPr>
            <a:endParaRPr lang="en-US" sz="2000" dirty="0"/>
          </a:p>
          <a:p>
            <a:pPr marL="324000" lvl="0">
              <a:lnSpc>
                <a:spcPts val="2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endParaRPr lang="en-US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defRPr/>
            </a:pPr>
            <a:r>
              <a:rPr lang="en-US" sz="2000" dirty="0"/>
              <a:t>Financial reporting is important to ensure manager make informed decisions based on the FACTS of the financial health of the business. 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C2F210B-64BF-F583-D38F-24139A88B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72158" y="2402830"/>
            <a:ext cx="3371842" cy="225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004059"/>
          </a:xfrm>
        </p:spPr>
        <p:txBody>
          <a:bodyPr/>
          <a:lstStyle/>
          <a:p>
            <a:pPr lvl="1"/>
            <a:r>
              <a:rPr lang="en-US" dirty="0"/>
              <a:t>Discussed the role and purpose of financial reporting to </a:t>
            </a:r>
            <a:r>
              <a:rPr lang="en-US" dirty="0" err="1"/>
              <a:t>organisations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Explained the different areas of financial reporting and how these differ.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Explored the range of financial report types used in organisations.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Considered basic calculations for profit and loss and break-even point.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Discussed how financial reports are generated manually and digitally.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95736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The purpose of financial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purpose of financial reporting is to provide insights into the integrity and credit worthiness of the business. 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Purpose of financial reporting</a:t>
            </a:r>
          </a:p>
          <a:p>
            <a:pPr lvl="1"/>
            <a:r>
              <a:rPr lang="en-US" dirty="0"/>
              <a:t>Answer vital questions about finances.</a:t>
            </a:r>
          </a:p>
          <a:p>
            <a:pPr lvl="1"/>
            <a:r>
              <a:rPr lang="en-US" dirty="0"/>
              <a:t>Give accurate snapshot of metrics.</a:t>
            </a:r>
          </a:p>
          <a:p>
            <a:pPr lvl="1"/>
            <a:r>
              <a:rPr lang="en-US" dirty="0"/>
              <a:t>Provide comprehensive statistics.</a:t>
            </a:r>
          </a:p>
          <a:p>
            <a:pPr lvl="1"/>
            <a:r>
              <a:rPr lang="en-US" dirty="0"/>
              <a:t>Reveal ability to generate profits.</a:t>
            </a:r>
          </a:p>
          <a:p>
            <a:pPr lvl="1"/>
            <a:r>
              <a:rPr lang="en-US" dirty="0"/>
              <a:t>Based on current state of play.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Ultimately, the purpose of financial reporting is to enable a business to achieve the objectives it was set up for.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9B5CDD8-DD34-2A4E-B60D-775CA0B8D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81927" y="2532692"/>
            <a:ext cx="3577580" cy="268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214" y="1027504"/>
            <a:ext cx="8428261" cy="382588"/>
          </a:xfrm>
        </p:spPr>
        <p:txBody>
          <a:bodyPr/>
          <a:lstStyle/>
          <a:p>
            <a:r>
              <a:rPr lang="en-US" dirty="0"/>
              <a:t>The importance of financial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Financial reporting is a critical business activity. It always comes back to making informed decisions by stakeholders – owners, managers, investors, creditors.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Critical financial reporting</a:t>
            </a:r>
            <a:endParaRPr lang="en-US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How much money the business has.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Where the money is coming from.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Where the money needs to go.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Factual presentation and accuracy of financial reporting are vital to the long-term credibility of the business and its ability to attract the right calibre of staff and investors. </a:t>
            </a:r>
            <a:endParaRPr lang="en-US" b="1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importance of accuracy in financial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Accuracy in financial reporting is important to give a clear understanding of how the business is really doing.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Accurate financial reporting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Is there enough money to expand?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Discrepancies: error or theft?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Reconciliation and adjustments 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Administration management has a vital role in ensuring accuracy through the collection, filing and maintenance of financial information to prevent or catch errors before they become a major problem to the business.</a:t>
            </a:r>
            <a:endParaRPr lang="en-US" b="1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A58D988-251B-0583-7CF9-0D23B226E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90864" y="2137885"/>
            <a:ext cx="3865612" cy="258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816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21089"/>
            <a:ext cx="8568952" cy="382588"/>
          </a:xfrm>
        </p:spPr>
        <p:txBody>
          <a:bodyPr/>
          <a:lstStyle/>
          <a:p>
            <a:r>
              <a:rPr lang="en-US" dirty="0"/>
              <a:t>The different areas of financial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905" y="1322518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organisations may have functional departments operating independently of each other, but they share the common thread of financial accountability.</a:t>
            </a:r>
          </a:p>
          <a:p>
            <a:pPr marL="0" lvl="1" indent="0">
              <a:buNone/>
            </a:pPr>
            <a:r>
              <a:rPr lang="en-GB" dirty="0"/>
              <a:t>There are several different areas of financial reporting that need to be addressed.</a:t>
            </a:r>
          </a:p>
          <a:p>
            <a:pPr marL="0" lvl="1" indent="0">
              <a:buNone/>
            </a:pPr>
            <a:r>
              <a:rPr lang="en-GB" b="1" dirty="0"/>
              <a:t>Areas of financial reporting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Financial statements.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Stakeholder information needs.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Internal controls and accountability.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Regulatory requirement and accounting standards.</a:t>
            </a:r>
            <a:endParaRPr lang="en-US" b="1" dirty="0"/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Each area will review the same financial information from a different perspective.</a:t>
            </a:r>
            <a:endParaRPr lang="en-US" b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financial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Financial statements are the end result of accounting practices, providing relevant information for specific accounting periods.</a:t>
            </a:r>
          </a:p>
          <a:p>
            <a:pPr marL="0" lvl="1" indent="0">
              <a:buNone/>
            </a:pPr>
            <a:r>
              <a:rPr lang="en-US" b="1" dirty="0"/>
              <a:t>Financial statements include: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Balance sheet.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Income statement.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Cash flow statement.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Owner/shareholders equity.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Quarterly/annual reports (PLCs).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Management analytics and notes (PLCs).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financial statements will be reviewed and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analysed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internally and externally by the different stakeholders of the business.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E08E034-8B4B-EEEB-443E-007310A60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1937" y="2492896"/>
            <a:ext cx="3652063" cy="243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964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stakeholders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Remember this?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Who are the financial stakeholders of a business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 Each stakeholder group has specific area of concern in a business’s finances.</a:t>
            </a:r>
          </a:p>
          <a:p>
            <a:pPr marL="0" lvl="1" indent="0">
              <a:buNone/>
            </a:pPr>
            <a:r>
              <a:rPr lang="en-US" b="1" dirty="0"/>
              <a:t>Stakeholders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Owners/shareholders.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Investors/creditors.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Management.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Customers.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Suppliers.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Public.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Government.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Each stakeholder group demands financial information for different reasons.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2367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4926</TotalTime>
  <Words>2643</Words>
  <Application>Microsoft Office PowerPoint</Application>
  <PresentationFormat>On-screen Show (4:3)</PresentationFormat>
  <Paragraphs>477</Paragraphs>
  <Slides>31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Lucida Grande</vt:lpstr>
      <vt:lpstr>Times New Roman</vt:lpstr>
      <vt:lpstr>Default Design</vt:lpstr>
      <vt:lpstr>PowerPoint 3: The role and purpose of different types of financial reporting</vt:lpstr>
      <vt:lpstr>Learning objectives</vt:lpstr>
      <vt:lpstr>The role of financial reporting</vt:lpstr>
      <vt:lpstr>The purpose of financial reporting</vt:lpstr>
      <vt:lpstr>The importance of financial reporting</vt:lpstr>
      <vt:lpstr>The importance of accuracy in financial reporting</vt:lpstr>
      <vt:lpstr>The different areas of financial reporting</vt:lpstr>
      <vt:lpstr>Areas of financial reporting – financial statements</vt:lpstr>
      <vt:lpstr>Areas of financial reporting – stakeholders</vt:lpstr>
      <vt:lpstr>Areas of financial reporting – stakeholders</vt:lpstr>
      <vt:lpstr>Areas of financial reporting – internal controls</vt:lpstr>
      <vt:lpstr>Areas of financial reporting – management accountability</vt:lpstr>
      <vt:lpstr>Areas of financial reporting – regulations</vt:lpstr>
      <vt:lpstr>Areas of financial reporting – accounting standards</vt:lpstr>
      <vt:lpstr>Range of financial report types</vt:lpstr>
      <vt:lpstr>Range of report types – balance sheet/income/cash flow</vt:lpstr>
      <vt:lpstr>Range of financial report types – management accounts</vt:lpstr>
      <vt:lpstr>Range of financial report types – year-end reporting</vt:lpstr>
      <vt:lpstr>Basic calculations – profit and loss</vt:lpstr>
      <vt:lpstr>Basic calculations – profit and loss</vt:lpstr>
      <vt:lpstr>Basic calculations – profit margins</vt:lpstr>
      <vt:lpstr>Basic calculations – gross profit margin</vt:lpstr>
      <vt:lpstr>Common financial terms – net profit margin</vt:lpstr>
      <vt:lpstr>Basic calculations – break-even point</vt:lpstr>
      <vt:lpstr>Basic calculations – break-even point units</vt:lpstr>
      <vt:lpstr>Basic calculations – break-even point in £ sales</vt:lpstr>
      <vt:lpstr>Generating financial reports</vt:lpstr>
      <vt:lpstr>Generating financial reports – using software</vt:lpstr>
      <vt:lpstr>Generating financial reports – making tax digital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557</cp:revision>
  <dcterms:created xsi:type="dcterms:W3CDTF">2013-05-28T00:38:54Z</dcterms:created>
  <dcterms:modified xsi:type="dcterms:W3CDTF">2022-08-30T16:02:01Z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