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5"/>
  </p:notesMasterIdLst>
  <p:handoutMasterIdLst>
    <p:handoutMasterId r:id="rId36"/>
  </p:handoutMasterIdLst>
  <p:sldIdLst>
    <p:sldId id="256" r:id="rId5"/>
    <p:sldId id="328" r:id="rId6"/>
    <p:sldId id="332" r:id="rId7"/>
    <p:sldId id="368" r:id="rId8"/>
    <p:sldId id="380" r:id="rId9"/>
    <p:sldId id="444" r:id="rId10"/>
    <p:sldId id="445" r:id="rId11"/>
    <p:sldId id="446" r:id="rId12"/>
    <p:sldId id="447" r:id="rId13"/>
    <p:sldId id="448" r:id="rId14"/>
    <p:sldId id="449" r:id="rId15"/>
    <p:sldId id="402" r:id="rId16"/>
    <p:sldId id="381" r:id="rId17"/>
    <p:sldId id="372" r:id="rId18"/>
    <p:sldId id="422" r:id="rId19"/>
    <p:sldId id="438" r:id="rId20"/>
    <p:sldId id="421" r:id="rId21"/>
    <p:sldId id="437" r:id="rId22"/>
    <p:sldId id="450" r:id="rId23"/>
    <p:sldId id="451" r:id="rId24"/>
    <p:sldId id="452" r:id="rId25"/>
    <p:sldId id="453" r:id="rId26"/>
    <p:sldId id="454" r:id="rId27"/>
    <p:sldId id="455" r:id="rId28"/>
    <p:sldId id="371" r:id="rId29"/>
    <p:sldId id="456" r:id="rId30"/>
    <p:sldId id="424" r:id="rId31"/>
    <p:sldId id="457" r:id="rId32"/>
    <p:sldId id="334" r:id="rId33"/>
    <p:sldId id="267" r:id="rId34"/>
  </p:sldIdLst>
  <p:sldSz cx="9144000" cy="6858000" type="screen4x3"/>
  <p:notesSz cx="6858000" cy="9144000"/>
  <p:custDataLst>
    <p:tags r:id="rId3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CC33"/>
    <a:srgbClr val="66FF99"/>
    <a:srgbClr val="66FFFF"/>
    <a:srgbClr val="00FF99"/>
    <a:srgbClr val="0077E3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1BA49-4B9A-47C8-B536-528D785BE591}" v="3" dt="2022-08-30T08:37:54.333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0BB1BA49-4B9A-47C8-B536-528D785BE591}"/>
    <pc:docChg chg="undo custSel modSld">
      <pc:chgData name="Eve Thould" userId="38451c84653f422f" providerId="LiveId" clId="{0BB1BA49-4B9A-47C8-B536-528D785BE591}" dt="2022-08-30T08:37:59.670" v="151" actId="1038"/>
      <pc:docMkLst>
        <pc:docMk/>
      </pc:docMkLst>
      <pc:sldChg chg="modSp mod">
        <pc:chgData name="Eve Thould" userId="38451c84653f422f" providerId="LiveId" clId="{0BB1BA49-4B9A-47C8-B536-528D785BE591}" dt="2022-08-30T08:12:15.488" v="1" actId="20577"/>
        <pc:sldMkLst>
          <pc:docMk/>
          <pc:sldMk cId="0" sldId="328"/>
        </pc:sldMkLst>
        <pc:spChg chg="mod">
          <ac:chgData name="Eve Thould" userId="38451c84653f422f" providerId="LiveId" clId="{0BB1BA49-4B9A-47C8-B536-528D785BE591}" dt="2022-08-30T08:12:15.488" v="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12:41.979" v="8" actId="14100"/>
        <pc:sldMkLst>
          <pc:docMk/>
          <pc:sldMk cId="0" sldId="332"/>
        </pc:sldMkLst>
        <pc:spChg chg="mod">
          <ac:chgData name="Eve Thould" userId="38451c84653f422f" providerId="LiveId" clId="{0BB1BA49-4B9A-47C8-B536-528D785BE591}" dt="2022-08-30T08:12:38.978" v="7" actId="20577"/>
          <ac:spMkLst>
            <pc:docMk/>
            <pc:sldMk cId="0" sldId="332"/>
            <ac:spMk id="3" creationId="{00000000-0000-0000-0000-000000000000}"/>
          </ac:spMkLst>
        </pc:spChg>
        <pc:picChg chg="mod">
          <ac:chgData name="Eve Thould" userId="38451c84653f422f" providerId="LiveId" clId="{0BB1BA49-4B9A-47C8-B536-528D785BE591}" dt="2022-08-30T08:12:41.979" v="8" actId="14100"/>
          <ac:picMkLst>
            <pc:docMk/>
            <pc:sldMk cId="0" sldId="332"/>
            <ac:picMk id="6" creationId="{27AF9C4E-8605-4F3B-B6CC-D6848EB7BCB7}"/>
          </ac:picMkLst>
        </pc:picChg>
      </pc:sldChg>
      <pc:sldChg chg="modSp mod">
        <pc:chgData name="Eve Thould" userId="38451c84653f422f" providerId="LiveId" clId="{0BB1BA49-4B9A-47C8-B536-528D785BE591}" dt="2022-08-30T08:34:33.296" v="144" actId="1076"/>
        <pc:sldMkLst>
          <pc:docMk/>
          <pc:sldMk cId="0" sldId="334"/>
        </pc:sldMkLst>
        <pc:spChg chg="mod">
          <ac:chgData name="Eve Thould" userId="38451c84653f422f" providerId="LiveId" clId="{0BB1BA49-4B9A-47C8-B536-528D785BE591}" dt="2022-08-30T08:34:33.296" v="144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12:58.200" v="13" actId="20577"/>
        <pc:sldMkLst>
          <pc:docMk/>
          <pc:sldMk cId="3408070394" sldId="368"/>
        </pc:sldMkLst>
        <pc:spChg chg="mod">
          <ac:chgData name="Eve Thould" userId="38451c84653f422f" providerId="LiveId" clId="{0BB1BA49-4B9A-47C8-B536-528D785BE591}" dt="2022-08-30T08:12:58.200" v="13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3:13.928" v="112" actId="20577"/>
        <pc:sldMkLst>
          <pc:docMk/>
          <pc:sldMk cId="3932542555" sldId="371"/>
        </pc:sldMkLst>
        <pc:spChg chg="mod">
          <ac:chgData name="Eve Thould" userId="38451c84653f422f" providerId="LiveId" clId="{0BB1BA49-4B9A-47C8-B536-528D785BE591}" dt="2022-08-30T08:33:13.928" v="112" actId="20577"/>
          <ac:spMkLst>
            <pc:docMk/>
            <pc:sldMk cId="3932542555" sldId="371"/>
            <ac:spMk id="3" creationId="{00000000-0000-0000-0000-000000000000}"/>
          </ac:spMkLst>
        </pc:spChg>
      </pc:sldChg>
      <pc:sldChg chg="modSp mod delCm">
        <pc:chgData name="Eve Thould" userId="38451c84653f422f" providerId="LiveId" clId="{0BB1BA49-4B9A-47C8-B536-528D785BE591}" dt="2022-08-30T08:21:43.730" v="67" actId="20577"/>
        <pc:sldMkLst>
          <pc:docMk/>
          <pc:sldMk cId="521964889" sldId="372"/>
        </pc:sldMkLst>
        <pc:spChg chg="mod">
          <ac:chgData name="Eve Thould" userId="38451c84653f422f" providerId="LiveId" clId="{0BB1BA49-4B9A-47C8-B536-528D785BE591}" dt="2022-08-30T08:19:30.135" v="60" actId="1038"/>
          <ac:spMkLst>
            <pc:docMk/>
            <pc:sldMk cId="521964889" sldId="372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21:43.730" v="67" actId="20577"/>
          <ac:spMkLst>
            <pc:docMk/>
            <pc:sldMk cId="521964889" sldId="372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13:49.354" v="18" actId="255"/>
        <pc:sldMkLst>
          <pc:docMk/>
          <pc:sldMk cId="2305775613" sldId="380"/>
        </pc:sldMkLst>
        <pc:graphicFrameChg chg="mod modGraphic">
          <ac:chgData name="Eve Thould" userId="38451c84653f422f" providerId="LiveId" clId="{0BB1BA49-4B9A-47C8-B536-528D785BE591}" dt="2022-08-30T08:13:49.354" v="18" actId="255"/>
          <ac:graphicFrameMkLst>
            <pc:docMk/>
            <pc:sldMk cId="2305775613" sldId="380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7:07.620" v="57" actId="1038"/>
        <pc:sldMkLst>
          <pc:docMk/>
          <pc:sldMk cId="132413301" sldId="381"/>
        </pc:sldMkLst>
        <pc:spChg chg="mod">
          <ac:chgData name="Eve Thould" userId="38451c84653f422f" providerId="LiveId" clId="{0BB1BA49-4B9A-47C8-B536-528D785BE591}" dt="2022-08-30T08:17:07.620" v="57" actId="1038"/>
          <ac:spMkLst>
            <pc:docMk/>
            <pc:sldMk cId="132413301" sldId="381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17:07.620" v="57" actId="1038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7:54.333" v="148" actId="14826"/>
        <pc:sldMkLst>
          <pc:docMk/>
          <pc:sldMk cId="3851816413" sldId="402"/>
        </pc:sldMkLst>
        <pc:spChg chg="mod">
          <ac:chgData name="Eve Thould" userId="38451c84653f422f" providerId="LiveId" clId="{0BB1BA49-4B9A-47C8-B536-528D785BE591}" dt="2022-08-30T08:16:38.023" v="41" actId="20577"/>
          <ac:spMkLst>
            <pc:docMk/>
            <pc:sldMk cId="3851816413" sldId="402"/>
            <ac:spMk id="3" creationId="{00000000-0000-0000-0000-000000000000}"/>
          </ac:spMkLst>
        </pc:spChg>
        <pc:picChg chg="mod">
          <ac:chgData name="Eve Thould" userId="38451c84653f422f" providerId="LiveId" clId="{0BB1BA49-4B9A-47C8-B536-528D785BE591}" dt="2022-08-30T08:37:54.333" v="148" actId="14826"/>
          <ac:picMkLst>
            <pc:docMk/>
            <pc:sldMk cId="3851816413" sldId="402"/>
            <ac:picMk id="1026" creationId="{1FDD1A84-CE7E-17C7-FAFE-AAC570B32072}"/>
          </ac:picMkLst>
        </pc:picChg>
      </pc:sldChg>
      <pc:sldChg chg="modSp mod">
        <pc:chgData name="Eve Thould" userId="38451c84653f422f" providerId="LiveId" clId="{0BB1BA49-4B9A-47C8-B536-528D785BE591}" dt="2022-08-30T08:37:19.250" v="147" actId="14826"/>
        <pc:sldMkLst>
          <pc:docMk/>
          <pc:sldMk cId="2706744303" sldId="421"/>
        </pc:sldMkLst>
        <pc:spChg chg="mod">
          <ac:chgData name="Eve Thould" userId="38451c84653f422f" providerId="LiveId" clId="{0BB1BA49-4B9A-47C8-B536-528D785BE591}" dt="2022-08-30T08:30:02.584" v="92" actId="20577"/>
          <ac:spMkLst>
            <pc:docMk/>
            <pc:sldMk cId="2706744303" sldId="421"/>
            <ac:spMk id="3" creationId="{00000000-0000-0000-0000-000000000000}"/>
          </ac:spMkLst>
        </pc:spChg>
        <pc:picChg chg="mod">
          <ac:chgData name="Eve Thould" userId="38451c84653f422f" providerId="LiveId" clId="{0BB1BA49-4B9A-47C8-B536-528D785BE591}" dt="2022-08-30T08:37:19.250" v="147" actId="14826"/>
          <ac:picMkLst>
            <pc:docMk/>
            <pc:sldMk cId="2706744303" sldId="421"/>
            <ac:picMk id="2050" creationId="{7C219180-CF2F-B84D-B0AC-5BFD99CBCEB1}"/>
          </ac:picMkLst>
        </pc:picChg>
      </pc:sldChg>
      <pc:sldChg chg="modSp mod">
        <pc:chgData name="Eve Thould" userId="38451c84653f422f" providerId="LiveId" clId="{0BB1BA49-4B9A-47C8-B536-528D785BE591}" dt="2022-08-30T08:29:25.187" v="82" actId="20577"/>
        <pc:sldMkLst>
          <pc:docMk/>
          <pc:sldMk cId="3501239316" sldId="422"/>
        </pc:sldMkLst>
        <pc:spChg chg="mod">
          <ac:chgData name="Eve Thould" userId="38451c84653f422f" providerId="LiveId" clId="{0BB1BA49-4B9A-47C8-B536-528D785BE591}" dt="2022-08-30T08:29:07.168" v="70" actId="1038"/>
          <ac:spMkLst>
            <pc:docMk/>
            <pc:sldMk cId="3501239316" sldId="422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29:25.187" v="82" actId="20577"/>
          <ac:spMkLst>
            <pc:docMk/>
            <pc:sldMk cId="3501239316" sldId="422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4:08.162" v="133" actId="20577"/>
        <pc:sldMkLst>
          <pc:docMk/>
          <pc:sldMk cId="1180747212" sldId="424"/>
        </pc:sldMkLst>
        <pc:spChg chg="mod">
          <ac:chgData name="Eve Thould" userId="38451c84653f422f" providerId="LiveId" clId="{0BB1BA49-4B9A-47C8-B536-528D785BE591}" dt="2022-08-30T08:34:08.162" v="133" actId="20577"/>
          <ac:spMkLst>
            <pc:docMk/>
            <pc:sldMk cId="1180747212" sldId="424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0:11.744" v="93" actId="20577"/>
        <pc:sldMkLst>
          <pc:docMk/>
          <pc:sldMk cId="3390243388" sldId="437"/>
        </pc:sldMkLst>
        <pc:spChg chg="mod">
          <ac:chgData name="Eve Thould" userId="38451c84653f422f" providerId="LiveId" clId="{0BB1BA49-4B9A-47C8-B536-528D785BE591}" dt="2022-08-30T08:30:11.744" v="93" actId="20577"/>
          <ac:spMkLst>
            <pc:docMk/>
            <pc:sldMk cId="3390243388" sldId="437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29:50.785" v="86" actId="1076"/>
        <pc:sldMkLst>
          <pc:docMk/>
          <pc:sldMk cId="4240359041" sldId="438"/>
        </pc:sldMkLst>
        <pc:spChg chg="mod">
          <ac:chgData name="Eve Thould" userId="38451c84653f422f" providerId="LiveId" clId="{0BB1BA49-4B9A-47C8-B536-528D785BE591}" dt="2022-08-30T08:29:43.988" v="85" actId="1038"/>
          <ac:spMkLst>
            <pc:docMk/>
            <pc:sldMk cId="4240359041" sldId="438"/>
            <ac:spMk id="2" creationId="{00000000-0000-0000-0000-000000000000}"/>
          </ac:spMkLst>
        </pc:spChg>
        <pc:graphicFrameChg chg="mod">
          <ac:chgData name="Eve Thould" userId="38451c84653f422f" providerId="LiveId" clId="{0BB1BA49-4B9A-47C8-B536-528D785BE591}" dt="2022-08-30T08:29:50.785" v="86" actId="1076"/>
          <ac:graphicFrameMkLst>
            <pc:docMk/>
            <pc:sldMk cId="4240359041" sldId="438"/>
            <ac:graphicFrameMk id="4" creationId="{B16D6C87-C9AB-4B50-9130-4FE030C2AC50}"/>
          </ac:graphicFrameMkLst>
        </pc:graphicFrameChg>
      </pc:sldChg>
      <pc:sldChg chg="modSp mod">
        <pc:chgData name="Eve Thould" userId="38451c84653f422f" providerId="LiveId" clId="{0BB1BA49-4B9A-47C8-B536-528D785BE591}" dt="2022-08-30T08:13:58.823" v="20" actId="255"/>
        <pc:sldMkLst>
          <pc:docMk/>
          <pc:sldMk cId="3519530739" sldId="444"/>
        </pc:sldMkLst>
        <pc:graphicFrameChg chg="mod modGraphic">
          <ac:chgData name="Eve Thould" userId="38451c84653f422f" providerId="LiveId" clId="{0BB1BA49-4B9A-47C8-B536-528D785BE591}" dt="2022-08-30T08:13:58.823" v="20" actId="255"/>
          <ac:graphicFrameMkLst>
            <pc:docMk/>
            <pc:sldMk cId="3519530739" sldId="444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4:21.453" v="23" actId="20577"/>
        <pc:sldMkLst>
          <pc:docMk/>
          <pc:sldMk cId="4268829427" sldId="445"/>
        </pc:sldMkLst>
        <pc:spChg chg="mod">
          <ac:chgData name="Eve Thould" userId="38451c84653f422f" providerId="LiveId" clId="{0BB1BA49-4B9A-47C8-B536-528D785BE591}" dt="2022-08-30T08:14:21.453" v="23" actId="20577"/>
          <ac:spMkLst>
            <pc:docMk/>
            <pc:sldMk cId="4268829427" sldId="445"/>
            <ac:spMk id="3" creationId="{00000000-0000-0000-0000-000000000000}"/>
          </ac:spMkLst>
        </pc:spChg>
        <pc:graphicFrameChg chg="mod modGraphic">
          <ac:chgData name="Eve Thould" userId="38451c84653f422f" providerId="LiveId" clId="{0BB1BA49-4B9A-47C8-B536-528D785BE591}" dt="2022-08-30T08:14:18.125" v="22" actId="255"/>
          <ac:graphicFrameMkLst>
            <pc:docMk/>
            <pc:sldMk cId="4268829427" sldId="445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4:50.566" v="28" actId="20577"/>
        <pc:sldMkLst>
          <pc:docMk/>
          <pc:sldMk cId="1478287470" sldId="446"/>
        </pc:sldMkLst>
        <pc:spChg chg="mod">
          <ac:chgData name="Eve Thould" userId="38451c84653f422f" providerId="LiveId" clId="{0BB1BA49-4B9A-47C8-B536-528D785BE591}" dt="2022-08-30T08:14:50.566" v="28" actId="20577"/>
          <ac:spMkLst>
            <pc:docMk/>
            <pc:sldMk cId="1478287470" sldId="446"/>
            <ac:spMk id="3" creationId="{00000000-0000-0000-0000-000000000000}"/>
          </ac:spMkLst>
        </pc:spChg>
        <pc:graphicFrameChg chg="mod modGraphic">
          <ac:chgData name="Eve Thould" userId="38451c84653f422f" providerId="LiveId" clId="{0BB1BA49-4B9A-47C8-B536-528D785BE591}" dt="2022-08-30T08:14:45.016" v="27" actId="255"/>
          <ac:graphicFrameMkLst>
            <pc:docMk/>
            <pc:sldMk cId="1478287470" sldId="446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5:30.643" v="31" actId="20577"/>
        <pc:sldMkLst>
          <pc:docMk/>
          <pc:sldMk cId="1704862556" sldId="447"/>
        </pc:sldMkLst>
        <pc:spChg chg="mod">
          <ac:chgData name="Eve Thould" userId="38451c84653f422f" providerId="LiveId" clId="{0BB1BA49-4B9A-47C8-B536-528D785BE591}" dt="2022-08-30T08:15:30.643" v="31" actId="20577"/>
          <ac:spMkLst>
            <pc:docMk/>
            <pc:sldMk cId="1704862556" sldId="447"/>
            <ac:spMk id="3" creationId="{00000000-0000-0000-0000-000000000000}"/>
          </ac:spMkLst>
        </pc:spChg>
        <pc:graphicFrameChg chg="mod modGraphic">
          <ac:chgData name="Eve Thould" userId="38451c84653f422f" providerId="LiveId" clId="{0BB1BA49-4B9A-47C8-B536-528D785BE591}" dt="2022-08-30T08:15:27.444" v="30" actId="255"/>
          <ac:graphicFrameMkLst>
            <pc:docMk/>
            <pc:sldMk cId="1704862556" sldId="447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5:53.903" v="33" actId="255"/>
        <pc:sldMkLst>
          <pc:docMk/>
          <pc:sldMk cId="331184199" sldId="448"/>
        </pc:sldMkLst>
        <pc:graphicFrameChg chg="mod modGraphic">
          <ac:chgData name="Eve Thould" userId="38451c84653f422f" providerId="LiveId" clId="{0BB1BA49-4B9A-47C8-B536-528D785BE591}" dt="2022-08-30T08:15:53.903" v="33" actId="255"/>
          <ac:graphicFrameMkLst>
            <pc:docMk/>
            <pc:sldMk cId="331184199" sldId="448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37:59.670" v="151" actId="1038"/>
        <pc:sldMkLst>
          <pc:docMk/>
          <pc:sldMk cId="3441113254" sldId="449"/>
        </pc:sldMkLst>
        <pc:spChg chg="mod">
          <ac:chgData name="Eve Thould" userId="38451c84653f422f" providerId="LiveId" clId="{0BB1BA49-4B9A-47C8-B536-528D785BE591}" dt="2022-08-30T08:37:59.670" v="151" actId="1038"/>
          <ac:spMkLst>
            <pc:docMk/>
            <pc:sldMk cId="3441113254" sldId="449"/>
            <ac:spMk id="3" creationId="{00000000-0000-0000-0000-000000000000}"/>
          </ac:spMkLst>
        </pc:spChg>
      </pc:sldChg>
      <pc:sldChg chg="modSp mod modCm">
        <pc:chgData name="Eve Thould" userId="38451c84653f422f" providerId="LiveId" clId="{0BB1BA49-4B9A-47C8-B536-528D785BE591}" dt="2022-08-30T08:31:14.355" v="94" actId="20577"/>
        <pc:sldMkLst>
          <pc:docMk/>
          <pc:sldMk cId="14228397" sldId="451"/>
        </pc:sldMkLst>
        <pc:spChg chg="mod">
          <ac:chgData name="Eve Thould" userId="38451c84653f422f" providerId="LiveId" clId="{0BB1BA49-4B9A-47C8-B536-528D785BE591}" dt="2022-08-30T08:31:14.355" v="94" actId="20577"/>
          <ac:spMkLst>
            <pc:docMk/>
            <pc:sldMk cId="14228397" sldId="451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1:29.316" v="99" actId="1037"/>
        <pc:sldMkLst>
          <pc:docMk/>
          <pc:sldMk cId="741391456" sldId="452"/>
        </pc:sldMkLst>
        <pc:spChg chg="mod">
          <ac:chgData name="Eve Thould" userId="38451c84653f422f" providerId="LiveId" clId="{0BB1BA49-4B9A-47C8-B536-528D785BE591}" dt="2022-08-30T08:31:29.316" v="99" actId="1037"/>
          <ac:spMkLst>
            <pc:docMk/>
            <pc:sldMk cId="741391456" sldId="452"/>
            <ac:spMk id="2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2:24.927" v="103" actId="1076"/>
        <pc:sldMkLst>
          <pc:docMk/>
          <pc:sldMk cId="883443129" sldId="453"/>
        </pc:sldMkLst>
        <pc:graphicFrameChg chg="mod">
          <ac:chgData name="Eve Thould" userId="38451c84653f422f" providerId="LiveId" clId="{0BB1BA49-4B9A-47C8-B536-528D785BE591}" dt="2022-08-30T08:32:24.927" v="103" actId="1076"/>
          <ac:graphicFrameMkLst>
            <pc:docMk/>
            <pc:sldMk cId="883443129" sldId="453"/>
            <ac:graphicFrameMk id="6" creationId="{34BEED27-808B-4471-8641-009C0EE1B9B1}"/>
          </ac:graphicFrameMkLst>
        </pc:graphicFrameChg>
      </pc:sldChg>
      <pc:sldChg chg="modSp mod">
        <pc:chgData name="Eve Thould" userId="38451c84653f422f" providerId="LiveId" clId="{0BB1BA49-4B9A-47C8-B536-528D785BE591}" dt="2022-08-30T08:32:10.613" v="102" actId="20577"/>
        <pc:sldMkLst>
          <pc:docMk/>
          <pc:sldMk cId="693213742" sldId="454"/>
        </pc:sldMkLst>
        <pc:spChg chg="mod">
          <ac:chgData name="Eve Thould" userId="38451c84653f422f" providerId="LiveId" clId="{0BB1BA49-4B9A-47C8-B536-528D785BE591}" dt="2022-08-30T08:31:57.893" v="100" actId="1037"/>
          <ac:spMkLst>
            <pc:docMk/>
            <pc:sldMk cId="693213742" sldId="454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32:10.613" v="102" actId="20577"/>
          <ac:spMkLst>
            <pc:docMk/>
            <pc:sldMk cId="693213742" sldId="454"/>
            <ac:spMk id="3" creationId="{00000000-0000-0000-0000-000000000000}"/>
          </ac:spMkLst>
        </pc:spChg>
        <pc:graphicFrameChg chg="mod">
          <ac:chgData name="Eve Thould" userId="38451c84653f422f" providerId="LiveId" clId="{0BB1BA49-4B9A-47C8-B536-528D785BE591}" dt="2022-08-30T08:32:02.179" v="101" actId="1076"/>
          <ac:graphicFrameMkLst>
            <pc:docMk/>
            <pc:sldMk cId="693213742" sldId="454"/>
            <ac:graphicFrameMk id="6" creationId="{34BEED27-808B-4471-8641-009C0EE1B9B1}"/>
          </ac:graphicFrameMkLst>
        </pc:graphicFrameChg>
      </pc:sldChg>
      <pc:sldChg chg="modSp mod">
        <pc:chgData name="Eve Thould" userId="38451c84653f422f" providerId="LiveId" clId="{0BB1BA49-4B9A-47C8-B536-528D785BE591}" dt="2022-08-30T08:33:45.552" v="122" actId="20577"/>
        <pc:sldMkLst>
          <pc:docMk/>
          <pc:sldMk cId="3473311242" sldId="456"/>
        </pc:sldMkLst>
        <pc:spChg chg="mod">
          <ac:chgData name="Eve Thould" userId="38451c84653f422f" providerId="LiveId" clId="{0BB1BA49-4B9A-47C8-B536-528D785BE591}" dt="2022-08-30T08:33:45.552" v="122" actId="20577"/>
          <ac:spMkLst>
            <pc:docMk/>
            <pc:sldMk cId="3473311242" sldId="456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4:43.270" v="146" actId="1076"/>
        <pc:sldMkLst>
          <pc:docMk/>
          <pc:sldMk cId="795178433" sldId="457"/>
        </pc:sldMkLst>
        <pc:spChg chg="mod">
          <ac:chgData name="Eve Thould" userId="38451c84653f422f" providerId="LiveId" clId="{0BB1BA49-4B9A-47C8-B536-528D785BE591}" dt="2022-08-30T08:34:14.119" v="137" actId="1038"/>
          <ac:spMkLst>
            <pc:docMk/>
            <pc:sldMk cId="795178433" sldId="457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34:43.270" v="146" actId="1076"/>
          <ac:spMkLst>
            <pc:docMk/>
            <pc:sldMk cId="795178433" sldId="457"/>
            <ac:spMk id="3" creationId="{00000000-0000-0000-0000-000000000000}"/>
          </ac:spMkLst>
        </pc:spChg>
      </pc:sldChg>
    </pc:docChg>
  </pc:docChgLst>
  <pc:docChgLst>
    <pc:chgData name="Eve Thould" userId="38451c84653f422f" providerId="LiveId" clId="{FC5FF175-2AB0-4045-B15C-F99DBC79B567}"/>
    <pc:docChg chg="modSld">
      <pc:chgData name="Eve Thould" userId="38451c84653f422f" providerId="LiveId" clId="{FC5FF175-2AB0-4045-B15C-F99DBC79B567}" dt="2022-08-30T12:55:54.155" v="2" actId="20577"/>
      <pc:docMkLst>
        <pc:docMk/>
      </pc:docMkLst>
      <pc:sldChg chg="modSp mod">
        <pc:chgData name="Eve Thould" userId="38451c84653f422f" providerId="LiveId" clId="{FC5FF175-2AB0-4045-B15C-F99DBC79B567}" dt="2022-08-30T12:55:13.332" v="0" actId="1035"/>
        <pc:sldMkLst>
          <pc:docMk/>
          <pc:sldMk cId="331184199" sldId="448"/>
        </pc:sldMkLst>
        <pc:spChg chg="mod">
          <ac:chgData name="Eve Thould" userId="38451c84653f422f" providerId="LiveId" clId="{FC5FF175-2AB0-4045-B15C-F99DBC79B567}" dt="2022-08-30T12:55:13.332" v="0" actId="1035"/>
          <ac:spMkLst>
            <pc:docMk/>
            <pc:sldMk cId="331184199" sldId="448"/>
            <ac:spMk id="2" creationId="{00000000-0000-0000-0000-000000000000}"/>
          </ac:spMkLst>
        </pc:spChg>
        <pc:spChg chg="mod">
          <ac:chgData name="Eve Thould" userId="38451c84653f422f" providerId="LiveId" clId="{FC5FF175-2AB0-4045-B15C-F99DBC79B567}" dt="2022-08-30T12:55:13.332" v="0" actId="1035"/>
          <ac:spMkLst>
            <pc:docMk/>
            <pc:sldMk cId="331184199" sldId="448"/>
            <ac:spMk id="3" creationId="{00000000-0000-0000-0000-000000000000}"/>
          </ac:spMkLst>
        </pc:spChg>
        <pc:graphicFrameChg chg="mod">
          <ac:chgData name="Eve Thould" userId="38451c84653f422f" providerId="LiveId" clId="{FC5FF175-2AB0-4045-B15C-F99DBC79B567}" dt="2022-08-30T12:55:13.332" v="0" actId="1035"/>
          <ac:graphicFrameMkLst>
            <pc:docMk/>
            <pc:sldMk cId="331184199" sldId="448"/>
            <ac:graphicFrameMk id="4" creationId="{9EB7F9F2-EDCD-408E-96A3-A5EE249B1448}"/>
          </ac:graphicFrameMkLst>
        </pc:graphicFrameChg>
      </pc:sldChg>
      <pc:sldChg chg="delCm">
        <pc:chgData name="Eve Thould" userId="38451c84653f422f" providerId="LiveId" clId="{FC5FF175-2AB0-4045-B15C-F99DBC79B567}" dt="2022-08-30T12:55:33.791" v="1"/>
        <pc:sldMkLst>
          <pc:docMk/>
          <pc:sldMk cId="14228397" sldId="451"/>
        </pc:sldMkLst>
      </pc:sldChg>
      <pc:sldChg chg="modSp mod">
        <pc:chgData name="Eve Thould" userId="38451c84653f422f" providerId="LiveId" clId="{FC5FF175-2AB0-4045-B15C-F99DBC79B567}" dt="2022-08-30T12:55:54.155" v="2" actId="20577"/>
        <pc:sldMkLst>
          <pc:docMk/>
          <pc:sldMk cId="2251045581" sldId="455"/>
        </pc:sldMkLst>
        <pc:spChg chg="mod">
          <ac:chgData name="Eve Thould" userId="38451c84653f422f" providerId="LiveId" clId="{FC5FF175-2AB0-4045-B15C-F99DBC79B567}" dt="2022-08-30T12:55:54.155" v="2" actId="20577"/>
          <ac:spMkLst>
            <pc:docMk/>
            <pc:sldMk cId="2251045581" sldId="455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765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278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321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404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864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39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1853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4890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5174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042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515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97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450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259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8835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846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171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049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780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718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041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1572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B1D1AAE-9CF2-5734-1C64-EE73292DFC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48911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780928"/>
            <a:ext cx="8229600" cy="2514600"/>
          </a:xfrm>
        </p:spPr>
        <p:txBody>
          <a:bodyPr anchor="t"/>
          <a:lstStyle/>
          <a:p>
            <a:pPr eaLnBrk="1" hangingPunct="1"/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Double entry bookkeeping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460940" cy="382588"/>
          </a:xfrm>
        </p:spPr>
        <p:txBody>
          <a:bodyPr/>
          <a:lstStyle/>
          <a:p>
            <a:r>
              <a:rPr lang="en-US" dirty="0"/>
              <a:t>The accounting equations – paying a liability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36331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10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pays £500 to B Jones for part of the goods supplied on 7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Paying a liability (reducing debt)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shows a </a:t>
            </a:r>
            <a:r>
              <a:rPr lang="en-US" sz="1800" b="1" dirty="0"/>
              <a:t>decrease</a:t>
            </a:r>
            <a:r>
              <a:rPr lang="en-US" sz="1800" dirty="0"/>
              <a:t> in creditors, </a:t>
            </a:r>
            <a:r>
              <a:rPr lang="en-US" sz="1800" b="1" dirty="0"/>
              <a:t>decrease</a:t>
            </a:r>
            <a:r>
              <a:rPr lang="en-US" sz="1800" dirty="0"/>
              <a:t> in cash at bank and decrease in both </a:t>
            </a:r>
            <a:r>
              <a:rPr lang="en-US" sz="1800" b="1" dirty="0"/>
              <a:t>totals</a:t>
            </a:r>
            <a:r>
              <a:rPr lang="en-US" sz="1800" dirty="0"/>
              <a:t>.</a:t>
            </a:r>
            <a:endParaRPr lang="en-US" sz="1800" b="1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686546"/>
              </p:ext>
            </p:extLst>
          </p:nvPr>
        </p:nvGraphicFramePr>
        <p:xfrm>
          <a:off x="408193" y="2327732"/>
          <a:ext cx="7974886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10/01/20XX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Debtor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4,600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184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collecting an asset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1540" y="1621792"/>
            <a:ext cx="8460940" cy="4543512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21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st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A Green pays £200 by BACS transfer for goods supplied on 8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Collecting an asset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shows a </a:t>
            </a:r>
            <a:r>
              <a:rPr lang="en-US" sz="1800" b="1" dirty="0"/>
              <a:t>decrease</a:t>
            </a:r>
            <a:r>
              <a:rPr lang="en-US" sz="1800" dirty="0"/>
              <a:t> in debtors and an </a:t>
            </a:r>
            <a:r>
              <a:rPr lang="en-US" sz="1800" b="1" dirty="0"/>
              <a:t>increase</a:t>
            </a:r>
            <a:r>
              <a:rPr lang="en-US" sz="1800" dirty="0"/>
              <a:t> in cash at bank.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569218"/>
              </p:ext>
            </p:extLst>
          </p:nvPr>
        </p:nvGraphicFramePr>
        <p:xfrm>
          <a:off x="409360" y="2636912"/>
          <a:ext cx="7974886" cy="307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Balance sheet as at 12/01/20XX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Debtors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4,800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1113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Double entry – balance sheet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balance sheet illustrated how every transaction balances each side of the accounting equation.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Accounting equation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Every action creates and impacts two records.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Reducing one asset/increasing another.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Increasing/decreasing both assets.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Affecting total values.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sz="1800" b="1" dirty="0"/>
              <a:t>Double entry bookkeeping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Thousands of transactions daily/annually.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Double entry recording and impacts vital to accuracy.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Enables all transactions to be tracked, monitored and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totalled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Records at end of every accounting period informs all financial reports.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FDD1A84-CE7E-17C7-FAFE-AAC570B32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508104" y="2759488"/>
            <a:ext cx="3064718" cy="202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816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correct terms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628800"/>
            <a:ext cx="8676964" cy="417646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Some accounting terms sound like everyday words but have a very different and specific meaning in the world of bookkeeping and accounting.</a:t>
            </a:r>
            <a:endParaRPr lang="en-GB" sz="1800" b="1" dirty="0"/>
          </a:p>
          <a:p>
            <a:pPr marL="0" lvl="1" indent="0">
              <a:buNone/>
            </a:pPr>
            <a:r>
              <a:rPr lang="en-GB" sz="1800" b="1" dirty="0"/>
              <a:t>Bookkeeping terms</a:t>
            </a:r>
            <a:endParaRPr lang="en-US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Creditor: </a:t>
            </a:r>
            <a:r>
              <a:rPr lang="en-US" sz="1800" dirty="0"/>
              <a:t>supplier the business owes money to.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Debtor: </a:t>
            </a:r>
            <a:r>
              <a:rPr lang="en-US" sz="1800" dirty="0"/>
              <a:t>customer who owes the business money.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Sales:</a:t>
            </a:r>
            <a:r>
              <a:rPr lang="en-US" sz="1800" dirty="0"/>
              <a:t> revenues from trade (not from sale of assets).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Carriage out</a:t>
            </a:r>
            <a:r>
              <a:rPr lang="en-US" sz="1800" dirty="0"/>
              <a:t>: cost of delivering goods to customers.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Carriage in:</a:t>
            </a:r>
            <a:r>
              <a:rPr lang="en-US" sz="1800" dirty="0"/>
              <a:t> cost of bringing goods into the business.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Returns in:</a:t>
            </a:r>
            <a:r>
              <a:rPr lang="en-US" sz="1800" dirty="0"/>
              <a:t> items returned by customers (originally sales).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Returns out:</a:t>
            </a:r>
            <a:r>
              <a:rPr lang="en-US" sz="1800" dirty="0"/>
              <a:t> items returned to suppliers (originally purchases).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Purchases</a:t>
            </a:r>
            <a:r>
              <a:rPr lang="en-US" sz="1800" dirty="0"/>
              <a:t>: raw materials/good for resale to customers (not assets).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Discounts given:</a:t>
            </a:r>
            <a:r>
              <a:rPr lang="en-US" sz="1800" dirty="0"/>
              <a:t> to customers for special offers, prompt payment.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Discounts received:</a:t>
            </a:r>
            <a:r>
              <a:rPr lang="en-US" sz="1800" dirty="0"/>
              <a:t> to business from suppliers for prompt payment (not trade discount).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debits and credits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Debits and credits describe the impact a transaction has in specific ledger accounts.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/>
              <a:t>Debits and credits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Assets are debits.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Cash in the bank is an asset.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Adding money to the bank account is a debit.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Taking money out of the bank account is a credit.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Not every transaction impacts on the bank account.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Each transaction is not always a simple plus or minus.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 increase in assets does not necessarily always mean a decrease in liabilities. So, the terms debits and credits are used to explain the actions.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journal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Some organisations use a journal to note the ledger entries that need to be made. Sara’s transactions could have been journalled before creating a balance sheet: </a:t>
            </a:r>
          </a:p>
          <a:p>
            <a:pPr marL="0" lvl="1" indent="0">
              <a:buNone/>
            </a:pPr>
            <a:r>
              <a:rPr lang="en-US" sz="1800" b="1" dirty="0"/>
              <a:t>Journal preparation (transactions)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01/01/20XX: Sara paid £20,000 into the bank.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05/01 Buys catering oven and equipment from Mixers Ltd.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07/01 Purchases goods to resell from B Jones, 30 days credit.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08/01 Sells café owner A Green goods worth £200 on credit.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09/01 Sells café owner D Brown goods worth £200 immediate payment.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10/01 Sara pays B Jones £500 for goods previously received via BACS transfer.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21/01 A Green pays full £200 owed for goods received via BACS transfer.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journal is a useful narrative of transactions entered in the case of any queries later on. It follows the trail of each transaction into the ledger accounts.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239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journal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The journal format</a:t>
            </a:r>
          </a:p>
          <a:p>
            <a:pPr marL="0" lvl="1" indent="0">
              <a:buNone/>
            </a:pPr>
            <a:endParaRPr lang="en-GB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16D6C87-C9AB-4B50-9130-4FE030C2A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672580"/>
              </p:ext>
            </p:extLst>
          </p:nvPr>
        </p:nvGraphicFramePr>
        <p:xfrm>
          <a:off x="473595" y="1916832"/>
          <a:ext cx="6264696" cy="424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val="2155306758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563458606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72828983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The journal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689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Notes/narrative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Debits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Credits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202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The bank: 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Capital –Sara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Sara paying her investment to the bank</a:t>
                      </a:r>
                    </a:p>
                    <a:p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Mixers Ltd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Bank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Purchase of oven/mixers</a:t>
                      </a:r>
                    </a:p>
                    <a:p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Purchases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B Jones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Stock purchased on 30 days credit</a:t>
                      </a:r>
                    </a:p>
                    <a:p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 Green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Sold goods to café owner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908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359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Double entry bookkeeping system – ledger accounts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Rather than create a balance sheet after every transaction, the double entry system starts with something called the ledger accounts.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Ledger accounts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Classifies capital, liabilities and assets.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Each classification has its own account.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Each account has a set of ledger page(s).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Every transaction recorded in the ledgers (books).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Understanding of accounting terms very important.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ledger accounts record what occurs at every transaction stage, whereas the balance sheet is a snapshot at a specific point in time.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C219180-CF2F-B84D-B0AC-5BFD99CBC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96136" y="2367709"/>
            <a:ext cx="3177516" cy="212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744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Ledger accounts are designed to give information on the value of a business. These ‘books’ may be interrogated further to analyse what is happening in the business.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Debits are always on the left-hand side : Credits always on right-hand side.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62600"/>
              </p:ext>
            </p:extLst>
          </p:nvPr>
        </p:nvGraphicFramePr>
        <p:xfrm>
          <a:off x="396779" y="2924944"/>
          <a:ext cx="8350442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923274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pPr algn="ctr"/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Account for XXXX Number: 0000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Debits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Debits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Credits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Credits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0243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capital that Sara invested in the business is recorded in the business bank account in the ledger for the bank.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sz="1800" dirty="0"/>
              <a:t>The credit side is the capital that Sara has paid in. This will appear in the ledger for owner’s capital. Other bank transactions are referenced by slide number.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992000"/>
              </p:ext>
            </p:extLst>
          </p:nvPr>
        </p:nvGraphicFramePr>
        <p:xfrm>
          <a:off x="467544" y="2906152"/>
          <a:ext cx="821925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692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299812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The bank number: 001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Capital into business  -Sara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Deb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Catering oven and mixers: Mixers Ltd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21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A Green BACS payment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B Jones for credit purchases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298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use of double entry bookkeeping.</a:t>
            </a:r>
          </a:p>
          <a:p>
            <a:pPr lvl="1"/>
            <a:r>
              <a:rPr lang="en-US" dirty="0"/>
              <a:t>Explain how double entry bookkeeping works as a system. </a:t>
            </a:r>
          </a:p>
          <a:p>
            <a:pPr lvl="1"/>
            <a:r>
              <a:rPr lang="en-US" dirty="0"/>
              <a:t>Apply the appropriate actions to double entry accounts using debits and credits. </a:t>
            </a:r>
          </a:p>
          <a:p>
            <a:pPr lvl="1"/>
            <a:r>
              <a:rPr lang="en-US" dirty="0"/>
              <a:t>Consider the benefits of manual and software-based accounting systems.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catering equipment bought from Mixer Ltd to start up the business will also be recorded as a bank transaction.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double entry credit side appears in the bank ledger (Slide 19).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526210"/>
              </p:ext>
            </p:extLst>
          </p:nvPr>
        </p:nvGraphicFramePr>
        <p:xfrm>
          <a:off x="457200" y="2951964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Mixers Ltd Number: 002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8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ledger accounts format (4)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purchase of goods for resale from B Jones is recorded in the purchases account (stock and raw materials bought for resale only).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double entry credit side appears in the ledger for B Jones (Slide 22).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47493"/>
              </p:ext>
            </p:extLst>
          </p:nvPr>
        </p:nvGraphicFramePr>
        <p:xfrm>
          <a:off x="457200" y="2780928"/>
          <a:ext cx="8291264" cy="2154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685892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Purchase account number: 003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B Jones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391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Sara paid for half of the goods purchased on credit from B Jones via BACS transfer.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This double entry will impact the bank account when half the purchases are paid for.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244240"/>
              </p:ext>
            </p:extLst>
          </p:nvPr>
        </p:nvGraphicFramePr>
        <p:xfrm>
          <a:off x="457200" y="2852936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B Jones (supplier) Number: 004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557036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Payment from Sara via BACS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Purchases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443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345270" cy="382588"/>
          </a:xfrm>
        </p:spPr>
        <p:txBody>
          <a:bodyPr/>
          <a:lstStyle/>
          <a:p>
            <a:r>
              <a:rPr lang="en-US" dirty="0"/>
              <a:t>Double entry bookkeeping – ledger accounts format (6)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sale of some goods to café owner A Green are recorded in their own named customer ledger.</a:t>
            </a:r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credit side of this double entry will appear in the business’s own sales account ledger (Slide 24). 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217961"/>
              </p:ext>
            </p:extLst>
          </p:nvPr>
        </p:nvGraphicFramePr>
        <p:xfrm>
          <a:off x="467544" y="2708920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A Green (T/A The Green Café) Number: 005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213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(7)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Goods sold to café owner A Green are recorded in the sales ledger as a credit as he is not paying for them immediately.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dirty="0"/>
              <a:t>This transaction will not appear in the bank account until it has been paid but is a double entry in the customer’s ledger.</a:t>
            </a:r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559384"/>
              </p:ext>
            </p:extLst>
          </p:nvPr>
        </p:nvGraphicFramePr>
        <p:xfrm>
          <a:off x="457200" y="2780928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Sales account number: 006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A Green on credit until 31/01/20XX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045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Double entry bookkeeping – processes and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5645" y="177281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Depending on the size and complexity of the business, bookkeeping can range from a simple process to </a:t>
            </a:r>
            <a:r>
              <a:rPr lang="en-US" dirty="0"/>
              <a:t>onerous recording and tracking for larger organisations. 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Processes</a:t>
            </a: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Owners may delegate/outsource bookkeeping.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Documented processes set out expectations.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Bookkeepers know exactly what is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Document templates ensure consistency.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Audit procedures used to check accuracy.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Double entry bookkeeping is the keystone to trusted accounting information. Owners and managers need reliable financial information to make important business decisions.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42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Double entry bookkeeping – processes and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916832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transactions in double entry bookkeeping follow a specific documented administration process.</a:t>
            </a:r>
          </a:p>
          <a:p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Documents</a:t>
            </a:r>
            <a:endParaRPr lang="en-US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Purchase order:</a:t>
            </a:r>
            <a:r>
              <a:rPr lang="en-US" sz="1800" dirty="0"/>
              <a:t> buyer’s reference of official sales request.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Invoice: </a:t>
            </a:r>
            <a:r>
              <a:rPr lang="en-US" sz="1800" dirty="0"/>
              <a:t>the bill of sale detailing goods/services and amount due.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Sales journal: </a:t>
            </a:r>
            <a:r>
              <a:rPr lang="en-US" sz="1800" dirty="0"/>
              <a:t>(sales daybook) records all invoices for credit sales.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Purchase journal:</a:t>
            </a:r>
            <a:r>
              <a:rPr lang="en-US" sz="1800" dirty="0"/>
              <a:t> (purchase daybook) list of all purchase invoices received.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Cash book:</a:t>
            </a:r>
            <a:r>
              <a:rPr lang="en-US" sz="1800" dirty="0"/>
              <a:t> recording all bank receipts, payments made, cash banked.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Petty cash:</a:t>
            </a:r>
            <a:r>
              <a:rPr lang="en-US" sz="1800" dirty="0"/>
              <a:t> a small float of cash used for immediate, small purchases.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Data from the ledgers and documents are </a:t>
            </a:r>
            <a:r>
              <a:rPr lang="en-US" sz="1800" dirty="0" err="1"/>
              <a:t>summarised</a:t>
            </a:r>
            <a:r>
              <a:rPr lang="en-US" sz="1800" dirty="0"/>
              <a:t> in the annual financial reports along with processes such as stock taking, to ensure the business is financially sound.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311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accounting software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Reliable accounting software can handle complex processes with relative ease. </a:t>
            </a:r>
          </a:p>
          <a:p>
            <a:pPr marL="0" lvl="1" indent="0">
              <a:buNone/>
            </a:pPr>
            <a:r>
              <a:rPr lang="en-US" sz="1800" b="1" dirty="0"/>
              <a:t>Advantages of accounting software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Integrated systems (banking online, filing accounts, paying taxes).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Digital recording easier access (levels of access for staff).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Simplified data entry (one data input auto double entry).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Faster processing (financial reports at any point in time).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Automated reports for analysis (management insights).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Reduction of errors (calculations, transposed figures).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Automated tasks (sales-invoices; payroll; VAT).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Disadvantages of accounting software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Setting up and implantation can be complex.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Lack of staff understanding of what goes on between transactions.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Costs of software and IT services support packages.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7472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accounting software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Assessing the accounting needs of each business helps owners decide whether investing in accounting software is worthwhile.</a:t>
            </a:r>
          </a:p>
          <a:p>
            <a:pPr marL="0" lvl="1" indent="0">
              <a:buNone/>
            </a:pPr>
            <a:r>
              <a:rPr lang="en-US" b="1" dirty="0"/>
              <a:t>Areas to consider (manual v. automated accounting system)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Sole trader without employees – no payroll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Employees – payroll processes/online PAYE/pension.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VAT registered – must use HMRC approved software.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Number of transactions per month: Less than 10 – manual.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Number of users at any time: one person/several/managers.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Operating system used: Windows, Linux, Apple Macs.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Consider how much software features cost compared to manual operations; how much cost/time may be used/saved by each system; what works best for business.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178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2592288"/>
          </a:xfrm>
        </p:spPr>
        <p:txBody>
          <a:bodyPr/>
          <a:lstStyle/>
          <a:p>
            <a:pPr lvl="1"/>
            <a:r>
              <a:rPr lang="en-US" dirty="0"/>
              <a:t>Discussed the use of double entry bookkeeping.</a:t>
            </a:r>
          </a:p>
          <a:p>
            <a:pPr lvl="1"/>
            <a:r>
              <a:rPr lang="en-US" dirty="0"/>
              <a:t>Explained how double entry bookkeeping works as a system. </a:t>
            </a:r>
          </a:p>
          <a:p>
            <a:pPr lvl="1"/>
            <a:r>
              <a:rPr lang="en-US" dirty="0"/>
              <a:t>Applied the appropriate actions to double entry accounts using debits and credits. </a:t>
            </a:r>
          </a:p>
          <a:p>
            <a:pPr lvl="1"/>
            <a:r>
              <a:rPr lang="en-US" dirty="0"/>
              <a:t>Considered the benefits of manual and software-based accounting systems.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need to record double entry bookkeeping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1800" dirty="0"/>
              <a:t>Even the smallest micro business needs to record its financial transactions for a number of reasons.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b="1" dirty="0"/>
              <a:t>Reasons for bookkeeping</a:t>
            </a:r>
          </a:p>
          <a:p>
            <a:pPr lvl="3">
              <a:defRPr/>
            </a:pPr>
            <a:r>
              <a:rPr lang="en-US" sz="1800" dirty="0"/>
              <a:t>Taxes paid/owed depend on it.</a:t>
            </a:r>
          </a:p>
          <a:p>
            <a:pPr lvl="3">
              <a:defRPr/>
            </a:pPr>
            <a:r>
              <a:rPr lang="en-US" sz="1800" dirty="0"/>
              <a:t>Banks use it to make loan decisions.</a:t>
            </a:r>
          </a:p>
          <a:p>
            <a:pPr lvl="3">
              <a:defRPr/>
            </a:pPr>
            <a:r>
              <a:rPr lang="en-US" sz="1800" dirty="0"/>
              <a:t>Owners use it to calculate profit/loss.</a:t>
            </a:r>
          </a:p>
          <a:p>
            <a:pPr lvl="3">
              <a:defRPr/>
            </a:pPr>
            <a:r>
              <a:rPr lang="en-US" sz="1800" dirty="0"/>
              <a:t>Investors use it to decide whether to invest.</a:t>
            </a:r>
          </a:p>
          <a:p>
            <a:pPr lvl="3">
              <a:defRPr/>
            </a:pPr>
            <a:r>
              <a:rPr lang="en-US" sz="1800" dirty="0"/>
              <a:t>New partners need to see it before they join.</a:t>
            </a:r>
          </a:p>
          <a:p>
            <a:pPr lvl="3">
              <a:defRPr/>
            </a:pPr>
            <a:r>
              <a:rPr lang="en-US" sz="1800" dirty="0"/>
              <a:t>Used to value the business if owner wanted to sell it.</a:t>
            </a:r>
          </a:p>
          <a:p>
            <a:pPr lvl="3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dirty="0"/>
              <a:t>Businesses need bookkeeping records to prove what assets it owns, what trading levels it operates at and how profitable it has been.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Mountains on book art concept">
            <a:extLst>
              <a:ext uri="{FF2B5EF4-FFF2-40B4-BE49-F238E27FC236}">
                <a16:creationId xmlns:a16="http://schemas.microsoft.com/office/drawing/2014/main" id="{27AF9C4E-8605-4F3B-B6CC-D6848EB7BC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2060848"/>
            <a:ext cx="2890664" cy="2602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202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accounting equation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Double entry bookkeeping records transactions for each accounting period. The information recorded will be used to ‘balance the books’.</a:t>
            </a:r>
            <a:endParaRPr lang="en-US" sz="1800" b="1" dirty="0"/>
          </a:p>
          <a:p>
            <a:pPr marL="0" lvl="1" indent="0">
              <a:buNone/>
            </a:pPr>
            <a:r>
              <a:rPr lang="en-US" sz="1800" b="1" dirty="0"/>
              <a:t>The accounting equation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Resources (money) supplied by the owner (capital)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Assets owned by the business: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/>
              <a:t> Accounting equation: Capital = Assets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Assets supplied externally to be paid for (liabilities):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 Accounting equation: Capital + Liabilities = Assets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800" b="1" dirty="0"/>
          </a:p>
          <a:p>
            <a:pPr marL="0" lvl="1" indent="0">
              <a:buNone/>
            </a:pPr>
            <a:r>
              <a:rPr lang="en-US" sz="1800" dirty="0"/>
              <a:t>Both sides of the equation will always have the same totals. Double entry recording of the same event from two points of view:</a:t>
            </a:r>
          </a:p>
          <a:p>
            <a:pPr marL="0" lvl="1" indent="0">
              <a:buNone/>
            </a:pPr>
            <a:r>
              <a:rPr lang="en-US" sz="1800" b="1" dirty="0"/>
              <a:t>Resources (who supplied) Capital + Liabilities = Resources (what they are) Assets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gold and silver sphere balancing on a platform">
            <a:extLst>
              <a:ext uri="{FF2B5EF4-FFF2-40B4-BE49-F238E27FC236}">
                <a16:creationId xmlns:a16="http://schemas.microsoft.com/office/drawing/2014/main" id="{0F1B3015-8B6D-4B32-A4A5-EC7A68457C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9508" y="2314329"/>
            <a:ext cx="2542345" cy="190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the balance sheet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balance sheet is one of the final bookkeeping records to be made at the end of an accounting period. It illustrates the need for accurate bookkeeping.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Introduction of capital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On 1</a:t>
            </a:r>
            <a:r>
              <a:rPr lang="en-US" sz="1800" baseline="30000" dirty="0"/>
              <a:t>st</a:t>
            </a:r>
            <a:r>
              <a:rPr lang="en-US" sz="1800" dirty="0"/>
              <a:t> January 20XX Sara started Cupcake Pi and put £20,000 into the bank.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890223"/>
              </p:ext>
            </p:extLst>
          </p:nvPr>
        </p:nvGraphicFramePr>
        <p:xfrm>
          <a:off x="395536" y="2924944"/>
          <a:ext cx="612068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0170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294759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1765581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530170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01/01/20XX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purchase of an asset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5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paid £15,000 for ovens and mixing equipment to make her cupcakes.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Purchase of asset </a:t>
            </a:r>
            <a:r>
              <a:rPr lang="en-US" sz="2000" b="1" dirty="0"/>
              <a:t>–</a:t>
            </a:r>
            <a:r>
              <a:rPr lang="en-US" sz="1800" b="1" dirty="0"/>
              <a:t> impact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Bookkeeping entry shows the effect of this is a </a:t>
            </a:r>
            <a:r>
              <a:rPr lang="en-US" sz="1800" b="1" dirty="0"/>
              <a:t>decrease</a:t>
            </a:r>
            <a:r>
              <a:rPr lang="en-US" sz="1800" dirty="0"/>
              <a:t> in cash and </a:t>
            </a:r>
            <a:r>
              <a:rPr lang="en-US" sz="1800" b="1" dirty="0"/>
              <a:t>increase</a:t>
            </a:r>
            <a:r>
              <a:rPr lang="en-US" sz="1800" dirty="0"/>
              <a:t> in assets but still has £20,000 capital invested in the business.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084406"/>
              </p:ext>
            </p:extLst>
          </p:nvPr>
        </p:nvGraphicFramePr>
        <p:xfrm>
          <a:off x="423601" y="2636912"/>
          <a:ext cx="7776864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05/01/20XX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Catering oven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Industrial mixing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530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Equations – incurring a liability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7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paid £1,000 for goods from B Jones and agreed to pay for them by the end of the month.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Purchase of asset and incurring a liability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 Jones is now a supplier offering credit terms to pay later. Shown as a liability to still be paid in CREDITORS AND AS STOCK in assets.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578005"/>
              </p:ext>
            </p:extLst>
          </p:nvPr>
        </p:nvGraphicFramePr>
        <p:xfrm>
          <a:off x="418778" y="2636912"/>
          <a:ext cx="7974886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514856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07/01/20XX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829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acquiring a debtor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5108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8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sells goods worth £200 to café owner A Green, to be paid for later in the month.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Sale of an asset on credit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is A Green is shown as a </a:t>
            </a:r>
            <a:r>
              <a:rPr lang="en-US" sz="1800" b="1" dirty="0"/>
              <a:t>Debtor</a:t>
            </a:r>
            <a:r>
              <a:rPr lang="en-US" sz="1800" dirty="0"/>
              <a:t>, stock is </a:t>
            </a:r>
            <a:r>
              <a:rPr lang="en-US" sz="1800" b="1" dirty="0"/>
              <a:t>reduced</a:t>
            </a:r>
            <a:r>
              <a:rPr lang="en-US" sz="1800" dirty="0"/>
              <a:t> by same amount.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532351"/>
              </p:ext>
            </p:extLst>
          </p:nvPr>
        </p:nvGraphicFramePr>
        <p:xfrm>
          <a:off x="395536" y="2636912"/>
          <a:ext cx="7974886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8832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08/01/20XX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Debtor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287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Equations – making a cash sale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9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sells goods worth £100 to café owner D Brown who paid immediately via debit card.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Sale of an asset and immediate payment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shows a </a:t>
            </a:r>
            <a:r>
              <a:rPr lang="en-US" sz="1800" b="1" dirty="0"/>
              <a:t>decrease</a:t>
            </a:r>
            <a:r>
              <a:rPr lang="en-US" sz="1800" dirty="0"/>
              <a:t> in stock and </a:t>
            </a:r>
            <a:r>
              <a:rPr lang="en-US" sz="1800" b="1" dirty="0"/>
              <a:t>increase</a:t>
            </a:r>
            <a:r>
              <a:rPr lang="en-US" sz="1800" dirty="0"/>
              <a:t> in cash at bank.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275210"/>
              </p:ext>
            </p:extLst>
          </p:nvPr>
        </p:nvGraphicFramePr>
        <p:xfrm>
          <a:off x="395536" y="2636912"/>
          <a:ext cx="7974886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09/01/20XX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Debtor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8625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8551</TotalTime>
  <Words>2856</Words>
  <Application>Microsoft Office PowerPoint</Application>
  <PresentationFormat>On-screen Show (4:3)</PresentationFormat>
  <Paragraphs>748</Paragraphs>
  <Slides>30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Lucida Grande</vt:lpstr>
      <vt:lpstr>Times New Roman</vt:lpstr>
      <vt:lpstr>Default Design</vt:lpstr>
      <vt:lpstr> PowerPoint 6: Double entry bookkeeping</vt:lpstr>
      <vt:lpstr>Learning objectives</vt:lpstr>
      <vt:lpstr>The need to record double entry bookkeeping</vt:lpstr>
      <vt:lpstr>The accounting equation</vt:lpstr>
      <vt:lpstr>The accounting equation – the balance sheet</vt:lpstr>
      <vt:lpstr>The accounting equation – purchase of an asset</vt:lpstr>
      <vt:lpstr>The Accounting Equations – incurring a liability</vt:lpstr>
      <vt:lpstr>The accounting equation – acquiring a debtor</vt:lpstr>
      <vt:lpstr>The Accounting Equations – making a cash sale</vt:lpstr>
      <vt:lpstr>The accounting equations – paying a liability</vt:lpstr>
      <vt:lpstr>The accounting equation – collecting an asset</vt:lpstr>
      <vt:lpstr>Double entry – balance sheet transactions</vt:lpstr>
      <vt:lpstr>Double entry bookkeeping – correct terms </vt:lpstr>
      <vt:lpstr>Double entry bookkeeping – debits and credits</vt:lpstr>
      <vt:lpstr>Double entry bookkeeping – journal (1)</vt:lpstr>
      <vt:lpstr>Double entry bookkeeping – journal (2)</vt:lpstr>
      <vt:lpstr>Double entry bookkeeping system – ledger accounts</vt:lpstr>
      <vt:lpstr>Double entry bookkeeping – ledger accounts format (1)</vt:lpstr>
      <vt:lpstr>Double entry bookkeeping – ledger accounts format (2)</vt:lpstr>
      <vt:lpstr>Double entry bookkeeping – ledger accounts format (3)</vt:lpstr>
      <vt:lpstr>Double entry bookkeeping – ledger accounts format (4)</vt:lpstr>
      <vt:lpstr>Double entry bookkeeping – ledger accounts format (5)</vt:lpstr>
      <vt:lpstr>Double entry bookkeeping – ledger accounts format (6)</vt:lpstr>
      <vt:lpstr>Double entry bookkeeping – ledger accounts format (7)</vt:lpstr>
      <vt:lpstr>Double entry bookkeeping – processes and documentation</vt:lpstr>
      <vt:lpstr>Double entry bookkeeping – processes and documentation</vt:lpstr>
      <vt:lpstr>Double entry bookkeeping – accounting software (1)</vt:lpstr>
      <vt:lpstr>Double entry bookkeeping – accounting software (2)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895</cp:revision>
  <dcterms:created xsi:type="dcterms:W3CDTF">2013-05-28T00:38:54Z</dcterms:created>
  <dcterms:modified xsi:type="dcterms:W3CDTF">2022-08-30T16:15:49Z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