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28" r:id="rId6"/>
    <p:sldId id="332" r:id="rId7"/>
    <p:sldId id="412" r:id="rId8"/>
    <p:sldId id="379" r:id="rId9"/>
    <p:sldId id="380" r:id="rId10"/>
    <p:sldId id="371" r:id="rId11"/>
    <p:sldId id="413" r:id="rId12"/>
    <p:sldId id="421" r:id="rId13"/>
    <p:sldId id="368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334" r:id="rId22"/>
    <p:sldId id="267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DC692E-6361-4581-AC32-D04420D41B95}" v="23" dt="2022-09-21T10:59:33.798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9BDC692E-6361-4581-AC32-D04420D41B95}"/>
    <pc:docChg chg="undo custSel addSld delSld modSld">
      <pc:chgData name="Eve Thould" userId="38451c84653f422f" providerId="LiveId" clId="{9BDC692E-6361-4581-AC32-D04420D41B95}" dt="2022-09-21T11:01:11.215" v="271" actId="404"/>
      <pc:docMkLst>
        <pc:docMk/>
      </pc:docMkLst>
      <pc:sldChg chg="addSp modSp mod">
        <pc:chgData name="Eve Thould" userId="38451c84653f422f" providerId="LiveId" clId="{9BDC692E-6361-4581-AC32-D04420D41B95}" dt="2022-09-20T13:34:20.935" v="134" actId="20577"/>
        <pc:sldMkLst>
          <pc:docMk/>
          <pc:sldMk cId="0" sldId="332"/>
        </pc:sldMkLst>
        <pc:spChg chg="mod">
          <ac:chgData name="Eve Thould" userId="38451c84653f422f" providerId="LiveId" clId="{9BDC692E-6361-4581-AC32-D04420D41B95}" dt="2022-09-20T13:34:20.935" v="134" actId="20577"/>
          <ac:spMkLst>
            <pc:docMk/>
            <pc:sldMk cId="0" sldId="332"/>
            <ac:spMk id="3" creationId="{00000000-0000-0000-0000-000000000000}"/>
          </ac:spMkLst>
        </pc:spChg>
        <pc:picChg chg="add mod">
          <ac:chgData name="Eve Thould" userId="38451c84653f422f" providerId="LiveId" clId="{9BDC692E-6361-4581-AC32-D04420D41B95}" dt="2022-09-20T13:11:51.940" v="14" actId="14826"/>
          <ac:picMkLst>
            <pc:docMk/>
            <pc:sldMk cId="0" sldId="332"/>
            <ac:picMk id="1026" creationId="{3C2CEC5A-D2DF-4D37-BC02-A3C0C1782943}"/>
          </ac:picMkLst>
        </pc:picChg>
      </pc:sldChg>
      <pc:sldChg chg="modSp mod delCm">
        <pc:chgData name="Eve Thould" userId="38451c84653f422f" providerId="LiveId" clId="{9BDC692E-6361-4581-AC32-D04420D41B95}" dt="2022-09-20T13:33:57.870" v="131" actId="1076"/>
        <pc:sldMkLst>
          <pc:docMk/>
          <pc:sldMk cId="0" sldId="334"/>
        </pc:sldMkLst>
        <pc:spChg chg="mod">
          <ac:chgData name="Eve Thould" userId="38451c84653f422f" providerId="LiveId" clId="{9BDC692E-6361-4581-AC32-D04420D41B95}" dt="2022-09-20T13:33:57.870" v="131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1T11:01:11.215" v="271" actId="404"/>
        <pc:sldMkLst>
          <pc:docMk/>
          <pc:sldMk cId="3408070394" sldId="368"/>
        </pc:sldMkLst>
        <pc:spChg chg="mod">
          <ac:chgData name="Eve Thould" userId="38451c84653f422f" providerId="LiveId" clId="{9BDC692E-6361-4581-AC32-D04420D41B95}" dt="2022-09-21T11:01:11.215" v="271" actId="404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15:45.278" v="39" actId="1036"/>
        <pc:sldMkLst>
          <pc:docMk/>
          <pc:sldMk cId="3932542555" sldId="371"/>
        </pc:sldMkLst>
        <pc:spChg chg="mod">
          <ac:chgData name="Eve Thould" userId="38451c84653f422f" providerId="LiveId" clId="{9BDC692E-6361-4581-AC32-D04420D41B95}" dt="2022-09-20T13:15:32.138" v="34" actId="255"/>
          <ac:spMkLst>
            <pc:docMk/>
            <pc:sldMk cId="3932542555" sldId="371"/>
            <ac:spMk id="3" creationId="{00000000-0000-0000-0000-000000000000}"/>
          </ac:spMkLst>
        </pc:spChg>
        <pc:graphicFrameChg chg="mod modGraphic">
          <ac:chgData name="Eve Thould" userId="38451c84653f422f" providerId="LiveId" clId="{9BDC692E-6361-4581-AC32-D04420D41B95}" dt="2022-09-20T13:15:45.278" v="39" actId="1036"/>
          <ac:graphicFrameMkLst>
            <pc:docMk/>
            <pc:sldMk cId="3932542555" sldId="371"/>
            <ac:graphicFrameMk id="4" creationId="{A7FAEE77-944E-F531-6F15-FB3B7EAA01FE}"/>
          </ac:graphicFrameMkLst>
        </pc:graphicFrameChg>
      </pc:sldChg>
      <pc:sldChg chg="modSp mod">
        <pc:chgData name="Eve Thould" userId="38451c84653f422f" providerId="LiveId" clId="{9BDC692E-6361-4581-AC32-D04420D41B95}" dt="2022-09-20T13:14:42.720" v="23" actId="20577"/>
        <pc:sldMkLst>
          <pc:docMk/>
          <pc:sldMk cId="3299976292" sldId="379"/>
        </pc:sldMkLst>
        <pc:spChg chg="mod">
          <ac:chgData name="Eve Thould" userId="38451c84653f422f" providerId="LiveId" clId="{9BDC692E-6361-4581-AC32-D04420D41B95}" dt="2022-09-20T13:14:42.720" v="23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15:16.741" v="33" actId="14100"/>
        <pc:sldMkLst>
          <pc:docMk/>
          <pc:sldMk cId="2305775613" sldId="380"/>
        </pc:sldMkLst>
        <pc:spChg chg="mod">
          <ac:chgData name="Eve Thould" userId="38451c84653f422f" providerId="LiveId" clId="{9BDC692E-6361-4581-AC32-D04420D41B95}" dt="2022-09-20T13:15:03.884" v="28" actId="403"/>
          <ac:spMkLst>
            <pc:docMk/>
            <pc:sldMk cId="2305775613" sldId="380"/>
            <ac:spMk id="3" creationId="{00000000-0000-0000-0000-000000000000}"/>
          </ac:spMkLst>
        </pc:spChg>
        <pc:graphicFrameChg chg="mod modGraphic">
          <ac:chgData name="Eve Thould" userId="38451c84653f422f" providerId="LiveId" clId="{9BDC692E-6361-4581-AC32-D04420D41B95}" dt="2022-09-20T13:15:16.741" v="33" actId="14100"/>
          <ac:graphicFrameMkLst>
            <pc:docMk/>
            <pc:sldMk cId="2305775613" sldId="380"/>
            <ac:graphicFrameMk id="4" creationId="{F5413C56-DC05-3A46-8EBA-469A17CA3EF2}"/>
          </ac:graphicFrameMkLst>
        </pc:graphicFrameChg>
      </pc:sldChg>
      <pc:sldChg chg="modSp del mod">
        <pc:chgData name="Eve Thould" userId="38451c84653f422f" providerId="LiveId" clId="{9BDC692E-6361-4581-AC32-D04420D41B95}" dt="2022-09-21T11:00:35.582" v="269" actId="2696"/>
        <pc:sldMkLst>
          <pc:docMk/>
          <pc:sldMk cId="1665516419" sldId="402"/>
        </pc:sldMkLst>
        <pc:spChg chg="mod">
          <ac:chgData name="Eve Thould" userId="38451c84653f422f" providerId="LiveId" clId="{9BDC692E-6361-4581-AC32-D04420D41B95}" dt="2022-09-20T13:20:16.577" v="63" actId="403"/>
          <ac:spMkLst>
            <pc:docMk/>
            <pc:sldMk cId="1665516419" sldId="402"/>
            <ac:spMk id="5" creationId="{EA2C61A1-5879-EB2C-403D-B5F7F4C7B084}"/>
          </ac:spMkLst>
        </pc:spChg>
        <pc:spChg chg="mod">
          <ac:chgData name="Eve Thould" userId="38451c84653f422f" providerId="LiveId" clId="{9BDC692E-6361-4581-AC32-D04420D41B95}" dt="2022-09-20T13:20:17.242" v="64" actId="403"/>
          <ac:spMkLst>
            <pc:docMk/>
            <pc:sldMk cId="1665516419" sldId="402"/>
            <ac:spMk id="7" creationId="{988B9A9B-0834-CF22-16BC-9FD75CA970EE}"/>
          </ac:spMkLst>
        </pc:spChg>
        <pc:spChg chg="mod">
          <ac:chgData name="Eve Thould" userId="38451c84653f422f" providerId="LiveId" clId="{9BDC692E-6361-4581-AC32-D04420D41B95}" dt="2022-09-20T13:20:42.744" v="66" actId="948"/>
          <ac:spMkLst>
            <pc:docMk/>
            <pc:sldMk cId="1665516419" sldId="402"/>
            <ac:spMk id="8" creationId="{A13E4DE9-2C79-5BC7-E4B9-9615D214292A}"/>
          </ac:spMkLst>
        </pc:spChg>
        <pc:spChg chg="mod">
          <ac:chgData name="Eve Thould" userId="38451c84653f422f" providerId="LiveId" clId="{9BDC692E-6361-4581-AC32-D04420D41B95}" dt="2022-09-20T13:20:15.966" v="62" actId="403"/>
          <ac:spMkLst>
            <pc:docMk/>
            <pc:sldMk cId="1665516419" sldId="402"/>
            <ac:spMk id="3075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14:32.228" v="18" actId="20577"/>
        <pc:sldMkLst>
          <pc:docMk/>
          <pc:sldMk cId="516005666" sldId="412"/>
        </pc:sldMkLst>
        <pc:spChg chg="mod">
          <ac:chgData name="Eve Thould" userId="38451c84653f422f" providerId="LiveId" clId="{9BDC692E-6361-4581-AC32-D04420D41B95}" dt="2022-09-20T13:14:32.228" v="18" actId="20577"/>
          <ac:spMkLst>
            <pc:docMk/>
            <pc:sldMk cId="516005666" sldId="412"/>
            <ac:spMk id="3" creationId="{00000000-0000-0000-0000-000000000000}"/>
          </ac:spMkLst>
        </pc:spChg>
      </pc:sldChg>
      <pc:sldChg chg="modSp mod delCm">
        <pc:chgData name="Eve Thould" userId="38451c84653f422f" providerId="LiveId" clId="{9BDC692E-6361-4581-AC32-D04420D41B95}" dt="2022-09-20T13:18:23.346" v="49" actId="403"/>
        <pc:sldMkLst>
          <pc:docMk/>
          <pc:sldMk cId="1007978180" sldId="413"/>
        </pc:sldMkLst>
        <pc:spChg chg="mod">
          <ac:chgData name="Eve Thould" userId="38451c84653f422f" providerId="LiveId" clId="{9BDC692E-6361-4581-AC32-D04420D41B95}" dt="2022-09-20T13:18:23.346" v="49" actId="403"/>
          <ac:spMkLst>
            <pc:docMk/>
            <pc:sldMk cId="1007978180" sldId="413"/>
            <ac:spMk id="3075" creationId="{00000000-0000-0000-0000-000000000000}"/>
          </ac:spMkLst>
        </pc:spChg>
        <pc:graphicFrameChg chg="mod">
          <ac:chgData name="Eve Thould" userId="38451c84653f422f" providerId="LiveId" clId="{9BDC692E-6361-4581-AC32-D04420D41B95}" dt="2022-09-20T13:17:07.951" v="43" actId="20577"/>
          <ac:graphicFrameMkLst>
            <pc:docMk/>
            <pc:sldMk cId="1007978180" sldId="413"/>
            <ac:graphicFrameMk id="6" creationId="{B53326FB-3002-5058-217F-939C60B6FFB6}"/>
          </ac:graphicFrameMkLst>
        </pc:graphicFrameChg>
      </pc:sldChg>
      <pc:sldChg chg="modSp mod delCm">
        <pc:chgData name="Eve Thould" userId="38451c84653f422f" providerId="LiveId" clId="{9BDC692E-6361-4581-AC32-D04420D41B95}" dt="2022-09-21T11:01:06.855" v="270" actId="404"/>
        <pc:sldMkLst>
          <pc:docMk/>
          <pc:sldMk cId="1443380523" sldId="414"/>
        </pc:sldMkLst>
        <pc:spChg chg="mod">
          <ac:chgData name="Eve Thould" userId="38451c84653f422f" providerId="LiveId" clId="{9BDC692E-6361-4581-AC32-D04420D41B95}" dt="2022-09-21T11:01:06.855" v="270" actId="404"/>
          <ac:spMkLst>
            <pc:docMk/>
            <pc:sldMk cId="1443380523" sldId="414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4:51.153" v="137" actId="1076"/>
          <ac:picMkLst>
            <pc:docMk/>
            <pc:sldMk cId="1443380523" sldId="414"/>
            <ac:picMk id="6" creationId="{6F2988F8-4F43-007C-F277-09C345D03C0F}"/>
          </ac:picMkLst>
        </pc:picChg>
      </pc:sldChg>
      <pc:sldChg chg="modSp mod">
        <pc:chgData name="Eve Thould" userId="38451c84653f422f" providerId="LiveId" clId="{9BDC692E-6361-4581-AC32-D04420D41B95}" dt="2022-09-20T13:24:38.767" v="90" actId="403"/>
        <pc:sldMkLst>
          <pc:docMk/>
          <pc:sldMk cId="1671070526" sldId="415"/>
        </pc:sldMkLst>
        <pc:spChg chg="mod">
          <ac:chgData name="Eve Thould" userId="38451c84653f422f" providerId="LiveId" clId="{9BDC692E-6361-4581-AC32-D04420D41B95}" dt="2022-09-20T13:24:38.767" v="90" actId="403"/>
          <ac:spMkLst>
            <pc:docMk/>
            <pc:sldMk cId="1671070526" sldId="415"/>
            <ac:spMk id="3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25:52.056" v="97" actId="20577"/>
        <pc:sldMkLst>
          <pc:docMk/>
          <pc:sldMk cId="1657901876" sldId="416"/>
        </pc:sldMkLst>
        <pc:spChg chg="mod">
          <ac:chgData name="Eve Thould" userId="38451c84653f422f" providerId="LiveId" clId="{9BDC692E-6361-4581-AC32-D04420D41B95}" dt="2022-09-20T13:25:52.056" v="97" actId="20577"/>
          <ac:spMkLst>
            <pc:docMk/>
            <pc:sldMk cId="1657901876" sldId="416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25:28.198" v="93" actId="1076"/>
          <ac:picMkLst>
            <pc:docMk/>
            <pc:sldMk cId="1657901876" sldId="416"/>
            <ac:picMk id="6" creationId="{3671F6B1-B84B-EFEE-A479-07A52D16D0D3}"/>
          </ac:picMkLst>
        </pc:picChg>
      </pc:sldChg>
      <pc:sldChg chg="modSp mod">
        <pc:chgData name="Eve Thould" userId="38451c84653f422f" providerId="LiveId" clId="{9BDC692E-6361-4581-AC32-D04420D41B95}" dt="2022-09-20T13:26:39.712" v="103" actId="14826"/>
        <pc:sldMkLst>
          <pc:docMk/>
          <pc:sldMk cId="402579315" sldId="417"/>
        </pc:sldMkLst>
        <pc:spChg chg="mod">
          <ac:chgData name="Eve Thould" userId="38451c84653f422f" providerId="LiveId" clId="{9BDC692E-6361-4581-AC32-D04420D41B95}" dt="2022-09-20T13:26:03.090" v="102" actId="20577"/>
          <ac:spMkLst>
            <pc:docMk/>
            <pc:sldMk cId="402579315" sldId="417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26:39.712" v="103" actId="14826"/>
          <ac:picMkLst>
            <pc:docMk/>
            <pc:sldMk cId="402579315" sldId="417"/>
            <ac:picMk id="5" creationId="{84242C5E-CBA7-1A2C-71C3-2F207C088F94}"/>
          </ac:picMkLst>
        </pc:picChg>
      </pc:sldChg>
      <pc:sldChg chg="modSp mod">
        <pc:chgData name="Eve Thould" userId="38451c84653f422f" providerId="LiveId" clId="{9BDC692E-6361-4581-AC32-D04420D41B95}" dt="2022-09-20T13:31:37.576" v="111" actId="20577"/>
        <pc:sldMkLst>
          <pc:docMk/>
          <pc:sldMk cId="668324389" sldId="418"/>
        </pc:sldMkLst>
        <pc:spChg chg="mod">
          <ac:chgData name="Eve Thould" userId="38451c84653f422f" providerId="LiveId" clId="{9BDC692E-6361-4581-AC32-D04420D41B95}" dt="2022-09-20T13:31:37.576" v="111" actId="20577"/>
          <ac:spMkLst>
            <pc:docMk/>
            <pc:sldMk cId="668324389" sldId="418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0:04.269" v="107" actId="1076"/>
          <ac:picMkLst>
            <pc:docMk/>
            <pc:sldMk cId="668324389" sldId="418"/>
            <ac:picMk id="6" creationId="{91AC01EC-7FC6-75AA-B05E-BD34C341C0E8}"/>
          </ac:picMkLst>
        </pc:picChg>
      </pc:sldChg>
      <pc:sldChg chg="modSp mod">
        <pc:chgData name="Eve Thould" userId="38451c84653f422f" providerId="LiveId" clId="{9BDC692E-6361-4581-AC32-D04420D41B95}" dt="2022-09-20T13:31:55.557" v="118" actId="1076"/>
        <pc:sldMkLst>
          <pc:docMk/>
          <pc:sldMk cId="3197738737" sldId="419"/>
        </pc:sldMkLst>
        <pc:spChg chg="mod">
          <ac:chgData name="Eve Thould" userId="38451c84653f422f" providerId="LiveId" clId="{9BDC692E-6361-4581-AC32-D04420D41B95}" dt="2022-09-20T13:31:49.357" v="116" actId="403"/>
          <ac:spMkLst>
            <pc:docMk/>
            <pc:sldMk cId="3197738737" sldId="419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1:55.557" v="118" actId="1076"/>
          <ac:picMkLst>
            <pc:docMk/>
            <pc:sldMk cId="3197738737" sldId="419"/>
            <ac:picMk id="5" creationId="{C5984017-FCA3-46D7-7D03-9C9A5FA7259D}"/>
          </ac:picMkLst>
        </pc:picChg>
      </pc:sldChg>
      <pc:sldChg chg="modSp mod delCm">
        <pc:chgData name="Eve Thould" userId="38451c84653f422f" providerId="LiveId" clId="{9BDC692E-6361-4581-AC32-D04420D41B95}" dt="2022-09-20T13:33:18.457" v="129" actId="1076"/>
        <pc:sldMkLst>
          <pc:docMk/>
          <pc:sldMk cId="1922215988" sldId="420"/>
        </pc:sldMkLst>
        <pc:spChg chg="mod">
          <ac:chgData name="Eve Thould" userId="38451c84653f422f" providerId="LiveId" clId="{9BDC692E-6361-4581-AC32-D04420D41B95}" dt="2022-09-20T13:33:15.180" v="128" actId="5793"/>
          <ac:spMkLst>
            <pc:docMk/>
            <pc:sldMk cId="1922215988" sldId="420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3:18.457" v="129" actId="1076"/>
          <ac:picMkLst>
            <pc:docMk/>
            <pc:sldMk cId="1922215988" sldId="420"/>
            <ac:picMk id="6" creationId="{EB1A73E9-4223-E173-2146-75F72F49DDA2}"/>
          </ac:picMkLst>
        </pc:picChg>
      </pc:sldChg>
      <pc:sldChg chg="addSp delSp modSp new mod">
        <pc:chgData name="Eve Thould" userId="38451c84653f422f" providerId="LiveId" clId="{9BDC692E-6361-4581-AC32-D04420D41B95}" dt="2022-09-21T11:00:29.843" v="268" actId="948"/>
        <pc:sldMkLst>
          <pc:docMk/>
          <pc:sldMk cId="571638300" sldId="421"/>
        </pc:sldMkLst>
        <pc:spChg chg="mod">
          <ac:chgData name="Eve Thould" userId="38451c84653f422f" providerId="LiveId" clId="{9BDC692E-6361-4581-AC32-D04420D41B95}" dt="2022-09-21T10:58:24.651" v="139"/>
          <ac:spMkLst>
            <pc:docMk/>
            <pc:sldMk cId="571638300" sldId="421"/>
            <ac:spMk id="2" creationId="{4645E649-4F7D-4FB4-937A-00AD38D2F0B4}"/>
          </ac:spMkLst>
        </pc:spChg>
        <pc:spChg chg="mod">
          <ac:chgData name="Eve Thould" userId="38451c84653f422f" providerId="LiveId" clId="{9BDC692E-6361-4581-AC32-D04420D41B95}" dt="2022-09-21T11:00:29.843" v="268" actId="948"/>
          <ac:spMkLst>
            <pc:docMk/>
            <pc:sldMk cId="571638300" sldId="421"/>
            <ac:spMk id="3" creationId="{56EA84D8-410E-4852-B287-94D0279F5C9B}"/>
          </ac:spMkLst>
        </pc:spChg>
        <pc:spChg chg="add del mod">
          <ac:chgData name="Eve Thould" userId="38451c84653f422f" providerId="LiveId" clId="{9BDC692E-6361-4581-AC32-D04420D41B95}" dt="2022-09-21T10:59:08.006" v="151"/>
          <ac:spMkLst>
            <pc:docMk/>
            <pc:sldMk cId="571638300" sldId="421"/>
            <ac:spMk id="4" creationId="{730B2808-B44F-4024-905B-F7F67A681E1E}"/>
          </ac:spMkLst>
        </pc:spChg>
        <pc:spChg chg="add del mod">
          <ac:chgData name="Eve Thould" userId="38451c84653f422f" providerId="LiveId" clId="{9BDC692E-6361-4581-AC32-D04420D41B95}" dt="2022-09-21T10:59:08.006" v="151"/>
          <ac:spMkLst>
            <pc:docMk/>
            <pc:sldMk cId="571638300" sldId="421"/>
            <ac:spMk id="5" creationId="{C31177ED-D07E-428C-BBF5-7DF9734835BD}"/>
          </ac:spMkLst>
        </pc:spChg>
        <pc:spChg chg="add del mod">
          <ac:chgData name="Eve Thould" userId="38451c84653f422f" providerId="LiveId" clId="{9BDC692E-6361-4581-AC32-D04420D41B95}" dt="2022-09-21T10:59:14.441" v="154"/>
          <ac:spMkLst>
            <pc:docMk/>
            <pc:sldMk cId="571638300" sldId="421"/>
            <ac:spMk id="6" creationId="{60E5C5F2-9D23-4B01-B6ED-10D1EC3948A0}"/>
          </ac:spMkLst>
        </pc:spChg>
        <pc:spChg chg="add del mod">
          <ac:chgData name="Eve Thould" userId="38451c84653f422f" providerId="LiveId" clId="{9BDC692E-6361-4581-AC32-D04420D41B95}" dt="2022-09-21T10:59:14.441" v="154"/>
          <ac:spMkLst>
            <pc:docMk/>
            <pc:sldMk cId="571638300" sldId="421"/>
            <ac:spMk id="7" creationId="{2E49FD70-DB69-4FD1-8E94-F0EB45FB8573}"/>
          </ac:spMkLst>
        </pc:spChg>
        <pc:spChg chg="add del mod">
          <ac:chgData name="Eve Thould" userId="38451c84653f422f" providerId="LiveId" clId="{9BDC692E-6361-4581-AC32-D04420D41B95}" dt="2022-09-21T10:59:33.798" v="157" actId="767"/>
          <ac:spMkLst>
            <pc:docMk/>
            <pc:sldMk cId="571638300" sldId="421"/>
            <ac:spMk id="8" creationId="{9A3C101A-B6E5-4532-AB46-C4CE55A9DE3B}"/>
          </ac:spMkLst>
        </pc:spChg>
      </pc:sldChg>
      <pc:sldChg chg="modSp new del mod">
        <pc:chgData name="Eve Thould" userId="38451c84653f422f" providerId="LiveId" clId="{9BDC692E-6361-4581-AC32-D04420D41B95}" dt="2022-09-20T13:19:17.999" v="53" actId="2696"/>
        <pc:sldMkLst>
          <pc:docMk/>
          <pc:sldMk cId="3917048788" sldId="421"/>
        </pc:sldMkLst>
        <pc:spChg chg="mod">
          <ac:chgData name="Eve Thould" userId="38451c84653f422f" providerId="LiveId" clId="{9BDC692E-6361-4581-AC32-D04420D41B95}" dt="2022-09-20T13:18:57.296" v="51"/>
          <ac:spMkLst>
            <pc:docMk/>
            <pc:sldMk cId="3917048788" sldId="421"/>
            <ac:spMk id="2" creationId="{B278524A-5A4F-4728-A3CD-CDA4B5D510BA}"/>
          </ac:spMkLst>
        </pc:spChg>
        <pc:spChg chg="mod">
          <ac:chgData name="Eve Thould" userId="38451c84653f422f" providerId="LiveId" clId="{9BDC692E-6361-4581-AC32-D04420D41B95}" dt="2022-09-20T13:19:03.982" v="52"/>
          <ac:spMkLst>
            <pc:docMk/>
            <pc:sldMk cId="3917048788" sldId="421"/>
            <ac:spMk id="3" creationId="{F0E6CC74-5BE4-49C6-BEB3-023DA13CF3EB}"/>
          </ac:spMkLst>
        </pc:spChg>
      </pc:sldChg>
    </pc:docChg>
  </pc:docChgLst>
  <pc:docChgLst>
    <pc:chgData name="Claire Brooks" userId="S::claire.brooks@cityandguilds.com::045b5ce1-bb15-4c22-aa7e-c7b600949989" providerId="AD" clId="Web-{1F69C520-CBD9-41EE-3F5B-52C61B62C00A}"/>
    <pc:docChg chg="delSld modSld">
      <pc:chgData name="Claire Brooks" userId="S::claire.brooks@cityandguilds.com::045b5ce1-bb15-4c22-aa7e-c7b600949989" providerId="AD" clId="Web-{1F69C520-CBD9-41EE-3F5B-52C61B62C00A}" dt="2022-09-08T11:03:10.438" v="28" actId="20577"/>
      <pc:docMkLst>
        <pc:docMk/>
      </pc:docMkLst>
      <pc:sldChg chg="modSp">
        <pc:chgData name="Claire Brooks" userId="S::claire.brooks@cityandguilds.com::045b5ce1-bb15-4c22-aa7e-c7b600949989" providerId="AD" clId="Web-{1F69C520-CBD9-41EE-3F5B-52C61B62C00A}" dt="2022-09-08T11:02:32.249" v="12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1F69C520-CBD9-41EE-3F5B-52C61B62C00A}" dt="2022-09-08T11:02:32.249" v="1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1F69C520-CBD9-41EE-3F5B-52C61B62C00A}" dt="2022-09-08T11:02:37.265" v="14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1F69C520-CBD9-41EE-3F5B-52C61B62C00A}" dt="2022-09-08T11:02:37.265" v="14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1F69C520-CBD9-41EE-3F5B-52C61B62C00A}" dt="2022-09-08T11:03:10.438" v="28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1F69C520-CBD9-41EE-3F5B-52C61B62C00A}" dt="2022-09-08T11:03:10.438" v="28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1F69C520-CBD9-41EE-3F5B-52C61B62C00A}" dt="2022-09-08T11:02:49.562" v="16"/>
        <pc:sldMkLst>
          <pc:docMk/>
          <pc:sldMk cId="521964889" sldId="372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5.796" v="24"/>
        <pc:sldMkLst>
          <pc:docMk/>
          <pc:sldMk cId="1847464383" sldId="378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48.374" v="15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0.312" v="17"/>
        <pc:sldMkLst>
          <pc:docMk/>
          <pc:sldMk cId="533908013" sldId="388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4.624" v="23"/>
        <pc:sldMkLst>
          <pc:docMk/>
          <pc:sldMk cId="338579792" sldId="404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1.062" v="18"/>
        <pc:sldMkLst>
          <pc:docMk/>
          <pc:sldMk cId="4272107228" sldId="405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3.765" v="22"/>
        <pc:sldMkLst>
          <pc:docMk/>
          <pc:sldMk cId="1232834815" sldId="406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2.234" v="19"/>
        <pc:sldMkLst>
          <pc:docMk/>
          <pc:sldMk cId="49489501" sldId="421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2.421" v="20"/>
        <pc:sldMkLst>
          <pc:docMk/>
          <pc:sldMk cId="4086666030" sldId="422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3.078" v="21"/>
        <pc:sldMkLst>
          <pc:docMk/>
          <pc:sldMk cId="3374184230" sldId="423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6.781" v="25"/>
        <pc:sldMkLst>
          <pc:docMk/>
          <pc:sldMk cId="3546066787" sldId="42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The benefits</a:t>
            </a:r>
            <a:r>
              <a:rPr lang="en-GB" baseline="0" dirty="0"/>
              <a:t> of CI&amp;I</a:t>
            </a:r>
            <a:endParaRPr lang="en-GB" dirty="0"/>
          </a:p>
        </c:rich>
      </c:tx>
      <c:layout>
        <c:manualLayout>
          <c:xMode val="edge"/>
          <c:yMode val="edge"/>
          <c:x val="0.35725592259716854"/>
          <c:y val="2.627105467737755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986008679361616E-2"/>
          <c:y val="0.13853511272350347"/>
          <c:w val="0.87713393988738431"/>
          <c:h val="0.609292044571132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change</c:v>
                </c:pt>
              </c:strCache>
            </c:strRef>
          </c:tx>
          <c:spPr>
            <a:ln w="28575" cap="rnd">
              <a:solidFill>
                <a:schemeClr val="accent6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0.7</c:v>
                </c:pt>
                <c:pt idx="1">
                  <c:v>0.7</c:v>
                </c:pt>
                <c:pt idx="2">
                  <c:v>0.7</c:v>
                </c:pt>
                <c:pt idx="3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161-44C1-BAF7-F9D1962528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 only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161-44C1-BAF7-F9D19625287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CI&amp;I</c:v>
                </c:pt>
              </c:strCache>
            </c:strRef>
          </c:tx>
          <c:spPr>
            <a:ln w="28575" cap="rnd">
              <a:solidFill>
                <a:schemeClr val="accent6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  <c:pt idx="2">
                  <c:v>7.5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161-44C1-BAF7-F9D1962528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0748824"/>
        <c:axId val="380749808"/>
      </c:lineChart>
      <c:catAx>
        <c:axId val="380748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749808"/>
        <c:crosses val="autoZero"/>
        <c:auto val="1"/>
        <c:lblAlgn val="ctr"/>
        <c:lblOffset val="100"/>
        <c:noMultiLvlLbl val="0"/>
      </c:catAx>
      <c:valAx>
        <c:axId val="380749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Speed of  CI&amp;I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748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255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09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18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317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85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657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06736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4D9DBCB-1678-FA65-4AA4-7E40054D68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61781" y="6027619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510702" y="1412776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510702" y="242088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/>
          </p:cNvSpPr>
          <p:nvPr>
            <p:ph type="title"/>
          </p:nvPr>
        </p:nvSpPr>
        <p:spPr>
          <a:xfrm>
            <a:off x="479898" y="328498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4: Continuous improvement and innovation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1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6617" y="1844824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Actions at each step of the process ensure the business proactively considers the ideas and suggestions for potential development to make a difference with CI&amp;I.</a:t>
            </a:r>
            <a:endParaRPr lang="en-US" sz="2400" b="1" dirty="0"/>
          </a:p>
          <a:p>
            <a:pPr marL="0" lvl="1" indent="0">
              <a:buNone/>
            </a:pPr>
            <a:r>
              <a:rPr lang="en-US" b="1" dirty="0"/>
              <a:t>Step 1: Focus</a:t>
            </a:r>
          </a:p>
          <a:p>
            <a:pPr lvl="1"/>
            <a:r>
              <a:rPr lang="en-US" dirty="0"/>
              <a:t>SMART objectives to be achieved.</a:t>
            </a:r>
          </a:p>
          <a:p>
            <a:pPr lvl="1"/>
            <a:r>
              <a:rPr lang="en-US" dirty="0"/>
              <a:t>Expected end goals of change process.</a:t>
            </a:r>
          </a:p>
          <a:p>
            <a:pPr lvl="1"/>
            <a:r>
              <a:rPr lang="en-US" dirty="0"/>
              <a:t>Success measures needed for tracking.</a:t>
            </a:r>
          </a:p>
          <a:p>
            <a:pPr lvl="1"/>
            <a:r>
              <a:rPr lang="en-US" dirty="0"/>
              <a:t>Key performance indicators (KPIs) for accountability.</a:t>
            </a:r>
          </a:p>
          <a:p>
            <a:pPr marL="0" lvl="1" indent="0">
              <a:buNone/>
            </a:pPr>
            <a:r>
              <a:rPr lang="en-US" dirty="0"/>
              <a:t>Initial focus of management will be on the strategic requirements of the business to ensure focus on what the business goals are.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2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199" y="1916832"/>
            <a:ext cx="8399933" cy="42675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At this stage management will be considering how to achieve the business  objectives.</a:t>
            </a:r>
            <a:endParaRPr lang="en-US" sz="2400" b="1" dirty="0"/>
          </a:p>
          <a:p>
            <a:pPr marL="0" lvl="1" indent="0">
              <a:buNone/>
            </a:pPr>
            <a:r>
              <a:rPr lang="en-US" b="1" dirty="0"/>
              <a:t>Step 2: Explore</a:t>
            </a:r>
          </a:p>
          <a:p>
            <a:pPr lvl="1"/>
            <a:r>
              <a:rPr lang="en-US" dirty="0"/>
              <a:t>Innovative ways to develop ideas.</a:t>
            </a:r>
          </a:p>
          <a:p>
            <a:pPr lvl="1"/>
            <a:r>
              <a:rPr lang="en-US" dirty="0"/>
              <a:t>Include staff teams in exploring ideas.</a:t>
            </a:r>
          </a:p>
          <a:p>
            <a:pPr lvl="1"/>
            <a:r>
              <a:rPr lang="en-US" dirty="0"/>
              <a:t>Range of tools to support creativity: </a:t>
            </a:r>
          </a:p>
          <a:p>
            <a:pPr lvl="4">
              <a:buClr>
                <a:srgbClr val="0077E3"/>
              </a:buClr>
            </a:pPr>
            <a:r>
              <a:rPr lang="en-US" sz="2000" dirty="0"/>
              <a:t>Kaizen.</a:t>
            </a:r>
          </a:p>
          <a:p>
            <a:pPr lvl="4">
              <a:buClr>
                <a:srgbClr val="0077E3"/>
              </a:buClr>
            </a:pPr>
            <a:r>
              <a:rPr lang="en-US" sz="2000" dirty="0"/>
              <a:t>TQM.</a:t>
            </a:r>
          </a:p>
          <a:p>
            <a:pPr marL="215900" lvl="4" indent="0">
              <a:buClr>
                <a:srgbClr val="0077E3"/>
              </a:buClr>
              <a:buNone/>
            </a:pPr>
            <a:endParaRPr lang="en-US" sz="2000" dirty="0"/>
          </a:p>
          <a:p>
            <a:pPr marL="0" lvl="1" indent="0">
              <a:buNone/>
            </a:pPr>
            <a:r>
              <a:rPr lang="en-US" dirty="0"/>
              <a:t>Organisations may use other models and tools to support idea creation and innovation.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2988F8-4F43-007C-F277-09C345D03C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48064" y="2636912"/>
            <a:ext cx="344948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3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0779" y="177281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At this point management will be considering which ideas to adopt to help achieve the business objectives.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Step 3: Select</a:t>
            </a:r>
          </a:p>
          <a:p>
            <a:pPr lvl="1"/>
            <a:r>
              <a:rPr lang="en-US" dirty="0" err="1"/>
              <a:t>Prioritise</a:t>
            </a:r>
            <a:r>
              <a:rPr lang="en-US" dirty="0"/>
              <a:t> ideas from the team(s).</a:t>
            </a:r>
          </a:p>
          <a:p>
            <a:pPr lvl="1"/>
            <a:r>
              <a:rPr lang="en-US" dirty="0"/>
              <a:t>Best options to meet objectives.</a:t>
            </a:r>
          </a:p>
          <a:p>
            <a:pPr lvl="1"/>
            <a:r>
              <a:rPr lang="en-US" dirty="0"/>
              <a:t>Carry out cost/benefit analysis.</a:t>
            </a:r>
          </a:p>
          <a:p>
            <a:pPr lvl="1"/>
            <a:r>
              <a:rPr lang="en-US" dirty="0"/>
              <a:t>Predict results.</a:t>
            </a:r>
          </a:p>
          <a:p>
            <a:pPr marL="0" lvl="1" indent="0">
              <a:buNone/>
            </a:pPr>
            <a:r>
              <a:rPr lang="en-US" dirty="0"/>
              <a:t>The business may not be able to implement all of the ideas immediately, some will be discarded as they are not relevant to objectives, while some may be too expensive.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4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will have to happen to ensure the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prioritised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idea(s) help to achieve the business objectives?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Step 4: Design</a:t>
            </a:r>
          </a:p>
          <a:p>
            <a:pPr lvl="1"/>
            <a:r>
              <a:rPr lang="en-US" dirty="0"/>
              <a:t>Create an implementation plan.</a:t>
            </a:r>
          </a:p>
          <a:p>
            <a:pPr lvl="1"/>
            <a:r>
              <a:rPr lang="en-US" dirty="0"/>
              <a:t>Set milestones for review.</a:t>
            </a:r>
          </a:p>
          <a:p>
            <a:pPr lvl="1"/>
            <a:r>
              <a:rPr lang="en-US" dirty="0"/>
              <a:t>Set track and monitoring.</a:t>
            </a:r>
          </a:p>
          <a:p>
            <a:pPr lvl="1"/>
            <a:r>
              <a:rPr lang="en-US" dirty="0"/>
              <a:t>Conduct small trials if necessary.</a:t>
            </a:r>
          </a:p>
          <a:p>
            <a:pPr marL="0" lvl="1" indent="0">
              <a:buNone/>
            </a:pPr>
            <a:r>
              <a:rPr lang="en-US" dirty="0"/>
              <a:t>The plan will be as detailed as necessary for the size and scope of the project. Large-scale change may take a lot of resources that need to be gathered. Small changes may be easier and quicker to implement.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71F6B1-B84B-EFEE-A479-07A52D16D0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32040" y="2247554"/>
            <a:ext cx="3624065" cy="23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01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5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Nothing will change or help to achieve the business  objectives unless ideas are turned into actions. Change cannot be left to chance.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Step 5: Action</a:t>
            </a:r>
          </a:p>
          <a:p>
            <a:pPr lvl="1"/>
            <a:r>
              <a:rPr lang="en-US" dirty="0"/>
              <a:t>Launch implementation plan.</a:t>
            </a:r>
          </a:p>
          <a:p>
            <a:pPr lvl="1"/>
            <a:r>
              <a:rPr lang="en-US" dirty="0"/>
              <a:t>Track performance.</a:t>
            </a:r>
          </a:p>
          <a:p>
            <a:pPr lvl="1"/>
            <a:r>
              <a:rPr lang="en-US" dirty="0"/>
              <a:t>Support teams.</a:t>
            </a:r>
          </a:p>
          <a:p>
            <a:pPr lvl="1"/>
            <a:r>
              <a:rPr lang="en-US" dirty="0"/>
              <a:t>Motivate and keep on track.</a:t>
            </a:r>
          </a:p>
          <a:p>
            <a:pPr marL="0" lvl="1" indent="0">
              <a:buNone/>
            </a:pPr>
            <a:r>
              <a:rPr lang="en-US" dirty="0"/>
              <a:t>At this stage the improvement and innovation process is underway. Monitoring and tracking to keep on target is vital if the necessary changes are to succeed.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242C5E-CBA7-1A2C-71C3-2F207C088F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79823" y="2492896"/>
            <a:ext cx="3299895" cy="22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6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happened? Did the change work? Were products or processes improved?</a:t>
            </a:r>
          </a:p>
          <a:p>
            <a:pPr marL="0" lvl="1" indent="0">
              <a:buNone/>
            </a:pPr>
            <a:r>
              <a:rPr lang="en-US" b="1" dirty="0"/>
              <a:t>Step 6: Assess</a:t>
            </a:r>
          </a:p>
          <a:p>
            <a:pPr lvl="1"/>
            <a:r>
              <a:rPr lang="en-US" dirty="0"/>
              <a:t>Review results of implementation.</a:t>
            </a:r>
          </a:p>
          <a:p>
            <a:pPr lvl="1"/>
            <a:r>
              <a:rPr lang="en-US" dirty="0"/>
              <a:t>Predicted results versus actual results.</a:t>
            </a:r>
          </a:p>
          <a:p>
            <a:pPr lvl="1"/>
            <a:r>
              <a:rPr lang="en-US" dirty="0"/>
              <a:t>On track? On time?  To budget?</a:t>
            </a:r>
          </a:p>
          <a:p>
            <a:pPr lvl="1"/>
            <a:r>
              <a:rPr lang="en-US" dirty="0"/>
              <a:t>Objectives achieved?</a:t>
            </a:r>
          </a:p>
          <a:p>
            <a:pPr marL="0" lvl="1" indent="0">
              <a:buNone/>
            </a:pPr>
            <a:r>
              <a:rPr lang="en-US" dirty="0"/>
              <a:t>The improvement and innovation process of this idea is almost complete. Management performance reviews are conducted to ask relevant questions.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AC01EC-7FC6-75AA-B05E-BD34C341C0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2492896"/>
            <a:ext cx="2962841" cy="197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24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93204" y="1008000"/>
            <a:ext cx="8399276" cy="382588"/>
          </a:xfrm>
        </p:spPr>
        <p:txBody>
          <a:bodyPr/>
          <a:lstStyle/>
          <a:p>
            <a:r>
              <a:rPr lang="en-US" dirty="0"/>
              <a:t>Implementing continuous improvement and innovation – Step 7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93204" y="1844824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Take a step back from the process so far, consider all the elements and resources used and lessons learnt.</a:t>
            </a:r>
          </a:p>
          <a:p>
            <a:pPr marL="0" lvl="1" indent="0">
              <a:buNone/>
            </a:pPr>
            <a:r>
              <a:rPr lang="en-US" b="1" dirty="0"/>
              <a:t>Step 7: Create</a:t>
            </a:r>
          </a:p>
          <a:p>
            <a:pPr lvl="1"/>
            <a:r>
              <a:rPr lang="en-US" dirty="0"/>
              <a:t>What worked well.</a:t>
            </a:r>
          </a:p>
          <a:p>
            <a:pPr lvl="1"/>
            <a:r>
              <a:rPr lang="en-US" dirty="0"/>
              <a:t>What didn’t work well/at all.</a:t>
            </a:r>
          </a:p>
          <a:p>
            <a:pPr lvl="1"/>
            <a:r>
              <a:rPr lang="en-US" dirty="0"/>
              <a:t>Further improvements needed.</a:t>
            </a:r>
          </a:p>
          <a:p>
            <a:pPr lvl="1"/>
            <a:r>
              <a:rPr lang="en-US" dirty="0"/>
              <a:t>Further suggestions gathered.</a:t>
            </a:r>
          </a:p>
          <a:p>
            <a:pPr marL="0" lvl="1" indent="0">
              <a:buNone/>
            </a:pPr>
            <a:r>
              <a:rPr lang="en-US" dirty="0"/>
              <a:t>Creating a lessons learnt report is good practice for any change or project management event. Sharing information in this way is also a continuous improvement process.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84017-FCA3-46D7-7D03-9C9A5FA725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21374" y="2708920"/>
            <a:ext cx="4587813" cy="201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38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8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Looking back on the current cycle and taking forward the knowledge gained into the next cycle. New ideas and suggestions will emerge from the process.</a:t>
            </a:r>
          </a:p>
          <a:p>
            <a:pPr marL="0" lvl="1" indent="0">
              <a:buNone/>
            </a:pPr>
            <a:r>
              <a:rPr lang="en-US" b="1" dirty="0"/>
              <a:t>Step 8: Refocus</a:t>
            </a:r>
          </a:p>
          <a:p>
            <a:pPr lvl="1"/>
            <a:r>
              <a:rPr lang="en-US" dirty="0"/>
              <a:t>New/additional improvements from Step 7.</a:t>
            </a:r>
          </a:p>
          <a:p>
            <a:pPr lvl="1"/>
            <a:r>
              <a:rPr lang="en-US" dirty="0"/>
              <a:t>Taken through the process from Step 1.</a:t>
            </a:r>
          </a:p>
          <a:p>
            <a:pPr lvl="1"/>
            <a:r>
              <a:rPr lang="en-US" dirty="0"/>
              <a:t>The continuous improvement process.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A CI&amp;I process by its nature is circular and continues until the idea under development is no longer a priority or key objective of the organisation.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1A73E9-4223-E173-2146-75F72F49DD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598" y="2924944"/>
            <a:ext cx="3017225" cy="17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15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15428"/>
            <a:ext cx="8229600" cy="3627144"/>
          </a:xfrm>
        </p:spPr>
        <p:txBody>
          <a:bodyPr/>
          <a:lstStyle/>
          <a:p>
            <a:pPr lvl="1"/>
            <a:r>
              <a:rPr lang="en-US" dirty="0">
                <a:ea typeface="ＭＳ Ｐゴシック"/>
              </a:rPr>
              <a:t>Discussed the purpose of continuous improvement and innovation (CI&amp;I).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Explained the reasons for CI&amp;I in response to changing factors.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Discussed the benefits of CI&amp;I to an organisation.</a:t>
            </a:r>
          </a:p>
          <a:p>
            <a:pPr marL="0" lvl="1" indent="0">
              <a:buNone/>
            </a:pPr>
            <a:endParaRPr lang="en-US" dirty="0">
              <a:cs typeface="Arial"/>
            </a:endParaRPr>
          </a:p>
          <a:p>
            <a:pPr marL="0" lvl="1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70294" y="1687436"/>
            <a:ext cx="8229600" cy="3483128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Discuss the purpose of continuous improvement and innovation (CI&amp;I).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Explain the reasons for CI&amp;I in response to changing factors.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Discuss the benefits of CI&amp;I to an organisation.</a:t>
            </a:r>
          </a:p>
          <a:p>
            <a:pPr lvl="1"/>
            <a:endParaRPr lang="en-US" dirty="0">
              <a:cs typeface="Arial"/>
            </a:endParaRPr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continuous improvement (CI)?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Continuous improvement (CI) is a constant, ongoing effort to always be improving the products, services and systems of an organisation.</a:t>
            </a:r>
          </a:p>
          <a:p>
            <a:pPr marL="0" lvl="3" indent="0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None/>
              <a:defRPr/>
            </a:pPr>
            <a:r>
              <a:rPr lang="en-US" sz="2000" dirty="0"/>
              <a:t>It is an embedded company culture to encourage all employees to look for ways of doing  things better to enhance the efficiency and effectiveness of the organisation.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b="1" dirty="0"/>
              <a:t>Incremental improvement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Small steps made over time.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Marginal improvements.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Constant tweaks and change.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b="1" dirty="0"/>
              <a:t>Quantum improvement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Big breakthroughs.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At a specific point in time.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Changes everything at once.</a:t>
            </a:r>
            <a:endParaRPr lang="en-US" sz="1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C2CEC5A-D2DF-4D37-BC02-A3C0C1782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3086568"/>
            <a:ext cx="2582223" cy="271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innovation?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31771"/>
            <a:ext cx="8229600" cy="4248000"/>
          </a:xfrm>
        </p:spPr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dirty="0"/>
              <a:t>Innovation is a process to </a:t>
            </a:r>
            <a:r>
              <a:rPr lang="en-US" sz="2000" dirty="0" err="1"/>
              <a:t>conceptualise</a:t>
            </a:r>
            <a:r>
              <a:rPr lang="en-US" sz="2000" dirty="0"/>
              <a:t> new ideas for products, services or systems to take a business forward in one big step rather than lots of small steps.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Four types of innovation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Sustained innovation: Plan to develop ideas.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Breakthrough innovation: Quantum improvement.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Disruptive innovation: Changing what already happens/exists.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Basic research: SWOT/PESTLE, changing trends, customers.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A specific company process giving time and space to develop innovative ideas for totally new products, services and ways of working in order to remain competitive. 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continuous improvement and innovation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Why </a:t>
            </a:r>
            <a:r>
              <a:rPr lang="en-US" b="1" dirty="0"/>
              <a:t>CI&amp;I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 are important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Interlinked with the need for change, CI&amp;I are vital to sustain the survival, economic growth and profitability of a business.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Reasons for </a:t>
            </a:r>
            <a:r>
              <a:rPr lang="en-US" b="1" dirty="0"/>
              <a:t>CI&amp;I</a:t>
            </a:r>
            <a:endParaRPr lang="en-GB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Inspire company strategy.</a:t>
            </a:r>
          </a:p>
          <a:p>
            <a:pPr lvl="1"/>
            <a:r>
              <a:rPr lang="en-US" dirty="0"/>
              <a:t>Open new opportunities/markets.</a:t>
            </a:r>
          </a:p>
          <a:p>
            <a:pPr lvl="1"/>
            <a:r>
              <a:rPr lang="en-US" dirty="0"/>
              <a:t>Develop unique selling points (USPs).</a:t>
            </a:r>
          </a:p>
          <a:p>
            <a:pPr lvl="1"/>
            <a:r>
              <a:rPr lang="en-US" dirty="0"/>
              <a:t>Encourage a diverse/creative workforce.</a:t>
            </a:r>
          </a:p>
          <a:p>
            <a:pPr lvl="1"/>
            <a:r>
              <a:rPr lang="en-US" dirty="0"/>
              <a:t>Keep up with/overtake competitor activities.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Implementing </a:t>
            </a:r>
            <a:r>
              <a:rPr lang="en-US" dirty="0"/>
              <a:t>CI&amp;I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ideas can be disruptive to business operations but is vital in getting new products and services to market. </a:t>
            </a:r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Benefits of continuous improvement and innovation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88792"/>
            <a:ext cx="856895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Why do CI&amp;I? The most successful businesses do not stand still. They constantly seek the next innovation, next performance level. They understand the benefits.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223368"/>
              </p:ext>
            </p:extLst>
          </p:nvPr>
        </p:nvGraphicFramePr>
        <p:xfrm>
          <a:off x="467544" y="2567350"/>
          <a:ext cx="8388932" cy="3165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466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194466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07493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Benefits of continuous improvement and innovation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sales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profits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Reduced costs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Reduced waste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efficiency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productivity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Improved product quality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competitiveness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1471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New joint venture opportunities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brand recognition/value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924131"/>
                  </a:ext>
                </a:extLst>
              </a:tr>
              <a:tr h="72094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Good employee satisfaction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Higher customer satisfaction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241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Benefits of continuous improvement and innovation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Businesses always have options in the actions they do or do not take.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Options for change, improvement and innovation</a:t>
            </a: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next slide illustrates the difference between these three options over four years.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FAEE77-944E-F531-6F15-FB3B7EAA0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79651"/>
              </p:ext>
            </p:extLst>
          </p:nvPr>
        </p:nvGraphicFramePr>
        <p:xfrm>
          <a:off x="457200" y="2602592"/>
          <a:ext cx="8229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33757623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22161244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283839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No change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Continuous improvement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Continuous improvement and innovation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803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Do what you have always done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Do things 1% better than the day before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Introduce innovation for major impact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534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Be quickly overtaken by competitors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Create a more successful trajectory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Exponential increase in sales and profits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45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542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continuous improvement and innovation (3)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3859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</a:rPr>
              <a:t>Using only CI will create incremental improvements but linked with innovation (CI&amp;I) leads to quantum breakthrough opportunities for the business.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53326FB-3002-5058-217F-939C60B6F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0178666"/>
              </p:ext>
            </p:extLst>
          </p:nvPr>
        </p:nvGraphicFramePr>
        <p:xfrm>
          <a:off x="1314636" y="1602000"/>
          <a:ext cx="6072336" cy="385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7978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5E649-4F7D-4FB4-937A-00AD38D2F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and innovation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A84D8-410E-4852-B287-94D0279F5C9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CI&amp;I sets out a process to help management focus on the ideas for improvement and innovation that will have the most impact on the objectives of the business.</a:t>
            </a:r>
          </a:p>
          <a:p>
            <a:r>
              <a:rPr lang="en-GB" sz="2000" b="1" dirty="0">
                <a:ea typeface="ＭＳ Ｐゴシック" pitchFamily="-105" charset="-128"/>
                <a:cs typeface="ＭＳ Ｐゴシック" pitchFamily="-105" charset="-128"/>
              </a:rPr>
              <a:t>Eight-step CI&amp;I process</a:t>
            </a:r>
            <a:endParaRPr lang="en-US" sz="11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1. Focus			5. Action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cs typeface="+mn-cs"/>
              </a:rPr>
              <a:t>2. Explore			6. Assess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3. Select			7. Create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cs typeface="+mn-cs"/>
              </a:rPr>
              <a:t>4. Design			8. Refocus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From focus to refocus is a continual circular process that considers, develops or disregards specific ideas and innovations related to SMART objectives.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6383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38A205-D579-4484-AB1A-DB05100BF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6889</TotalTime>
  <Words>1437</Words>
  <Application>Microsoft Office PowerPoint</Application>
  <PresentationFormat>On-screen Show (4:3)</PresentationFormat>
  <Paragraphs>223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Lucida Grande</vt:lpstr>
      <vt:lpstr>Times New Roman</vt:lpstr>
      <vt:lpstr>Default Design</vt:lpstr>
      <vt:lpstr>PowerPoint 4: Continuous improvement and innovation</vt:lpstr>
      <vt:lpstr>Learning objectives</vt:lpstr>
      <vt:lpstr>What is continuous improvement (CI)?</vt:lpstr>
      <vt:lpstr>What is innovation?</vt:lpstr>
      <vt:lpstr>Reasons for continuous improvement and innovation</vt:lpstr>
      <vt:lpstr>Benefits of continuous improvement and innovation (1)</vt:lpstr>
      <vt:lpstr>Benefits of continuous improvement and innovation (2)</vt:lpstr>
      <vt:lpstr>Benefits of continuous improvement and innovation (3)</vt:lpstr>
      <vt:lpstr>Implementing continuous improvement and innovation</vt:lpstr>
      <vt:lpstr>Implementing continuous improvement and innovation – Step 1</vt:lpstr>
      <vt:lpstr>Implementing continuous improvement and innovation – Step 2 </vt:lpstr>
      <vt:lpstr>Implementing continuous improvement and innovation – Step 3 </vt:lpstr>
      <vt:lpstr>Implementing continuous improvement and innovation – Step 4</vt:lpstr>
      <vt:lpstr>Implementing continuous improvement and innovation – Step 5</vt:lpstr>
      <vt:lpstr>Implementing continuous improvement and innovation – Step 6</vt:lpstr>
      <vt:lpstr>Implementing continuous improvement and innovation – Step 7</vt:lpstr>
      <vt:lpstr>Implementing continuous improvement and innovation – Step 8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734</cp:revision>
  <dcterms:created xsi:type="dcterms:W3CDTF">2013-05-28T00:38:54Z</dcterms:created>
  <dcterms:modified xsi:type="dcterms:W3CDTF">2022-09-21T15:40:44Z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