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8"/>
  </p:notesMasterIdLst>
  <p:handoutMasterIdLst>
    <p:handoutMasterId r:id="rId19"/>
  </p:handoutMasterIdLst>
  <p:sldIdLst>
    <p:sldId id="256" r:id="rId5"/>
    <p:sldId id="408" r:id="rId6"/>
    <p:sldId id="407" r:id="rId7"/>
    <p:sldId id="409" r:id="rId8"/>
    <p:sldId id="410" r:id="rId9"/>
    <p:sldId id="388" r:id="rId10"/>
    <p:sldId id="406" r:id="rId11"/>
    <p:sldId id="382" r:id="rId12"/>
    <p:sldId id="411" r:id="rId13"/>
    <p:sldId id="384" r:id="rId14"/>
    <p:sldId id="378" r:id="rId15"/>
    <p:sldId id="334" r:id="rId16"/>
    <p:sldId id="267" r:id="rId17"/>
  </p:sldIdLst>
  <p:sldSz cx="9144000" cy="6858000" type="screen4x3"/>
  <p:notesSz cx="6858000" cy="9144000"/>
  <p:custDataLst>
    <p:tags r:id="rId2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C1F424-339D-40A3-C624-44BD335D361E}" name="Lesley Renwick" initials="LR" userId="1a46d786695b71de" providerId="Windows Live"/>
  <p188:author id="{5017AD28-051D-ACAD-CFE3-401DDB6E0722}" name="Dawn Booth" initials="DB" userId="73ba3064c13f978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99"/>
    <a:srgbClr val="66FFFF"/>
    <a:srgbClr val="00FF99"/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DAC42D-0A63-46CA-8BBB-85EB951F8E37}" v="19" dt="2022-09-21T10:51:54.189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86395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49DAC42D-0A63-46CA-8BBB-85EB951F8E37}"/>
    <pc:docChg chg="addSld delSld modSld">
      <pc:chgData name="Eve Thould" userId="38451c84653f422f" providerId="LiveId" clId="{49DAC42D-0A63-46CA-8BBB-85EB951F8E37}" dt="2022-09-21T10:52:51.417" v="76" actId="404"/>
      <pc:docMkLst>
        <pc:docMk/>
      </pc:docMkLst>
      <pc:sldChg chg="del">
        <pc:chgData name="Eve Thould" userId="38451c84653f422f" providerId="LiveId" clId="{49DAC42D-0A63-46CA-8BBB-85EB951F8E37}" dt="2022-09-20T09:13:57.533" v="10" actId="2696"/>
        <pc:sldMkLst>
          <pc:docMk/>
          <pc:sldMk cId="0" sldId="328"/>
        </pc:sldMkLst>
      </pc:sldChg>
      <pc:sldChg chg="modSp mod">
        <pc:chgData name="Eve Thould" userId="38451c84653f422f" providerId="LiveId" clId="{49DAC42D-0A63-46CA-8BBB-85EB951F8E37}" dt="2022-09-20T09:24:41.538" v="62" actId="1076"/>
        <pc:sldMkLst>
          <pc:docMk/>
          <pc:sldMk cId="1847464383" sldId="378"/>
        </pc:sldMkLst>
        <pc:spChg chg="mod">
          <ac:chgData name="Eve Thould" userId="38451c84653f422f" providerId="LiveId" clId="{49DAC42D-0A63-46CA-8BBB-85EB951F8E37}" dt="2022-09-20T09:21:10.958" v="57" actId="20577"/>
          <ac:spMkLst>
            <pc:docMk/>
            <pc:sldMk cId="1847464383" sldId="378"/>
            <ac:spMk id="3" creationId="{00000000-0000-0000-0000-000000000000}"/>
          </ac:spMkLst>
        </pc:spChg>
        <pc:picChg chg="mod">
          <ac:chgData name="Eve Thould" userId="38451c84653f422f" providerId="LiveId" clId="{49DAC42D-0A63-46CA-8BBB-85EB951F8E37}" dt="2022-09-20T09:24:41.538" v="62" actId="1076"/>
          <ac:picMkLst>
            <pc:docMk/>
            <pc:sldMk cId="1847464383" sldId="378"/>
            <ac:picMk id="6" creationId="{809EBA48-CEC5-9057-746C-C9CCD965567F}"/>
          </ac:picMkLst>
        </pc:picChg>
      </pc:sldChg>
      <pc:sldChg chg="modSp mod">
        <pc:chgData name="Eve Thould" userId="38451c84653f422f" providerId="LiveId" clId="{49DAC42D-0A63-46CA-8BBB-85EB951F8E37}" dt="2022-09-20T09:16:10.138" v="36" actId="20577"/>
        <pc:sldMkLst>
          <pc:docMk/>
          <pc:sldMk cId="2788436352" sldId="382"/>
        </pc:sldMkLst>
        <pc:spChg chg="mod">
          <ac:chgData name="Eve Thould" userId="38451c84653f422f" providerId="LiveId" clId="{49DAC42D-0A63-46CA-8BBB-85EB951F8E37}" dt="2022-09-20T09:16:10.138" v="36" actId="20577"/>
          <ac:spMkLst>
            <pc:docMk/>
            <pc:sldMk cId="2788436352" sldId="382"/>
            <ac:spMk id="5123" creationId="{00000000-0000-0000-0000-000000000000}"/>
          </ac:spMkLst>
        </pc:spChg>
      </pc:sldChg>
      <pc:sldChg chg="del">
        <pc:chgData name="Eve Thould" userId="38451c84653f422f" providerId="LiveId" clId="{49DAC42D-0A63-46CA-8BBB-85EB951F8E37}" dt="2022-09-20T09:17:04.092" v="40" actId="2696"/>
        <pc:sldMkLst>
          <pc:docMk/>
          <pc:sldMk cId="1485741446" sldId="383"/>
        </pc:sldMkLst>
      </pc:sldChg>
      <pc:sldChg chg="modSp mod delCm">
        <pc:chgData name="Eve Thould" userId="38451c84653f422f" providerId="LiveId" clId="{49DAC42D-0A63-46CA-8BBB-85EB951F8E37}" dt="2022-09-21T10:52:51.417" v="76" actId="404"/>
        <pc:sldMkLst>
          <pc:docMk/>
          <pc:sldMk cId="2850968654" sldId="384"/>
        </pc:sldMkLst>
        <pc:graphicFrameChg chg="mod modGraphic">
          <ac:chgData name="Eve Thould" userId="38451c84653f422f" providerId="LiveId" clId="{49DAC42D-0A63-46CA-8BBB-85EB951F8E37}" dt="2022-09-21T10:52:51.417" v="76" actId="404"/>
          <ac:graphicFrameMkLst>
            <pc:docMk/>
            <pc:sldMk cId="2850968654" sldId="384"/>
            <ac:graphicFrameMk id="6" creationId="{B5AB7C0E-259F-40C0-87D3-A57D3400AD87}"/>
          </ac:graphicFrameMkLst>
        </pc:graphicFrameChg>
      </pc:sldChg>
      <pc:sldChg chg="modSp mod">
        <pc:chgData name="Eve Thould" userId="38451c84653f422f" providerId="LiveId" clId="{49DAC42D-0A63-46CA-8BBB-85EB951F8E37}" dt="2022-09-20T09:25:26.200" v="63" actId="948"/>
        <pc:sldMkLst>
          <pc:docMk/>
          <pc:sldMk cId="533908013" sldId="388"/>
        </pc:sldMkLst>
        <pc:spChg chg="mod">
          <ac:chgData name="Eve Thould" userId="38451c84653f422f" providerId="LiveId" clId="{49DAC42D-0A63-46CA-8BBB-85EB951F8E37}" dt="2022-09-20T09:25:26.200" v="63" actId="948"/>
          <ac:spMkLst>
            <pc:docMk/>
            <pc:sldMk cId="533908013" sldId="388"/>
            <ac:spMk id="3" creationId="{00000000-0000-0000-0000-000000000000}"/>
          </ac:spMkLst>
        </pc:spChg>
      </pc:sldChg>
      <pc:sldChg chg="modSp del">
        <pc:chgData name="Eve Thould" userId="38451c84653f422f" providerId="LiveId" clId="{49DAC42D-0A63-46CA-8BBB-85EB951F8E37}" dt="2022-09-20T09:13:36.102" v="6" actId="2696"/>
        <pc:sldMkLst>
          <pc:docMk/>
          <pc:sldMk cId="1398909092" sldId="403"/>
        </pc:sldMkLst>
        <pc:picChg chg="mod">
          <ac:chgData name="Eve Thould" userId="38451c84653f422f" providerId="LiveId" clId="{49DAC42D-0A63-46CA-8BBB-85EB951F8E37}" dt="2022-09-20T09:12:25.981" v="0" actId="14826"/>
          <ac:picMkLst>
            <pc:docMk/>
            <pc:sldMk cId="1398909092" sldId="403"/>
            <ac:picMk id="3" creationId="{6A0CE8C3-854E-A8B3-807C-4F1F6481F80E}"/>
          </ac:picMkLst>
        </pc:picChg>
      </pc:sldChg>
      <pc:sldChg chg="del">
        <pc:chgData name="Eve Thould" userId="38451c84653f422f" providerId="LiveId" clId="{49DAC42D-0A63-46CA-8BBB-85EB951F8E37}" dt="2022-09-20T09:14:29.417" v="14" actId="2696"/>
        <pc:sldMkLst>
          <pc:docMk/>
          <pc:sldMk cId="338579792" sldId="404"/>
        </pc:sldMkLst>
      </pc:sldChg>
      <pc:sldChg chg="del">
        <pc:chgData name="Eve Thould" userId="38451c84653f422f" providerId="LiveId" clId="{49DAC42D-0A63-46CA-8BBB-85EB951F8E37}" dt="2022-09-20T09:14:58.752" v="20" actId="2696"/>
        <pc:sldMkLst>
          <pc:docMk/>
          <pc:sldMk cId="4272107228" sldId="405"/>
        </pc:sldMkLst>
      </pc:sldChg>
      <pc:sldChg chg="modSp mod">
        <pc:chgData name="Eve Thould" userId="38451c84653f422f" providerId="LiveId" clId="{49DAC42D-0A63-46CA-8BBB-85EB951F8E37}" dt="2022-09-20T09:15:45.803" v="31" actId="20577"/>
        <pc:sldMkLst>
          <pc:docMk/>
          <pc:sldMk cId="1232834815" sldId="406"/>
        </pc:sldMkLst>
        <pc:spChg chg="mod">
          <ac:chgData name="Eve Thould" userId="38451c84653f422f" providerId="LiveId" clId="{49DAC42D-0A63-46CA-8BBB-85EB951F8E37}" dt="2022-09-20T09:15:45.803" v="31" actId="20577"/>
          <ac:spMkLst>
            <pc:docMk/>
            <pc:sldMk cId="1232834815" sldId="406"/>
            <ac:spMk id="5123" creationId="{00000000-0000-0000-0000-000000000000}"/>
          </ac:spMkLst>
        </pc:spChg>
      </pc:sldChg>
      <pc:sldChg chg="addSp modSp new mod">
        <pc:chgData name="Eve Thould" userId="38451c84653f422f" providerId="LiveId" clId="{49DAC42D-0A63-46CA-8BBB-85EB951F8E37}" dt="2022-09-20T09:13:31.977" v="5" actId="1076"/>
        <pc:sldMkLst>
          <pc:docMk/>
          <pc:sldMk cId="2518070430" sldId="407"/>
        </pc:sldMkLst>
        <pc:spChg chg="mod">
          <ac:chgData name="Eve Thould" userId="38451c84653f422f" providerId="LiveId" clId="{49DAC42D-0A63-46CA-8BBB-85EB951F8E37}" dt="2022-09-20T09:13:14.605" v="2"/>
          <ac:spMkLst>
            <pc:docMk/>
            <pc:sldMk cId="2518070430" sldId="407"/>
            <ac:spMk id="2" creationId="{BE481FDA-0A59-4321-A5AE-1943D48D81BF}"/>
          </ac:spMkLst>
        </pc:spChg>
        <pc:spChg chg="mod">
          <ac:chgData name="Eve Thould" userId="38451c84653f422f" providerId="LiveId" clId="{49DAC42D-0A63-46CA-8BBB-85EB951F8E37}" dt="2022-09-20T09:13:20.881" v="3"/>
          <ac:spMkLst>
            <pc:docMk/>
            <pc:sldMk cId="2518070430" sldId="407"/>
            <ac:spMk id="3" creationId="{9A984C6F-452B-4BCB-B246-27F735052687}"/>
          </ac:spMkLst>
        </pc:spChg>
        <pc:picChg chg="add mod">
          <ac:chgData name="Eve Thould" userId="38451c84653f422f" providerId="LiveId" clId="{49DAC42D-0A63-46CA-8BBB-85EB951F8E37}" dt="2022-09-20T09:13:31.977" v="5" actId="1076"/>
          <ac:picMkLst>
            <pc:docMk/>
            <pc:sldMk cId="2518070430" sldId="407"/>
            <ac:picMk id="4" creationId="{6C1646E2-9527-48C9-A399-0CCA5F78C9C9}"/>
          </ac:picMkLst>
        </pc:picChg>
      </pc:sldChg>
      <pc:sldChg chg="modSp new mod">
        <pc:chgData name="Eve Thould" userId="38451c84653f422f" providerId="LiveId" clId="{49DAC42D-0A63-46CA-8BBB-85EB951F8E37}" dt="2022-09-20T09:13:55.084" v="9"/>
        <pc:sldMkLst>
          <pc:docMk/>
          <pc:sldMk cId="1041769215" sldId="408"/>
        </pc:sldMkLst>
        <pc:spChg chg="mod">
          <ac:chgData name="Eve Thould" userId="38451c84653f422f" providerId="LiveId" clId="{49DAC42D-0A63-46CA-8BBB-85EB951F8E37}" dt="2022-09-20T09:13:50.232" v="8"/>
          <ac:spMkLst>
            <pc:docMk/>
            <pc:sldMk cId="1041769215" sldId="408"/>
            <ac:spMk id="2" creationId="{FD91725B-EBB5-4641-B3DC-C2BA75F68E47}"/>
          </ac:spMkLst>
        </pc:spChg>
        <pc:spChg chg="mod">
          <ac:chgData name="Eve Thould" userId="38451c84653f422f" providerId="LiveId" clId="{49DAC42D-0A63-46CA-8BBB-85EB951F8E37}" dt="2022-09-20T09:13:55.084" v="9"/>
          <ac:spMkLst>
            <pc:docMk/>
            <pc:sldMk cId="1041769215" sldId="408"/>
            <ac:spMk id="3" creationId="{B7191126-EBF5-4AB7-9DF3-76C83DB47C3B}"/>
          </ac:spMkLst>
        </pc:spChg>
      </pc:sldChg>
      <pc:sldChg chg="modSp new mod">
        <pc:chgData name="Eve Thould" userId="38451c84653f422f" providerId="LiveId" clId="{49DAC42D-0A63-46CA-8BBB-85EB951F8E37}" dt="2022-09-20T09:14:35.927" v="16" actId="20577"/>
        <pc:sldMkLst>
          <pc:docMk/>
          <pc:sldMk cId="4008937968" sldId="409"/>
        </pc:sldMkLst>
        <pc:spChg chg="mod">
          <ac:chgData name="Eve Thould" userId="38451c84653f422f" providerId="LiveId" clId="{49DAC42D-0A63-46CA-8BBB-85EB951F8E37}" dt="2022-09-20T09:14:21.644" v="12"/>
          <ac:spMkLst>
            <pc:docMk/>
            <pc:sldMk cId="4008937968" sldId="409"/>
            <ac:spMk id="2" creationId="{CEEBC950-62AF-404D-8702-C630DE91510B}"/>
          </ac:spMkLst>
        </pc:spChg>
        <pc:spChg chg="mod">
          <ac:chgData name="Eve Thould" userId="38451c84653f422f" providerId="LiveId" clId="{49DAC42D-0A63-46CA-8BBB-85EB951F8E37}" dt="2022-09-20T09:14:35.927" v="16" actId="20577"/>
          <ac:spMkLst>
            <pc:docMk/>
            <pc:sldMk cId="4008937968" sldId="409"/>
            <ac:spMk id="3" creationId="{BDB5F303-3C4C-4BF0-9E13-0FFDCFD65FD1}"/>
          </ac:spMkLst>
        </pc:spChg>
      </pc:sldChg>
      <pc:sldChg chg="modSp new mod">
        <pc:chgData name="Eve Thould" userId="38451c84653f422f" providerId="LiveId" clId="{49DAC42D-0A63-46CA-8BBB-85EB951F8E37}" dt="2022-09-20T09:15:01.661" v="21" actId="20577"/>
        <pc:sldMkLst>
          <pc:docMk/>
          <pc:sldMk cId="998120584" sldId="410"/>
        </pc:sldMkLst>
        <pc:spChg chg="mod">
          <ac:chgData name="Eve Thould" userId="38451c84653f422f" providerId="LiveId" clId="{49DAC42D-0A63-46CA-8BBB-85EB951F8E37}" dt="2022-09-20T09:14:50.438" v="18"/>
          <ac:spMkLst>
            <pc:docMk/>
            <pc:sldMk cId="998120584" sldId="410"/>
            <ac:spMk id="2" creationId="{4D88C4C7-3215-45BF-B932-3C26D87CC09D}"/>
          </ac:spMkLst>
        </pc:spChg>
        <pc:spChg chg="mod">
          <ac:chgData name="Eve Thould" userId="38451c84653f422f" providerId="LiveId" clId="{49DAC42D-0A63-46CA-8BBB-85EB951F8E37}" dt="2022-09-20T09:15:01.661" v="21" actId="20577"/>
          <ac:spMkLst>
            <pc:docMk/>
            <pc:sldMk cId="998120584" sldId="410"/>
            <ac:spMk id="3" creationId="{86A7C33B-E6C0-4485-A867-6716CC51C320}"/>
          </ac:spMkLst>
        </pc:spChg>
      </pc:sldChg>
      <pc:sldChg chg="new del">
        <pc:chgData name="Eve Thould" userId="38451c84653f422f" providerId="LiveId" clId="{49DAC42D-0A63-46CA-8BBB-85EB951F8E37}" dt="2022-09-20T09:15:17.808" v="23" actId="2696"/>
        <pc:sldMkLst>
          <pc:docMk/>
          <pc:sldMk cId="995749024" sldId="411"/>
        </pc:sldMkLst>
      </pc:sldChg>
      <pc:sldChg chg="addSp delSp modSp new mod">
        <pc:chgData name="Eve Thould" userId="38451c84653f422f" providerId="LiveId" clId="{49DAC42D-0A63-46CA-8BBB-85EB951F8E37}" dt="2022-09-21T10:51:54.189" v="69" actId="1076"/>
        <pc:sldMkLst>
          <pc:docMk/>
          <pc:sldMk cId="2423773090" sldId="411"/>
        </pc:sldMkLst>
        <pc:spChg chg="mod">
          <ac:chgData name="Eve Thould" userId="38451c84653f422f" providerId="LiveId" clId="{49DAC42D-0A63-46CA-8BBB-85EB951F8E37}" dt="2022-09-20T09:16:55.001" v="38"/>
          <ac:spMkLst>
            <pc:docMk/>
            <pc:sldMk cId="2423773090" sldId="411"/>
            <ac:spMk id="2" creationId="{D9471FF1-C47F-44B5-BDFB-EEDF51FEED8E}"/>
          </ac:spMkLst>
        </pc:spChg>
        <pc:spChg chg="mod">
          <ac:chgData name="Eve Thould" userId="38451c84653f422f" providerId="LiveId" clId="{49DAC42D-0A63-46CA-8BBB-85EB951F8E37}" dt="2022-09-20T09:17:00.180" v="39"/>
          <ac:spMkLst>
            <pc:docMk/>
            <pc:sldMk cId="2423773090" sldId="411"/>
            <ac:spMk id="3" creationId="{285DCCCC-7C74-48B9-8E50-F089769B1E56}"/>
          </ac:spMkLst>
        </pc:spChg>
        <pc:picChg chg="add del mod">
          <ac:chgData name="Eve Thould" userId="38451c84653f422f" providerId="LiveId" clId="{49DAC42D-0A63-46CA-8BBB-85EB951F8E37}" dt="2022-09-20T09:18:35.686" v="45" actId="21"/>
          <ac:picMkLst>
            <pc:docMk/>
            <pc:sldMk cId="2423773090" sldId="411"/>
            <ac:picMk id="1026" creationId="{A2E5B55A-2FFC-46E4-AEFF-DCB40E5E588D}"/>
          </ac:picMkLst>
        </pc:picChg>
        <pc:picChg chg="add mod">
          <ac:chgData name="Eve Thould" userId="38451c84653f422f" providerId="LiveId" clId="{49DAC42D-0A63-46CA-8BBB-85EB951F8E37}" dt="2022-09-21T10:51:54.189" v="69" actId="1076"/>
          <ac:picMkLst>
            <pc:docMk/>
            <pc:sldMk cId="2423773090" sldId="411"/>
            <ac:picMk id="1028" creationId="{32D5C807-E49D-4EF5-A2BC-827165F4287F}"/>
          </ac:picMkLst>
        </pc:picChg>
      </pc:sldChg>
    </pc:docChg>
  </pc:docChgLst>
  <pc:docChgLst>
    <pc:chgData name="Claire Brooks" userId="S::claire.brooks@cityandguilds.com::045b5ce1-bb15-4c22-aa7e-c7b600949989" providerId="AD" clId="Web-{97225EA0-56B1-59F6-FA6C-9C206DB81A92}"/>
    <pc:docChg chg="modSld">
      <pc:chgData name="Claire Brooks" userId="S::claire.brooks@cityandguilds.com::045b5ce1-bb15-4c22-aa7e-c7b600949989" providerId="AD" clId="Web-{97225EA0-56B1-59F6-FA6C-9C206DB81A92}" dt="2022-09-08T10:59:29.846" v="7" actId="20577"/>
      <pc:docMkLst>
        <pc:docMk/>
      </pc:docMkLst>
      <pc:sldChg chg="modSp">
        <pc:chgData name="Claire Brooks" userId="S::claire.brooks@cityandguilds.com::045b5ce1-bb15-4c22-aa7e-c7b600949989" providerId="AD" clId="Web-{97225EA0-56B1-59F6-FA6C-9C206DB81A92}" dt="2022-09-08T10:59:29.846" v="7" actId="20577"/>
        <pc:sldMkLst>
          <pc:docMk/>
          <pc:sldMk cId="0" sldId="328"/>
        </pc:sldMkLst>
        <pc:spChg chg="mod">
          <ac:chgData name="Claire Brooks" userId="S::claire.brooks@cityandguilds.com::045b5ce1-bb15-4c22-aa7e-c7b600949989" providerId="AD" clId="Web-{97225EA0-56B1-59F6-FA6C-9C206DB81A92}" dt="2022-09-08T10:59:29.846" v="7" actId="20577"/>
          <ac:spMkLst>
            <pc:docMk/>
            <pc:sldMk cId="0" sldId="328"/>
            <ac:spMk id="3074" creationId="{00000000-0000-0000-0000-000000000000}"/>
          </ac:spMkLst>
        </pc:spChg>
      </pc:sldChg>
    </pc:docChg>
  </pc:docChgLst>
  <pc:docChgLst>
    <pc:chgData name="Claire Brooks" userId="S::claire.brooks@cityandguilds.com::045b5ce1-bb15-4c22-aa7e-c7b600949989" providerId="AD" clId="Web-{E8A7C95D-98AB-92C6-AEBA-BA66415A346E}"/>
    <pc:docChg chg="delSld modSld">
      <pc:chgData name="Claire Brooks" userId="S::claire.brooks@cityandguilds.com::045b5ce1-bb15-4c22-aa7e-c7b600949989" providerId="AD" clId="Web-{E8A7C95D-98AB-92C6-AEBA-BA66415A346E}" dt="2022-09-08T10:55:27.940" v="28" actId="20577"/>
      <pc:docMkLst>
        <pc:docMk/>
      </pc:docMkLst>
      <pc:sldChg chg="modSp">
        <pc:chgData name="Claire Brooks" userId="S::claire.brooks@cityandguilds.com::045b5ce1-bb15-4c22-aa7e-c7b600949989" providerId="AD" clId="Web-{E8A7C95D-98AB-92C6-AEBA-BA66415A346E}" dt="2022-09-08T10:55:27.940" v="28" actId="20577"/>
        <pc:sldMkLst>
          <pc:docMk/>
          <pc:sldMk cId="0" sldId="256"/>
        </pc:sldMkLst>
        <pc:spChg chg="mod">
          <ac:chgData name="Claire Brooks" userId="S::claire.brooks@cityandguilds.com::045b5ce1-bb15-4c22-aa7e-c7b600949989" providerId="AD" clId="Web-{E8A7C95D-98AB-92C6-AEBA-BA66415A346E}" dt="2022-09-08T10:55:27.940" v="28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">
        <pc:chgData name="Claire Brooks" userId="S::claire.brooks@cityandguilds.com::045b5ce1-bb15-4c22-aa7e-c7b600949989" providerId="AD" clId="Web-{E8A7C95D-98AB-92C6-AEBA-BA66415A346E}" dt="2022-09-08T10:54:21.735" v="1" actId="20577"/>
        <pc:sldMkLst>
          <pc:docMk/>
          <pc:sldMk cId="0" sldId="328"/>
        </pc:sldMkLst>
        <pc:spChg chg="mod">
          <ac:chgData name="Claire Brooks" userId="S::claire.brooks@cityandguilds.com::045b5ce1-bb15-4c22-aa7e-c7b600949989" providerId="AD" clId="Web-{E8A7C95D-98AB-92C6-AEBA-BA66415A346E}" dt="2022-09-08T10:54:21.735" v="1" actId="20577"/>
          <ac:spMkLst>
            <pc:docMk/>
            <pc:sldMk cId="0" sldId="328"/>
            <ac:spMk id="3075" creationId="{00000000-0000-0000-0000-000000000000}"/>
          </ac:spMkLst>
        </pc:spChg>
      </pc:sldChg>
      <pc:sldChg chg="del">
        <pc:chgData name="Claire Brooks" userId="S::claire.brooks@cityandguilds.com::045b5ce1-bb15-4c22-aa7e-c7b600949989" providerId="AD" clId="Web-{E8A7C95D-98AB-92C6-AEBA-BA66415A346E}" dt="2022-09-08T10:54:24.423" v="2"/>
        <pc:sldMkLst>
          <pc:docMk/>
          <pc:sldMk cId="0" sldId="332"/>
        </pc:sldMkLst>
      </pc:sldChg>
      <pc:sldChg chg="modSp">
        <pc:chgData name="Claire Brooks" userId="S::claire.brooks@cityandguilds.com::045b5ce1-bb15-4c22-aa7e-c7b600949989" providerId="AD" clId="Web-{E8A7C95D-98AB-92C6-AEBA-BA66415A346E}" dt="2022-09-08T10:55:04.502" v="20" actId="20577"/>
        <pc:sldMkLst>
          <pc:docMk/>
          <pc:sldMk cId="0" sldId="334"/>
        </pc:sldMkLst>
        <pc:spChg chg="mod">
          <ac:chgData name="Claire Brooks" userId="S::claire.brooks@cityandguilds.com::045b5ce1-bb15-4c22-aa7e-c7b600949989" providerId="AD" clId="Web-{E8A7C95D-98AB-92C6-AEBA-BA66415A346E}" dt="2022-09-08T10:55:04.502" v="20" actId="20577"/>
          <ac:spMkLst>
            <pc:docMk/>
            <pc:sldMk cId="0" sldId="334"/>
            <ac:spMk id="3" creationId="{00000000-0000-0000-0000-000000000000}"/>
          </ac:spMkLst>
        </pc:spChg>
      </pc:sldChg>
      <pc:sldChg chg="del">
        <pc:chgData name="Claire Brooks" userId="S::claire.brooks@cityandguilds.com::045b5ce1-bb15-4c22-aa7e-c7b600949989" providerId="AD" clId="Web-{E8A7C95D-98AB-92C6-AEBA-BA66415A346E}" dt="2022-09-08T10:54:28.267" v="5"/>
        <pc:sldMkLst>
          <pc:docMk/>
          <pc:sldMk cId="3408070394" sldId="368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30.579" v="7"/>
        <pc:sldMkLst>
          <pc:docMk/>
          <pc:sldMk cId="3932542555" sldId="371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32.064" v="9"/>
        <pc:sldMkLst>
          <pc:docMk/>
          <pc:sldMk cId="521964889" sldId="372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53.642" v="13"/>
        <pc:sldMkLst>
          <pc:docMk/>
          <pc:sldMk cId="1690357298" sldId="375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25.798" v="3"/>
        <pc:sldMkLst>
          <pc:docMk/>
          <pc:sldMk cId="3299976292" sldId="379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29.126" v="6"/>
        <pc:sldMkLst>
          <pc:docMk/>
          <pc:sldMk cId="2305775613" sldId="380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31.111" v="8"/>
        <pc:sldMkLst>
          <pc:docMk/>
          <pc:sldMk cId="132413301" sldId="381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48.220" v="10"/>
        <pc:sldMkLst>
          <pc:docMk/>
          <pc:sldMk cId="1685155623" sldId="399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27.751" v="4"/>
        <pc:sldMkLst>
          <pc:docMk/>
          <pc:sldMk cId="1665516419" sldId="402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49.220" v="11"/>
        <pc:sldMkLst>
          <pc:docMk/>
          <pc:sldMk cId="138435208" sldId="407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52.189" v="12"/>
        <pc:sldMkLst>
          <pc:docMk/>
          <pc:sldMk cId="942821433" sldId="408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54.971" v="14"/>
        <pc:sldMkLst>
          <pc:docMk/>
          <pc:sldMk cId="1566355090" sldId="409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56.517" v="15"/>
        <pc:sldMkLst>
          <pc:docMk/>
          <pc:sldMk cId="49865770" sldId="410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57.939" v="16"/>
        <pc:sldMkLst>
          <pc:docMk/>
          <pc:sldMk cId="3076681766" sldId="41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notes: Adapted from Business context  PPT 2 slides 8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–1</a:t>
            </a:r>
            <a:r>
              <a:rPr lang="en-GB" dirty="0"/>
              <a:t>3</a:t>
            </a:r>
          </a:p>
          <a:p>
            <a:r>
              <a:rPr lang="en-US" dirty="0"/>
              <a:t>Opportunities – an external factor that seeks out new ways of improving and/or growing the organisation (business).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755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notes: Adapted from Business context PPT 2 slides 8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–1</a:t>
            </a:r>
            <a:r>
              <a:rPr lang="en-GB" dirty="0"/>
              <a:t>3</a:t>
            </a:r>
          </a:p>
          <a:p>
            <a:r>
              <a:rPr lang="en-GB" dirty="0"/>
              <a:t>Threats are nearly always external.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Always starts with competitors, there is no such thing as NO competition – even if first in the industry to innovate, there will be substitute products/service available. A constant threat.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989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Adapted from Business Context PPT 2 Slides 8-13</a:t>
            </a:r>
          </a:p>
          <a:p>
            <a:r>
              <a:rPr lang="en-GB" dirty="0"/>
              <a:t>Tutor notes: Awareness of internal threats too – organisations ignore at their peril. Can make or break a business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74223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notes: Adapted from Business context PPT 2 slides 14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–1</a:t>
            </a:r>
            <a:r>
              <a:rPr lang="en-GB" dirty="0"/>
              <a:t>5</a:t>
            </a:r>
          </a:p>
          <a:p>
            <a:r>
              <a:rPr lang="en-GB" dirty="0"/>
              <a:t>Lead class discussion. </a:t>
            </a:r>
          </a:p>
          <a:p>
            <a:r>
              <a:rPr lang="en-GB" dirty="0"/>
              <a:t>Draw out learners’ knowledge and opinions on HOW theses factors may potentially impact on a business organisation’s ability to manage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76324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4592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13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 noRot="1" noMove="1" noResize="1" noEditPoints="1" noAdjustHandles="1" noChangeArrowheads="1" noChangeShapeType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Grp="1" noRot="1" noMove="1" noResize="1" noEditPoints="1" noAdjustHandles="1" noChangeArrowheads="1" noChangeShapeType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093296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1A6CED4-9113-6F6E-85C5-F6262F8877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56448" y="6077712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Project and change management</a:t>
            </a:r>
          </a:p>
        </p:txBody>
      </p:sp>
      <p:sp>
        <p:nvSpPr>
          <p:cNvPr id="2053" name="Rectangle 15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29718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/>
                <a:cs typeface="ＭＳ Ｐゴシック" pitchFamily="-105" charset="-128"/>
              </a:rPr>
              <a:t>PowerPoint 2: SWOT and PESTLE analysis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74CE1-431C-4776-83E6-94BC7F2DE76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Influential change drivers – PESTLE analysis</a:t>
            </a:r>
            <a:endParaRPr lang="en-GB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5AB7C0E-259F-40C0-87D3-A57D3400AD87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214284502"/>
              </p:ext>
            </p:extLst>
          </p:nvPr>
        </p:nvGraphicFramePr>
        <p:xfrm>
          <a:off x="457200" y="1390588"/>
          <a:ext cx="8435279" cy="43628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34828">
                  <a:extLst>
                    <a:ext uri="{9D8B030D-6E8A-4147-A177-3AD203B41FA5}">
                      <a16:colId xmlns:a16="http://schemas.microsoft.com/office/drawing/2014/main" val="3492209554"/>
                    </a:ext>
                  </a:extLst>
                </a:gridCol>
                <a:gridCol w="1617479">
                  <a:extLst>
                    <a:ext uri="{9D8B030D-6E8A-4147-A177-3AD203B41FA5}">
                      <a16:colId xmlns:a16="http://schemas.microsoft.com/office/drawing/2014/main" val="1899324727"/>
                    </a:ext>
                  </a:extLst>
                </a:gridCol>
                <a:gridCol w="1222702">
                  <a:extLst>
                    <a:ext uri="{9D8B030D-6E8A-4147-A177-3AD203B41FA5}">
                      <a16:colId xmlns:a16="http://schemas.microsoft.com/office/drawing/2014/main" val="1156840094"/>
                    </a:ext>
                  </a:extLst>
                </a:gridCol>
                <a:gridCol w="1420090">
                  <a:extLst>
                    <a:ext uri="{9D8B030D-6E8A-4147-A177-3AD203B41FA5}">
                      <a16:colId xmlns:a16="http://schemas.microsoft.com/office/drawing/2014/main" val="516680565"/>
                    </a:ext>
                  </a:extLst>
                </a:gridCol>
                <a:gridCol w="1420090">
                  <a:extLst>
                    <a:ext uri="{9D8B030D-6E8A-4147-A177-3AD203B41FA5}">
                      <a16:colId xmlns:a16="http://schemas.microsoft.com/office/drawing/2014/main" val="466878704"/>
                    </a:ext>
                  </a:extLst>
                </a:gridCol>
                <a:gridCol w="1420090">
                  <a:extLst>
                    <a:ext uri="{9D8B030D-6E8A-4147-A177-3AD203B41FA5}">
                      <a16:colId xmlns:a16="http://schemas.microsoft.com/office/drawing/2014/main" val="413080697"/>
                    </a:ext>
                  </a:extLst>
                </a:gridCol>
              </a:tblGrid>
              <a:tr h="642538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Political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Economic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Social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Techno-logical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Legal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Environ-mental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1291406"/>
                  </a:ext>
                </a:extLst>
              </a:tr>
              <a:tr h="603786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Government</a:t>
                      </a: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policies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Unemployment levels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Cultural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Innovation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Employment laws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Climate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108693"/>
                  </a:ext>
                </a:extLst>
              </a:tr>
              <a:tr h="58480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Fiscal/monetary policies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Inflation rates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Education levels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Knowledge transfer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Health and safety laws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Carbon footprint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6013911"/>
                  </a:ext>
                </a:extLst>
              </a:tr>
              <a:tr h="58480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Industrial polices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Interest rates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Health index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Mobile technologies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Consumer protection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Global warming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354371"/>
                  </a:ext>
                </a:extLst>
              </a:tr>
              <a:tr h="63060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Political party system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Exchange rates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Demo-graphics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Digital economy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Data protection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Pollution levels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5439938"/>
                  </a:ext>
                </a:extLst>
              </a:tr>
              <a:tr h="58480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Economic planning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Level of taxation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Lifestyle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Consumer expectations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Equality and diversity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Waste disposal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63799"/>
                  </a:ext>
                </a:extLst>
              </a:tr>
              <a:tr h="66300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International trade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Economic growth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Pressure groups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New products/ materials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Copyright and patents protection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The circular economy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36196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0968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199" y="1027504"/>
            <a:ext cx="8544183" cy="382588"/>
          </a:xfrm>
        </p:spPr>
        <p:txBody>
          <a:bodyPr/>
          <a:lstStyle/>
          <a:p>
            <a:r>
              <a:rPr lang="en-US" dirty="0"/>
              <a:t>How PESTLE can be used in change management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external PESTLE analysis helps an organisation to understand the context and need for change.</a:t>
            </a: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PESTLE analysis in change management</a:t>
            </a:r>
          </a:p>
          <a:p>
            <a:pPr lvl="1"/>
            <a:r>
              <a:rPr lang="en-US" dirty="0"/>
              <a:t>Review current situation and strategies.</a:t>
            </a:r>
          </a:p>
          <a:p>
            <a:pPr lvl="1"/>
            <a:r>
              <a:rPr lang="en-US" dirty="0"/>
              <a:t>Identify solutions to need for change.</a:t>
            </a:r>
          </a:p>
          <a:p>
            <a:pPr lvl="1"/>
            <a:r>
              <a:rPr lang="en-US" dirty="0"/>
              <a:t>Plan new direction/products/systems.</a:t>
            </a:r>
          </a:p>
          <a:p>
            <a:pPr lvl="1"/>
            <a:r>
              <a:rPr lang="en-US" dirty="0"/>
              <a:t>Consider long-term effects of change.</a:t>
            </a:r>
          </a:p>
          <a:p>
            <a:pPr lvl="1"/>
            <a:r>
              <a:rPr lang="en-US" dirty="0"/>
              <a:t>Plan performance and change actions.</a:t>
            </a:r>
          </a:p>
          <a:p>
            <a:pPr lvl="1"/>
            <a:r>
              <a:rPr lang="en-US" dirty="0"/>
              <a:t>Strategic advantage over competitors.</a:t>
            </a:r>
          </a:p>
          <a:p>
            <a:pPr marL="0" lvl="1" indent="0">
              <a:buNone/>
            </a:pPr>
            <a:r>
              <a:rPr lang="en-US" dirty="0"/>
              <a:t>PESTLE analysis is used in association with a SWOT analysis to clarify understanding of the situation in relation to internal and external factors.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09EBA48-CEC5-9057-746C-C9CCD965567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flipH="1">
            <a:off x="5220072" y="2996952"/>
            <a:ext cx="3692718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643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– what we did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628800"/>
            <a:ext cx="8229600" cy="4131200"/>
          </a:xfrm>
        </p:spPr>
        <p:txBody>
          <a:bodyPr/>
          <a:lstStyle/>
          <a:p>
            <a:pPr lvl="1"/>
            <a:r>
              <a:rPr lang="en-US" dirty="0">
                <a:ea typeface="ＭＳ Ｐゴシック"/>
              </a:rPr>
              <a:t>Carried out a SWOT analysis and explained how it may support change. </a:t>
            </a:r>
            <a:endParaRPr lang="en-US" dirty="0"/>
          </a:p>
          <a:p>
            <a:pPr lvl="1"/>
            <a:r>
              <a:rPr lang="en-US" dirty="0"/>
              <a:t>Explained how using a PESTLE analysis can inform business decisions.</a:t>
            </a:r>
            <a:endParaRPr lang="en-US" dirty="0">
              <a:cs typeface="Arial"/>
            </a:endParaRPr>
          </a:p>
          <a:p>
            <a:pPr lvl="1"/>
            <a:endParaRPr lang="en-US" dirty="0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Rot="1" noMove="1" noResize="1" noEditPoints="1" noAdjustHandles="1" noChangeArrowheads="1" noChangeShapeType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195736" y="6165304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1725B-EBB5-4641-B3DC-C2BA75F68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/>
                <a:cs typeface="ＭＳ Ｐゴシック" pitchFamily="-105" charset="-128"/>
              </a:rPr>
              <a:t>Learning objectives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191126-EBF5-4AB7-9DF3-76C83DB47C3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>
                <a:ea typeface="ＭＳ Ｐゴシック"/>
              </a:rPr>
              <a:t>Carry out a SWOT analysis and explain how it may support change. </a:t>
            </a:r>
            <a:endParaRPr lang="en-US" dirty="0">
              <a:cs typeface="Arial"/>
            </a:endParaRPr>
          </a:p>
          <a:p>
            <a:pPr lvl="1"/>
            <a:r>
              <a:rPr lang="en-US" dirty="0">
                <a:ea typeface="ＭＳ Ｐゴシック"/>
              </a:rPr>
              <a:t>Explain how using a PESTLE analysis can inform business decisions.</a:t>
            </a:r>
            <a:endParaRPr lang="en-US" dirty="0">
              <a:ea typeface="ＭＳ Ｐゴシック"/>
              <a:cs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769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81FDA-0A59-4321-A5AE-1943D48D8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Influential change drivers – SWOT analysis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984C6F-452B-4BCB-B246-27F73505268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defRPr/>
            </a:pPr>
            <a:r>
              <a:rPr lang="en-US" dirty="0"/>
              <a:t>Managers conduct SWOT analyses to aid planning for change.</a:t>
            </a:r>
          </a:p>
          <a:p>
            <a:pPr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defRPr/>
            </a:pPr>
            <a:r>
              <a:rPr lang="en-US" dirty="0"/>
              <a:t>A SWOT analysis is one tool that is used to form plans for future developments.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Strengths and weaknesses are usually considered internal factors.</a:t>
            </a:r>
          </a:p>
          <a:p>
            <a:pPr marL="342900" lvl="2" indent="-342900">
              <a:lnSpc>
                <a:spcPts val="24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Opportunities and threats come mainly from external factors.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1646E2-9527-48C9-A399-0CCA5F78C9C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0415" y="3684874"/>
            <a:ext cx="7259102" cy="2227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070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BC950-62AF-404D-8702-C630DE915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Influential change drivers – SWOT analysis strengths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5F303-3C4C-4BF0-9E13-0FFDCFD65FD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2">
              <a:lnSpc>
                <a:spcPts val="2400"/>
              </a:lnSpc>
              <a:defRPr/>
            </a:pPr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Strengths identify the internal advantages an </a:t>
            </a:r>
            <a:r>
              <a:rPr lang="en-US" sz="2000" dirty="0" err="1">
                <a:ea typeface="ＭＳ Ｐゴシック" pitchFamily="-105" charset="-128"/>
                <a:cs typeface="ＭＳ Ｐゴシック" pitchFamily="-105" charset="-128"/>
              </a:rPr>
              <a:t>organisation</a:t>
            </a:r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 has in order to support change.</a:t>
            </a:r>
          </a:p>
          <a:p>
            <a:pPr lvl="2">
              <a:lnSpc>
                <a:spcPts val="2400"/>
              </a:lnSpc>
              <a:defRPr/>
            </a:pPr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For example:</a:t>
            </a:r>
          </a:p>
          <a:p>
            <a:pPr marL="285750" lvl="2" indent="-285750">
              <a:lnSpc>
                <a:spcPts val="2400"/>
              </a:lnSpc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Having a well motivated workforce who are used to and welcome change.</a:t>
            </a:r>
          </a:p>
          <a:p>
            <a:pPr marL="285750" lvl="2" indent="-285750">
              <a:lnSpc>
                <a:spcPts val="2400"/>
              </a:lnSpc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Being open to leading-edge production technologies.</a:t>
            </a:r>
          </a:p>
          <a:p>
            <a:pPr marL="285750" lvl="2" indent="-285750">
              <a:lnSpc>
                <a:spcPts val="2400"/>
              </a:lnSpc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Having new products that are demanded by stakeholders.</a:t>
            </a:r>
          </a:p>
          <a:p>
            <a:pPr marL="285750" lvl="2" indent="-285750">
              <a:lnSpc>
                <a:spcPts val="2400"/>
              </a:lnSpc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Having a good reputation for credibility and authority in their industry or region.</a:t>
            </a:r>
            <a:endParaRPr lang="en-US" sz="20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937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88C4C7-3215-45BF-B932-3C26D87CC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Influential change drivers – SWOT analysis weaknesses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A7C33B-E6C0-4485-A867-6716CC51C32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defRPr/>
            </a:pPr>
            <a:r>
              <a:rPr lang="en-US" dirty="0"/>
              <a:t>Weaknesses identify the internal factors that may hinder an </a:t>
            </a:r>
            <a:r>
              <a:rPr lang="en-US" dirty="0" err="1"/>
              <a:t>organisation’s</a:t>
            </a:r>
            <a:r>
              <a:rPr lang="en-US" dirty="0"/>
              <a:t> future success.  </a:t>
            </a:r>
          </a:p>
          <a:p>
            <a:pPr>
              <a:lnSpc>
                <a:spcPct val="100000"/>
              </a:lnSpc>
              <a:buClr>
                <a:srgbClr val="0070C0"/>
              </a:buClr>
              <a:defRPr/>
            </a:pPr>
            <a:r>
              <a:rPr lang="en-US" dirty="0"/>
              <a:t>For example:</a:t>
            </a:r>
          </a:p>
          <a:p>
            <a:pPr marL="342900" indent="-3429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Staff who are resistant to change.</a:t>
            </a:r>
          </a:p>
          <a:p>
            <a:pPr marL="342900" indent="-3429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Outdated technologies that are expensive to replace.</a:t>
            </a:r>
          </a:p>
          <a:p>
            <a:pPr marL="342900" indent="-3429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A weak infrastructure that is unable to support change.</a:t>
            </a:r>
          </a:p>
          <a:p>
            <a:pPr marL="342900" indent="-3429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Poor management information systems affecting decisions and results.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8120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Influential change drivers – SWOT analysis opportunities</a:t>
            </a:r>
            <a:endParaRPr lang="en-US" b="0" dirty="0"/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/>
        <p:txBody>
          <a:bodyPr/>
          <a:lstStyle/>
          <a:p>
            <a:pPr lvl="2">
              <a:defRPr/>
            </a:pPr>
            <a:endParaRPr lang="en-US" sz="1800" dirty="0"/>
          </a:p>
          <a:p>
            <a:pPr lvl="2">
              <a:lnSpc>
                <a:spcPts val="2400"/>
              </a:lnSpc>
              <a:defRPr/>
            </a:pPr>
            <a:r>
              <a:rPr lang="en-US" sz="2000" dirty="0"/>
              <a:t>Organisations must seek out new opportunities for change in order to build a competitive edge.</a:t>
            </a:r>
          </a:p>
          <a:p>
            <a:pPr lvl="2">
              <a:lnSpc>
                <a:spcPts val="2400"/>
              </a:lnSpc>
              <a:defRPr/>
            </a:pPr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For example:</a:t>
            </a:r>
          </a:p>
          <a:p>
            <a:pPr marL="285750" lvl="2" indent="-285750">
              <a:lnSpc>
                <a:spcPct val="1000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Opening of new markets.</a:t>
            </a:r>
          </a:p>
          <a:p>
            <a:pPr marL="285750" lvl="2" indent="-285750">
              <a:lnSpc>
                <a:spcPct val="1000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New cutting-edge products.</a:t>
            </a:r>
          </a:p>
          <a:p>
            <a:pPr marL="285750" lvl="2" indent="-285750">
              <a:lnSpc>
                <a:spcPct val="1000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Innovation in business processes.</a:t>
            </a:r>
          </a:p>
          <a:p>
            <a:pPr marL="285750" lvl="2" indent="-285750">
              <a:lnSpc>
                <a:spcPct val="1000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New media and social marketing platforms.</a:t>
            </a:r>
          </a:p>
          <a:p>
            <a:pPr marL="285750" lvl="2" indent="-285750">
              <a:lnSpc>
                <a:spcPct val="1000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Technological breakthroughs in hardware and systems.</a:t>
            </a:r>
          </a:p>
          <a:p>
            <a:pPr marL="0" lvl="8" indent="0" eaLnBrk="0" hangingPunct="0">
              <a:spcBef>
                <a:spcPts val="500"/>
              </a:spcBef>
              <a:spcAft>
                <a:spcPts val="500"/>
              </a:spcAft>
              <a:buNone/>
            </a:pPr>
            <a:endParaRPr lang="en-US" sz="2000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908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Influential change drivers – SWOT analysis external threats</a:t>
            </a:r>
          </a:p>
        </p:txBody>
      </p:sp>
      <p:sp>
        <p:nvSpPr>
          <p:cNvPr id="512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65330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Most threats are external to an organisation.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For example: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Innovative breakthroughs held by competitors.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Competitors: with change management processes.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Change in technology outdating what the organisation is currently using.</a:t>
            </a:r>
          </a:p>
          <a:p>
            <a:pPr lvl="2">
              <a:lnSpc>
                <a:spcPts val="2400"/>
              </a:lnSpc>
              <a:defRPr/>
            </a:pPr>
            <a:r>
              <a:rPr lang="en-US" sz="2000" dirty="0"/>
              <a:t>Threats are potentially out of the control of management, who can either be proactive and plan for change, or wait and react to what happens next. </a:t>
            </a:r>
          </a:p>
          <a:p>
            <a:pPr lvl="2"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232834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Influential change drivers – SWOT analysis internal threats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65330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Some threats can be internal and management needs to be alert for these. </a:t>
            </a:r>
          </a:p>
          <a:p>
            <a:pPr>
              <a:lnSpc>
                <a:spcPct val="100000"/>
              </a:lnSpc>
              <a:defRPr/>
            </a:pPr>
            <a:r>
              <a:rPr lang="en-US" dirty="0"/>
              <a:t>For example: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Lack of management control.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Resistance to change from staff.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Passive management avoiding change.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Poor quality or lack of information for managing change and other decision-making needs.</a:t>
            </a:r>
          </a:p>
          <a:p>
            <a:pPr>
              <a:lnSpc>
                <a:spcPct val="100000"/>
              </a:lnSpc>
              <a:defRPr/>
            </a:pPr>
            <a:endParaRPr lang="en-US" sz="1800"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lvl="2">
              <a:defRPr/>
            </a:pPr>
            <a:endParaRPr lang="en-US" sz="2000" dirty="0"/>
          </a:p>
          <a:p>
            <a:pPr lvl="2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436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71FF1-C47F-44B5-BDFB-EEDF51FEE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Influential change drivers – PESTLE analysis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DCCCC-7C74-48B9-8E50-F089769B1E5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The external environments of a business </a:t>
            </a:r>
            <a:r>
              <a:rPr lang="en-US" dirty="0" err="1"/>
              <a:t>organisation</a:t>
            </a:r>
            <a:r>
              <a:rPr lang="en-US" dirty="0"/>
              <a:t> consider all the outside influences that impact on its operations.</a:t>
            </a:r>
          </a:p>
          <a:p>
            <a:pPr lvl="2">
              <a:lnSpc>
                <a:spcPts val="2400"/>
              </a:lnSpc>
              <a:defRPr/>
            </a:pPr>
            <a:r>
              <a:rPr lang="en-US" sz="2000" dirty="0"/>
              <a:t>The business will need to consider these external impacts when planning a change management process.</a:t>
            </a:r>
          </a:p>
          <a:p>
            <a:pPr marL="285750" lvl="2" indent="-285750">
              <a:lnSpc>
                <a:spcPts val="24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There are six external factors to be considered. </a:t>
            </a:r>
          </a:p>
          <a:p>
            <a:pPr marL="285750" lvl="2" indent="-285750">
              <a:lnSpc>
                <a:spcPts val="24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These are listed under the acronym PESTLE.</a:t>
            </a:r>
          </a:p>
          <a:p>
            <a:endParaRPr lang="en-US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32D5C807-E49D-4EF5-A2BC-827165F428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27232" y="3861048"/>
            <a:ext cx="6689536" cy="230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37730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23BDF41C9304D4CA903C9532BEA73C8" ma:contentTypeVersion="4" ma:contentTypeDescription="Create a new document." ma:contentTypeScope="" ma:versionID="ac1a4d6483cdd66125f4f9d4870733d5">
  <xsd:schema xmlns:xsd="http://www.w3.org/2001/XMLSchema" xmlns:xs="http://www.w3.org/2001/XMLSchema" xmlns:p="http://schemas.microsoft.com/office/2006/metadata/properties" xmlns:ns2="aa3a73d2-92de-4e5d-b02b-ecdd82cbb515" targetNamespace="http://schemas.microsoft.com/office/2006/metadata/properties" ma:root="true" ma:fieldsID="f7620a3e6e70d1af3c6630977b08b4a6" ns2:_="">
    <xsd:import namespace="aa3a73d2-92de-4e5d-b02b-ecdd82cbb5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3a73d2-92de-4e5d-b02b-ecdd82cbb5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7A788B9-679D-4474-88DF-059C8705CD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3a73d2-92de-4e5d-b02b-ecdd82cbb5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5162</TotalTime>
  <Words>880</Words>
  <Application>Microsoft Office PowerPoint</Application>
  <PresentationFormat>On-screen Show (4:3)</PresentationFormat>
  <Paragraphs>138</Paragraphs>
  <Slides>13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Lucida Grande</vt:lpstr>
      <vt:lpstr>Times New Roman</vt:lpstr>
      <vt:lpstr>Default Design</vt:lpstr>
      <vt:lpstr>PowerPoint 2: SWOT and PESTLE analysis</vt:lpstr>
      <vt:lpstr>Learning objectives</vt:lpstr>
      <vt:lpstr>Influential change drivers – SWOT analysis</vt:lpstr>
      <vt:lpstr>Influential change drivers – SWOT analysis strengths</vt:lpstr>
      <vt:lpstr>Influential change drivers – SWOT analysis weaknesses</vt:lpstr>
      <vt:lpstr>Influential change drivers – SWOT analysis opportunities</vt:lpstr>
      <vt:lpstr>Influential change drivers – SWOT analysis external threats</vt:lpstr>
      <vt:lpstr>Influential change drivers – SWOT analysis internal threats</vt:lpstr>
      <vt:lpstr>Influential change drivers – PESTLE analysis</vt:lpstr>
      <vt:lpstr>Influential change drivers – PESTLE analysis</vt:lpstr>
      <vt:lpstr>How PESTLE can be used in change management</vt:lpstr>
      <vt:lpstr>Summary – what we did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581</cp:revision>
  <dcterms:created xsi:type="dcterms:W3CDTF">2013-05-28T00:38:54Z</dcterms:created>
  <dcterms:modified xsi:type="dcterms:W3CDTF">2022-09-21T15:26:16Z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