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28" r:id="rId6"/>
    <p:sldId id="381" r:id="rId7"/>
    <p:sldId id="372" r:id="rId8"/>
    <p:sldId id="388" r:id="rId9"/>
    <p:sldId id="405" r:id="rId10"/>
    <p:sldId id="421" r:id="rId11"/>
    <p:sldId id="422" r:id="rId12"/>
    <p:sldId id="423" r:id="rId13"/>
    <p:sldId id="406" r:id="rId14"/>
    <p:sldId id="404" r:id="rId15"/>
    <p:sldId id="378" r:id="rId16"/>
    <p:sldId id="425" r:id="rId17"/>
    <p:sldId id="334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66FF99"/>
    <a:srgbClr val="66FFFF"/>
    <a:srgbClr val="00FF99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AF14DF-F7C3-4E00-AA2A-3AA6D0544778}" v="2" dt="2022-09-20T13:47:56.721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1EAF14DF-F7C3-4E00-AA2A-3AA6D0544778}"/>
    <pc:docChg chg="undo custSel modSld">
      <pc:chgData name="Eve Thould" userId="38451c84653f422f" providerId="LiveId" clId="{1EAF14DF-F7C3-4E00-AA2A-3AA6D0544778}" dt="2022-09-20T13:54:34.686" v="99" actId="255"/>
      <pc:docMkLst>
        <pc:docMk/>
      </pc:docMkLst>
      <pc:sldChg chg="modSp mod">
        <pc:chgData name="Eve Thould" userId="38451c84653f422f" providerId="LiveId" clId="{1EAF14DF-F7C3-4E00-AA2A-3AA6D0544778}" dt="2022-09-20T13:53:53.792" v="98" actId="12"/>
        <pc:sldMkLst>
          <pc:docMk/>
          <pc:sldMk cId="0" sldId="334"/>
        </pc:sldMkLst>
        <pc:spChg chg="mod">
          <ac:chgData name="Eve Thould" userId="38451c84653f422f" providerId="LiveId" clId="{1EAF14DF-F7C3-4E00-AA2A-3AA6D0544778}" dt="2022-09-20T13:53:53.792" v="98" actId="12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1EAF14DF-F7C3-4E00-AA2A-3AA6D0544778}" dt="2022-09-20T13:45:02.874" v="13" actId="20577"/>
        <pc:sldMkLst>
          <pc:docMk/>
          <pc:sldMk cId="521964889" sldId="372"/>
        </pc:sldMkLst>
        <pc:spChg chg="mod">
          <ac:chgData name="Eve Thould" userId="38451c84653f422f" providerId="LiveId" clId="{1EAF14DF-F7C3-4E00-AA2A-3AA6D0544778}" dt="2022-09-20T13:45:02.874" v="13" actId="20577"/>
          <ac:spMkLst>
            <pc:docMk/>
            <pc:sldMk cId="521964889" sldId="372"/>
            <ac:spMk id="3" creationId="{00000000-0000-0000-0000-000000000000}"/>
          </ac:spMkLst>
        </pc:spChg>
        <pc:picChg chg="mod">
          <ac:chgData name="Eve Thould" userId="38451c84653f422f" providerId="LiveId" clId="{1EAF14DF-F7C3-4E00-AA2A-3AA6D0544778}" dt="2022-09-20T13:44:52.129" v="7" actId="14826"/>
          <ac:picMkLst>
            <pc:docMk/>
            <pc:sldMk cId="521964889" sldId="372"/>
            <ac:picMk id="6" creationId="{7429246D-CD12-7A0B-7A2D-79E3F76E5628}"/>
          </ac:picMkLst>
        </pc:picChg>
      </pc:sldChg>
      <pc:sldChg chg="modSp mod delCm modCm">
        <pc:chgData name="Eve Thould" userId="38451c84653f422f" providerId="LiveId" clId="{1EAF14DF-F7C3-4E00-AA2A-3AA6D0544778}" dt="2022-09-20T13:53:20.305" v="89" actId="113"/>
        <pc:sldMkLst>
          <pc:docMk/>
          <pc:sldMk cId="1847464383" sldId="378"/>
        </pc:sldMkLst>
        <pc:spChg chg="mod">
          <ac:chgData name="Eve Thould" userId="38451c84653f422f" providerId="LiveId" clId="{1EAF14DF-F7C3-4E00-AA2A-3AA6D0544778}" dt="2022-09-20T13:52:58.336" v="88" actId="20577"/>
          <ac:spMkLst>
            <pc:docMk/>
            <pc:sldMk cId="1847464383" sldId="378"/>
            <ac:spMk id="2" creationId="{00000000-0000-0000-0000-000000000000}"/>
          </ac:spMkLst>
        </pc:spChg>
        <pc:spChg chg="mod">
          <ac:chgData name="Eve Thould" userId="38451c84653f422f" providerId="LiveId" clId="{1EAF14DF-F7C3-4E00-AA2A-3AA6D0544778}" dt="2022-09-20T13:53:20.305" v="89" actId="113"/>
          <ac:spMkLst>
            <pc:docMk/>
            <pc:sldMk cId="1847464383" sldId="378"/>
            <ac:spMk id="3" creationId="{00000000-0000-0000-0000-000000000000}"/>
          </ac:spMkLst>
        </pc:spChg>
      </pc:sldChg>
      <pc:sldChg chg="delSp modSp mod">
        <pc:chgData name="Eve Thould" userId="38451c84653f422f" providerId="LiveId" clId="{1EAF14DF-F7C3-4E00-AA2A-3AA6D0544778}" dt="2022-09-20T13:44:06.051" v="6" actId="20577"/>
        <pc:sldMkLst>
          <pc:docMk/>
          <pc:sldMk cId="132413301" sldId="381"/>
        </pc:sldMkLst>
        <pc:spChg chg="mod">
          <ac:chgData name="Eve Thould" userId="38451c84653f422f" providerId="LiveId" clId="{1EAF14DF-F7C3-4E00-AA2A-3AA6D0544778}" dt="2022-09-20T13:44:06.051" v="6" actId="20577"/>
          <ac:spMkLst>
            <pc:docMk/>
            <pc:sldMk cId="132413301" sldId="381"/>
            <ac:spMk id="3" creationId="{00000000-0000-0000-0000-000000000000}"/>
          </ac:spMkLst>
        </pc:spChg>
        <pc:picChg chg="del">
          <ac:chgData name="Eve Thould" userId="38451c84653f422f" providerId="LiveId" clId="{1EAF14DF-F7C3-4E00-AA2A-3AA6D0544778}" dt="2022-09-20T13:43:57.533" v="0" actId="21"/>
          <ac:picMkLst>
            <pc:docMk/>
            <pc:sldMk cId="132413301" sldId="381"/>
            <ac:picMk id="5" creationId="{12D83639-5E6B-A203-26B8-60D35FB7859A}"/>
          </ac:picMkLst>
        </pc:picChg>
      </pc:sldChg>
      <pc:sldChg chg="modSp mod">
        <pc:chgData name="Eve Thould" userId="38451c84653f422f" providerId="LiveId" clId="{1EAF14DF-F7C3-4E00-AA2A-3AA6D0544778}" dt="2022-09-20T13:46:06.060" v="20" actId="20577"/>
        <pc:sldMkLst>
          <pc:docMk/>
          <pc:sldMk cId="533908013" sldId="388"/>
        </pc:sldMkLst>
        <pc:spChg chg="mod">
          <ac:chgData name="Eve Thould" userId="38451c84653f422f" providerId="LiveId" clId="{1EAF14DF-F7C3-4E00-AA2A-3AA6D0544778}" dt="2022-09-20T13:46:06.060" v="20" actId="20577"/>
          <ac:spMkLst>
            <pc:docMk/>
            <pc:sldMk cId="533908013" sldId="388"/>
            <ac:spMk id="3" creationId="{00000000-0000-0000-0000-000000000000}"/>
          </ac:spMkLst>
        </pc:spChg>
      </pc:sldChg>
      <pc:sldChg chg="modSp mod">
        <pc:chgData name="Eve Thould" userId="38451c84653f422f" providerId="LiveId" clId="{1EAF14DF-F7C3-4E00-AA2A-3AA6D0544778}" dt="2022-09-20T13:47:13.163" v="32" actId="207"/>
        <pc:sldMkLst>
          <pc:docMk/>
          <pc:sldMk cId="4272107228" sldId="405"/>
        </pc:sldMkLst>
        <pc:spChg chg="mod">
          <ac:chgData name="Eve Thould" userId="38451c84653f422f" providerId="LiveId" clId="{1EAF14DF-F7C3-4E00-AA2A-3AA6D0544778}" dt="2022-09-20T13:46:56.842" v="31" actId="1038"/>
          <ac:spMkLst>
            <pc:docMk/>
            <pc:sldMk cId="4272107228" sldId="405"/>
            <ac:spMk id="60" creationId="{ECCB5915-B367-8A57-73EA-B8C1D6AB64FC}"/>
          </ac:spMkLst>
        </pc:spChg>
        <pc:spChg chg="mod">
          <ac:chgData name="Eve Thould" userId="38451c84653f422f" providerId="LiveId" clId="{1EAF14DF-F7C3-4E00-AA2A-3AA6D0544778}" dt="2022-09-20T13:47:13.163" v="32" actId="207"/>
          <ac:spMkLst>
            <pc:docMk/>
            <pc:sldMk cId="4272107228" sldId="405"/>
            <ac:spMk id="5123" creationId="{00000000-0000-0000-0000-000000000000}"/>
          </ac:spMkLst>
        </pc:spChg>
        <pc:cxnChg chg="mod">
          <ac:chgData name="Eve Thould" userId="38451c84653f422f" providerId="LiveId" clId="{1EAF14DF-F7C3-4E00-AA2A-3AA6D0544778}" dt="2022-09-20T13:46:46.706" v="24" actId="1038"/>
          <ac:cxnSpMkLst>
            <pc:docMk/>
            <pc:sldMk cId="4272107228" sldId="405"/>
            <ac:cxnSpMk id="5125" creationId="{583A4A2F-882B-2569-1D4A-262679851AAD}"/>
          </ac:cxnSpMkLst>
        </pc:cxnChg>
        <pc:cxnChg chg="mod">
          <ac:chgData name="Eve Thould" userId="38451c84653f422f" providerId="LiveId" clId="{1EAF14DF-F7C3-4E00-AA2A-3AA6D0544778}" dt="2022-09-20T13:46:43.271" v="23" actId="1037"/>
          <ac:cxnSpMkLst>
            <pc:docMk/>
            <pc:sldMk cId="4272107228" sldId="405"/>
            <ac:cxnSpMk id="5143" creationId="{9F46555A-CCC0-9489-BB50-6FAEB60B5144}"/>
          </ac:cxnSpMkLst>
        </pc:cxnChg>
        <pc:cxnChg chg="mod">
          <ac:chgData name="Eve Thould" userId="38451c84653f422f" providerId="LiveId" clId="{1EAF14DF-F7C3-4E00-AA2A-3AA6D0544778}" dt="2022-09-20T13:46:51.655" v="28" actId="1037"/>
          <ac:cxnSpMkLst>
            <pc:docMk/>
            <pc:sldMk cId="4272107228" sldId="405"/>
            <ac:cxnSpMk id="5151" creationId="{DEEFFAD6-3BFE-B297-63C1-22AA76B570BD}"/>
          </ac:cxnSpMkLst>
        </pc:cxnChg>
      </pc:sldChg>
      <pc:sldChg chg="modSp mod">
        <pc:chgData name="Eve Thould" userId="38451c84653f422f" providerId="LiveId" clId="{1EAF14DF-F7C3-4E00-AA2A-3AA6D0544778}" dt="2022-09-20T13:50:04.147" v="59" actId="20577"/>
        <pc:sldMkLst>
          <pc:docMk/>
          <pc:sldMk cId="1232834815" sldId="406"/>
        </pc:sldMkLst>
        <pc:spChg chg="mod">
          <ac:chgData name="Eve Thould" userId="38451c84653f422f" providerId="LiveId" clId="{1EAF14DF-F7C3-4E00-AA2A-3AA6D0544778}" dt="2022-09-20T13:50:04.147" v="59" actId="20577"/>
          <ac:spMkLst>
            <pc:docMk/>
            <pc:sldMk cId="1232834815" sldId="406"/>
            <ac:spMk id="5123" creationId="{00000000-0000-0000-0000-000000000000}"/>
          </ac:spMkLst>
        </pc:spChg>
      </pc:sldChg>
      <pc:sldChg chg="modSp mod">
        <pc:chgData name="Eve Thould" userId="38451c84653f422f" providerId="LiveId" clId="{1EAF14DF-F7C3-4E00-AA2A-3AA6D0544778}" dt="2022-09-20T13:48:06.764" v="43" actId="1076"/>
        <pc:sldMkLst>
          <pc:docMk/>
          <pc:sldMk cId="49489501" sldId="421"/>
        </pc:sldMkLst>
        <pc:spChg chg="mod">
          <ac:chgData name="Eve Thould" userId="38451c84653f422f" providerId="LiveId" clId="{1EAF14DF-F7C3-4E00-AA2A-3AA6D0544778}" dt="2022-09-20T13:47:21.890" v="38" actId="20577"/>
          <ac:spMkLst>
            <pc:docMk/>
            <pc:sldMk cId="49489501" sldId="421"/>
            <ac:spMk id="5123" creationId="{00000000-0000-0000-0000-000000000000}"/>
          </ac:spMkLst>
        </pc:spChg>
        <pc:picChg chg="mod">
          <ac:chgData name="Eve Thould" userId="38451c84653f422f" providerId="LiveId" clId="{1EAF14DF-F7C3-4E00-AA2A-3AA6D0544778}" dt="2022-09-20T13:48:06.764" v="43" actId="1076"/>
          <ac:picMkLst>
            <pc:docMk/>
            <pc:sldMk cId="49489501" sldId="421"/>
            <ac:picMk id="4" creationId="{C0A0A239-4704-4D83-DF4C-FBE1371F3DB9}"/>
          </ac:picMkLst>
        </pc:picChg>
      </pc:sldChg>
      <pc:sldChg chg="modSp mod">
        <pc:chgData name="Eve Thould" userId="38451c84653f422f" providerId="LiveId" clId="{1EAF14DF-F7C3-4E00-AA2A-3AA6D0544778}" dt="2022-09-20T13:48:24.936" v="52" actId="20577"/>
        <pc:sldMkLst>
          <pc:docMk/>
          <pc:sldMk cId="4086666030" sldId="422"/>
        </pc:sldMkLst>
        <pc:spChg chg="mod">
          <ac:chgData name="Eve Thould" userId="38451c84653f422f" providerId="LiveId" clId="{1EAF14DF-F7C3-4E00-AA2A-3AA6D0544778}" dt="2022-09-20T13:48:24.936" v="52" actId="20577"/>
          <ac:spMkLst>
            <pc:docMk/>
            <pc:sldMk cId="4086666030" sldId="422"/>
            <ac:spMk id="2" creationId="{9104008D-9B04-BF49-DD4F-4E3941515C05}"/>
          </ac:spMkLst>
        </pc:spChg>
        <pc:spChg chg="mod">
          <ac:chgData name="Eve Thould" userId="38451c84653f422f" providerId="LiveId" clId="{1EAF14DF-F7C3-4E00-AA2A-3AA6D0544778}" dt="2022-09-20T13:48:19.812" v="48" actId="20577"/>
          <ac:spMkLst>
            <pc:docMk/>
            <pc:sldMk cId="4086666030" sldId="422"/>
            <ac:spMk id="5123" creationId="{00000000-0000-0000-0000-000000000000}"/>
          </ac:spMkLst>
        </pc:spChg>
      </pc:sldChg>
      <pc:sldChg chg="modSp mod">
        <pc:chgData name="Eve Thould" userId="38451c84653f422f" providerId="LiveId" clId="{1EAF14DF-F7C3-4E00-AA2A-3AA6D0544778}" dt="2022-09-20T13:49:50.103" v="54" actId="20577"/>
        <pc:sldMkLst>
          <pc:docMk/>
          <pc:sldMk cId="3374184230" sldId="423"/>
        </pc:sldMkLst>
        <pc:spChg chg="mod">
          <ac:chgData name="Eve Thould" userId="38451c84653f422f" providerId="LiveId" clId="{1EAF14DF-F7C3-4E00-AA2A-3AA6D0544778}" dt="2022-09-20T13:49:50.103" v="54" actId="20577"/>
          <ac:spMkLst>
            <pc:docMk/>
            <pc:sldMk cId="3374184230" sldId="423"/>
            <ac:spMk id="5123" creationId="{00000000-0000-0000-0000-000000000000}"/>
          </ac:spMkLst>
        </pc:spChg>
      </pc:sldChg>
      <pc:sldChg chg="modSp mod delCm">
        <pc:chgData name="Eve Thould" userId="38451c84653f422f" providerId="LiveId" clId="{1EAF14DF-F7C3-4E00-AA2A-3AA6D0544778}" dt="2022-09-20T13:54:34.686" v="99" actId="255"/>
        <pc:sldMkLst>
          <pc:docMk/>
          <pc:sldMk cId="3546066787" sldId="425"/>
        </pc:sldMkLst>
        <pc:spChg chg="mod">
          <ac:chgData name="Eve Thould" userId="38451c84653f422f" providerId="LiveId" clId="{1EAF14DF-F7C3-4E00-AA2A-3AA6D0544778}" dt="2022-09-20T13:54:34.686" v="99" actId="255"/>
          <ac:spMkLst>
            <pc:docMk/>
            <pc:sldMk cId="3546066787" sldId="425"/>
            <ac:spMk id="5123" creationId="{00000000-0000-0000-0000-000000000000}"/>
          </ac:spMkLst>
        </pc:spChg>
      </pc:sldChg>
    </pc:docChg>
  </pc:docChgLst>
  <pc:docChgLst>
    <pc:chgData name="Claire Brooks" userId="S::claire.brooks@cityandguilds.com::045b5ce1-bb15-4c22-aa7e-c7b600949989" providerId="AD" clId="Web-{71FFF5A5-A85C-8ADC-C459-A155AC6E2F5E}"/>
    <pc:docChg chg="delSld modSld">
      <pc:chgData name="Claire Brooks" userId="S::claire.brooks@cityandguilds.com::045b5ce1-bb15-4c22-aa7e-c7b600949989" providerId="AD" clId="Web-{71FFF5A5-A85C-8ADC-C459-A155AC6E2F5E}" dt="2022-09-08T11:05:55.247" v="47" actId="20577"/>
      <pc:docMkLst>
        <pc:docMk/>
      </pc:docMkLst>
      <pc:sldChg chg="modSp">
        <pc:chgData name="Claire Brooks" userId="S::claire.brooks@cityandguilds.com::045b5ce1-bb15-4c22-aa7e-c7b600949989" providerId="AD" clId="Web-{71FFF5A5-A85C-8ADC-C459-A155AC6E2F5E}" dt="2022-09-08T11:04:37.245" v="13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71FFF5A5-A85C-8ADC-C459-A155AC6E2F5E}" dt="2022-09-08T11:04:37.245" v="13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71FFF5A5-A85C-8ADC-C459-A155AC6E2F5E}" dt="2022-09-08T11:04:47.370" v="30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71FFF5A5-A85C-8ADC-C459-A155AC6E2F5E}" dt="2022-09-08T11:04:47.370" v="30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laire Brooks" userId="S::claire.brooks@cityandguilds.com::045b5ce1-bb15-4c22-aa7e-c7b600949989" providerId="AD" clId="Web-{71FFF5A5-A85C-8ADC-C459-A155AC6E2F5E}" dt="2022-09-08T11:04:02.979" v="0" actId="20577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71FFF5A5-A85C-8ADC-C459-A155AC6E2F5E}" dt="2022-09-08T11:05:01.199" v="31"/>
        <pc:sldMkLst>
          <pc:docMk/>
          <pc:sldMk cId="0" sldId="332"/>
        </pc:sldMkLst>
      </pc:sldChg>
      <pc:sldChg chg="modSp">
        <pc:chgData name="Claire Brooks" userId="S::claire.brooks@cityandguilds.com::045b5ce1-bb15-4c22-aa7e-c7b600949989" providerId="AD" clId="Web-{71FFF5A5-A85C-8ADC-C459-A155AC6E2F5E}" dt="2022-09-08T11:05:55.247" v="47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71FFF5A5-A85C-8ADC-C459-A155AC6E2F5E}" dt="2022-09-08T11:05:55.247" v="47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71FFF5A5-A85C-8ADC-C459-A155AC6E2F5E}" dt="2022-09-08T11:05:09.058" v="38"/>
        <pc:sldMkLst>
          <pc:docMk/>
          <pc:sldMk cId="3408070394" sldId="368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3.480" v="35"/>
        <pc:sldMkLst>
          <pc:docMk/>
          <pc:sldMk cId="3932542555" sldId="371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2.324" v="33"/>
        <pc:sldMkLst>
          <pc:docMk/>
          <pc:sldMk cId="3299976292" sldId="379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2.902" v="34"/>
        <pc:sldMkLst>
          <pc:docMk/>
          <pc:sldMk cId="2305775613" sldId="380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9.043" v="37"/>
        <pc:sldMkLst>
          <pc:docMk/>
          <pc:sldMk cId="1665516419" sldId="402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1.746" v="32"/>
        <pc:sldMkLst>
          <pc:docMk/>
          <pc:sldMk cId="516005666" sldId="412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5.152" v="36"/>
        <pc:sldMkLst>
          <pc:docMk/>
          <pc:sldMk cId="1007978180" sldId="413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9.074" v="39"/>
        <pc:sldMkLst>
          <pc:docMk/>
          <pc:sldMk cId="1443380523" sldId="414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9.090" v="40"/>
        <pc:sldMkLst>
          <pc:docMk/>
          <pc:sldMk cId="1671070526" sldId="415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9.324" v="41"/>
        <pc:sldMkLst>
          <pc:docMk/>
          <pc:sldMk cId="1657901876" sldId="416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10.074" v="42"/>
        <pc:sldMkLst>
          <pc:docMk/>
          <pc:sldMk cId="402579315" sldId="417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10.980" v="43"/>
        <pc:sldMkLst>
          <pc:docMk/>
          <pc:sldMk cId="668324389" sldId="418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11.762" v="44"/>
        <pc:sldMkLst>
          <pc:docMk/>
          <pc:sldMk cId="3197738737" sldId="419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13.230" v="45"/>
        <pc:sldMkLst>
          <pc:docMk/>
          <pc:sldMk cId="1922215988" sldId="42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92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544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55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343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116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832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096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989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800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12840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3AC9990-8216-FC17-A648-7DAC631485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2400" y="6058240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2857"/>
            <a:ext cx="81534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6: Models for continuous improvement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other tools (1)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TQM is an internal process that sets the standards of quality the business expects, based on eliminating errors and defects.  </a:t>
            </a:r>
            <a:endParaRPr lang="en-US" dirty="0">
              <a:ea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There are several compatible continuous improvement tools that support TQM implementation and operation.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Continuous improvement models: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Kaizen.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Lean.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Agile.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Six Sigma.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Based on elimination of waste to stimulate improvements, each of these models shares similarities and benefits. 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32834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continuous improvement – other tools (2)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9064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DOWNTIME is an acronym of the eight wastes that Lean/Agile/Six Sigma continuous improvement models aims to eliminate.</a:t>
            </a: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D9107F0-D5E0-239C-9CC3-FB4129BFD7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2258575"/>
              </p:ext>
            </p:extLst>
          </p:nvPr>
        </p:nvGraphicFramePr>
        <p:xfrm>
          <a:off x="457200" y="2204864"/>
          <a:ext cx="8229600" cy="363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3465169959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13005575"/>
                    </a:ext>
                  </a:extLst>
                </a:gridCol>
                <a:gridCol w="2962672">
                  <a:extLst>
                    <a:ext uri="{9D8B030D-6E8A-4147-A177-3AD203B41FA5}">
                      <a16:colId xmlns:a16="http://schemas.microsoft.com/office/drawing/2014/main" val="2406724697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DOWNTIME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599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Defects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Products not created/completed properly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Redo or destroyed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482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Overproduction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Producing more than is needed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Storage costs or destruction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7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Waiting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For part, delivery, someone to finish task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Time lost, being paid to wait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655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Non-utilised talent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Fails to recognise/leverage skills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Could be the solution needed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583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Transportation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Unnecessary movement of materials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Poor planning or layout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945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Inventory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Too much stock being held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Costs of buying/storing stock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863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Motion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Unnecessary movement of people to do a job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Poor planning or layout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672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Extra process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Unnecessary things to do </a:t>
                      </a:r>
                      <a:r>
                        <a:rPr lang="en-US" sz="1400" dirty="0"/>
                        <a:t>–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contribute nothing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Extra fields in forms/duplicate information/multi-approval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846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579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4653" y="1027504"/>
            <a:ext cx="8568952" cy="382588"/>
          </a:xfrm>
        </p:spPr>
        <p:txBody>
          <a:bodyPr/>
          <a:lstStyle/>
          <a:p>
            <a:r>
              <a:rPr lang="en-US" dirty="0"/>
              <a:t>Implementing continuous improvement – external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4653" y="1700808"/>
            <a:ext cx="8399276" cy="3985672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TQM is an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internal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quality management system.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However, many organisations operate internationally.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can TQM address differences in culture, legal requirements and customer expectations?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Short answer – it can’t.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TQM is an internal system that is not recognised anywhere else in the world.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needs </a:t>
            </a:r>
            <a:r>
              <a:rPr lang="en-US" dirty="0">
                <a:ea typeface="ＭＳ Ｐゴシック" pitchFamily="-105" charset="-128"/>
              </a:rPr>
              <a:t>ISO 9001, the internationally recognised </a:t>
            </a:r>
            <a:r>
              <a:rPr lang="en-US" b="1" dirty="0">
                <a:ea typeface="ＭＳ Ｐゴシック" pitchFamily="-105" charset="-128"/>
              </a:rPr>
              <a:t>external </a:t>
            </a:r>
            <a:r>
              <a:rPr lang="en-US" dirty="0">
                <a:ea typeface="ＭＳ Ｐゴシック" pitchFamily="-105" charset="-128"/>
              </a:rPr>
              <a:t>quality management system.</a:t>
            </a:r>
          </a:p>
          <a:p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464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external (2)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ISO 9001 is the most recognised, recommended and implemented external quality management system (QMS) across the globe. </a:t>
            </a:r>
            <a:endParaRPr lang="en-US" dirty="0"/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It allows organisations to develop their own quality management programs.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ISO 9001 certification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Sets required QMS standards.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Build and implement QMS to standards.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Needs to pass an audit from an ISO certified organization.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Re-certify every three years to maintain standards.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A combination of implementing TQM and ISO 9001 is used by successful businesses to ensure international acceptance of their products and services.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46066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15428"/>
            <a:ext cx="8229600" cy="3627144"/>
          </a:xfrm>
        </p:spPr>
        <p:txBody>
          <a:bodyPr/>
          <a:lstStyle/>
          <a:p>
            <a:pPr lvl="1"/>
            <a:r>
              <a:rPr lang="en-US" dirty="0"/>
              <a:t>Explained how organisations can implement CI&amp;I using Kaizen and TQM.</a:t>
            </a:r>
            <a:endParaRPr lang="en-US" dirty="0"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Considered other tools that could be used to support TQM.</a:t>
            </a:r>
            <a:endParaRPr lang="en-US" dirty="0">
              <a:ea typeface="ＭＳ Ｐゴシック"/>
              <a:cs typeface="Arial"/>
            </a:endParaRPr>
          </a:p>
          <a:p>
            <a:pPr marL="0" lvl="1" indent="0">
              <a:buNone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44D559-1907-67E7-A3DF-55DFDD89E3E4}"/>
              </a:ext>
            </a:extLst>
          </p:cNvPr>
          <p:cNvSpPr txBox="1"/>
          <p:nvPr/>
        </p:nvSpPr>
        <p:spPr>
          <a:xfrm>
            <a:off x="2098395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/>
                <a:cs typeface="ＭＳ Ｐゴシック" pitchFamily="-105" charset="-128"/>
              </a:rPr>
              <a:t>Learning 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87436"/>
            <a:ext cx="8229600" cy="3483128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Explain how organisations can implement CI&amp;I using models such as Kaizen and total quality management (TQM).</a:t>
            </a:r>
            <a:endParaRPr lang="en-US" dirty="0">
              <a:ea typeface="ＭＳ Ｐゴシック"/>
              <a:cs typeface="Arial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Implementing continuous improvement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–</a:t>
            </a:r>
            <a:r>
              <a:rPr lang="en-US" dirty="0"/>
              <a:t> Kaizen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Kaizen is a business culture based on Japanese philosophy using the principle that you can always make or do things better, even if they are working well now. </a:t>
            </a:r>
          </a:p>
          <a:p>
            <a:pPr marL="0" lvl="1" indent="0">
              <a:buNone/>
            </a:pPr>
            <a:r>
              <a:rPr lang="en-US" b="1" dirty="0"/>
              <a:t>Components of Kaizen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Sets up quality circles.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Relies on small step changes.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Focuses on methods and processes.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Uses Ishikawa/fishbone diagram tool.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Uses everyday ideas from the workforce.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Employees are the experts in their own field.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Kaizen introduces a policy of gradual incremental changes resulting in improved quality with more efficient processes.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Implementing continuous improvement – Kaizen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Employees are the experts in their own field. What does this mean in Kaizen? </a:t>
            </a:r>
          </a:p>
          <a:p>
            <a:pPr marL="0" lvl="1" indent="0">
              <a:buNone/>
            </a:pPr>
            <a:r>
              <a:rPr lang="en-US" b="1" dirty="0"/>
              <a:t>Expert employees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Are set up in Kaizen teams.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Form quality circles.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Focus on processes.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Know how to develop solutions.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Implement suggested changes.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Sustain improvements over time.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Kaizen will only work in a business that has the commitment of its workforce. It is based on respect for people, their skills and ideas. Feedback is always provided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29246D-CD12-7A0B-7A2D-79E3F76E56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60032" y="2132856"/>
            <a:ext cx="3586910" cy="239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64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continuous improvement – Kaizen (3)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800" b="1" dirty="0"/>
              <a:t>Ishikawa (fishbone diagram)</a:t>
            </a:r>
          </a:p>
          <a:p>
            <a:pPr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800" dirty="0"/>
              <a:t>Created by engineer Kaoru Ishikawa in the 1960s, the fishbone diagram is well known for its continuous improvement structure in Kaizen.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How to use the fishbone diagram</a:t>
            </a:r>
          </a:p>
          <a:p>
            <a:pPr marL="285750" lvl="2" indent="-285750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Identify the </a:t>
            </a:r>
            <a:r>
              <a:rPr lang="en-US" sz="1800" b="1" dirty="0"/>
              <a:t>problem</a:t>
            </a:r>
            <a:r>
              <a:rPr lang="en-US" sz="1800" dirty="0"/>
              <a:t> and write it to the right of the diagram, in front of the fish’s ‘face’.</a:t>
            </a:r>
          </a:p>
          <a:p>
            <a:pPr marL="285750" lvl="2" indent="-285750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Write the </a:t>
            </a:r>
            <a:r>
              <a:rPr lang="en-US" sz="1800" b="1" dirty="0"/>
              <a:t>causes</a:t>
            </a:r>
            <a:r>
              <a:rPr lang="en-US" sz="1800" dirty="0"/>
              <a:t> on the branch ‘bones’ (materials, environment, people, methods, machines and measurements).</a:t>
            </a:r>
          </a:p>
          <a:p>
            <a:pPr marL="285750" lvl="2" indent="-285750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The team consider the problem along each branch and ask the question ‘</a:t>
            </a:r>
            <a:r>
              <a:rPr lang="en-US" sz="1800" b="1" dirty="0"/>
              <a:t>why does this happen?</a:t>
            </a:r>
            <a:r>
              <a:rPr lang="en-US" sz="1800" dirty="0"/>
              <a:t>’ over and over until they get to the root cause of why each one happens.</a:t>
            </a:r>
          </a:p>
          <a:p>
            <a:pPr marL="285750" lvl="2" indent="-285750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Review and discuss each cause in detail to identify what needs to change to solve the problem.</a:t>
            </a:r>
          </a:p>
          <a:p>
            <a:pPr lvl="2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800" dirty="0"/>
              <a:t>By the time the team have completed the diagram they will have several options for solutions to arrive at the required outcome.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908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continuous improvement – Kaizen (4)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71759"/>
            <a:ext cx="8452966" cy="452531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/>
              <a:t>Ishikawa (fishbone diagram)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Sets out the problem to be solved, potential </a:t>
            </a:r>
            <a:r>
              <a:rPr lang="en-US" sz="1800" b="1" dirty="0"/>
              <a:t>causes</a:t>
            </a:r>
            <a:r>
              <a:rPr lang="en-US" sz="1800" dirty="0"/>
              <a:t> and leads to potential solutions.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Why does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this happen?</a:t>
            </a: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/>
          </a:p>
          <a:p>
            <a:pPr lvl="2">
              <a:defRPr/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Why does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this happen?</a:t>
            </a: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id="{3296E7DF-11BF-484E-97EE-39744619A3A5}"/>
              </a:ext>
            </a:extLst>
          </p:cNvPr>
          <p:cNvSpPr/>
          <p:nvPr/>
        </p:nvSpPr>
        <p:spPr>
          <a:xfrm>
            <a:off x="6444208" y="3429000"/>
            <a:ext cx="988688" cy="1538460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2D1173F-F726-3990-893F-36CD561AA046}"/>
              </a:ext>
            </a:extLst>
          </p:cNvPr>
          <p:cNvCxnSpPr>
            <a:cxnSpLocks/>
          </p:cNvCxnSpPr>
          <p:nvPr/>
        </p:nvCxnSpPr>
        <p:spPr>
          <a:xfrm flipH="1">
            <a:off x="1331640" y="4198230"/>
            <a:ext cx="560691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78363ED-624A-4548-7172-8A4FB9E1EEFA}"/>
              </a:ext>
            </a:extLst>
          </p:cNvPr>
          <p:cNvCxnSpPr>
            <a:cxnSpLocks/>
          </p:cNvCxnSpPr>
          <p:nvPr/>
        </p:nvCxnSpPr>
        <p:spPr>
          <a:xfrm flipH="1" flipV="1">
            <a:off x="5183396" y="3110219"/>
            <a:ext cx="900772" cy="10880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58FA93-284B-6E55-CC36-142ADFC99C84}"/>
              </a:ext>
            </a:extLst>
          </p:cNvPr>
          <p:cNvCxnSpPr>
            <a:cxnSpLocks/>
            <a:endCxn id="24" idx="2"/>
          </p:cNvCxnSpPr>
          <p:nvPr/>
        </p:nvCxnSpPr>
        <p:spPr>
          <a:xfrm flipH="1" flipV="1">
            <a:off x="3265642" y="3110219"/>
            <a:ext cx="841612" cy="10880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F2E9DC5-9A7D-3763-DAD3-BB9B23C2BE1C}"/>
              </a:ext>
            </a:extLst>
          </p:cNvPr>
          <p:cNvCxnSpPr>
            <a:cxnSpLocks/>
          </p:cNvCxnSpPr>
          <p:nvPr/>
        </p:nvCxnSpPr>
        <p:spPr>
          <a:xfrm flipH="1" flipV="1">
            <a:off x="1336152" y="3203776"/>
            <a:ext cx="841597" cy="10880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4976675-975C-1D1C-AC7F-DDF4816FD1C6}"/>
              </a:ext>
            </a:extLst>
          </p:cNvPr>
          <p:cNvCxnSpPr>
            <a:cxnSpLocks/>
          </p:cNvCxnSpPr>
          <p:nvPr/>
        </p:nvCxnSpPr>
        <p:spPr>
          <a:xfrm flipH="1">
            <a:off x="5143208" y="4198230"/>
            <a:ext cx="940960" cy="10880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A603CDE-DA0E-5ECC-BD57-770606E9EA1E}"/>
              </a:ext>
            </a:extLst>
          </p:cNvPr>
          <p:cNvCxnSpPr>
            <a:cxnSpLocks/>
          </p:cNvCxnSpPr>
          <p:nvPr/>
        </p:nvCxnSpPr>
        <p:spPr>
          <a:xfrm flipH="1">
            <a:off x="3281590" y="4198230"/>
            <a:ext cx="853506" cy="117084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7DECBE9-0CE7-B24D-A9BB-759B47925198}"/>
              </a:ext>
            </a:extLst>
          </p:cNvPr>
          <p:cNvCxnSpPr>
            <a:cxnSpLocks/>
          </p:cNvCxnSpPr>
          <p:nvPr/>
        </p:nvCxnSpPr>
        <p:spPr>
          <a:xfrm flipH="1">
            <a:off x="1331640" y="4198230"/>
            <a:ext cx="818252" cy="10880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31D64CD-732F-9394-4F8B-049BC00712C1}"/>
              </a:ext>
            </a:extLst>
          </p:cNvPr>
          <p:cNvSpPr txBox="1"/>
          <p:nvPr/>
        </p:nvSpPr>
        <p:spPr>
          <a:xfrm>
            <a:off x="7792936" y="3429000"/>
            <a:ext cx="1117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Identify the </a:t>
            </a:r>
            <a:r>
              <a:rPr lang="en-GB" sz="1800" b="1" dirty="0"/>
              <a:t>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A7FD9C-8379-8C62-9AA3-E2271F33C1E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853845" y="2771664"/>
            <a:ext cx="1018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People</a:t>
            </a:r>
            <a:endParaRPr lang="en-GB" sz="1200" b="1" dirty="0">
              <a:solidFill>
                <a:srgbClr val="0077E3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2023E1-0E4F-E61A-E33B-CE5BF6FADFF7}"/>
              </a:ext>
            </a:extLst>
          </p:cNvPr>
          <p:cNvSpPr txBox="1"/>
          <p:nvPr/>
        </p:nvSpPr>
        <p:spPr>
          <a:xfrm>
            <a:off x="2463339" y="2771665"/>
            <a:ext cx="1604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Environment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6A183D-AD43-F878-CF88-EE53AA3E5603}"/>
              </a:ext>
            </a:extLst>
          </p:cNvPr>
          <p:cNvSpPr txBox="1"/>
          <p:nvPr/>
        </p:nvSpPr>
        <p:spPr>
          <a:xfrm>
            <a:off x="707648" y="2771665"/>
            <a:ext cx="1109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Materials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4D94488-C852-16CE-9B2D-5C8BE8289AF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4739783" y="5318776"/>
            <a:ext cx="1246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Methods</a:t>
            </a:r>
            <a:endParaRPr lang="en-GB" sz="1400" b="1" dirty="0">
              <a:solidFill>
                <a:srgbClr val="0077E3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56A4AE-9218-4E25-0B22-E1AA4248416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638502" y="5386377"/>
            <a:ext cx="1496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Measurement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FAEB3D-36C9-D096-C7FC-C51F55B88415}"/>
              </a:ext>
            </a:extLst>
          </p:cNvPr>
          <p:cNvSpPr txBox="1"/>
          <p:nvPr/>
        </p:nvSpPr>
        <p:spPr>
          <a:xfrm>
            <a:off x="742425" y="5369072"/>
            <a:ext cx="1246648" cy="33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Machines</a:t>
            </a:r>
            <a:endParaRPr lang="en-GB" sz="1400" b="1" dirty="0">
              <a:solidFill>
                <a:srgbClr val="0077E3"/>
              </a:solidFill>
            </a:endParaRPr>
          </a:p>
        </p:txBody>
      </p:sp>
      <p:cxnSp>
        <p:nvCxnSpPr>
          <p:cNvPr id="5125" name="Straight Connector 5124">
            <a:extLst>
              <a:ext uri="{FF2B5EF4-FFF2-40B4-BE49-F238E27FC236}">
                <a16:creationId xmlns:a16="http://schemas.microsoft.com/office/drawing/2014/main" id="{583A4A2F-882B-2569-1D4A-262679851AAD}"/>
              </a:ext>
            </a:extLst>
          </p:cNvPr>
          <p:cNvCxnSpPr>
            <a:cxnSpLocks/>
          </p:cNvCxnSpPr>
          <p:nvPr/>
        </p:nvCxnSpPr>
        <p:spPr>
          <a:xfrm>
            <a:off x="1382011" y="4587498"/>
            <a:ext cx="453685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143" name="Straight Connector 5142">
            <a:extLst>
              <a:ext uri="{FF2B5EF4-FFF2-40B4-BE49-F238E27FC236}">
                <a16:creationId xmlns:a16="http://schemas.microsoft.com/office/drawing/2014/main" id="{9F46555A-CCC0-9489-BB50-6FAEB60B5144}"/>
              </a:ext>
            </a:extLst>
          </p:cNvPr>
          <p:cNvCxnSpPr>
            <a:cxnSpLocks/>
          </p:cNvCxnSpPr>
          <p:nvPr/>
        </p:nvCxnSpPr>
        <p:spPr>
          <a:xfrm flipH="1">
            <a:off x="1403648" y="3802605"/>
            <a:ext cx="36098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ECCB5915-B367-8A57-73EA-B8C1D6AB64FC}"/>
              </a:ext>
            </a:extLst>
          </p:cNvPr>
          <p:cNvSpPr txBox="1"/>
          <p:nvPr/>
        </p:nvSpPr>
        <p:spPr>
          <a:xfrm>
            <a:off x="4212334" y="3429000"/>
            <a:ext cx="10797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Why does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this happen?</a:t>
            </a:r>
            <a:endParaRPr lang="en-GB" sz="1200" dirty="0"/>
          </a:p>
        </p:txBody>
      </p:sp>
      <p:cxnSp>
        <p:nvCxnSpPr>
          <p:cNvPr id="5149" name="Straight Connector 5148">
            <a:extLst>
              <a:ext uri="{FF2B5EF4-FFF2-40B4-BE49-F238E27FC236}">
                <a16:creationId xmlns:a16="http://schemas.microsoft.com/office/drawing/2014/main" id="{464920CE-1784-0A40-B8B7-562C768C69A6}"/>
              </a:ext>
            </a:extLst>
          </p:cNvPr>
          <p:cNvCxnSpPr/>
          <p:nvPr/>
        </p:nvCxnSpPr>
        <p:spPr>
          <a:xfrm>
            <a:off x="5292080" y="3501008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151" name="Straight Connector 5150">
            <a:extLst>
              <a:ext uri="{FF2B5EF4-FFF2-40B4-BE49-F238E27FC236}">
                <a16:creationId xmlns:a16="http://schemas.microsoft.com/office/drawing/2014/main" id="{DEEFFAD6-3BFE-B297-63C1-22AA76B570BD}"/>
              </a:ext>
            </a:extLst>
          </p:cNvPr>
          <p:cNvCxnSpPr>
            <a:cxnSpLocks/>
          </p:cNvCxnSpPr>
          <p:nvPr/>
        </p:nvCxnSpPr>
        <p:spPr>
          <a:xfrm flipH="1">
            <a:off x="5292080" y="3725816"/>
            <a:ext cx="323887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09170DB-7A36-AB53-FF10-0E89E0BF25F4}"/>
              </a:ext>
            </a:extLst>
          </p:cNvPr>
          <p:cNvSpPr txBox="1"/>
          <p:nvPr/>
        </p:nvSpPr>
        <p:spPr>
          <a:xfrm>
            <a:off x="2219510" y="4552573"/>
            <a:ext cx="1062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Why does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this happen?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D9BC9A2-C784-C0A7-DC17-AE838F07BD27}"/>
              </a:ext>
            </a:extLst>
          </p:cNvPr>
          <p:cNvCxnSpPr>
            <a:cxnSpLocks/>
          </p:cNvCxnSpPr>
          <p:nvPr/>
        </p:nvCxnSpPr>
        <p:spPr>
          <a:xfrm flipH="1">
            <a:off x="3185846" y="4742235"/>
            <a:ext cx="50060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107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TQM (1)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Total quality management (TQM) is an internal continuous process of reducing or eliminating errors in production, servicing and processing business activities.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TQM requirements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Committed leadership.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Customer focused.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Staff empowerment.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Improvement culture.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Process management.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Relationship management.</a:t>
            </a:r>
            <a:endParaRPr lang="en-US" sz="2000" dirty="0"/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TQM is  designed to provide quality assurance to all customers to ensure they get what they need and expect every single time.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A0A239-4704-4D83-DF4C-FBE1371F3D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779912" y="2636912"/>
            <a:ext cx="427445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9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TQM (2)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980896"/>
          </a:xfrm>
        </p:spPr>
        <p:txBody>
          <a:bodyPr/>
          <a:lstStyle/>
          <a:p>
            <a:pPr marL="0" marR="0" lvl="2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Lucida Grande" pitchFamily="-105" charset="0"/>
              <a:buNone/>
              <a:tabLst/>
              <a:defRPr/>
            </a:pPr>
            <a:r>
              <a:rPr lang="en-US" sz="2000" dirty="0"/>
              <a:t>The business designs TQM processes to improve the quality of its outputs (products, services, documents and systems).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TQM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focuses on the internal practices of the business to continually improve.</a:t>
            </a:r>
            <a:endParaRPr lang="en-US" sz="2000" dirty="0"/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TQM </a:t>
            </a:r>
            <a:r>
              <a:rPr lang="en-US" b="1" dirty="0" err="1"/>
              <a:t>organisational</a:t>
            </a:r>
            <a:r>
              <a:rPr lang="en-US" b="1" dirty="0"/>
              <a:t> elements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Quality strategy and objectives.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Quality policy documents.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Business quality manual.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Procedures and instructions.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Internal process guidelines.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defRPr/>
            </a:pPr>
            <a:endParaRPr lang="en-US"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04008D-9B04-BF49-DD4F-4E3941515C0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27984" y="2924944"/>
            <a:ext cx="425881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Quality records and documents.</a:t>
            </a:r>
          </a:p>
          <a:p>
            <a:pPr marL="342900" indent="-3429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Customer satisfaction records.</a:t>
            </a:r>
          </a:p>
          <a:p>
            <a:pPr marL="342900" indent="-3429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Improvement opportunities.</a:t>
            </a:r>
          </a:p>
          <a:p>
            <a:pPr marL="342900" indent="-3429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Quality analyses reports.</a:t>
            </a:r>
          </a:p>
        </p:txBody>
      </p:sp>
    </p:spTree>
    <p:extLst>
      <p:ext uri="{BB962C8B-B14F-4D97-AF65-F5344CB8AC3E}">
        <p14:creationId xmlns:p14="http://schemas.microsoft.com/office/powerpoint/2010/main" val="4086666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TQM (3)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18340" y="1556792"/>
            <a:ext cx="8229600" cy="46533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TQM holds every person involved in the process accountable for the final quality of the product or service offered. Focus is on the process not in blaming the person.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/>
              <a:t>TQM implementation</a:t>
            </a:r>
            <a:endParaRPr lang="en-US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C667617-4512-7C17-F997-8E2A6642DC88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1576169179"/>
              </p:ext>
            </p:extLst>
          </p:nvPr>
        </p:nvGraphicFramePr>
        <p:xfrm>
          <a:off x="446066" y="2708920"/>
          <a:ext cx="82296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528">
                  <a:extLst>
                    <a:ext uri="{9D8B030D-6E8A-4147-A177-3AD203B41FA5}">
                      <a16:colId xmlns:a16="http://schemas.microsoft.com/office/drawing/2014/main" val="1590719970"/>
                    </a:ext>
                  </a:extLst>
                </a:gridCol>
                <a:gridCol w="6563072">
                  <a:extLst>
                    <a:ext uri="{9D8B030D-6E8A-4147-A177-3AD203B41FA5}">
                      <a16:colId xmlns:a16="http://schemas.microsoft.com/office/drawing/2014/main" val="32801238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Activity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909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Design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Senior management team; customer needs; strategy and objectives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903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Build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Implementation plans; policies and procedures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2533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Deploy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Step-by-step process; documents; staff training; tools; metrics; actions required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7218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Control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Tracking; audits; routine; risk management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22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Measure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Data; results; impacts; level of errors/defects; product returns/recalls; customer complaints; customer feedback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804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Review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Results; audits; improvements; efficiency/effectiveness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035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Improve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Communicate results; introduce improvements; re-evaluate known best practice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384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1842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38A205-D579-4484-AB1A-DB05100BFE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6067</TotalTime>
  <Words>1205</Words>
  <Application>Microsoft Office PowerPoint</Application>
  <PresentationFormat>On-screen Show (4:3)</PresentationFormat>
  <Paragraphs>188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Lucida Grande</vt:lpstr>
      <vt:lpstr>Times New Roman</vt:lpstr>
      <vt:lpstr>Default Design</vt:lpstr>
      <vt:lpstr>PowerPoint 6: Models for continuous improvement</vt:lpstr>
      <vt:lpstr>Learning objectives</vt:lpstr>
      <vt:lpstr>Implementing continuous improvement – Kaizen (1)</vt:lpstr>
      <vt:lpstr>Implementing continuous improvement – Kaizen (2)</vt:lpstr>
      <vt:lpstr>Implementing continuous improvement – Kaizen (3)</vt:lpstr>
      <vt:lpstr>Implementing continuous improvement – Kaizen (4)</vt:lpstr>
      <vt:lpstr>Implementing continuous improvement – TQM (1)</vt:lpstr>
      <vt:lpstr>Implementing continuous improvement – TQM (2)</vt:lpstr>
      <vt:lpstr>Implementing continuous improvement – TQM (3)</vt:lpstr>
      <vt:lpstr>Implementing continuous improvement – other tools (1)</vt:lpstr>
      <vt:lpstr>Implementing continuous improvement – other tools (2)</vt:lpstr>
      <vt:lpstr>Implementing continuous improvement – external (1)</vt:lpstr>
      <vt:lpstr>Implementing continuous improvement – external (2)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747</cp:revision>
  <dcterms:created xsi:type="dcterms:W3CDTF">2013-05-28T00:38:54Z</dcterms:created>
  <dcterms:modified xsi:type="dcterms:W3CDTF">2022-09-22T10:06:32Z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