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4"/>
  </p:sldMasterIdLst>
  <p:notesMasterIdLst>
    <p:notesMasterId r:id="rId41"/>
  </p:notesMasterIdLst>
  <p:handoutMasterIdLst>
    <p:handoutMasterId r:id="rId42"/>
  </p:handoutMasterIdLst>
  <p:sldIdLst>
    <p:sldId id="256" r:id="rId5"/>
    <p:sldId id="343" r:id="rId6"/>
    <p:sldId id="361" r:id="rId7"/>
    <p:sldId id="355" r:id="rId8"/>
    <p:sldId id="356" r:id="rId9"/>
    <p:sldId id="357" r:id="rId10"/>
    <p:sldId id="341" r:id="rId11"/>
    <p:sldId id="366" r:id="rId12"/>
    <p:sldId id="367" r:id="rId13"/>
    <p:sldId id="368" r:id="rId14"/>
    <p:sldId id="370" r:id="rId15"/>
    <p:sldId id="363" r:id="rId16"/>
    <p:sldId id="328" r:id="rId17"/>
    <p:sldId id="344" r:id="rId18"/>
    <p:sldId id="364" r:id="rId19"/>
    <p:sldId id="346" r:id="rId20"/>
    <p:sldId id="331" r:id="rId21"/>
    <p:sldId id="345" r:id="rId22"/>
    <p:sldId id="347" r:id="rId23"/>
    <p:sldId id="350" r:id="rId24"/>
    <p:sldId id="349" r:id="rId25"/>
    <p:sldId id="352" r:id="rId26"/>
    <p:sldId id="371" r:id="rId27"/>
    <p:sldId id="372" r:id="rId28"/>
    <p:sldId id="373" r:id="rId29"/>
    <p:sldId id="374" r:id="rId30"/>
    <p:sldId id="375" r:id="rId31"/>
    <p:sldId id="376" r:id="rId32"/>
    <p:sldId id="377" r:id="rId33"/>
    <p:sldId id="353" r:id="rId34"/>
    <p:sldId id="359" r:id="rId35"/>
    <p:sldId id="354" r:id="rId36"/>
    <p:sldId id="360" r:id="rId37"/>
    <p:sldId id="369" r:id="rId38"/>
    <p:sldId id="381" r:id="rId39"/>
    <p:sldId id="267" r:id="rId40"/>
  </p:sldIdLst>
  <p:sldSz cx="9144000" cy="6858000" type="screen4x3"/>
  <p:notesSz cx="6858000" cy="9144000"/>
  <p:custDataLst>
    <p:tags r:id="rId4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5" clrIdx="0">
    <p:extLst>
      <p:ext uri="{19B8F6BF-5375-455C-9EA6-DF929625EA0E}">
        <p15:presenceInfo xmlns:p15="http://schemas.microsoft.com/office/powerpoint/2012/main" userId="Caroline Prodger" providerId="None"/>
      </p:ext>
    </p:extLst>
  </p:cmAuthor>
  <p:cmAuthor id="2" name="Anwen Roberts" initials="AR" lastIdx="7" clrIdx="1">
    <p:extLst>
      <p:ext uri="{19B8F6BF-5375-455C-9EA6-DF929625EA0E}">
        <p15:presenceInfo xmlns:p15="http://schemas.microsoft.com/office/powerpoint/2012/main" userId="acb94dfec5711bca" providerId="Windows Live"/>
      </p:ext>
    </p:extLst>
  </p:cmAuthor>
  <p:cmAuthor id="3" name="Outreach-43" initials="O" lastIdx="1" clrIdx="2"/>
  <p:cmAuthor id="4" name="Tony" initials="T" lastIdx="4" clrIdx="3"/>
  <p:cmAuthor id="5" name="Mike" initials="M"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ECBCC5-9C27-4DA8-9A6F-151C2164ED9C}" v="30" dt="2021-09-01T11:25:33.7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86122"/>
  </p:normalViewPr>
  <p:slideViewPr>
    <p:cSldViewPr showGuides="1">
      <p:cViewPr varScale="1">
        <p:scale>
          <a:sx n="57" d="100"/>
          <a:sy n="57" d="100"/>
        </p:scale>
        <p:origin x="936"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5FD57C0-7BC1-430F-804C-058947D53481}"/>
    <pc:docChg chg="custSel">
      <pc:chgData name="Caroline Prodger" userId="e4ef2e75-b60b-401b-8ebe-291bdcf405f4" providerId="ADAL" clId="{E5FD57C0-7BC1-430F-804C-058947D53481}" dt="2021-05-12T16:28:21.953" v="3" actId="1592"/>
      <pc:docMkLst>
        <pc:docMk/>
      </pc:docMkLst>
      <pc:sldChg chg="delCm">
        <pc:chgData name="Caroline Prodger" userId="e4ef2e75-b60b-401b-8ebe-291bdcf405f4" providerId="ADAL" clId="{E5FD57C0-7BC1-430F-804C-058947D53481}" dt="2021-05-12T16:27:08.872" v="2" actId="1592"/>
        <pc:sldMkLst>
          <pc:docMk/>
          <pc:sldMk cId="1004373261" sldId="353"/>
        </pc:sldMkLst>
      </pc:sldChg>
      <pc:sldChg chg="delCm">
        <pc:chgData name="Caroline Prodger" userId="e4ef2e75-b60b-401b-8ebe-291bdcf405f4" providerId="ADAL" clId="{E5FD57C0-7BC1-430F-804C-058947D53481}" dt="2021-05-12T16:28:21.953" v="3" actId="1592"/>
        <pc:sldMkLst>
          <pc:docMk/>
          <pc:sldMk cId="4221303415" sldId="354"/>
        </pc:sldMkLst>
      </pc:sldChg>
      <pc:sldChg chg="delCm">
        <pc:chgData name="Caroline Prodger" userId="e4ef2e75-b60b-401b-8ebe-291bdcf405f4" providerId="ADAL" clId="{E5FD57C0-7BC1-430F-804C-058947D53481}" dt="2021-05-12T16:26:55.544" v="0" actId="1592"/>
        <pc:sldMkLst>
          <pc:docMk/>
          <pc:sldMk cId="3534061389" sldId="355"/>
        </pc:sldMkLst>
      </pc:sldChg>
      <pc:sldChg chg="delCm">
        <pc:chgData name="Caroline Prodger" userId="e4ef2e75-b60b-401b-8ebe-291bdcf405f4" providerId="ADAL" clId="{E5FD57C0-7BC1-430F-804C-058947D53481}" dt="2021-05-12T16:27:04.691" v="1" actId="1592"/>
        <pc:sldMkLst>
          <pc:docMk/>
          <pc:sldMk cId="2294465881" sldId="356"/>
        </pc:sldMkLst>
      </pc:sldChg>
    </pc:docChg>
  </pc:docChgLst>
  <pc:docChgLst>
    <pc:chgData name="Caroline Prodger" userId="e4ef2e75-b60b-401b-8ebe-291bdcf405f4" providerId="ADAL" clId="{89590A0F-39B5-401A-9440-28219DD05A12}"/>
    <pc:docChg chg="custSel addSld modSld">
      <pc:chgData name="Caroline Prodger" userId="e4ef2e75-b60b-401b-8ebe-291bdcf405f4" providerId="ADAL" clId="{89590A0F-39B5-401A-9440-28219DD05A12}" dt="2021-03-25T11:35:35.492" v="973" actId="20577"/>
      <pc:docMkLst>
        <pc:docMk/>
      </pc:docMkLst>
      <pc:sldChg chg="modSp mod">
        <pc:chgData name="Caroline Prodger" userId="e4ef2e75-b60b-401b-8ebe-291bdcf405f4" providerId="ADAL" clId="{89590A0F-39B5-401A-9440-28219DD05A12}" dt="2021-03-25T11:35:35.492" v="973" actId="20577"/>
        <pc:sldMkLst>
          <pc:docMk/>
          <pc:sldMk cId="0" sldId="256"/>
        </pc:sldMkLst>
        <pc:spChg chg="mod">
          <ac:chgData name="Caroline Prodger" userId="e4ef2e75-b60b-401b-8ebe-291bdcf405f4" providerId="ADAL" clId="{89590A0F-39B5-401A-9440-28219DD05A12}" dt="2021-03-25T11:35:35.492" v="973" actId="20577"/>
          <ac:spMkLst>
            <pc:docMk/>
            <pc:sldMk cId="0" sldId="256"/>
            <ac:spMk id="2053" creationId="{00000000-0000-0000-0000-000000000000}"/>
          </ac:spMkLst>
        </pc:spChg>
      </pc:sldChg>
      <pc:sldChg chg="modSp mod addCm delCm modCm">
        <pc:chgData name="Caroline Prodger" userId="e4ef2e75-b60b-401b-8ebe-291bdcf405f4" providerId="ADAL" clId="{89590A0F-39B5-401A-9440-28219DD05A12}" dt="2021-03-25T11:22:33.571" v="797" actId="20577"/>
        <pc:sldMkLst>
          <pc:docMk/>
          <pc:sldMk cId="611168073" sldId="343"/>
        </pc:sldMkLst>
        <pc:spChg chg="mod">
          <ac:chgData name="Caroline Prodger" userId="e4ef2e75-b60b-401b-8ebe-291bdcf405f4" providerId="ADAL" clId="{89590A0F-39B5-401A-9440-28219DD05A12}" dt="2021-03-25T11:21:34.660" v="650" actId="20577"/>
          <ac:spMkLst>
            <pc:docMk/>
            <pc:sldMk cId="611168073" sldId="343"/>
            <ac:spMk id="3" creationId="{68581819-AC6B-E947-9100-FC567A48798C}"/>
          </ac:spMkLst>
        </pc:spChg>
        <pc:spChg chg="mod">
          <ac:chgData name="Caroline Prodger" userId="e4ef2e75-b60b-401b-8ebe-291bdcf405f4" providerId="ADAL" clId="{89590A0F-39B5-401A-9440-28219DD05A12}" dt="2021-03-25T11:22:33.571" v="797" actId="20577"/>
          <ac:spMkLst>
            <pc:docMk/>
            <pc:sldMk cId="611168073" sldId="343"/>
            <ac:spMk id="2054" creationId="{00000000-0000-0000-0000-000000000000}"/>
          </ac:spMkLst>
        </pc:spChg>
      </pc:sldChg>
      <pc:sldChg chg="modSp new mod addCm modCm">
        <pc:chgData name="Caroline Prodger" userId="e4ef2e75-b60b-401b-8ebe-291bdcf405f4" providerId="ADAL" clId="{89590A0F-39B5-401A-9440-28219DD05A12}" dt="2021-03-25T11:21:19.895" v="623"/>
        <pc:sldMkLst>
          <pc:docMk/>
          <pc:sldMk cId="1004373261" sldId="353"/>
        </pc:sldMkLst>
        <pc:spChg chg="mod">
          <ac:chgData name="Caroline Prodger" userId="e4ef2e75-b60b-401b-8ebe-291bdcf405f4" providerId="ADAL" clId="{89590A0F-39B5-401A-9440-28219DD05A12}" dt="2021-03-25T11:15:17.012" v="377" actId="20577"/>
          <ac:spMkLst>
            <pc:docMk/>
            <pc:sldMk cId="1004373261" sldId="353"/>
            <ac:spMk id="2" creationId="{3014F315-C6EE-46B4-9E00-BA929B4D4A98}"/>
          </ac:spMkLst>
        </pc:spChg>
        <pc:spChg chg="mod">
          <ac:chgData name="Caroline Prodger" userId="e4ef2e75-b60b-401b-8ebe-291bdcf405f4" providerId="ADAL" clId="{89590A0F-39B5-401A-9440-28219DD05A12}" dt="2021-03-25T11:17:11.365" v="545" actId="5793"/>
          <ac:spMkLst>
            <pc:docMk/>
            <pc:sldMk cId="1004373261" sldId="353"/>
            <ac:spMk id="3" creationId="{AA7AFEFA-6C5D-410E-A00B-5A312CC0C54D}"/>
          </ac:spMkLst>
        </pc:spChg>
      </pc:sldChg>
      <pc:sldChg chg="modSp mod addCm modCm">
        <pc:chgData name="Caroline Prodger" userId="e4ef2e75-b60b-401b-8ebe-291bdcf405f4" providerId="ADAL" clId="{89590A0F-39B5-401A-9440-28219DD05A12}" dt="2021-03-25T11:24:00.211" v="851"/>
        <pc:sldMkLst>
          <pc:docMk/>
          <pc:sldMk cId="4221303415" sldId="354"/>
        </pc:sldMkLst>
        <pc:spChg chg="mod">
          <ac:chgData name="Caroline Prodger" userId="e4ef2e75-b60b-401b-8ebe-291bdcf405f4" providerId="ADAL" clId="{89590A0F-39B5-401A-9440-28219DD05A12}" dt="2021-03-25T11:17:53.812" v="568" actId="20577"/>
          <ac:spMkLst>
            <pc:docMk/>
            <pc:sldMk cId="4221303415" sldId="354"/>
            <ac:spMk id="2" creationId="{3014F315-C6EE-46B4-9E00-BA929B4D4A98}"/>
          </ac:spMkLst>
        </pc:spChg>
        <pc:spChg chg="mod">
          <ac:chgData name="Caroline Prodger" userId="e4ef2e75-b60b-401b-8ebe-291bdcf405f4" providerId="ADAL" clId="{89590A0F-39B5-401A-9440-28219DD05A12}" dt="2021-03-25T11:17:58.591" v="569" actId="20577"/>
          <ac:spMkLst>
            <pc:docMk/>
            <pc:sldMk cId="4221303415" sldId="354"/>
            <ac:spMk id="3" creationId="{AA7AFEFA-6C5D-410E-A00B-5A312CC0C54D}"/>
          </ac:spMkLst>
        </pc:spChg>
      </pc:sldChg>
      <pc:sldChg chg="modSp new mod addCm modCm">
        <pc:chgData name="Caroline Prodger" userId="e4ef2e75-b60b-401b-8ebe-291bdcf405f4" providerId="ADAL" clId="{89590A0F-39B5-401A-9440-28219DD05A12}" dt="2021-03-25T11:19:03.108" v="581"/>
        <pc:sldMkLst>
          <pc:docMk/>
          <pc:sldMk cId="3534061389" sldId="355"/>
        </pc:sldMkLst>
        <pc:spChg chg="mod">
          <ac:chgData name="Caroline Prodger" userId="e4ef2e75-b60b-401b-8ebe-291bdcf405f4" providerId="ADAL" clId="{89590A0F-39B5-401A-9440-28219DD05A12}" dt="2021-03-25T11:18:38.324" v="576" actId="20577"/>
          <ac:spMkLst>
            <pc:docMk/>
            <pc:sldMk cId="3534061389" sldId="355"/>
            <ac:spMk id="2" creationId="{8EEDBF57-732B-4A2E-B583-E9A21B2681D0}"/>
          </ac:spMkLst>
        </pc:spChg>
        <pc:spChg chg="mod">
          <ac:chgData name="Caroline Prodger" userId="e4ef2e75-b60b-401b-8ebe-291bdcf405f4" providerId="ADAL" clId="{89590A0F-39B5-401A-9440-28219DD05A12}" dt="2021-03-25T11:19:03.108" v="581"/>
          <ac:spMkLst>
            <pc:docMk/>
            <pc:sldMk cId="3534061389" sldId="355"/>
            <ac:spMk id="3" creationId="{5FEA72AD-0B18-4D64-AF22-C24F1D00AB42}"/>
          </ac:spMkLst>
        </pc:spChg>
      </pc:sldChg>
      <pc:sldChg chg="modSp mod">
        <pc:chgData name="Caroline Prodger" userId="e4ef2e75-b60b-401b-8ebe-291bdcf405f4" providerId="ADAL" clId="{89590A0F-39B5-401A-9440-28219DD05A12}" dt="2021-03-25T11:20:07.796" v="621" actId="20577"/>
        <pc:sldMkLst>
          <pc:docMk/>
          <pc:sldMk cId="2294465881" sldId="356"/>
        </pc:sldMkLst>
        <pc:spChg chg="mod">
          <ac:chgData name="Caroline Prodger" userId="e4ef2e75-b60b-401b-8ebe-291bdcf405f4" providerId="ADAL" clId="{89590A0F-39B5-401A-9440-28219DD05A12}" dt="2021-03-25T11:19:35.684" v="603" actId="20577"/>
          <ac:spMkLst>
            <pc:docMk/>
            <pc:sldMk cId="2294465881" sldId="356"/>
            <ac:spMk id="2" creationId="{8EEDBF57-732B-4A2E-B583-E9A21B2681D0}"/>
          </ac:spMkLst>
        </pc:spChg>
        <pc:spChg chg="mod">
          <ac:chgData name="Caroline Prodger" userId="e4ef2e75-b60b-401b-8ebe-291bdcf405f4" providerId="ADAL" clId="{89590A0F-39B5-401A-9440-28219DD05A12}" dt="2021-03-25T11:20:07.796" v="621" actId="20577"/>
          <ac:spMkLst>
            <pc:docMk/>
            <pc:sldMk cId="2294465881" sldId="356"/>
            <ac:spMk id="3" creationId="{5FEA72AD-0B18-4D64-AF22-C24F1D00AB42}"/>
          </ac:spMkLst>
        </pc:spChg>
      </pc:sldChg>
      <pc:sldChg chg="modSp new mod">
        <pc:chgData name="Caroline Prodger" userId="e4ef2e75-b60b-401b-8ebe-291bdcf405f4" providerId="ADAL" clId="{89590A0F-39B5-401A-9440-28219DD05A12}" dt="2021-03-25T11:23:20.397" v="849" actId="12"/>
        <pc:sldMkLst>
          <pc:docMk/>
          <pc:sldMk cId="3496356686" sldId="357"/>
        </pc:sldMkLst>
        <pc:spChg chg="mod">
          <ac:chgData name="Caroline Prodger" userId="e4ef2e75-b60b-401b-8ebe-291bdcf405f4" providerId="ADAL" clId="{89590A0F-39B5-401A-9440-28219DD05A12}" dt="2021-03-25T11:23:06.963" v="830" actId="20577"/>
          <ac:spMkLst>
            <pc:docMk/>
            <pc:sldMk cId="3496356686" sldId="357"/>
            <ac:spMk id="2" creationId="{612B8DEB-10C4-4AF7-8A53-1764B89DA41F}"/>
          </ac:spMkLst>
        </pc:spChg>
        <pc:spChg chg="mod">
          <ac:chgData name="Caroline Prodger" userId="e4ef2e75-b60b-401b-8ebe-291bdcf405f4" providerId="ADAL" clId="{89590A0F-39B5-401A-9440-28219DD05A12}" dt="2021-03-25T11:23:20.397" v="849" actId="12"/>
          <ac:spMkLst>
            <pc:docMk/>
            <pc:sldMk cId="3496356686" sldId="357"/>
            <ac:spMk id="3" creationId="{5AEA9A18-6E1B-4555-BB17-CCF78D9CA2D8}"/>
          </ac:spMkLst>
        </pc:spChg>
      </pc:sldChg>
      <pc:sldChg chg="modSp new mod addCm modCm">
        <pc:chgData name="Caroline Prodger" userId="e4ef2e75-b60b-401b-8ebe-291bdcf405f4" providerId="ADAL" clId="{89590A0F-39B5-401A-9440-28219DD05A12}" dt="2021-03-25T11:27:17.293" v="971"/>
        <pc:sldMkLst>
          <pc:docMk/>
          <pc:sldMk cId="273775434" sldId="358"/>
        </pc:sldMkLst>
        <pc:spChg chg="mod">
          <ac:chgData name="Caroline Prodger" userId="e4ef2e75-b60b-401b-8ebe-291bdcf405f4" providerId="ADAL" clId="{89590A0F-39B5-401A-9440-28219DD05A12}" dt="2021-03-25T11:24:18.851" v="876" actId="20577"/>
          <ac:spMkLst>
            <pc:docMk/>
            <pc:sldMk cId="273775434" sldId="358"/>
            <ac:spMk id="2" creationId="{1117A983-F436-4811-AD6F-3E9F689EB6A1}"/>
          </ac:spMkLst>
        </pc:spChg>
        <pc:spChg chg="mod">
          <ac:chgData name="Caroline Prodger" userId="e4ef2e75-b60b-401b-8ebe-291bdcf405f4" providerId="ADAL" clId="{89590A0F-39B5-401A-9440-28219DD05A12}" dt="2021-03-25T11:25:46.996" v="969" actId="20577"/>
          <ac:spMkLst>
            <pc:docMk/>
            <pc:sldMk cId="273775434" sldId="358"/>
            <ac:spMk id="3" creationId="{4AFBF710-3A86-41EF-B179-35E5CAE1699B}"/>
          </ac:spMkLst>
        </pc:spChg>
      </pc:sldChg>
    </pc:docChg>
  </pc:docChgLst>
  <pc:docChgLst>
    <pc:chgData name="Caroline Prodger" userId="e4ef2e75-b60b-401b-8ebe-291bdcf405f4" providerId="ADAL" clId="{65ECBCC5-9C27-4DA8-9A6F-151C2164ED9C}"/>
    <pc:docChg chg="undo custSel addSld delSld modSld">
      <pc:chgData name="Caroline Prodger" userId="e4ef2e75-b60b-401b-8ebe-291bdcf405f4" providerId="ADAL" clId="{65ECBCC5-9C27-4DA8-9A6F-151C2164ED9C}" dt="2021-08-31T11:50:52.561" v="133" actId="14100"/>
      <pc:docMkLst>
        <pc:docMk/>
      </pc:docMkLst>
      <pc:sldChg chg="addSp delSp modSp mod">
        <pc:chgData name="Caroline Prodger" userId="e4ef2e75-b60b-401b-8ebe-291bdcf405f4" providerId="ADAL" clId="{65ECBCC5-9C27-4DA8-9A6F-151C2164ED9C}" dt="2021-08-31T11:26:39.373" v="39" actId="14100"/>
        <pc:sldMkLst>
          <pc:docMk/>
          <pc:sldMk cId="0" sldId="328"/>
        </pc:sldMkLst>
        <pc:spChg chg="mod">
          <ac:chgData name="Caroline Prodger" userId="e4ef2e75-b60b-401b-8ebe-291bdcf405f4" providerId="ADAL" clId="{65ECBCC5-9C27-4DA8-9A6F-151C2164ED9C}" dt="2021-08-31T11:26:39.373" v="39" actId="14100"/>
          <ac:spMkLst>
            <pc:docMk/>
            <pc:sldMk cId="0" sldId="328"/>
            <ac:spMk id="7" creationId="{00000000-0000-0000-0000-000000000000}"/>
          </ac:spMkLst>
        </pc:spChg>
        <pc:picChg chg="add mod">
          <ac:chgData name="Caroline Prodger" userId="e4ef2e75-b60b-401b-8ebe-291bdcf405f4" providerId="ADAL" clId="{65ECBCC5-9C27-4DA8-9A6F-151C2164ED9C}" dt="2021-08-31T11:26:37.203" v="38" actId="1076"/>
          <ac:picMkLst>
            <pc:docMk/>
            <pc:sldMk cId="0" sldId="328"/>
            <ac:picMk id="3" creationId="{317CF7E9-9949-454B-9347-902F6860AE5D}"/>
          </ac:picMkLst>
        </pc:picChg>
        <pc:picChg chg="del">
          <ac:chgData name="Caroline Prodger" userId="e4ef2e75-b60b-401b-8ebe-291bdcf405f4" providerId="ADAL" clId="{65ECBCC5-9C27-4DA8-9A6F-151C2164ED9C}" dt="2021-08-31T11:24:52.007" v="32" actId="478"/>
          <ac:picMkLst>
            <pc:docMk/>
            <pc:sldMk cId="0" sldId="328"/>
            <ac:picMk id="2054" creationId="{00000000-0000-0000-0000-000000000000}"/>
          </ac:picMkLst>
        </pc:picChg>
        <pc:picChg chg="del">
          <ac:chgData name="Caroline Prodger" userId="e4ef2e75-b60b-401b-8ebe-291bdcf405f4" providerId="ADAL" clId="{65ECBCC5-9C27-4DA8-9A6F-151C2164ED9C}" dt="2021-08-31T11:24:51.351" v="31" actId="478"/>
          <ac:picMkLst>
            <pc:docMk/>
            <pc:sldMk cId="0" sldId="328"/>
            <ac:picMk id="2055" creationId="{00000000-0000-0000-0000-000000000000}"/>
          </ac:picMkLst>
        </pc:picChg>
      </pc:sldChg>
      <pc:sldChg chg="addSp delSp modSp mod">
        <pc:chgData name="Caroline Prodger" userId="e4ef2e75-b60b-401b-8ebe-291bdcf405f4" providerId="ADAL" clId="{65ECBCC5-9C27-4DA8-9A6F-151C2164ED9C}" dt="2021-08-31T11:10:42.211" v="5" actId="962"/>
        <pc:sldMkLst>
          <pc:docMk/>
          <pc:sldMk cId="878385174" sldId="341"/>
        </pc:sldMkLst>
        <pc:picChg chg="add mod">
          <ac:chgData name="Caroline Prodger" userId="e4ef2e75-b60b-401b-8ebe-291bdcf405f4" providerId="ADAL" clId="{65ECBCC5-9C27-4DA8-9A6F-151C2164ED9C}" dt="2021-08-31T11:10:42.211" v="5" actId="962"/>
          <ac:picMkLst>
            <pc:docMk/>
            <pc:sldMk cId="878385174" sldId="341"/>
            <ac:picMk id="4" creationId="{78CC8B59-4036-45D2-99EC-6C4AF045F03C}"/>
          </ac:picMkLst>
        </pc:picChg>
        <pc:picChg chg="del">
          <ac:chgData name="Caroline Prodger" userId="e4ef2e75-b60b-401b-8ebe-291bdcf405f4" providerId="ADAL" clId="{65ECBCC5-9C27-4DA8-9A6F-151C2164ED9C}" dt="2021-08-31T11:10:21.064" v="1" actId="478"/>
          <ac:picMkLst>
            <pc:docMk/>
            <pc:sldMk cId="878385174" sldId="341"/>
            <ac:picMk id="13" creationId="{00000000-0000-0000-0000-000000000000}"/>
          </ac:picMkLst>
        </pc:picChg>
        <pc:picChg chg="del">
          <ac:chgData name="Caroline Prodger" userId="e4ef2e75-b60b-401b-8ebe-291bdcf405f4" providerId="ADAL" clId="{65ECBCC5-9C27-4DA8-9A6F-151C2164ED9C}" dt="2021-08-31T11:10:20.435" v="0" actId="478"/>
          <ac:picMkLst>
            <pc:docMk/>
            <pc:sldMk cId="878385174" sldId="341"/>
            <ac:picMk id="14" creationId="{00000000-0000-0000-0000-000000000000}"/>
          </ac:picMkLst>
        </pc:picChg>
      </pc:sldChg>
      <pc:sldChg chg="addSp delSp modSp mod">
        <pc:chgData name="Caroline Prodger" userId="e4ef2e75-b60b-401b-8ebe-291bdcf405f4" providerId="ADAL" clId="{65ECBCC5-9C27-4DA8-9A6F-151C2164ED9C}" dt="2021-08-31T11:33:07.738" v="46" actId="1076"/>
        <pc:sldMkLst>
          <pc:docMk/>
          <pc:sldMk cId="3742818682" sldId="344"/>
        </pc:sldMkLst>
        <pc:picChg chg="add mod">
          <ac:chgData name="Caroline Prodger" userId="e4ef2e75-b60b-401b-8ebe-291bdcf405f4" providerId="ADAL" clId="{65ECBCC5-9C27-4DA8-9A6F-151C2164ED9C}" dt="2021-08-31T11:33:07.738" v="46" actId="1076"/>
          <ac:picMkLst>
            <pc:docMk/>
            <pc:sldMk cId="3742818682" sldId="344"/>
            <ac:picMk id="3" creationId="{2D7CDDA6-DF25-470C-BE2D-A8DF399E0188}"/>
          </ac:picMkLst>
        </pc:picChg>
        <pc:picChg chg="del">
          <ac:chgData name="Caroline Prodger" userId="e4ef2e75-b60b-401b-8ebe-291bdcf405f4" providerId="ADAL" clId="{65ECBCC5-9C27-4DA8-9A6F-151C2164ED9C}" dt="2021-08-31T11:32:58.855" v="40" actId="478"/>
          <ac:picMkLst>
            <pc:docMk/>
            <pc:sldMk cId="3742818682" sldId="344"/>
            <ac:picMk id="3076" creationId="{00000000-0000-0000-0000-000000000000}"/>
          </ac:picMkLst>
        </pc:picChg>
      </pc:sldChg>
      <pc:sldChg chg="addSp delSp modSp mod modNotesTx">
        <pc:chgData name="Caroline Prodger" userId="e4ef2e75-b60b-401b-8ebe-291bdcf405f4" providerId="ADAL" clId="{65ECBCC5-9C27-4DA8-9A6F-151C2164ED9C}" dt="2021-08-31T11:35:52.528" v="63" actId="1076"/>
        <pc:sldMkLst>
          <pc:docMk/>
          <pc:sldMk cId="858301066" sldId="346"/>
        </pc:sldMkLst>
        <pc:picChg chg="add del mod">
          <ac:chgData name="Caroline Prodger" userId="e4ef2e75-b60b-401b-8ebe-291bdcf405f4" providerId="ADAL" clId="{65ECBCC5-9C27-4DA8-9A6F-151C2164ED9C}" dt="2021-08-31T11:33:43.622" v="56" actId="478"/>
          <ac:picMkLst>
            <pc:docMk/>
            <pc:sldMk cId="858301066" sldId="346"/>
            <ac:picMk id="4" creationId="{A1C8C06A-0B41-4CC1-8B05-C24B4D97D809}"/>
          </ac:picMkLst>
        </pc:picChg>
        <pc:picChg chg="add mod">
          <ac:chgData name="Caroline Prodger" userId="e4ef2e75-b60b-401b-8ebe-291bdcf405f4" providerId="ADAL" clId="{65ECBCC5-9C27-4DA8-9A6F-151C2164ED9C}" dt="2021-08-31T11:35:52.528" v="63" actId="1076"/>
          <ac:picMkLst>
            <pc:docMk/>
            <pc:sldMk cId="858301066" sldId="346"/>
            <ac:picMk id="6" creationId="{8D92F6C9-0FA8-4892-9D15-EF2B31EB67C2}"/>
          </ac:picMkLst>
        </pc:picChg>
        <pc:picChg chg="del">
          <ac:chgData name="Caroline Prodger" userId="e4ef2e75-b60b-401b-8ebe-291bdcf405f4" providerId="ADAL" clId="{65ECBCC5-9C27-4DA8-9A6F-151C2164ED9C}" dt="2021-08-31T11:33:31.046" v="52" actId="478"/>
          <ac:picMkLst>
            <pc:docMk/>
            <pc:sldMk cId="858301066" sldId="346"/>
            <ac:picMk id="1028" creationId="{22D3615F-4553-BC4E-9334-7FE6B945F2AB}"/>
          </ac:picMkLst>
        </pc:picChg>
      </pc:sldChg>
      <pc:sldChg chg="addSp delSp modSp add del mod">
        <pc:chgData name="Caroline Prodger" userId="e4ef2e75-b60b-401b-8ebe-291bdcf405f4" providerId="ADAL" clId="{65ECBCC5-9C27-4DA8-9A6F-151C2164ED9C}" dt="2021-08-31T11:36:24.702" v="73" actId="1076"/>
        <pc:sldMkLst>
          <pc:docMk/>
          <pc:sldMk cId="1880808547" sldId="349"/>
        </pc:sldMkLst>
        <pc:picChg chg="add mod">
          <ac:chgData name="Caroline Prodger" userId="e4ef2e75-b60b-401b-8ebe-291bdcf405f4" providerId="ADAL" clId="{65ECBCC5-9C27-4DA8-9A6F-151C2164ED9C}" dt="2021-08-31T11:36:24.702" v="73" actId="1076"/>
          <ac:picMkLst>
            <pc:docMk/>
            <pc:sldMk cId="1880808547" sldId="349"/>
            <ac:picMk id="4" creationId="{3F5DEA49-302F-43BB-A123-03AC6D10E3BA}"/>
          </ac:picMkLst>
        </pc:picChg>
        <pc:picChg chg="del">
          <ac:chgData name="Caroline Prodger" userId="e4ef2e75-b60b-401b-8ebe-291bdcf405f4" providerId="ADAL" clId="{65ECBCC5-9C27-4DA8-9A6F-151C2164ED9C}" dt="2021-08-31T11:36:11.926" v="66" actId="478"/>
          <ac:picMkLst>
            <pc:docMk/>
            <pc:sldMk cId="1880808547" sldId="349"/>
            <ac:picMk id="2050" creationId="{72175782-4745-004D-8E30-F06BE7AEE2A6}"/>
          </ac:picMkLst>
        </pc:picChg>
      </pc:sldChg>
      <pc:sldChg chg="addSp delSp modSp mod">
        <pc:chgData name="Caroline Prodger" userId="e4ef2e75-b60b-401b-8ebe-291bdcf405f4" providerId="ADAL" clId="{65ECBCC5-9C27-4DA8-9A6F-151C2164ED9C}" dt="2021-08-31T11:41:33.043" v="94" actId="1076"/>
        <pc:sldMkLst>
          <pc:docMk/>
          <pc:sldMk cId="882127872" sldId="352"/>
        </pc:sldMkLst>
        <pc:spChg chg="mod">
          <ac:chgData name="Caroline Prodger" userId="e4ef2e75-b60b-401b-8ebe-291bdcf405f4" providerId="ADAL" clId="{65ECBCC5-9C27-4DA8-9A6F-151C2164ED9C}" dt="2021-08-31T11:41:33.043" v="94" actId="1076"/>
          <ac:spMkLst>
            <pc:docMk/>
            <pc:sldMk cId="882127872" sldId="352"/>
            <ac:spMk id="4" creationId="{FF55C5B9-F46A-BF40-9933-34705CF7181C}"/>
          </ac:spMkLst>
        </pc:spChg>
        <pc:spChg chg="add mod">
          <ac:chgData name="Caroline Prodger" userId="e4ef2e75-b60b-401b-8ebe-291bdcf405f4" providerId="ADAL" clId="{65ECBCC5-9C27-4DA8-9A6F-151C2164ED9C}" dt="2021-08-31T11:41:22.423" v="91" actId="20577"/>
          <ac:spMkLst>
            <pc:docMk/>
            <pc:sldMk cId="882127872" sldId="352"/>
            <ac:spMk id="8" creationId="{E7EA5F79-B7EF-4597-B336-22B64ACB6CC3}"/>
          </ac:spMkLst>
        </pc:spChg>
        <pc:picChg chg="add mod">
          <ac:chgData name="Caroline Prodger" userId="e4ef2e75-b60b-401b-8ebe-291bdcf405f4" providerId="ADAL" clId="{65ECBCC5-9C27-4DA8-9A6F-151C2164ED9C}" dt="2021-08-31T11:41:17.994" v="89" actId="1076"/>
          <ac:picMkLst>
            <pc:docMk/>
            <pc:sldMk cId="882127872" sldId="352"/>
            <ac:picMk id="5" creationId="{504367D9-B676-444F-88F2-4F5CF2E4E392}"/>
          </ac:picMkLst>
        </pc:picChg>
        <pc:picChg chg="add mod">
          <ac:chgData name="Caroline Prodger" userId="e4ef2e75-b60b-401b-8ebe-291bdcf405f4" providerId="ADAL" clId="{65ECBCC5-9C27-4DA8-9A6F-151C2164ED9C}" dt="2021-08-31T11:41:26.249" v="92" actId="1076"/>
          <ac:picMkLst>
            <pc:docMk/>
            <pc:sldMk cId="882127872" sldId="352"/>
            <ac:picMk id="9" creationId="{F91C5456-EC63-43A2-827E-6BBA088037B3}"/>
          </ac:picMkLst>
        </pc:picChg>
        <pc:picChg chg="del">
          <ac:chgData name="Caroline Prodger" userId="e4ef2e75-b60b-401b-8ebe-291bdcf405f4" providerId="ADAL" clId="{65ECBCC5-9C27-4DA8-9A6F-151C2164ED9C}" dt="2021-08-31T11:38:51.190" v="74" actId="478"/>
          <ac:picMkLst>
            <pc:docMk/>
            <pc:sldMk cId="882127872" sldId="352"/>
            <ac:picMk id="6146" creationId="{2837F695-F7E2-9148-A886-B6641F58BC70}"/>
          </ac:picMkLst>
        </pc:picChg>
      </pc:sldChg>
      <pc:sldChg chg="addSp modSp mod">
        <pc:chgData name="Caroline Prodger" userId="e4ef2e75-b60b-401b-8ebe-291bdcf405f4" providerId="ADAL" clId="{65ECBCC5-9C27-4DA8-9A6F-151C2164ED9C}" dt="2021-08-31T11:50:52.561" v="133" actId="14100"/>
        <pc:sldMkLst>
          <pc:docMk/>
          <pc:sldMk cId="2328785606" sldId="360"/>
        </pc:sldMkLst>
        <pc:spChg chg="mod">
          <ac:chgData name="Caroline Prodger" userId="e4ef2e75-b60b-401b-8ebe-291bdcf405f4" providerId="ADAL" clId="{65ECBCC5-9C27-4DA8-9A6F-151C2164ED9C}" dt="2021-08-31T11:50:52.561" v="133" actId="14100"/>
          <ac:spMkLst>
            <pc:docMk/>
            <pc:sldMk cId="2328785606" sldId="360"/>
            <ac:spMk id="3" creationId="{4AFBF710-3A86-41EF-B179-35E5CAE1699B}"/>
          </ac:spMkLst>
        </pc:spChg>
        <pc:picChg chg="add mod">
          <ac:chgData name="Caroline Prodger" userId="e4ef2e75-b60b-401b-8ebe-291bdcf405f4" providerId="ADAL" clId="{65ECBCC5-9C27-4DA8-9A6F-151C2164ED9C}" dt="2021-08-31T11:50:50.450" v="132" actId="1076"/>
          <ac:picMkLst>
            <pc:docMk/>
            <pc:sldMk cId="2328785606" sldId="360"/>
            <ac:picMk id="5" creationId="{595E6EFE-6305-46AE-AA0B-B481EB2476B5}"/>
          </ac:picMkLst>
        </pc:picChg>
      </pc:sldChg>
      <pc:sldChg chg="addSp delSp modSp mod">
        <pc:chgData name="Caroline Prodger" userId="e4ef2e75-b60b-401b-8ebe-291bdcf405f4" providerId="ADAL" clId="{65ECBCC5-9C27-4DA8-9A6F-151C2164ED9C}" dt="2021-08-31T11:24:43.003" v="30" actId="14100"/>
        <pc:sldMkLst>
          <pc:docMk/>
          <pc:sldMk cId="736331433" sldId="363"/>
        </pc:sldMkLst>
        <pc:spChg chg="mod">
          <ac:chgData name="Caroline Prodger" userId="e4ef2e75-b60b-401b-8ebe-291bdcf405f4" providerId="ADAL" clId="{65ECBCC5-9C27-4DA8-9A6F-151C2164ED9C}" dt="2021-08-31T11:24:31.890" v="26" actId="1076"/>
          <ac:spMkLst>
            <pc:docMk/>
            <pc:sldMk cId="736331433" sldId="363"/>
            <ac:spMk id="13" creationId="{00000000-0000-0000-0000-000000000000}"/>
          </ac:spMkLst>
        </pc:spChg>
        <pc:picChg chg="add mod">
          <ac:chgData name="Caroline Prodger" userId="e4ef2e75-b60b-401b-8ebe-291bdcf405f4" providerId="ADAL" clId="{65ECBCC5-9C27-4DA8-9A6F-151C2164ED9C}" dt="2021-08-31T11:24:43.003" v="30" actId="14100"/>
          <ac:picMkLst>
            <pc:docMk/>
            <pc:sldMk cId="736331433" sldId="363"/>
            <ac:picMk id="3" creationId="{B010E451-63AE-4F5B-9EBE-BFB52A745079}"/>
          </ac:picMkLst>
        </pc:picChg>
        <pc:picChg chg="del">
          <ac:chgData name="Caroline Prodger" userId="e4ef2e75-b60b-401b-8ebe-291bdcf405f4" providerId="ADAL" clId="{65ECBCC5-9C27-4DA8-9A6F-151C2164ED9C}" dt="2021-08-31T11:24:12.056" v="17" actId="478"/>
          <ac:picMkLst>
            <pc:docMk/>
            <pc:sldMk cId="736331433" sldId="363"/>
            <ac:picMk id="10" creationId="{00000000-0000-0000-0000-000000000000}"/>
          </ac:picMkLst>
        </pc:picChg>
        <pc:picChg chg="del">
          <ac:chgData name="Caroline Prodger" userId="e4ef2e75-b60b-401b-8ebe-291bdcf405f4" providerId="ADAL" clId="{65ECBCC5-9C27-4DA8-9A6F-151C2164ED9C}" dt="2021-08-31T11:24:12.983" v="18" actId="478"/>
          <ac:picMkLst>
            <pc:docMk/>
            <pc:sldMk cId="736331433" sldId="363"/>
            <ac:picMk id="11" creationId="{00000000-0000-0000-0000-000000000000}"/>
          </ac:picMkLst>
        </pc:picChg>
      </pc:sldChg>
      <pc:sldChg chg="addSp delSp modSp mod">
        <pc:chgData name="Caroline Prodger" userId="e4ef2e75-b60b-401b-8ebe-291bdcf405f4" providerId="ADAL" clId="{65ECBCC5-9C27-4DA8-9A6F-151C2164ED9C}" dt="2021-08-31T11:33:21.242" v="51" actId="1076"/>
        <pc:sldMkLst>
          <pc:docMk/>
          <pc:sldMk cId="3732901144" sldId="364"/>
        </pc:sldMkLst>
        <pc:picChg chg="add mod">
          <ac:chgData name="Caroline Prodger" userId="e4ef2e75-b60b-401b-8ebe-291bdcf405f4" providerId="ADAL" clId="{65ECBCC5-9C27-4DA8-9A6F-151C2164ED9C}" dt="2021-08-31T11:33:21.242" v="51" actId="1076"/>
          <ac:picMkLst>
            <pc:docMk/>
            <pc:sldMk cId="3732901144" sldId="364"/>
            <ac:picMk id="3" creationId="{84A3ED56-1E2E-46FC-A6E6-944395B9E2AF}"/>
          </ac:picMkLst>
        </pc:picChg>
        <pc:picChg chg="del">
          <ac:chgData name="Caroline Prodger" userId="e4ef2e75-b60b-401b-8ebe-291bdcf405f4" providerId="ADAL" clId="{65ECBCC5-9C27-4DA8-9A6F-151C2164ED9C}" dt="2021-08-31T11:33:12.552" v="47" actId="478"/>
          <ac:picMkLst>
            <pc:docMk/>
            <pc:sldMk cId="3732901144" sldId="364"/>
            <ac:picMk id="26" creationId="{00000000-0000-0000-0000-000000000000}"/>
          </ac:picMkLst>
        </pc:picChg>
      </pc:sldChg>
      <pc:sldChg chg="delSp modSp mod">
        <pc:chgData name="Caroline Prodger" userId="e4ef2e75-b60b-401b-8ebe-291bdcf405f4" providerId="ADAL" clId="{65ECBCC5-9C27-4DA8-9A6F-151C2164ED9C}" dt="2021-08-31T11:16:10.343" v="9" actId="1076"/>
        <pc:sldMkLst>
          <pc:docMk/>
          <pc:sldMk cId="0" sldId="366"/>
        </pc:sldMkLst>
        <pc:spChg chg="mod">
          <ac:chgData name="Caroline Prodger" userId="e4ef2e75-b60b-401b-8ebe-291bdcf405f4" providerId="ADAL" clId="{65ECBCC5-9C27-4DA8-9A6F-151C2164ED9C}" dt="2021-08-31T11:16:10.343" v="9" actId="1076"/>
          <ac:spMkLst>
            <pc:docMk/>
            <pc:sldMk cId="0" sldId="366"/>
            <ac:spMk id="18" creationId="{00000000-0000-0000-0000-000000000000}"/>
          </ac:spMkLst>
        </pc:spChg>
        <pc:spChg chg="mod">
          <ac:chgData name="Caroline Prodger" userId="e4ef2e75-b60b-401b-8ebe-291bdcf405f4" providerId="ADAL" clId="{65ECBCC5-9C27-4DA8-9A6F-151C2164ED9C}" dt="2021-08-31T11:16:05.238" v="8" actId="1076"/>
          <ac:spMkLst>
            <pc:docMk/>
            <pc:sldMk cId="0" sldId="366"/>
            <ac:spMk id="19" creationId="{00000000-0000-0000-0000-000000000000}"/>
          </ac:spMkLst>
        </pc:spChg>
        <pc:picChg chg="del">
          <ac:chgData name="Caroline Prodger" userId="e4ef2e75-b60b-401b-8ebe-291bdcf405f4" providerId="ADAL" clId="{65ECBCC5-9C27-4DA8-9A6F-151C2164ED9C}" dt="2021-08-31T11:15:57.832" v="6" actId="478"/>
          <ac:picMkLst>
            <pc:docMk/>
            <pc:sldMk cId="0" sldId="366"/>
            <ac:picMk id="17" creationId="{00000000-0000-0000-0000-000000000000}"/>
          </ac:picMkLst>
        </pc:picChg>
      </pc:sldChg>
      <pc:sldChg chg="modSp">
        <pc:chgData name="Caroline Prodger" userId="e4ef2e75-b60b-401b-8ebe-291bdcf405f4" providerId="ADAL" clId="{65ECBCC5-9C27-4DA8-9A6F-151C2164ED9C}" dt="2021-08-31T11:17:22.014" v="12" actId="1076"/>
        <pc:sldMkLst>
          <pc:docMk/>
          <pc:sldMk cId="2749688199" sldId="367"/>
        </pc:sldMkLst>
        <pc:picChg chg="mod">
          <ac:chgData name="Caroline Prodger" userId="e4ef2e75-b60b-401b-8ebe-291bdcf405f4" providerId="ADAL" clId="{65ECBCC5-9C27-4DA8-9A6F-151C2164ED9C}" dt="2021-08-31T11:17:22.014" v="12" actId="1076"/>
          <ac:picMkLst>
            <pc:docMk/>
            <pc:sldMk cId="2749688199" sldId="367"/>
            <ac:picMk id="2050" creationId="{00000000-0000-0000-0000-000000000000}"/>
          </ac:picMkLst>
        </pc:picChg>
      </pc:sldChg>
      <pc:sldChg chg="addSp delSp modSp mod">
        <pc:chgData name="Caroline Prodger" userId="e4ef2e75-b60b-401b-8ebe-291bdcf405f4" providerId="ADAL" clId="{65ECBCC5-9C27-4DA8-9A6F-151C2164ED9C}" dt="2021-08-31T11:23:59.732" v="16" actId="27614"/>
        <pc:sldMkLst>
          <pc:docMk/>
          <pc:sldMk cId="618580887" sldId="368"/>
        </pc:sldMkLst>
        <pc:picChg chg="add mod">
          <ac:chgData name="Caroline Prodger" userId="e4ef2e75-b60b-401b-8ebe-291bdcf405f4" providerId="ADAL" clId="{65ECBCC5-9C27-4DA8-9A6F-151C2164ED9C}" dt="2021-08-31T11:23:59.732" v="16" actId="27614"/>
          <ac:picMkLst>
            <pc:docMk/>
            <pc:sldMk cId="618580887" sldId="368"/>
            <ac:picMk id="3" creationId="{AA9C8B7C-004F-4C36-9B5A-BB89CB5BE555}"/>
          </ac:picMkLst>
        </pc:picChg>
        <pc:picChg chg="del">
          <ac:chgData name="Caroline Prodger" userId="e4ef2e75-b60b-401b-8ebe-291bdcf405f4" providerId="ADAL" clId="{65ECBCC5-9C27-4DA8-9A6F-151C2164ED9C}" dt="2021-08-31T11:23:51.352" v="13" actId="478"/>
          <ac:picMkLst>
            <pc:docMk/>
            <pc:sldMk cId="618580887" sldId="368"/>
            <ac:picMk id="3074" creationId="{00000000-0000-0000-0000-000000000000}"/>
          </ac:picMkLst>
        </pc:picChg>
      </pc:sldChg>
      <pc:sldChg chg="modSp mod">
        <pc:chgData name="Caroline Prodger" userId="e4ef2e75-b60b-401b-8ebe-291bdcf405f4" providerId="ADAL" clId="{65ECBCC5-9C27-4DA8-9A6F-151C2164ED9C}" dt="2021-08-31T11:50:05.693" v="125"/>
        <pc:sldMkLst>
          <pc:docMk/>
          <pc:sldMk cId="2320972006" sldId="369"/>
        </pc:sldMkLst>
        <pc:spChg chg="mod">
          <ac:chgData name="Caroline Prodger" userId="e4ef2e75-b60b-401b-8ebe-291bdcf405f4" providerId="ADAL" clId="{65ECBCC5-9C27-4DA8-9A6F-151C2164ED9C}" dt="2021-08-31T11:50:05.693" v="125"/>
          <ac:spMkLst>
            <pc:docMk/>
            <pc:sldMk cId="2320972006" sldId="369"/>
            <ac:spMk id="3" creationId="{4AFBF710-3A86-41EF-B179-35E5CAE1699B}"/>
          </ac:spMkLst>
        </pc:spChg>
      </pc:sldChg>
      <pc:sldChg chg="modSp mod">
        <pc:chgData name="Caroline Prodger" userId="e4ef2e75-b60b-401b-8ebe-291bdcf405f4" providerId="ADAL" clId="{65ECBCC5-9C27-4DA8-9A6F-151C2164ED9C}" dt="2021-08-31T11:42:01.458" v="96" actId="13822"/>
        <pc:sldMkLst>
          <pc:docMk/>
          <pc:sldMk cId="809871268" sldId="373"/>
        </pc:sldMkLst>
        <pc:spChg chg="mod">
          <ac:chgData name="Caroline Prodger" userId="e4ef2e75-b60b-401b-8ebe-291bdcf405f4" providerId="ADAL" clId="{65ECBCC5-9C27-4DA8-9A6F-151C2164ED9C}" dt="2021-08-31T11:42:01.458" v="96" actId="13822"/>
          <ac:spMkLst>
            <pc:docMk/>
            <pc:sldMk cId="809871268" sldId="373"/>
            <ac:spMk id="6" creationId="{D1779CBB-C8DA-4759-9F54-FDE0EE3237F9}"/>
          </ac:spMkLst>
        </pc:spChg>
      </pc:sldChg>
      <pc:sldChg chg="addSp delSp modSp mod">
        <pc:chgData name="Caroline Prodger" userId="e4ef2e75-b60b-401b-8ebe-291bdcf405f4" providerId="ADAL" clId="{65ECBCC5-9C27-4DA8-9A6F-151C2164ED9C}" dt="2021-08-31T11:44:03.250" v="116" actId="1076"/>
        <pc:sldMkLst>
          <pc:docMk/>
          <pc:sldMk cId="1679718408" sldId="374"/>
        </pc:sldMkLst>
        <pc:spChg chg="mod">
          <ac:chgData name="Caroline Prodger" userId="e4ef2e75-b60b-401b-8ebe-291bdcf405f4" providerId="ADAL" clId="{65ECBCC5-9C27-4DA8-9A6F-151C2164ED9C}" dt="2021-08-31T11:44:01.869" v="115" actId="14100"/>
          <ac:spMkLst>
            <pc:docMk/>
            <pc:sldMk cId="1679718408" sldId="374"/>
            <ac:spMk id="3" creationId="{3617BF09-5096-4556-ABBA-9B5ADC732FD0}"/>
          </ac:spMkLst>
        </pc:spChg>
        <pc:spChg chg="add mod">
          <ac:chgData name="Caroline Prodger" userId="e4ef2e75-b60b-401b-8ebe-291bdcf405f4" providerId="ADAL" clId="{65ECBCC5-9C27-4DA8-9A6F-151C2164ED9C}" dt="2021-08-31T11:43:52.518" v="112" actId="20577"/>
          <ac:spMkLst>
            <pc:docMk/>
            <pc:sldMk cId="1679718408" sldId="374"/>
            <ac:spMk id="8" creationId="{4157C3E1-8E67-4C6E-A0DE-61A6A233765B}"/>
          </ac:spMkLst>
        </pc:spChg>
        <pc:picChg chg="del">
          <ac:chgData name="Caroline Prodger" userId="e4ef2e75-b60b-401b-8ebe-291bdcf405f4" providerId="ADAL" clId="{65ECBCC5-9C27-4DA8-9A6F-151C2164ED9C}" dt="2021-08-31T11:41:53.029" v="95" actId="478"/>
          <ac:picMkLst>
            <pc:docMk/>
            <pc:sldMk cId="1679718408" sldId="374"/>
            <ac:picMk id="4" creationId="{72CC264E-5FFD-4987-AA87-A0FB90759836}"/>
          </ac:picMkLst>
        </pc:picChg>
        <pc:picChg chg="add mod">
          <ac:chgData name="Caroline Prodger" userId="e4ef2e75-b60b-401b-8ebe-291bdcf405f4" providerId="ADAL" clId="{65ECBCC5-9C27-4DA8-9A6F-151C2164ED9C}" dt="2021-08-31T11:44:03.250" v="116" actId="1076"/>
          <ac:picMkLst>
            <pc:docMk/>
            <pc:sldMk cId="1679718408" sldId="374"/>
            <ac:picMk id="6" creationId="{47576F7B-E7D7-43CF-ADFC-CE4F4CA27A7B}"/>
          </ac:picMkLst>
        </pc:picChg>
      </pc:sldChg>
      <pc:sldChg chg="addSp delSp modSp mod">
        <pc:chgData name="Caroline Prodger" userId="e4ef2e75-b60b-401b-8ebe-291bdcf405f4" providerId="ADAL" clId="{65ECBCC5-9C27-4DA8-9A6F-151C2164ED9C}" dt="2021-08-31T11:47:54.413" v="123" actId="1076"/>
        <pc:sldMkLst>
          <pc:docMk/>
          <pc:sldMk cId="4096455574" sldId="375"/>
        </pc:sldMkLst>
        <pc:spChg chg="mod">
          <ac:chgData name="Caroline Prodger" userId="e4ef2e75-b60b-401b-8ebe-291bdcf405f4" providerId="ADAL" clId="{65ECBCC5-9C27-4DA8-9A6F-151C2164ED9C}" dt="2021-08-31T11:47:52.212" v="122" actId="14100"/>
          <ac:spMkLst>
            <pc:docMk/>
            <pc:sldMk cId="4096455574" sldId="375"/>
            <ac:spMk id="3" creationId="{A2FC4988-63F2-4C7C-AE21-CF3837D2F801}"/>
          </ac:spMkLst>
        </pc:spChg>
        <pc:picChg chg="add mod">
          <ac:chgData name="Caroline Prodger" userId="e4ef2e75-b60b-401b-8ebe-291bdcf405f4" providerId="ADAL" clId="{65ECBCC5-9C27-4DA8-9A6F-151C2164ED9C}" dt="2021-08-31T11:47:54.413" v="123" actId="1076"/>
          <ac:picMkLst>
            <pc:docMk/>
            <pc:sldMk cId="4096455574" sldId="375"/>
            <ac:picMk id="5" creationId="{F79E0F57-19A2-4D42-B827-6F56E9C97248}"/>
          </ac:picMkLst>
        </pc:picChg>
        <pc:picChg chg="del">
          <ac:chgData name="Caroline Prodger" userId="e4ef2e75-b60b-401b-8ebe-291bdcf405f4" providerId="ADAL" clId="{65ECBCC5-9C27-4DA8-9A6F-151C2164ED9C}" dt="2021-08-31T11:45:56.965" v="117" actId="478"/>
          <ac:picMkLst>
            <pc:docMk/>
            <pc:sldMk cId="4096455574" sldId="375"/>
            <ac:picMk id="6" creationId="{55D917D8-6739-43B3-8F88-D0B325F30505}"/>
          </ac:picMkLst>
        </pc:picChg>
      </pc:sldChg>
    </pc:docChg>
  </pc:docChgLst>
  <pc:docChgLst>
    <pc:chgData name="Caroline Prodger" userId="e4ef2e75-b60b-401b-8ebe-291bdcf405f4" providerId="ADAL" clId="{FEEE6990-EA72-4098-8811-8D95CF9E2288}"/>
    <pc:docChg chg="undo custSel addSld delSld modSld sldOrd">
      <pc:chgData name="Caroline Prodger" userId="e4ef2e75-b60b-401b-8ebe-291bdcf405f4" providerId="ADAL" clId="{FEEE6990-EA72-4098-8811-8D95CF9E2288}" dt="2021-06-25T12:27:06.883" v="2019" actId="20577"/>
      <pc:docMkLst>
        <pc:docMk/>
      </pc:docMkLst>
      <pc:sldChg chg="modSp mod delCm">
        <pc:chgData name="Caroline Prodger" userId="e4ef2e75-b60b-401b-8ebe-291bdcf405f4" providerId="ADAL" clId="{FEEE6990-EA72-4098-8811-8D95CF9E2288}" dt="2021-06-25T11:00:22.348" v="843" actId="113"/>
        <pc:sldMkLst>
          <pc:docMk/>
          <pc:sldMk cId="0" sldId="328"/>
        </pc:sldMkLst>
        <pc:spChg chg="mod">
          <ac:chgData name="Caroline Prodger" userId="e4ef2e75-b60b-401b-8ebe-291bdcf405f4" providerId="ADAL" clId="{FEEE6990-EA72-4098-8811-8D95CF9E2288}" dt="2021-06-25T11:00:22.348" v="843" actId="113"/>
          <ac:spMkLst>
            <pc:docMk/>
            <pc:sldMk cId="0" sldId="328"/>
            <ac:spMk id="7" creationId="{00000000-0000-0000-0000-000000000000}"/>
          </ac:spMkLst>
        </pc:spChg>
        <pc:spChg chg="mod">
          <ac:chgData name="Caroline Prodger" userId="e4ef2e75-b60b-401b-8ebe-291bdcf405f4" providerId="ADAL" clId="{FEEE6990-EA72-4098-8811-8D95CF9E2288}" dt="2021-06-25T10:58:30.237" v="765" actId="20577"/>
          <ac:spMkLst>
            <pc:docMk/>
            <pc:sldMk cId="0" sldId="328"/>
            <ac:spMk id="22" creationId="{00000000-0000-0000-0000-000000000000}"/>
          </ac:spMkLst>
        </pc:spChg>
      </pc:sldChg>
      <pc:sldChg chg="del">
        <pc:chgData name="Caroline Prodger" userId="e4ef2e75-b60b-401b-8ebe-291bdcf405f4" providerId="ADAL" clId="{FEEE6990-EA72-4098-8811-8D95CF9E2288}" dt="2021-06-25T11:44:07.954" v="1391" actId="2696"/>
        <pc:sldMkLst>
          <pc:docMk/>
          <pc:sldMk cId="1079368658" sldId="329"/>
        </pc:sldMkLst>
      </pc:sldChg>
      <pc:sldChg chg="del">
        <pc:chgData name="Caroline Prodger" userId="e4ef2e75-b60b-401b-8ebe-291bdcf405f4" providerId="ADAL" clId="{FEEE6990-EA72-4098-8811-8D95CF9E2288}" dt="2021-06-25T11:46:59.429" v="1530" actId="2696"/>
        <pc:sldMkLst>
          <pc:docMk/>
          <pc:sldMk cId="2273300929" sldId="330"/>
        </pc:sldMkLst>
      </pc:sldChg>
      <pc:sldChg chg="delSp modSp del mod delCm">
        <pc:chgData name="Caroline Prodger" userId="e4ef2e75-b60b-401b-8ebe-291bdcf405f4" providerId="ADAL" clId="{FEEE6990-EA72-4098-8811-8D95CF9E2288}" dt="2021-06-25T10:57:01.890" v="741" actId="2696"/>
        <pc:sldMkLst>
          <pc:docMk/>
          <pc:sldMk cId="878385174" sldId="341"/>
        </pc:sldMkLst>
        <pc:spChg chg="del mod">
          <ac:chgData name="Caroline Prodger" userId="e4ef2e75-b60b-401b-8ebe-291bdcf405f4" providerId="ADAL" clId="{FEEE6990-EA72-4098-8811-8D95CF9E2288}" dt="2021-06-25T10:56:50.920" v="739"/>
          <ac:spMkLst>
            <pc:docMk/>
            <pc:sldMk cId="878385174" sldId="341"/>
            <ac:spMk id="3" creationId="{00000000-0000-0000-0000-000000000000}"/>
          </ac:spMkLst>
        </pc:spChg>
      </pc:sldChg>
      <pc:sldChg chg="addSp modSp mod">
        <pc:chgData name="Caroline Prodger" userId="e4ef2e75-b60b-401b-8ebe-291bdcf405f4" providerId="ADAL" clId="{FEEE6990-EA72-4098-8811-8D95CF9E2288}" dt="2021-06-25T10:18:58.532" v="370" actId="1076"/>
        <pc:sldMkLst>
          <pc:docMk/>
          <pc:sldMk cId="611168073" sldId="343"/>
        </pc:sldMkLst>
        <pc:spChg chg="mod">
          <ac:chgData name="Caroline Prodger" userId="e4ef2e75-b60b-401b-8ebe-291bdcf405f4" providerId="ADAL" clId="{FEEE6990-EA72-4098-8811-8D95CF9E2288}" dt="2021-06-25T10:15:41.583" v="353" actId="962"/>
          <ac:spMkLst>
            <pc:docMk/>
            <pc:sldMk cId="611168073" sldId="343"/>
            <ac:spMk id="2054" creationId="{00000000-0000-0000-0000-000000000000}"/>
          </ac:spMkLst>
        </pc:spChg>
        <pc:picChg chg="add mod">
          <ac:chgData name="Caroline Prodger" userId="e4ef2e75-b60b-401b-8ebe-291bdcf405f4" providerId="ADAL" clId="{FEEE6990-EA72-4098-8811-8D95CF9E2288}" dt="2021-06-25T10:18:54.085" v="368" actId="1076"/>
          <ac:picMkLst>
            <pc:docMk/>
            <pc:sldMk cId="611168073" sldId="343"/>
            <ac:picMk id="4" creationId="{DED059C4-3968-47E2-8DE1-779E01F788C2}"/>
          </ac:picMkLst>
        </pc:picChg>
        <pc:picChg chg="add mod">
          <ac:chgData name="Caroline Prodger" userId="e4ef2e75-b60b-401b-8ebe-291bdcf405f4" providerId="ADAL" clId="{FEEE6990-EA72-4098-8811-8D95CF9E2288}" dt="2021-06-25T10:18:55.427" v="369" actId="1076"/>
          <ac:picMkLst>
            <pc:docMk/>
            <pc:sldMk cId="611168073" sldId="343"/>
            <ac:picMk id="6" creationId="{B9FBA650-012A-431F-84F1-35E8883D7ABF}"/>
          </ac:picMkLst>
        </pc:picChg>
        <pc:picChg chg="add mod">
          <ac:chgData name="Caroline Prodger" userId="e4ef2e75-b60b-401b-8ebe-291bdcf405f4" providerId="ADAL" clId="{FEEE6990-EA72-4098-8811-8D95CF9E2288}" dt="2021-06-25T10:18:58.532" v="370" actId="1076"/>
          <ac:picMkLst>
            <pc:docMk/>
            <pc:sldMk cId="611168073" sldId="343"/>
            <ac:picMk id="8" creationId="{B2B637A7-CD03-4123-8D1A-0292BA0BBC43}"/>
          </ac:picMkLst>
        </pc:picChg>
      </pc:sldChg>
      <pc:sldChg chg="addSp delSp modSp mod">
        <pc:chgData name="Caroline Prodger" userId="e4ef2e75-b60b-401b-8ebe-291bdcf405f4" providerId="ADAL" clId="{FEEE6990-EA72-4098-8811-8D95CF9E2288}" dt="2021-06-25T10:59:52.922" v="777" actId="1076"/>
        <pc:sldMkLst>
          <pc:docMk/>
          <pc:sldMk cId="3742818682" sldId="344"/>
        </pc:sldMkLst>
        <pc:spChg chg="add mod">
          <ac:chgData name="Caroline Prodger" userId="e4ef2e75-b60b-401b-8ebe-291bdcf405f4" providerId="ADAL" clId="{FEEE6990-EA72-4098-8811-8D95CF9E2288}" dt="2021-06-25T10:59:43.014" v="774" actId="14100"/>
          <ac:spMkLst>
            <pc:docMk/>
            <pc:sldMk cId="3742818682" sldId="344"/>
            <ac:spMk id="9" creationId="{6BF8B9DC-47F0-4A3A-A8DE-538F914DD201}"/>
          </ac:spMkLst>
        </pc:spChg>
        <pc:spChg chg="del mod">
          <ac:chgData name="Caroline Prodger" userId="e4ef2e75-b60b-401b-8ebe-291bdcf405f4" providerId="ADAL" clId="{FEEE6990-EA72-4098-8811-8D95CF9E2288}" dt="2021-06-25T10:59:15.535" v="769"/>
          <ac:spMkLst>
            <pc:docMk/>
            <pc:sldMk cId="3742818682" sldId="344"/>
            <ac:spMk id="19" creationId="{00000000-0000-0000-0000-000000000000}"/>
          </ac:spMkLst>
        </pc:spChg>
        <pc:spChg chg="mod">
          <ac:chgData name="Caroline Prodger" userId="e4ef2e75-b60b-401b-8ebe-291bdcf405f4" providerId="ADAL" clId="{FEEE6990-EA72-4098-8811-8D95CF9E2288}" dt="2021-06-25T10:59:52.922" v="777" actId="1076"/>
          <ac:spMkLst>
            <pc:docMk/>
            <pc:sldMk cId="3742818682" sldId="344"/>
            <ac:spMk id="20" creationId="{00000000-0000-0000-0000-000000000000}"/>
          </ac:spMkLst>
        </pc:spChg>
        <pc:spChg chg="mod">
          <ac:chgData name="Caroline Prodger" userId="e4ef2e75-b60b-401b-8ebe-291bdcf405f4" providerId="ADAL" clId="{FEEE6990-EA72-4098-8811-8D95CF9E2288}" dt="2021-06-25T10:59:50.681" v="776" actId="1076"/>
          <ac:spMkLst>
            <pc:docMk/>
            <pc:sldMk cId="3742818682" sldId="344"/>
            <ac:spMk id="21" creationId="{00000000-0000-0000-0000-000000000000}"/>
          </ac:spMkLst>
        </pc:spChg>
      </pc:sldChg>
      <pc:sldChg chg="addSp modSp mod">
        <pc:chgData name="Caroline Prodger" userId="e4ef2e75-b60b-401b-8ebe-291bdcf405f4" providerId="ADAL" clId="{FEEE6990-EA72-4098-8811-8D95CF9E2288}" dt="2021-06-25T12:06:42.791" v="1718" actId="20577"/>
        <pc:sldMkLst>
          <pc:docMk/>
          <pc:sldMk cId="868049021" sldId="353"/>
        </pc:sldMkLst>
        <pc:spChg chg="mod">
          <ac:chgData name="Caroline Prodger" userId="e4ef2e75-b60b-401b-8ebe-291bdcf405f4" providerId="ADAL" clId="{FEEE6990-EA72-4098-8811-8D95CF9E2288}" dt="2021-06-25T11:09:47.710" v="906" actId="14100"/>
          <ac:spMkLst>
            <pc:docMk/>
            <pc:sldMk cId="868049021" sldId="353"/>
            <ac:spMk id="3" creationId="{AA7AFEFA-6C5D-410E-A00B-5A312CC0C54D}"/>
          </ac:spMkLst>
        </pc:spChg>
        <pc:spChg chg="add mod">
          <ac:chgData name="Caroline Prodger" userId="e4ef2e75-b60b-401b-8ebe-291bdcf405f4" providerId="ADAL" clId="{FEEE6990-EA72-4098-8811-8D95CF9E2288}" dt="2021-06-25T12:06:42.791" v="1718" actId="20577"/>
          <ac:spMkLst>
            <pc:docMk/>
            <pc:sldMk cId="868049021" sldId="353"/>
            <ac:spMk id="7" creationId="{1AD6B62F-4A36-4768-8CCE-54274F41AE12}"/>
          </ac:spMkLst>
        </pc:spChg>
        <pc:picChg chg="add mod">
          <ac:chgData name="Caroline Prodger" userId="e4ef2e75-b60b-401b-8ebe-291bdcf405f4" providerId="ADAL" clId="{FEEE6990-EA72-4098-8811-8D95CF9E2288}" dt="2021-06-25T11:09:57.113" v="911" actId="1076"/>
          <ac:picMkLst>
            <pc:docMk/>
            <pc:sldMk cId="868049021" sldId="353"/>
            <ac:picMk id="5" creationId="{DB60C6D4-4B24-47AA-9A72-F081C51AD004}"/>
          </ac:picMkLst>
        </pc:picChg>
      </pc:sldChg>
      <pc:sldChg chg="del">
        <pc:chgData name="Caroline Prodger" userId="e4ef2e75-b60b-401b-8ebe-291bdcf405f4" providerId="ADAL" clId="{FEEE6990-EA72-4098-8811-8D95CF9E2288}" dt="2021-06-25T10:43:35.956" v="721" actId="2696"/>
        <pc:sldMkLst>
          <pc:docMk/>
          <pc:sldMk cId="1004373261" sldId="353"/>
        </pc:sldMkLst>
      </pc:sldChg>
      <pc:sldChg chg="addSp modSp mod">
        <pc:chgData name="Caroline Prodger" userId="e4ef2e75-b60b-401b-8ebe-291bdcf405f4" providerId="ADAL" clId="{FEEE6990-EA72-4098-8811-8D95CF9E2288}" dt="2021-06-25T11:07:41.759" v="897" actId="962"/>
        <pc:sldMkLst>
          <pc:docMk/>
          <pc:sldMk cId="1530400674" sldId="354"/>
        </pc:sldMkLst>
        <pc:spChg chg="mod">
          <ac:chgData name="Caroline Prodger" userId="e4ef2e75-b60b-401b-8ebe-291bdcf405f4" providerId="ADAL" clId="{FEEE6990-EA72-4098-8811-8D95CF9E2288}" dt="2021-06-25T11:06:24.151" v="893" actId="20577"/>
          <ac:spMkLst>
            <pc:docMk/>
            <pc:sldMk cId="1530400674" sldId="354"/>
            <ac:spMk id="3" creationId="{AA7AFEFA-6C5D-410E-A00B-5A312CC0C54D}"/>
          </ac:spMkLst>
        </pc:spChg>
        <pc:picChg chg="add mod">
          <ac:chgData name="Caroline Prodger" userId="e4ef2e75-b60b-401b-8ebe-291bdcf405f4" providerId="ADAL" clId="{FEEE6990-EA72-4098-8811-8D95CF9E2288}" dt="2021-06-25T11:07:41.759" v="897" actId="962"/>
          <ac:picMkLst>
            <pc:docMk/>
            <pc:sldMk cId="1530400674" sldId="354"/>
            <ac:picMk id="5" creationId="{2CDC0D1A-DAFD-4763-BB6C-DEEA63598AFB}"/>
          </ac:picMkLst>
        </pc:picChg>
      </pc:sldChg>
      <pc:sldChg chg="del">
        <pc:chgData name="Caroline Prodger" userId="e4ef2e75-b60b-401b-8ebe-291bdcf405f4" providerId="ADAL" clId="{FEEE6990-EA72-4098-8811-8D95CF9E2288}" dt="2021-06-25T10:43:35.956" v="721" actId="2696"/>
        <pc:sldMkLst>
          <pc:docMk/>
          <pc:sldMk cId="4221303415" sldId="354"/>
        </pc:sldMkLst>
      </pc:sldChg>
      <pc:sldChg chg="addSp modSp mod delCm modCm">
        <pc:chgData name="Caroline Prodger" userId="e4ef2e75-b60b-401b-8ebe-291bdcf405f4" providerId="ADAL" clId="{FEEE6990-EA72-4098-8811-8D95CF9E2288}" dt="2021-06-25T10:13:58.169" v="349" actId="14100"/>
        <pc:sldMkLst>
          <pc:docMk/>
          <pc:sldMk cId="3534061389" sldId="355"/>
        </pc:sldMkLst>
        <pc:spChg chg="mod">
          <ac:chgData name="Caroline Prodger" userId="e4ef2e75-b60b-401b-8ebe-291bdcf405f4" providerId="ADAL" clId="{FEEE6990-EA72-4098-8811-8D95CF9E2288}" dt="2021-06-25T10:13:34.766" v="346" actId="14100"/>
          <ac:spMkLst>
            <pc:docMk/>
            <pc:sldMk cId="3534061389" sldId="355"/>
            <ac:spMk id="3" creationId="{5FEA72AD-0B18-4D64-AF22-C24F1D00AB42}"/>
          </ac:spMkLst>
        </pc:spChg>
        <pc:picChg chg="add mod">
          <ac:chgData name="Caroline Prodger" userId="e4ef2e75-b60b-401b-8ebe-291bdcf405f4" providerId="ADAL" clId="{FEEE6990-EA72-4098-8811-8D95CF9E2288}" dt="2021-06-25T10:13:58.169" v="349" actId="14100"/>
          <ac:picMkLst>
            <pc:docMk/>
            <pc:sldMk cId="3534061389" sldId="355"/>
            <ac:picMk id="5" creationId="{C33E42CD-7F3D-4979-AF55-3CF236B54ABF}"/>
          </ac:picMkLst>
        </pc:picChg>
      </pc:sldChg>
      <pc:sldChg chg="addSp modSp mod delCm">
        <pc:chgData name="Caroline Prodger" userId="e4ef2e75-b60b-401b-8ebe-291bdcf405f4" providerId="ADAL" clId="{FEEE6990-EA72-4098-8811-8D95CF9E2288}" dt="2021-06-25T10:29:39.336" v="502" actId="20577"/>
        <pc:sldMkLst>
          <pc:docMk/>
          <pc:sldMk cId="2294465881" sldId="356"/>
        </pc:sldMkLst>
        <pc:spChg chg="mod">
          <ac:chgData name="Caroline Prodger" userId="e4ef2e75-b60b-401b-8ebe-291bdcf405f4" providerId="ADAL" clId="{FEEE6990-EA72-4098-8811-8D95CF9E2288}" dt="2021-06-25T10:27:51.890" v="481" actId="14100"/>
          <ac:spMkLst>
            <pc:docMk/>
            <pc:sldMk cId="2294465881" sldId="356"/>
            <ac:spMk id="3" creationId="{5FEA72AD-0B18-4D64-AF22-C24F1D00AB42}"/>
          </ac:spMkLst>
        </pc:spChg>
        <pc:spChg chg="add mod">
          <ac:chgData name="Caroline Prodger" userId="e4ef2e75-b60b-401b-8ebe-291bdcf405f4" providerId="ADAL" clId="{FEEE6990-EA72-4098-8811-8D95CF9E2288}" dt="2021-06-25T10:29:39.336" v="502" actId="20577"/>
          <ac:spMkLst>
            <pc:docMk/>
            <pc:sldMk cId="2294465881" sldId="356"/>
            <ac:spMk id="5" creationId="{B1629845-BDA4-437A-A948-2D817CAB6653}"/>
          </ac:spMkLst>
        </pc:spChg>
        <pc:picChg chg="add mod">
          <ac:chgData name="Caroline Prodger" userId="e4ef2e75-b60b-401b-8ebe-291bdcf405f4" providerId="ADAL" clId="{FEEE6990-EA72-4098-8811-8D95CF9E2288}" dt="2021-06-25T10:28:38.847" v="494" actId="14100"/>
          <ac:picMkLst>
            <pc:docMk/>
            <pc:sldMk cId="2294465881" sldId="356"/>
            <ac:picMk id="7" creationId="{8E818252-4B73-4D74-83C6-D5F4EE10A7DC}"/>
          </ac:picMkLst>
        </pc:picChg>
      </pc:sldChg>
      <pc:sldChg chg="addSp modSp mod delCm">
        <pc:chgData name="Caroline Prodger" userId="e4ef2e75-b60b-401b-8ebe-291bdcf405f4" providerId="ADAL" clId="{FEEE6990-EA72-4098-8811-8D95CF9E2288}" dt="2021-06-25T10:40:00.262" v="689" actId="27614"/>
        <pc:sldMkLst>
          <pc:docMk/>
          <pc:sldMk cId="3496356686" sldId="357"/>
        </pc:sldMkLst>
        <pc:spChg chg="mod">
          <ac:chgData name="Caroline Prodger" userId="e4ef2e75-b60b-401b-8ebe-291bdcf405f4" providerId="ADAL" clId="{FEEE6990-EA72-4098-8811-8D95CF9E2288}" dt="2021-06-25T10:38:27.739" v="686" actId="20577"/>
          <ac:spMkLst>
            <pc:docMk/>
            <pc:sldMk cId="3496356686" sldId="357"/>
            <ac:spMk id="3" creationId="{5AEA9A18-6E1B-4555-BB17-CCF78D9CA2D8}"/>
          </ac:spMkLst>
        </pc:spChg>
        <pc:picChg chg="add mod">
          <ac:chgData name="Caroline Prodger" userId="e4ef2e75-b60b-401b-8ebe-291bdcf405f4" providerId="ADAL" clId="{FEEE6990-EA72-4098-8811-8D95CF9E2288}" dt="2021-06-25T10:33:54.108" v="572" actId="1076"/>
          <ac:picMkLst>
            <pc:docMk/>
            <pc:sldMk cId="3496356686" sldId="357"/>
            <ac:picMk id="5" creationId="{148AA290-FFCB-4F8E-8244-F62283D4ECBB}"/>
          </ac:picMkLst>
        </pc:picChg>
        <pc:picChg chg="add mod">
          <ac:chgData name="Caroline Prodger" userId="e4ef2e75-b60b-401b-8ebe-291bdcf405f4" providerId="ADAL" clId="{FEEE6990-EA72-4098-8811-8D95CF9E2288}" dt="2021-06-25T10:40:00.262" v="689" actId="27614"/>
          <ac:picMkLst>
            <pc:docMk/>
            <pc:sldMk cId="3496356686" sldId="357"/>
            <ac:picMk id="7" creationId="{D14FAF20-47EA-4864-A97A-6CEFC9BD69F3}"/>
          </ac:picMkLst>
        </pc:picChg>
      </pc:sldChg>
      <pc:sldChg chg="del">
        <pc:chgData name="Caroline Prodger" userId="e4ef2e75-b60b-401b-8ebe-291bdcf405f4" providerId="ADAL" clId="{FEEE6990-EA72-4098-8811-8D95CF9E2288}" dt="2021-06-25T10:43:35.956" v="721" actId="2696"/>
        <pc:sldMkLst>
          <pc:docMk/>
          <pc:sldMk cId="1146756437" sldId="359"/>
        </pc:sldMkLst>
      </pc:sldChg>
      <pc:sldChg chg="addSp delSp modSp mod">
        <pc:chgData name="Caroline Prodger" userId="e4ef2e75-b60b-401b-8ebe-291bdcf405f4" providerId="ADAL" clId="{FEEE6990-EA72-4098-8811-8D95CF9E2288}" dt="2021-06-25T11:13:23.733" v="918" actId="14100"/>
        <pc:sldMkLst>
          <pc:docMk/>
          <pc:sldMk cId="2649145614" sldId="359"/>
        </pc:sldMkLst>
        <pc:spChg chg="mod">
          <ac:chgData name="Caroline Prodger" userId="e4ef2e75-b60b-401b-8ebe-291bdcf405f4" providerId="ADAL" clId="{FEEE6990-EA72-4098-8811-8D95CF9E2288}" dt="2021-06-25T11:13:23.733" v="918" actId="14100"/>
          <ac:spMkLst>
            <pc:docMk/>
            <pc:sldMk cId="2649145614" sldId="359"/>
            <ac:spMk id="3" creationId="{AA7AFEFA-6C5D-410E-A00B-5A312CC0C54D}"/>
          </ac:spMkLst>
        </pc:spChg>
        <pc:picChg chg="add del mod">
          <ac:chgData name="Caroline Prodger" userId="e4ef2e75-b60b-401b-8ebe-291bdcf405f4" providerId="ADAL" clId="{FEEE6990-EA72-4098-8811-8D95CF9E2288}" dt="2021-06-25T11:13:19.516" v="917" actId="478"/>
          <ac:picMkLst>
            <pc:docMk/>
            <pc:sldMk cId="2649145614" sldId="359"/>
            <ac:picMk id="5" creationId="{7AC2E87A-489A-444F-B24D-6B4D329DE749}"/>
          </ac:picMkLst>
        </pc:picChg>
      </pc:sldChg>
      <pc:sldChg chg="del">
        <pc:chgData name="Caroline Prodger" userId="e4ef2e75-b60b-401b-8ebe-291bdcf405f4" providerId="ADAL" clId="{FEEE6990-EA72-4098-8811-8D95CF9E2288}" dt="2021-06-25T10:43:35.956" v="721" actId="2696"/>
        <pc:sldMkLst>
          <pc:docMk/>
          <pc:sldMk cId="751444360" sldId="360"/>
        </pc:sldMkLst>
      </pc:sldChg>
      <pc:sldChg chg="modSp mod">
        <pc:chgData name="Caroline Prodger" userId="e4ef2e75-b60b-401b-8ebe-291bdcf405f4" providerId="ADAL" clId="{FEEE6990-EA72-4098-8811-8D95CF9E2288}" dt="2021-06-25T11:05:28.439" v="874" actId="20577"/>
        <pc:sldMkLst>
          <pc:docMk/>
          <pc:sldMk cId="2328785606" sldId="360"/>
        </pc:sldMkLst>
        <pc:spChg chg="mod">
          <ac:chgData name="Caroline Prodger" userId="e4ef2e75-b60b-401b-8ebe-291bdcf405f4" providerId="ADAL" clId="{FEEE6990-EA72-4098-8811-8D95CF9E2288}" dt="2021-06-25T11:05:28.439" v="874" actId="20577"/>
          <ac:spMkLst>
            <pc:docMk/>
            <pc:sldMk cId="2328785606" sldId="360"/>
            <ac:spMk id="3" creationId="{4AFBF710-3A86-41EF-B179-35E5CAE1699B}"/>
          </ac:spMkLst>
        </pc:spChg>
      </pc:sldChg>
      <pc:sldChg chg="modSp new mod">
        <pc:chgData name="Caroline Prodger" userId="e4ef2e75-b60b-401b-8ebe-291bdcf405f4" providerId="ADAL" clId="{FEEE6990-EA72-4098-8811-8D95CF9E2288}" dt="2021-06-25T10:06:05.710" v="196" actId="12"/>
        <pc:sldMkLst>
          <pc:docMk/>
          <pc:sldMk cId="2314577103" sldId="361"/>
        </pc:sldMkLst>
        <pc:spChg chg="mod">
          <ac:chgData name="Caroline Prodger" userId="e4ef2e75-b60b-401b-8ebe-291bdcf405f4" providerId="ADAL" clId="{FEEE6990-EA72-4098-8811-8D95CF9E2288}" dt="2021-06-25T10:03:00.228" v="5" actId="20578"/>
          <ac:spMkLst>
            <pc:docMk/>
            <pc:sldMk cId="2314577103" sldId="361"/>
            <ac:spMk id="2" creationId="{A08DED3C-7BC7-44AA-AA3E-B0863EAA6B4A}"/>
          </ac:spMkLst>
        </pc:spChg>
        <pc:spChg chg="mod">
          <ac:chgData name="Caroline Prodger" userId="e4ef2e75-b60b-401b-8ebe-291bdcf405f4" providerId="ADAL" clId="{FEEE6990-EA72-4098-8811-8D95CF9E2288}" dt="2021-06-25T10:06:05.710" v="196" actId="12"/>
          <ac:spMkLst>
            <pc:docMk/>
            <pc:sldMk cId="2314577103" sldId="361"/>
            <ac:spMk id="3" creationId="{D376B054-48DA-4A6B-BD33-4E165239810F}"/>
          </ac:spMkLst>
        </pc:spChg>
      </pc:sldChg>
      <pc:sldChg chg="modSp new del mod">
        <pc:chgData name="Caroline Prodger" userId="e4ef2e75-b60b-401b-8ebe-291bdcf405f4" providerId="ADAL" clId="{FEEE6990-EA72-4098-8811-8D95CF9E2288}" dt="2021-06-25T11:01:47.395" v="844" actId="2696"/>
        <pc:sldMkLst>
          <pc:docMk/>
          <pc:sldMk cId="4225808057" sldId="362"/>
        </pc:sldMkLst>
        <pc:spChg chg="mod">
          <ac:chgData name="Caroline Prodger" userId="e4ef2e75-b60b-401b-8ebe-291bdcf405f4" providerId="ADAL" clId="{FEEE6990-EA72-4098-8811-8D95CF9E2288}" dt="2021-06-25T10:41:41.092" v="720" actId="20577"/>
          <ac:spMkLst>
            <pc:docMk/>
            <pc:sldMk cId="4225808057" sldId="362"/>
            <ac:spMk id="2" creationId="{2C60F4DA-C395-42CA-AD94-82716027F5AC}"/>
          </ac:spMkLst>
        </pc:spChg>
        <pc:spChg chg="mod">
          <ac:chgData name="Caroline Prodger" userId="e4ef2e75-b60b-401b-8ebe-291bdcf405f4" providerId="ADAL" clId="{FEEE6990-EA72-4098-8811-8D95CF9E2288}" dt="2021-06-25T10:56:54.136" v="740"/>
          <ac:spMkLst>
            <pc:docMk/>
            <pc:sldMk cId="4225808057" sldId="362"/>
            <ac:spMk id="3" creationId="{B64C2A65-BA4E-4B5C-937D-AD90C7BF42D9}"/>
          </ac:spMkLst>
        </pc:spChg>
      </pc:sldChg>
      <pc:sldChg chg="modSp mod delCm">
        <pc:chgData name="Caroline Prodger" userId="e4ef2e75-b60b-401b-8ebe-291bdcf405f4" providerId="ADAL" clId="{FEEE6990-EA72-4098-8811-8D95CF9E2288}" dt="2021-06-25T11:03:09.666" v="857" actId="1076"/>
        <pc:sldMkLst>
          <pc:docMk/>
          <pc:sldMk cId="736331433" sldId="363"/>
        </pc:sldMkLst>
        <pc:spChg chg="mod">
          <ac:chgData name="Caroline Prodger" userId="e4ef2e75-b60b-401b-8ebe-291bdcf405f4" providerId="ADAL" clId="{FEEE6990-EA72-4098-8811-8D95CF9E2288}" dt="2021-06-25T10:55:09.034" v="731" actId="20577"/>
          <ac:spMkLst>
            <pc:docMk/>
            <pc:sldMk cId="736331433" sldId="363"/>
            <ac:spMk id="4" creationId="{00000000-0000-0000-0000-000000000000}"/>
          </ac:spMkLst>
        </pc:spChg>
        <pc:spChg chg="mod">
          <ac:chgData name="Caroline Prodger" userId="e4ef2e75-b60b-401b-8ebe-291bdcf405f4" providerId="ADAL" clId="{FEEE6990-EA72-4098-8811-8D95CF9E2288}" dt="2021-06-25T11:03:05.230" v="855" actId="1076"/>
          <ac:spMkLst>
            <pc:docMk/>
            <pc:sldMk cId="736331433" sldId="363"/>
            <ac:spMk id="9" creationId="{00000000-0000-0000-0000-000000000000}"/>
          </ac:spMkLst>
        </pc:spChg>
        <pc:spChg chg="mod">
          <ac:chgData name="Caroline Prodger" userId="e4ef2e75-b60b-401b-8ebe-291bdcf405f4" providerId="ADAL" clId="{FEEE6990-EA72-4098-8811-8D95CF9E2288}" dt="2021-06-25T11:03:03.289" v="854" actId="1076"/>
          <ac:spMkLst>
            <pc:docMk/>
            <pc:sldMk cId="736331433" sldId="363"/>
            <ac:spMk id="12" creationId="{00000000-0000-0000-0000-000000000000}"/>
          </ac:spMkLst>
        </pc:spChg>
        <pc:spChg chg="mod">
          <ac:chgData name="Caroline Prodger" userId="e4ef2e75-b60b-401b-8ebe-291bdcf405f4" providerId="ADAL" clId="{FEEE6990-EA72-4098-8811-8D95CF9E2288}" dt="2021-06-25T11:03:07.001" v="856" actId="1076"/>
          <ac:spMkLst>
            <pc:docMk/>
            <pc:sldMk cId="736331433" sldId="363"/>
            <ac:spMk id="15" creationId="{00000000-0000-0000-0000-000000000000}"/>
          </ac:spMkLst>
        </pc:spChg>
        <pc:spChg chg="mod">
          <ac:chgData name="Caroline Prodger" userId="e4ef2e75-b60b-401b-8ebe-291bdcf405f4" providerId="ADAL" clId="{FEEE6990-EA72-4098-8811-8D95CF9E2288}" dt="2021-06-25T11:03:09.666" v="857" actId="1076"/>
          <ac:spMkLst>
            <pc:docMk/>
            <pc:sldMk cId="736331433" sldId="363"/>
            <ac:spMk id="16" creationId="{00000000-0000-0000-0000-000000000000}"/>
          </ac:spMkLst>
        </pc:spChg>
      </pc:sldChg>
      <pc:sldChg chg="new del">
        <pc:chgData name="Caroline Prodger" userId="e4ef2e75-b60b-401b-8ebe-291bdcf405f4" providerId="ADAL" clId="{FEEE6990-EA72-4098-8811-8D95CF9E2288}" dt="2021-06-25T10:54:47.955" v="723" actId="47"/>
        <pc:sldMkLst>
          <pc:docMk/>
          <pc:sldMk cId="3441363347" sldId="363"/>
        </pc:sldMkLst>
      </pc:sldChg>
      <pc:sldChg chg="modSp mod delCm">
        <pc:chgData name="Caroline Prodger" userId="e4ef2e75-b60b-401b-8ebe-291bdcf405f4" providerId="ADAL" clId="{FEEE6990-EA72-4098-8811-8D95CF9E2288}" dt="2021-06-25T10:57:33.431" v="756" actId="20577"/>
        <pc:sldMkLst>
          <pc:docMk/>
          <pc:sldMk cId="3732901144" sldId="364"/>
        </pc:sldMkLst>
        <pc:spChg chg="mod">
          <ac:chgData name="Caroline Prodger" userId="e4ef2e75-b60b-401b-8ebe-291bdcf405f4" providerId="ADAL" clId="{FEEE6990-EA72-4098-8811-8D95CF9E2288}" dt="2021-06-25T10:57:33.431" v="756" actId="20577"/>
          <ac:spMkLst>
            <pc:docMk/>
            <pc:sldMk cId="3732901144" sldId="364"/>
            <ac:spMk id="25" creationId="{00000000-0000-0000-0000-000000000000}"/>
          </ac:spMkLst>
        </pc:spChg>
      </pc:sldChg>
      <pc:sldChg chg="del">
        <pc:chgData name="Caroline Prodger" userId="e4ef2e75-b60b-401b-8ebe-291bdcf405f4" providerId="ADAL" clId="{FEEE6990-EA72-4098-8811-8D95CF9E2288}" dt="2021-06-25T11:01:54.096" v="845" actId="2696"/>
        <pc:sldMkLst>
          <pc:docMk/>
          <pc:sldMk cId="3577236401" sldId="365"/>
        </pc:sldMkLst>
      </pc:sldChg>
      <pc:sldChg chg="delSp modSp mod modNotesTx">
        <pc:chgData name="Caroline Prodger" userId="e4ef2e75-b60b-401b-8ebe-291bdcf405f4" providerId="ADAL" clId="{FEEE6990-EA72-4098-8811-8D95CF9E2288}" dt="2021-06-25T11:25:07.817" v="951" actId="20577"/>
        <pc:sldMkLst>
          <pc:docMk/>
          <pc:sldMk cId="618580887" sldId="368"/>
        </pc:sldMkLst>
        <pc:spChg chg="mod">
          <ac:chgData name="Caroline Prodger" userId="e4ef2e75-b60b-401b-8ebe-291bdcf405f4" providerId="ADAL" clId="{FEEE6990-EA72-4098-8811-8D95CF9E2288}" dt="2021-06-25T11:02:45.160" v="852" actId="1076"/>
          <ac:spMkLst>
            <pc:docMk/>
            <pc:sldMk cId="618580887" sldId="368"/>
            <ac:spMk id="5" creationId="{00000000-0000-0000-0000-000000000000}"/>
          </ac:spMkLst>
        </pc:spChg>
        <pc:spChg chg="mod">
          <ac:chgData name="Caroline Prodger" userId="e4ef2e75-b60b-401b-8ebe-291bdcf405f4" providerId="ADAL" clId="{FEEE6990-EA72-4098-8811-8D95CF9E2288}" dt="2021-06-25T11:02:42.823" v="851" actId="1076"/>
          <ac:spMkLst>
            <pc:docMk/>
            <pc:sldMk cId="618580887" sldId="368"/>
            <ac:spMk id="6" creationId="{00000000-0000-0000-0000-000000000000}"/>
          </ac:spMkLst>
        </pc:spChg>
        <pc:spChg chg="mod">
          <ac:chgData name="Caroline Prodger" userId="e4ef2e75-b60b-401b-8ebe-291bdcf405f4" providerId="ADAL" clId="{FEEE6990-EA72-4098-8811-8D95CF9E2288}" dt="2021-06-25T11:02:53.830" v="853" actId="1076"/>
          <ac:spMkLst>
            <pc:docMk/>
            <pc:sldMk cId="618580887" sldId="368"/>
            <ac:spMk id="7" creationId="{00000000-0000-0000-0000-000000000000}"/>
          </ac:spMkLst>
        </pc:spChg>
        <pc:spChg chg="del">
          <ac:chgData name="Caroline Prodger" userId="e4ef2e75-b60b-401b-8ebe-291bdcf405f4" providerId="ADAL" clId="{FEEE6990-EA72-4098-8811-8D95CF9E2288}" dt="2021-06-25T11:02:27.635" v="846" actId="478"/>
          <ac:spMkLst>
            <pc:docMk/>
            <pc:sldMk cId="618580887" sldId="368"/>
            <ac:spMk id="10" creationId="{00000000-0000-0000-0000-000000000000}"/>
          </ac:spMkLst>
        </pc:spChg>
        <pc:spChg chg="mod">
          <ac:chgData name="Caroline Prodger" userId="e4ef2e75-b60b-401b-8ebe-291bdcf405f4" providerId="ADAL" clId="{FEEE6990-EA72-4098-8811-8D95CF9E2288}" dt="2021-06-25T11:02:33.420" v="847" actId="1076"/>
          <ac:spMkLst>
            <pc:docMk/>
            <pc:sldMk cId="618580887" sldId="368"/>
            <ac:spMk id="14" creationId="{00000000-0000-0000-0000-000000000000}"/>
          </ac:spMkLst>
        </pc:spChg>
      </pc:sldChg>
      <pc:sldChg chg="modSp mod modNotesTx">
        <pc:chgData name="Caroline Prodger" userId="e4ef2e75-b60b-401b-8ebe-291bdcf405f4" providerId="ADAL" clId="{FEEE6990-EA72-4098-8811-8D95CF9E2288}" dt="2021-06-25T11:05:40.531" v="877" actId="313"/>
        <pc:sldMkLst>
          <pc:docMk/>
          <pc:sldMk cId="2320972006" sldId="369"/>
        </pc:sldMkLst>
        <pc:spChg chg="mod">
          <ac:chgData name="Caroline Prodger" userId="e4ef2e75-b60b-401b-8ebe-291bdcf405f4" providerId="ADAL" clId="{FEEE6990-EA72-4098-8811-8D95CF9E2288}" dt="2021-06-25T11:05:40.531" v="877" actId="313"/>
          <ac:spMkLst>
            <pc:docMk/>
            <pc:sldMk cId="2320972006" sldId="369"/>
            <ac:spMk id="3" creationId="{4AFBF710-3A86-41EF-B179-35E5CAE1699B}"/>
          </ac:spMkLst>
        </pc:spChg>
      </pc:sldChg>
      <pc:sldChg chg="addSp modSp new mod">
        <pc:chgData name="Caroline Prodger" userId="e4ef2e75-b60b-401b-8ebe-291bdcf405f4" providerId="ADAL" clId="{FEEE6990-EA72-4098-8811-8D95CF9E2288}" dt="2021-06-25T11:33:07.283" v="1381" actId="27614"/>
        <pc:sldMkLst>
          <pc:docMk/>
          <pc:sldMk cId="835082257" sldId="370"/>
        </pc:sldMkLst>
        <pc:spChg chg="mod">
          <ac:chgData name="Caroline Prodger" userId="e4ef2e75-b60b-401b-8ebe-291bdcf405f4" providerId="ADAL" clId="{FEEE6990-EA72-4098-8811-8D95CF9E2288}" dt="2021-06-25T11:29:15.001" v="1123" actId="20577"/>
          <ac:spMkLst>
            <pc:docMk/>
            <pc:sldMk cId="835082257" sldId="370"/>
            <ac:spMk id="2" creationId="{4AD634C0-05CB-44FA-A3AA-5AC860025303}"/>
          </ac:spMkLst>
        </pc:spChg>
        <pc:spChg chg="mod">
          <ac:chgData name="Caroline Prodger" userId="e4ef2e75-b60b-401b-8ebe-291bdcf405f4" providerId="ADAL" clId="{FEEE6990-EA72-4098-8811-8D95CF9E2288}" dt="2021-06-25T11:31:40.379" v="1378" actId="12"/>
          <ac:spMkLst>
            <pc:docMk/>
            <pc:sldMk cId="835082257" sldId="370"/>
            <ac:spMk id="3" creationId="{4C80D749-CEBD-4E10-8F3F-F39ED59C2CCD}"/>
          </ac:spMkLst>
        </pc:spChg>
        <pc:picChg chg="add mod">
          <ac:chgData name="Caroline Prodger" userId="e4ef2e75-b60b-401b-8ebe-291bdcf405f4" providerId="ADAL" clId="{FEEE6990-EA72-4098-8811-8D95CF9E2288}" dt="2021-06-25T11:33:07.283" v="1381" actId="27614"/>
          <ac:picMkLst>
            <pc:docMk/>
            <pc:sldMk cId="835082257" sldId="370"/>
            <ac:picMk id="5" creationId="{E085D890-BF44-401F-A5FF-EB4DBB0F28E8}"/>
          </ac:picMkLst>
        </pc:picChg>
      </pc:sldChg>
      <pc:sldChg chg="modSp new del mod">
        <pc:chgData name="Caroline Prodger" userId="e4ef2e75-b60b-401b-8ebe-291bdcf405f4" providerId="ADAL" clId="{FEEE6990-EA72-4098-8811-8D95CF9E2288}" dt="2021-06-25T11:29:00.992" v="1079" actId="2696"/>
        <pc:sldMkLst>
          <pc:docMk/>
          <pc:sldMk cId="3794999012" sldId="370"/>
        </pc:sldMkLst>
        <pc:spChg chg="mod">
          <ac:chgData name="Caroline Prodger" userId="e4ef2e75-b60b-401b-8ebe-291bdcf405f4" providerId="ADAL" clId="{FEEE6990-EA72-4098-8811-8D95CF9E2288}" dt="2021-06-25T11:28:10.149" v="997" actId="20577"/>
          <ac:spMkLst>
            <pc:docMk/>
            <pc:sldMk cId="3794999012" sldId="370"/>
            <ac:spMk id="2" creationId="{D9D3C25C-B717-41F1-AC74-A93B1F0F6688}"/>
          </ac:spMkLst>
        </pc:spChg>
        <pc:spChg chg="mod">
          <ac:chgData name="Caroline Prodger" userId="e4ef2e75-b60b-401b-8ebe-291bdcf405f4" providerId="ADAL" clId="{FEEE6990-EA72-4098-8811-8D95CF9E2288}" dt="2021-06-25T11:28:58.670" v="1078" actId="20577"/>
          <ac:spMkLst>
            <pc:docMk/>
            <pc:sldMk cId="3794999012" sldId="370"/>
            <ac:spMk id="3" creationId="{09E2CF2B-897E-4A8E-B11F-C13FDEF56544}"/>
          </ac:spMkLst>
        </pc:spChg>
      </pc:sldChg>
      <pc:sldChg chg="addSp delSp modSp mod modAnim">
        <pc:chgData name="Caroline Prodger" userId="e4ef2e75-b60b-401b-8ebe-291bdcf405f4" providerId="ADAL" clId="{FEEE6990-EA72-4098-8811-8D95CF9E2288}" dt="2021-06-25T11:48:52.200" v="1564" actId="1076"/>
        <pc:sldMkLst>
          <pc:docMk/>
          <pc:sldMk cId="0" sldId="371"/>
        </pc:sldMkLst>
        <pc:spChg chg="add del mod">
          <ac:chgData name="Caroline Prodger" userId="e4ef2e75-b60b-401b-8ebe-291bdcf405f4" providerId="ADAL" clId="{FEEE6990-EA72-4098-8811-8D95CF9E2288}" dt="2021-06-25T11:48:14.870" v="1542" actId="21"/>
          <ac:spMkLst>
            <pc:docMk/>
            <pc:sldMk cId="0" sldId="371"/>
            <ac:spMk id="6" creationId="{D48C8BD3-EE78-421A-B86B-1919C9544E17}"/>
          </ac:spMkLst>
        </pc:spChg>
        <pc:spChg chg="mod">
          <ac:chgData name="Caroline Prodger" userId="e4ef2e75-b60b-401b-8ebe-291bdcf405f4" providerId="ADAL" clId="{FEEE6990-EA72-4098-8811-8D95CF9E2288}" dt="2021-06-25T11:45:40.516" v="1430" actId="20577"/>
          <ac:spMkLst>
            <pc:docMk/>
            <pc:sldMk cId="0" sldId="371"/>
            <ac:spMk id="3075" creationId="{00000000-0000-0000-0000-000000000000}"/>
          </ac:spMkLst>
        </pc:spChg>
        <pc:graphicFrameChg chg="add mod modGraphic">
          <ac:chgData name="Caroline Prodger" userId="e4ef2e75-b60b-401b-8ebe-291bdcf405f4" providerId="ADAL" clId="{FEEE6990-EA72-4098-8811-8D95CF9E2288}" dt="2021-06-25T11:48:52.200" v="1564" actId="1076"/>
          <ac:graphicFrameMkLst>
            <pc:docMk/>
            <pc:sldMk cId="0" sldId="371"/>
            <ac:graphicFrameMk id="2" creationId="{63A8A2DD-A05D-42BA-993A-DBE3DFA095C1}"/>
          </ac:graphicFrameMkLst>
        </pc:graphicFrameChg>
      </pc:sldChg>
      <pc:sldChg chg="modSp new del mod">
        <pc:chgData name="Caroline Prodger" userId="e4ef2e75-b60b-401b-8ebe-291bdcf405f4" providerId="ADAL" clId="{FEEE6990-EA72-4098-8811-8D95CF9E2288}" dt="2021-06-25T11:41:04.310" v="1389" actId="2696"/>
        <pc:sldMkLst>
          <pc:docMk/>
          <pc:sldMk cId="2020207248" sldId="371"/>
        </pc:sldMkLst>
        <pc:spChg chg="mod">
          <ac:chgData name="Caroline Prodger" userId="e4ef2e75-b60b-401b-8ebe-291bdcf405f4" providerId="ADAL" clId="{FEEE6990-EA72-4098-8811-8D95CF9E2288}" dt="2021-06-25T11:36:38.949" v="1388" actId="20577"/>
          <ac:spMkLst>
            <pc:docMk/>
            <pc:sldMk cId="2020207248" sldId="371"/>
            <ac:spMk id="2" creationId="{24157F44-7C85-47AB-BAB1-0C8E04B788F9}"/>
          </ac:spMkLst>
        </pc:spChg>
      </pc:sldChg>
      <pc:sldChg chg="del">
        <pc:chgData name="Caroline Prodger" userId="e4ef2e75-b60b-401b-8ebe-291bdcf405f4" providerId="ADAL" clId="{FEEE6990-EA72-4098-8811-8D95CF9E2288}" dt="2021-06-25T11:41:42.917" v="1390" actId="2696"/>
        <pc:sldMkLst>
          <pc:docMk/>
          <pc:sldMk cId="2529670508" sldId="371"/>
        </pc:sldMkLst>
      </pc:sldChg>
      <pc:sldChg chg="add del">
        <pc:chgData name="Caroline Prodger" userId="e4ef2e75-b60b-401b-8ebe-291bdcf405f4" providerId="ADAL" clId="{FEEE6990-EA72-4098-8811-8D95CF9E2288}" dt="2021-06-25T11:31:12.299" v="1355" actId="2696"/>
        <pc:sldMkLst>
          <pc:docMk/>
          <pc:sldMk cId="2929378673" sldId="371"/>
        </pc:sldMkLst>
      </pc:sldChg>
      <pc:sldChg chg="modSp del mod">
        <pc:chgData name="Caroline Prodger" userId="e4ef2e75-b60b-401b-8ebe-291bdcf405f4" providerId="ADAL" clId="{FEEE6990-EA72-4098-8811-8D95CF9E2288}" dt="2021-06-25T11:44:53.289" v="1402" actId="2696"/>
        <pc:sldMkLst>
          <pc:docMk/>
          <pc:sldMk cId="1915697169" sldId="372"/>
        </pc:sldMkLst>
        <pc:spChg chg="mod">
          <ac:chgData name="Caroline Prodger" userId="e4ef2e75-b60b-401b-8ebe-291bdcf405f4" providerId="ADAL" clId="{FEEE6990-EA72-4098-8811-8D95CF9E2288}" dt="2021-06-25T11:44:41.001" v="1394" actId="21"/>
          <ac:spMkLst>
            <pc:docMk/>
            <pc:sldMk cId="1915697169" sldId="372"/>
            <ac:spMk id="3075" creationId="{00000000-0000-0000-0000-000000000000}"/>
          </ac:spMkLst>
        </pc:spChg>
      </pc:sldChg>
      <pc:sldChg chg="addSp delSp modSp new mod modAnim">
        <pc:chgData name="Caroline Prodger" userId="e4ef2e75-b60b-401b-8ebe-291bdcf405f4" providerId="ADAL" clId="{FEEE6990-EA72-4098-8811-8D95CF9E2288}" dt="2021-06-25T11:50:57.641" v="1593" actId="1076"/>
        <pc:sldMkLst>
          <pc:docMk/>
          <pc:sldMk cId="2429472870" sldId="372"/>
        </pc:sldMkLst>
        <pc:spChg chg="mod">
          <ac:chgData name="Caroline Prodger" userId="e4ef2e75-b60b-401b-8ebe-291bdcf405f4" providerId="ADAL" clId="{FEEE6990-EA72-4098-8811-8D95CF9E2288}" dt="2021-06-25T11:48:33.492" v="1559" actId="20577"/>
          <ac:spMkLst>
            <pc:docMk/>
            <pc:sldMk cId="2429472870" sldId="372"/>
            <ac:spMk id="2" creationId="{04165257-F854-44EA-9D1A-21CE6427C813}"/>
          </ac:spMkLst>
        </pc:spChg>
        <pc:spChg chg="del">
          <ac:chgData name="Caroline Prodger" userId="e4ef2e75-b60b-401b-8ebe-291bdcf405f4" providerId="ADAL" clId="{FEEE6990-EA72-4098-8811-8D95CF9E2288}" dt="2021-06-25T11:48:22.154" v="1545" actId="478"/>
          <ac:spMkLst>
            <pc:docMk/>
            <pc:sldMk cId="2429472870" sldId="372"/>
            <ac:spMk id="3" creationId="{B551A2EA-9A58-4DA3-B0FA-5186757E154B}"/>
          </ac:spMkLst>
        </pc:spChg>
        <pc:spChg chg="add mod">
          <ac:chgData name="Caroline Prodger" userId="e4ef2e75-b60b-401b-8ebe-291bdcf405f4" providerId="ADAL" clId="{FEEE6990-EA72-4098-8811-8D95CF9E2288}" dt="2021-06-25T11:48:46.426" v="1562" actId="1076"/>
          <ac:spMkLst>
            <pc:docMk/>
            <pc:sldMk cId="2429472870" sldId="372"/>
            <ac:spMk id="4" creationId="{382FE3AC-E13E-48C9-99FD-D17D8F7DEC2E}"/>
          </ac:spMkLst>
        </pc:spChg>
        <pc:spChg chg="add mod">
          <ac:chgData name="Caroline Prodger" userId="e4ef2e75-b60b-401b-8ebe-291bdcf405f4" providerId="ADAL" clId="{FEEE6990-EA72-4098-8811-8D95CF9E2288}" dt="2021-06-25T11:50:00.875" v="1583" actId="1076"/>
          <ac:spMkLst>
            <pc:docMk/>
            <pc:sldMk cId="2429472870" sldId="372"/>
            <ac:spMk id="6" creationId="{B38C98F6-1919-4AB5-A44B-6D30174BFFCC}"/>
          </ac:spMkLst>
        </pc:spChg>
        <pc:spChg chg="add mod">
          <ac:chgData name="Caroline Prodger" userId="e4ef2e75-b60b-401b-8ebe-291bdcf405f4" providerId="ADAL" clId="{FEEE6990-EA72-4098-8811-8D95CF9E2288}" dt="2021-06-25T11:50:57.641" v="1593" actId="1076"/>
          <ac:spMkLst>
            <pc:docMk/>
            <pc:sldMk cId="2429472870" sldId="372"/>
            <ac:spMk id="8" creationId="{074F45BD-0D85-41F1-B232-987695C72192}"/>
          </ac:spMkLst>
        </pc:spChg>
        <pc:picChg chg="add mod">
          <ac:chgData name="Caroline Prodger" userId="e4ef2e75-b60b-401b-8ebe-291bdcf405f4" providerId="ADAL" clId="{FEEE6990-EA72-4098-8811-8D95CF9E2288}" dt="2021-06-25T11:49:58.252" v="1582" actId="1076"/>
          <ac:picMkLst>
            <pc:docMk/>
            <pc:sldMk cId="2429472870" sldId="372"/>
            <ac:picMk id="5" creationId="{01B29159-7694-4523-8D53-32D1C6A336BA}"/>
          </ac:picMkLst>
        </pc:picChg>
        <pc:picChg chg="add mod">
          <ac:chgData name="Caroline Prodger" userId="e4ef2e75-b60b-401b-8ebe-291bdcf405f4" providerId="ADAL" clId="{FEEE6990-EA72-4098-8811-8D95CF9E2288}" dt="2021-06-25T11:50:43.752" v="1587" actId="1076"/>
          <ac:picMkLst>
            <pc:docMk/>
            <pc:sldMk cId="2429472870" sldId="372"/>
            <ac:picMk id="7" creationId="{A379ECC3-E4A4-41FE-B098-5D94DA6A0E1C}"/>
          </ac:picMkLst>
        </pc:picChg>
      </pc:sldChg>
      <pc:sldChg chg="addSp modSp mod modAnim">
        <pc:chgData name="Caroline Prodger" userId="e4ef2e75-b60b-401b-8ebe-291bdcf405f4" providerId="ADAL" clId="{FEEE6990-EA72-4098-8811-8D95CF9E2288}" dt="2021-06-25T11:54:36.454" v="1613" actId="207"/>
        <pc:sldMkLst>
          <pc:docMk/>
          <pc:sldMk cId="809871268" sldId="373"/>
        </pc:sldMkLst>
        <pc:spChg chg="add mod">
          <ac:chgData name="Caroline Prodger" userId="e4ef2e75-b60b-401b-8ebe-291bdcf405f4" providerId="ADAL" clId="{FEEE6990-EA72-4098-8811-8D95CF9E2288}" dt="2021-06-25T11:54:36.454" v="1613" actId="207"/>
          <ac:spMkLst>
            <pc:docMk/>
            <pc:sldMk cId="809871268" sldId="373"/>
            <ac:spMk id="6" creationId="{D1779CBB-C8DA-4759-9F54-FDE0EE3237F9}"/>
          </ac:spMkLst>
        </pc:spChg>
        <pc:spChg chg="mod">
          <ac:chgData name="Caroline Prodger" userId="e4ef2e75-b60b-401b-8ebe-291bdcf405f4" providerId="ADAL" clId="{FEEE6990-EA72-4098-8811-8D95CF9E2288}" dt="2021-06-25T11:54:16.936" v="1608" actId="14100"/>
          <ac:spMkLst>
            <pc:docMk/>
            <pc:sldMk cId="809871268" sldId="373"/>
            <ac:spMk id="3075" creationId="{00000000-0000-0000-0000-000000000000}"/>
          </ac:spMkLst>
        </pc:spChg>
        <pc:picChg chg="add mod">
          <ac:chgData name="Caroline Prodger" userId="e4ef2e75-b60b-401b-8ebe-291bdcf405f4" providerId="ADAL" clId="{FEEE6990-EA72-4098-8811-8D95CF9E2288}" dt="2021-06-25T11:54:19.415" v="1609" actId="1076"/>
          <ac:picMkLst>
            <pc:docMk/>
            <pc:sldMk cId="809871268" sldId="373"/>
            <ac:picMk id="4" creationId="{FED8281E-3D0E-4450-AD67-3A74F345D82C}"/>
          </ac:picMkLst>
        </pc:picChg>
      </pc:sldChg>
      <pc:sldChg chg="addSp modSp new mod">
        <pc:chgData name="Caroline Prodger" userId="e4ef2e75-b60b-401b-8ebe-291bdcf405f4" providerId="ADAL" clId="{FEEE6990-EA72-4098-8811-8D95CF9E2288}" dt="2021-06-25T12:06:01.196" v="1717" actId="1076"/>
        <pc:sldMkLst>
          <pc:docMk/>
          <pc:sldMk cId="1679718408" sldId="374"/>
        </pc:sldMkLst>
        <pc:spChg chg="mod">
          <ac:chgData name="Caroline Prodger" userId="e4ef2e75-b60b-401b-8ebe-291bdcf405f4" providerId="ADAL" clId="{FEEE6990-EA72-4098-8811-8D95CF9E2288}" dt="2021-06-25T11:56:21.780" v="1626" actId="20577"/>
          <ac:spMkLst>
            <pc:docMk/>
            <pc:sldMk cId="1679718408" sldId="374"/>
            <ac:spMk id="2" creationId="{A5A66577-5BEC-4599-801C-48FA1351A24E}"/>
          </ac:spMkLst>
        </pc:spChg>
        <pc:spChg chg="mod">
          <ac:chgData name="Caroline Prodger" userId="e4ef2e75-b60b-401b-8ebe-291bdcf405f4" providerId="ADAL" clId="{FEEE6990-EA72-4098-8811-8D95CF9E2288}" dt="2021-06-25T12:05:56.373" v="1714" actId="14100"/>
          <ac:spMkLst>
            <pc:docMk/>
            <pc:sldMk cId="1679718408" sldId="374"/>
            <ac:spMk id="3" creationId="{3617BF09-5096-4556-ABBA-9B5ADC732FD0}"/>
          </ac:spMkLst>
        </pc:spChg>
        <pc:picChg chg="add mod">
          <ac:chgData name="Caroline Prodger" userId="e4ef2e75-b60b-401b-8ebe-291bdcf405f4" providerId="ADAL" clId="{FEEE6990-EA72-4098-8811-8D95CF9E2288}" dt="2021-06-25T12:06:01.196" v="1717" actId="1076"/>
          <ac:picMkLst>
            <pc:docMk/>
            <pc:sldMk cId="1679718408" sldId="374"/>
            <ac:picMk id="4" creationId="{72CC264E-5FFD-4987-AA87-A0FB90759836}"/>
          </ac:picMkLst>
        </pc:picChg>
      </pc:sldChg>
      <pc:sldChg chg="addSp delSp modSp new mod ord">
        <pc:chgData name="Caroline Prodger" userId="e4ef2e75-b60b-401b-8ebe-291bdcf405f4" providerId="ADAL" clId="{FEEE6990-EA72-4098-8811-8D95CF9E2288}" dt="2021-06-25T12:21:11.634" v="1898" actId="113"/>
        <pc:sldMkLst>
          <pc:docMk/>
          <pc:sldMk cId="4096455574" sldId="375"/>
        </pc:sldMkLst>
        <pc:spChg chg="mod">
          <ac:chgData name="Caroline Prodger" userId="e4ef2e75-b60b-401b-8ebe-291bdcf405f4" providerId="ADAL" clId="{FEEE6990-EA72-4098-8811-8D95CF9E2288}" dt="2021-06-25T12:14:52.934" v="1849" actId="20577"/>
          <ac:spMkLst>
            <pc:docMk/>
            <pc:sldMk cId="4096455574" sldId="375"/>
            <ac:spMk id="2" creationId="{EB103920-DC26-4E5B-9093-D934FD975A78}"/>
          </ac:spMkLst>
        </pc:spChg>
        <pc:spChg chg="mod">
          <ac:chgData name="Caroline Prodger" userId="e4ef2e75-b60b-401b-8ebe-291bdcf405f4" providerId="ADAL" clId="{FEEE6990-EA72-4098-8811-8D95CF9E2288}" dt="2021-06-25T12:21:11.634" v="1898" actId="113"/>
          <ac:spMkLst>
            <pc:docMk/>
            <pc:sldMk cId="4096455574" sldId="375"/>
            <ac:spMk id="3" creationId="{A2FC4988-63F2-4C7C-AE21-CF3837D2F801}"/>
          </ac:spMkLst>
        </pc:spChg>
        <pc:spChg chg="add del">
          <ac:chgData name="Caroline Prodger" userId="e4ef2e75-b60b-401b-8ebe-291bdcf405f4" providerId="ADAL" clId="{FEEE6990-EA72-4098-8811-8D95CF9E2288}" dt="2021-06-25T12:18:13.416" v="1854" actId="22"/>
          <ac:spMkLst>
            <pc:docMk/>
            <pc:sldMk cId="4096455574" sldId="375"/>
            <ac:spMk id="5" creationId="{2A9B7545-283E-446A-8BE2-2E3AB8FAF874}"/>
          </ac:spMkLst>
        </pc:spChg>
        <pc:picChg chg="add mod">
          <ac:chgData name="Caroline Prodger" userId="e4ef2e75-b60b-401b-8ebe-291bdcf405f4" providerId="ADAL" clId="{FEEE6990-EA72-4098-8811-8D95CF9E2288}" dt="2021-06-25T12:20:54.298" v="1895" actId="1076"/>
          <ac:picMkLst>
            <pc:docMk/>
            <pc:sldMk cId="4096455574" sldId="375"/>
            <ac:picMk id="6" creationId="{55D917D8-6739-43B3-8F88-D0B325F30505}"/>
          </ac:picMkLst>
        </pc:picChg>
      </pc:sldChg>
      <pc:sldChg chg="modSp new mod">
        <pc:chgData name="Caroline Prodger" userId="e4ef2e75-b60b-401b-8ebe-291bdcf405f4" providerId="ADAL" clId="{FEEE6990-EA72-4098-8811-8D95CF9E2288}" dt="2021-06-25T12:21:04.478" v="1896" actId="1076"/>
        <pc:sldMkLst>
          <pc:docMk/>
          <pc:sldMk cId="2291103458" sldId="376"/>
        </pc:sldMkLst>
        <pc:spChg chg="mod">
          <ac:chgData name="Caroline Prodger" userId="e4ef2e75-b60b-401b-8ebe-291bdcf405f4" providerId="ADAL" clId="{FEEE6990-EA72-4098-8811-8D95CF9E2288}" dt="2021-06-25T12:19:10.455" v="1880"/>
          <ac:spMkLst>
            <pc:docMk/>
            <pc:sldMk cId="2291103458" sldId="376"/>
            <ac:spMk id="2" creationId="{25766C82-F621-4369-93D9-7D8F685D46A4}"/>
          </ac:spMkLst>
        </pc:spChg>
        <pc:spChg chg="mod">
          <ac:chgData name="Caroline Prodger" userId="e4ef2e75-b60b-401b-8ebe-291bdcf405f4" providerId="ADAL" clId="{FEEE6990-EA72-4098-8811-8D95CF9E2288}" dt="2021-06-25T12:21:04.478" v="1896" actId="1076"/>
          <ac:spMkLst>
            <pc:docMk/>
            <pc:sldMk cId="2291103458" sldId="376"/>
            <ac:spMk id="3" creationId="{7F0947AD-E4AE-4CC7-8004-1439A2C6CB30}"/>
          </ac:spMkLst>
        </pc:spChg>
      </pc:sldChg>
      <pc:sldChg chg="modSp mod">
        <pc:chgData name="Caroline Prodger" userId="e4ef2e75-b60b-401b-8ebe-291bdcf405f4" providerId="ADAL" clId="{FEEE6990-EA72-4098-8811-8D95CF9E2288}" dt="2021-06-25T12:27:06.883" v="2019" actId="20577"/>
        <pc:sldMkLst>
          <pc:docMk/>
          <pc:sldMk cId="0" sldId="377"/>
        </pc:sldMkLst>
        <pc:spChg chg="mod">
          <ac:chgData name="Caroline Prodger" userId="e4ef2e75-b60b-401b-8ebe-291bdcf405f4" providerId="ADAL" clId="{FEEE6990-EA72-4098-8811-8D95CF9E2288}" dt="2021-06-25T12:26:12.034" v="1900" actId="2711"/>
          <ac:spMkLst>
            <pc:docMk/>
            <pc:sldMk cId="0" sldId="377"/>
            <ac:spMk id="2" creationId="{00000000-0000-0000-0000-000000000000}"/>
          </ac:spMkLst>
        </pc:spChg>
        <pc:spChg chg="mod">
          <ac:chgData name="Caroline Prodger" userId="e4ef2e75-b60b-401b-8ebe-291bdcf405f4" providerId="ADAL" clId="{FEEE6990-EA72-4098-8811-8D95CF9E2288}" dt="2021-06-25T12:27:06.883" v="2019" actId="20577"/>
          <ac:spMkLst>
            <pc:docMk/>
            <pc:sldMk cId="0" sldId="377"/>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brick.org.uk/technical/guide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Find out more about brick here </a:t>
            </a:r>
            <a:r>
              <a:rPr lang="en-US" dirty="0">
                <a:hlinkClick r:id="rId3"/>
              </a:rPr>
              <a:t>Guides - The Brick Development Association</a:t>
            </a:r>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91014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to explain how a slump test is conducted</a:t>
            </a:r>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428899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dirty="0"/>
          </a:p>
        </p:txBody>
      </p:sp>
    </p:spTree>
    <p:extLst>
      <p:ext uri="{BB962C8B-B14F-4D97-AF65-F5344CB8AC3E}">
        <p14:creationId xmlns:p14="http://schemas.microsoft.com/office/powerpoint/2010/main" val="2479491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33</a:t>
            </a:fld>
            <a:endParaRPr lang="en-GB" dirty="0"/>
          </a:p>
        </p:txBody>
      </p:sp>
    </p:spTree>
    <p:extLst>
      <p:ext uri="{BB962C8B-B14F-4D97-AF65-F5344CB8AC3E}">
        <p14:creationId xmlns:p14="http://schemas.microsoft.com/office/powerpoint/2010/main" val="268130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34</a:t>
            </a:fld>
            <a:endParaRPr lang="en-GB" dirty="0"/>
          </a:p>
        </p:txBody>
      </p:sp>
    </p:spTree>
    <p:extLst>
      <p:ext uri="{BB962C8B-B14F-4D97-AF65-F5344CB8AC3E}">
        <p14:creationId xmlns:p14="http://schemas.microsoft.com/office/powerpoint/2010/main" val="2795400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82246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81968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lvl1pPr marL="0" marR="0" indent="0" algn="l" defTabSz="914400" rtl="0" eaLnBrk="1" fontAlgn="base" latinLnBrk="0" hangingPunct="1">
              <a:lnSpc>
                <a:spcPct val="100000"/>
              </a:lnSpc>
              <a:spcBef>
                <a:spcPts val="600"/>
              </a:spcBef>
              <a:spcAft>
                <a:spcPts val="600"/>
              </a:spcAft>
              <a:buClrTx/>
              <a:buSzTx/>
              <a:buFontTx/>
              <a:buNone/>
              <a:tabLst/>
              <a:defRPr/>
            </a:lvl1pPr>
            <a:lvl3pPr marL="540000" marR="0" indent="-270000" algn="l" defTabSz="914400" rtl="0" eaLnBrk="1" fontAlgn="base" latinLnBrk="0" hangingPunct="1">
              <a:lnSpc>
                <a:spcPct val="100000"/>
              </a:lnSpc>
              <a:spcBef>
                <a:spcPts val="0"/>
              </a:spcBef>
              <a:spcAft>
                <a:spcPts val="200"/>
              </a:spcAft>
              <a:buClrTx/>
              <a:buSzTx/>
              <a:buFont typeface="Lucida Grande"/>
              <a:buChar char="–"/>
              <a:tabLst/>
              <a:defRPr/>
            </a:lvl3pPr>
          </a:lstStyle>
          <a:p>
            <a:pPr lvl="0"/>
            <a:r>
              <a:rPr lang="en-GB"/>
              <a:t>Click to edit Master text styles</a:t>
            </a:r>
          </a:p>
          <a:p>
            <a:pPr lvl="1"/>
            <a:r>
              <a:rPr lang="en-GB"/>
              <a:t>Second level</a:t>
            </a:r>
          </a:p>
          <a:p>
            <a:pPr lvl="2"/>
            <a:r>
              <a:rPr lang="en-GB"/>
              <a:t>Third level</a:t>
            </a:r>
          </a:p>
          <a:p>
            <a:pPr lvl="0"/>
            <a:r>
              <a:rPr lang="en-GB" noProof="0"/>
              <a:t>Click to edit Master text styles</a:t>
            </a:r>
          </a:p>
          <a:p>
            <a:pPr lvl="2"/>
            <a:endParaRPr lang="en-GB"/>
          </a:p>
          <a:p>
            <a:pPr lvl="2"/>
            <a:endParaRPr lang="en-GB"/>
          </a:p>
        </p:txBody>
      </p:sp>
    </p:spTree>
    <p:extLst>
      <p:ext uri="{BB962C8B-B14F-4D97-AF65-F5344CB8AC3E}">
        <p14:creationId xmlns:p14="http://schemas.microsoft.com/office/powerpoint/2010/main" val="209683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7"/>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39220204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www.forterra.co.uk/wp-content/uploads/2021/02/Abbey%20Blend%20Brick%20Datasheet.pdf"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hyperlink" Target="https://www.hanson.co.uk/en/ready-mixed-concrete/technical-information/types-of-concrete"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r>
              <a:rPr lang="en-GB" dirty="0"/>
              <a:t>PowerPoint 1: Materials science principles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2.1 Materials science</a:t>
            </a:r>
            <a:r>
              <a:rPr lang="en-GB" sz="2400" dirty="0"/>
              <a:t> </a:t>
            </a:r>
            <a:r>
              <a:rPr lang="en-GB" sz="2400" b="1" dirty="0"/>
              <a:t>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GB" dirty="0">
                <a:ea typeface="ＭＳ Ｐゴシック" pitchFamily="-105" charset="-128"/>
                <a:cs typeface="ＭＳ Ｐゴシック" pitchFamily="-105" charset="-128"/>
              </a:rPr>
              <a:t>Thermal insulation blocks</a:t>
            </a:r>
            <a:endParaRPr lang="en-US" dirty="0">
              <a:ea typeface="ＭＳ Ｐゴシック" pitchFamily="-105" charset="-128"/>
              <a:cs typeface="ＭＳ Ｐゴシック" pitchFamily="-105" charset="-128"/>
            </a:endParaRPr>
          </a:p>
        </p:txBody>
      </p:sp>
      <p:sp>
        <p:nvSpPr>
          <p:cNvPr id="5" name="Rectangle 4"/>
          <p:cNvSpPr/>
          <p:nvPr/>
        </p:nvSpPr>
        <p:spPr>
          <a:xfrm>
            <a:off x="457200" y="1503329"/>
            <a:ext cx="7992888" cy="707886"/>
          </a:xfrm>
          <a:prstGeom prst="rect">
            <a:avLst/>
          </a:prstGeom>
        </p:spPr>
        <p:txBody>
          <a:bodyPr wrap="square">
            <a:spAutoFit/>
          </a:bodyPr>
          <a:lstStyle/>
          <a:p>
            <a:r>
              <a:rPr lang="en-GB" dirty="0"/>
              <a:t>Thermal insulation blocks are made from cement, lime, sand, pulverised fuel ash (PFA) and water. </a:t>
            </a:r>
          </a:p>
        </p:txBody>
      </p:sp>
      <p:sp>
        <p:nvSpPr>
          <p:cNvPr id="6" name="Rectangle 5"/>
          <p:cNvSpPr/>
          <p:nvPr/>
        </p:nvSpPr>
        <p:spPr>
          <a:xfrm>
            <a:off x="457200" y="2232405"/>
            <a:ext cx="7632848" cy="1015663"/>
          </a:xfrm>
          <a:prstGeom prst="rect">
            <a:avLst/>
          </a:prstGeom>
        </p:spPr>
        <p:txBody>
          <a:bodyPr wrap="square">
            <a:spAutoFit/>
          </a:bodyPr>
          <a:lstStyle/>
          <a:p>
            <a:r>
              <a:rPr lang="en-GB" dirty="0"/>
              <a:t>PFA is mixed with sand and water to form a slurry. This is then heated before being mixed with cement, lime and a small amount of aluminium sulphate powder. </a:t>
            </a:r>
          </a:p>
        </p:txBody>
      </p:sp>
      <p:sp>
        <p:nvSpPr>
          <p:cNvPr id="7" name="Rectangle 6"/>
          <p:cNvSpPr/>
          <p:nvPr/>
        </p:nvSpPr>
        <p:spPr>
          <a:xfrm>
            <a:off x="459124" y="3366787"/>
            <a:ext cx="4266244" cy="1323439"/>
          </a:xfrm>
          <a:prstGeom prst="rect">
            <a:avLst/>
          </a:prstGeom>
        </p:spPr>
        <p:txBody>
          <a:bodyPr wrap="square">
            <a:spAutoFit/>
          </a:bodyPr>
          <a:lstStyle/>
          <a:p>
            <a:r>
              <a:rPr lang="en-GB" dirty="0"/>
              <a:t>The aluminium reacts with the lime to form bubbles of hydrogen. These tiny bubbles or voids act as a barrier to reduce heat transfer.</a:t>
            </a:r>
          </a:p>
        </p:txBody>
      </p:sp>
      <p:sp>
        <p:nvSpPr>
          <p:cNvPr id="14" name="Rectangle 13"/>
          <p:cNvSpPr/>
          <p:nvPr/>
        </p:nvSpPr>
        <p:spPr>
          <a:xfrm>
            <a:off x="457200" y="4808945"/>
            <a:ext cx="4320480" cy="1015663"/>
          </a:xfrm>
          <a:prstGeom prst="rect">
            <a:avLst/>
          </a:prstGeom>
        </p:spPr>
        <p:txBody>
          <a:bodyPr wrap="square">
            <a:spAutoFit/>
          </a:bodyPr>
          <a:lstStyle/>
          <a:p>
            <a:r>
              <a:rPr lang="en-GB" dirty="0"/>
              <a:t>A more recent material used to manufacture thermal insulation blocks is hemp.</a:t>
            </a:r>
          </a:p>
        </p:txBody>
      </p:sp>
      <p:pic>
        <p:nvPicPr>
          <p:cNvPr id="3" name="Picture 2" descr="A picture containing building, building material, brick, stone&#10;&#10;Description automatically generated">
            <a:extLst>
              <a:ext uri="{FF2B5EF4-FFF2-40B4-BE49-F238E27FC236}">
                <a16:creationId xmlns:a16="http://schemas.microsoft.com/office/drawing/2014/main" id="{AA9C8B7C-004F-4C36-9B5A-BB89CB5BE5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02088" y="3429000"/>
            <a:ext cx="3048000" cy="2084832"/>
          </a:xfrm>
          <a:prstGeom prst="rect">
            <a:avLst/>
          </a:prstGeom>
        </p:spPr>
      </p:pic>
    </p:spTree>
    <p:custDataLst>
      <p:tags r:id="rId1"/>
    </p:custDataLst>
    <p:extLst>
      <p:ext uri="{BB962C8B-B14F-4D97-AF65-F5344CB8AC3E}">
        <p14:creationId xmlns:p14="http://schemas.microsoft.com/office/powerpoint/2010/main" val="618580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634C0-05CB-44FA-A3AA-5AC860025303}"/>
              </a:ext>
            </a:extLst>
          </p:cNvPr>
          <p:cNvSpPr>
            <a:spLocks noGrp="1"/>
          </p:cNvSpPr>
          <p:nvPr>
            <p:ph type="title"/>
          </p:nvPr>
        </p:nvSpPr>
        <p:spPr/>
        <p:txBody>
          <a:bodyPr/>
          <a:lstStyle/>
          <a:p>
            <a:r>
              <a:rPr lang="en-GB" dirty="0"/>
              <a:t>Technical information data sheets</a:t>
            </a:r>
          </a:p>
        </p:txBody>
      </p:sp>
      <p:sp>
        <p:nvSpPr>
          <p:cNvPr id="3" name="Content Placeholder 2">
            <a:extLst>
              <a:ext uri="{FF2B5EF4-FFF2-40B4-BE49-F238E27FC236}">
                <a16:creationId xmlns:a16="http://schemas.microsoft.com/office/drawing/2014/main" id="{4C80D749-CEBD-4E10-8F3F-F39ED59C2CCD}"/>
              </a:ext>
            </a:extLst>
          </p:cNvPr>
          <p:cNvSpPr>
            <a:spLocks noGrp="1"/>
          </p:cNvSpPr>
          <p:nvPr>
            <p:ph idx="1"/>
          </p:nvPr>
        </p:nvSpPr>
        <p:spPr/>
        <p:txBody>
          <a:bodyPr/>
          <a:lstStyle/>
          <a:p>
            <a:r>
              <a:rPr lang="en-GB" dirty="0"/>
              <a:t>Technical information data sheets from manufacturers provide information about the qualities of bricks including:</a:t>
            </a:r>
          </a:p>
          <a:p>
            <a:pPr marL="342900" indent="-342900">
              <a:buFont typeface="Arial" panose="020B0604020202020204" pitchFamily="34" charset="0"/>
              <a:buChar char="•"/>
            </a:pPr>
            <a:r>
              <a:rPr lang="en-GB" dirty="0"/>
              <a:t>classification</a:t>
            </a:r>
          </a:p>
          <a:p>
            <a:pPr marL="342900" indent="-342900">
              <a:buFont typeface="Arial" panose="020B0604020202020204" pitchFamily="34" charset="0"/>
              <a:buChar char="•"/>
            </a:pPr>
            <a:r>
              <a:rPr lang="en-GB" dirty="0"/>
              <a:t>size</a:t>
            </a:r>
          </a:p>
          <a:p>
            <a:pPr marL="342900" indent="-342900">
              <a:buFont typeface="Arial" panose="020B0604020202020204" pitchFamily="34" charset="0"/>
              <a:buChar char="•"/>
            </a:pPr>
            <a:r>
              <a:rPr lang="en-GB" dirty="0"/>
              <a:t>compressive strength</a:t>
            </a:r>
          </a:p>
          <a:p>
            <a:pPr marL="342900" indent="-342900">
              <a:buFont typeface="Arial" panose="020B0604020202020204" pitchFamily="34" charset="0"/>
              <a:buChar char="•"/>
            </a:pPr>
            <a:r>
              <a:rPr lang="en-GB" dirty="0"/>
              <a:t>water absorption</a:t>
            </a:r>
          </a:p>
          <a:p>
            <a:pPr marL="342900" indent="-342900">
              <a:buFont typeface="Arial" panose="020B0604020202020204" pitchFamily="34" charset="0"/>
              <a:buChar char="•"/>
            </a:pPr>
            <a:r>
              <a:rPr lang="en-GB" dirty="0"/>
              <a:t>durability</a:t>
            </a:r>
          </a:p>
          <a:p>
            <a:pPr marL="342900" indent="-342900">
              <a:buFont typeface="Arial" panose="020B0604020202020204" pitchFamily="34" charset="0"/>
              <a:buChar char="•"/>
            </a:pPr>
            <a:r>
              <a:rPr lang="en-GB" dirty="0"/>
              <a:t>soluble salt content.</a:t>
            </a:r>
          </a:p>
          <a:p>
            <a:r>
              <a:rPr lang="en-GB" dirty="0"/>
              <a:t>Fir examples, see: </a:t>
            </a:r>
            <a:r>
              <a:rPr lang="en-GB" dirty="0">
                <a:hlinkClick r:id="rId2"/>
              </a:rPr>
              <a:t>Abbey Blend Brick Datasheet.pdf (forterra.co.uk)</a:t>
            </a:r>
            <a:endParaRPr lang="en-GB" dirty="0"/>
          </a:p>
        </p:txBody>
      </p:sp>
      <p:pic>
        <p:nvPicPr>
          <p:cNvPr id="5" name="Picture 4" descr="A picture containing box, building material, building, brick&#10;&#10;Description automatically generated">
            <a:extLst>
              <a:ext uri="{FF2B5EF4-FFF2-40B4-BE49-F238E27FC236}">
                <a16:creationId xmlns:a16="http://schemas.microsoft.com/office/drawing/2014/main" id="{E085D890-BF44-401F-A5FF-EB4DBB0F28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2412492"/>
            <a:ext cx="3048000" cy="2033016"/>
          </a:xfrm>
          <a:prstGeom prst="rect">
            <a:avLst/>
          </a:prstGeom>
        </p:spPr>
      </p:pic>
    </p:spTree>
    <p:extLst>
      <p:ext uri="{BB962C8B-B14F-4D97-AF65-F5344CB8AC3E}">
        <p14:creationId xmlns:p14="http://schemas.microsoft.com/office/powerpoint/2010/main" val="835082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67157" y="908720"/>
            <a:ext cx="8218488" cy="382588"/>
          </a:xfrm>
        </p:spPr>
        <p:txBody>
          <a:bodyPr/>
          <a:lstStyle/>
          <a:p>
            <a:r>
              <a:rPr lang="en-GB" dirty="0">
                <a:ea typeface="ＭＳ Ｐゴシック" pitchFamily="-105" charset="-128"/>
                <a:cs typeface="ＭＳ Ｐゴシック" pitchFamily="-105" charset="-128"/>
              </a:rPr>
              <a:t>Mortar</a:t>
            </a:r>
            <a:endParaRPr lang="en-US" dirty="0">
              <a:ea typeface="ＭＳ Ｐゴシック" pitchFamily="-105" charset="-128"/>
              <a:cs typeface="ＭＳ Ｐゴシック" pitchFamily="-105" charset="-128"/>
            </a:endParaRPr>
          </a:p>
        </p:txBody>
      </p:sp>
      <p:sp>
        <p:nvSpPr>
          <p:cNvPr id="12" name="Rectangle 11"/>
          <p:cNvSpPr/>
          <p:nvPr/>
        </p:nvSpPr>
        <p:spPr>
          <a:xfrm>
            <a:off x="467544" y="1496332"/>
            <a:ext cx="7344816" cy="400110"/>
          </a:xfrm>
          <a:prstGeom prst="rect">
            <a:avLst/>
          </a:prstGeom>
        </p:spPr>
        <p:txBody>
          <a:bodyPr wrap="square">
            <a:spAutoFit/>
          </a:bodyPr>
          <a:lstStyle/>
          <a:p>
            <a:pPr lvl="0"/>
            <a:r>
              <a:rPr lang="en-GB" dirty="0"/>
              <a:t>Mortar is mixed according to specified </a:t>
            </a:r>
            <a:r>
              <a:rPr lang="en-GB" b="1" dirty="0"/>
              <a:t>ratios</a:t>
            </a:r>
            <a:r>
              <a:rPr lang="en-GB" dirty="0"/>
              <a:t>.</a:t>
            </a:r>
          </a:p>
        </p:txBody>
      </p:sp>
      <p:sp>
        <p:nvSpPr>
          <p:cNvPr id="13" name="Rectangle 12"/>
          <p:cNvSpPr/>
          <p:nvPr/>
        </p:nvSpPr>
        <p:spPr>
          <a:xfrm>
            <a:off x="5658918" y="4546060"/>
            <a:ext cx="3106072" cy="830997"/>
          </a:xfrm>
          <a:prstGeom prst="rect">
            <a:avLst/>
          </a:prstGeom>
        </p:spPr>
        <p:txBody>
          <a:bodyPr wrap="square">
            <a:spAutoFit/>
          </a:bodyPr>
          <a:lstStyle/>
          <a:p>
            <a:pPr lvl="0"/>
            <a:r>
              <a:rPr lang="en-GB" sz="1600" dirty="0"/>
              <a:t>The ideal ratio is the same whether the mortar is mixed by hand or by machine.</a:t>
            </a:r>
          </a:p>
        </p:txBody>
      </p:sp>
      <p:sp>
        <p:nvSpPr>
          <p:cNvPr id="9" name="Rectangle 8"/>
          <p:cNvSpPr/>
          <p:nvPr/>
        </p:nvSpPr>
        <p:spPr>
          <a:xfrm>
            <a:off x="467544" y="1955661"/>
            <a:ext cx="4572000" cy="1015663"/>
          </a:xfrm>
          <a:prstGeom prst="rect">
            <a:avLst/>
          </a:prstGeom>
        </p:spPr>
        <p:txBody>
          <a:bodyPr>
            <a:spAutoFit/>
          </a:bodyPr>
          <a:lstStyle/>
          <a:p>
            <a:r>
              <a:rPr lang="en-GB" dirty="0"/>
              <a:t>The </a:t>
            </a:r>
            <a:r>
              <a:rPr lang="en-GB" b="1" dirty="0"/>
              <a:t>mortar mix</a:t>
            </a:r>
            <a:r>
              <a:rPr lang="en-GB" dirty="0"/>
              <a:t> ratio will be specified according to the masonry material being used. </a:t>
            </a:r>
          </a:p>
        </p:txBody>
      </p:sp>
      <p:sp>
        <p:nvSpPr>
          <p:cNvPr id="15" name="Rectangle 14"/>
          <p:cNvSpPr/>
          <p:nvPr/>
        </p:nvSpPr>
        <p:spPr>
          <a:xfrm>
            <a:off x="467544" y="3065319"/>
            <a:ext cx="4572000" cy="1015663"/>
          </a:xfrm>
          <a:prstGeom prst="rect">
            <a:avLst/>
          </a:prstGeom>
        </p:spPr>
        <p:txBody>
          <a:bodyPr>
            <a:spAutoFit/>
          </a:bodyPr>
          <a:lstStyle/>
          <a:p>
            <a:r>
              <a:rPr lang="en-GB" dirty="0"/>
              <a:t>The ratio of the mix should produce a mortar that is slightly less hard than the bricks or blocks being laid.</a:t>
            </a:r>
          </a:p>
        </p:txBody>
      </p:sp>
      <p:sp>
        <p:nvSpPr>
          <p:cNvPr id="16" name="Rectangle 15"/>
          <p:cNvSpPr/>
          <p:nvPr/>
        </p:nvSpPr>
        <p:spPr>
          <a:xfrm>
            <a:off x="480188" y="4183855"/>
            <a:ext cx="4572000" cy="1323439"/>
          </a:xfrm>
          <a:prstGeom prst="rect">
            <a:avLst/>
          </a:prstGeom>
        </p:spPr>
        <p:txBody>
          <a:bodyPr>
            <a:spAutoFit/>
          </a:bodyPr>
          <a:lstStyle/>
          <a:p>
            <a:r>
              <a:rPr lang="en-GB" dirty="0"/>
              <a:t>This allows for any slight movement in the masonry caused by thermal expansion or by shrinkage during hardening.</a:t>
            </a:r>
          </a:p>
        </p:txBody>
      </p:sp>
      <p:pic>
        <p:nvPicPr>
          <p:cNvPr id="3" name="Picture 2" descr="A pile of dirt&#10;&#10;Description automatically generated with low confidence">
            <a:extLst>
              <a:ext uri="{FF2B5EF4-FFF2-40B4-BE49-F238E27FC236}">
                <a16:creationId xmlns:a16="http://schemas.microsoft.com/office/drawing/2014/main" id="{B010E451-63AE-4F5B-9EBE-BFB52A7450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0449" y="2180215"/>
            <a:ext cx="3565196" cy="2003640"/>
          </a:xfrm>
          <a:prstGeom prst="rect">
            <a:avLst/>
          </a:prstGeom>
        </p:spPr>
      </p:pic>
    </p:spTree>
    <p:extLst>
      <p:ext uri="{BB962C8B-B14F-4D97-AF65-F5344CB8AC3E}">
        <p14:creationId xmlns:p14="http://schemas.microsoft.com/office/powerpoint/2010/main" val="736331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54261" y="1468815"/>
            <a:ext cx="8568952" cy="707886"/>
          </a:xfrm>
          <a:prstGeom prst="rect">
            <a:avLst/>
          </a:prstGeom>
          <a:noFill/>
        </p:spPr>
        <p:txBody>
          <a:bodyPr wrap="square" rtlCol="0">
            <a:spAutoFit/>
          </a:bodyPr>
          <a:lstStyle/>
          <a:p>
            <a:r>
              <a:rPr lang="en-GB" dirty="0"/>
              <a:t>A ratio of </a:t>
            </a:r>
            <a:r>
              <a:rPr lang="en-GB" b="1" dirty="0"/>
              <a:t>1:5</a:t>
            </a:r>
            <a:r>
              <a:rPr lang="en-GB" dirty="0"/>
              <a:t> represents a mortar mix containing </a:t>
            </a:r>
            <a:r>
              <a:rPr lang="en-GB" b="1" dirty="0"/>
              <a:t>one</a:t>
            </a:r>
            <a:r>
              <a:rPr lang="en-GB" dirty="0"/>
              <a:t> part of cement to </a:t>
            </a:r>
            <a:r>
              <a:rPr lang="en-GB" b="1" dirty="0"/>
              <a:t>five</a:t>
            </a:r>
            <a:r>
              <a:rPr lang="en-GB" dirty="0"/>
              <a:t> parts of sand. </a:t>
            </a:r>
          </a:p>
        </p:txBody>
      </p:sp>
      <p:sp>
        <p:nvSpPr>
          <p:cNvPr id="22" name="Title 1"/>
          <p:cNvSpPr>
            <a:spLocks noGrp="1"/>
          </p:cNvSpPr>
          <p:nvPr>
            <p:ph type="title"/>
          </p:nvPr>
        </p:nvSpPr>
        <p:spPr/>
        <p:txBody>
          <a:bodyPr/>
          <a:lstStyle/>
          <a:p>
            <a:r>
              <a:rPr lang="en-GB" dirty="0">
                <a:ea typeface="ＭＳ Ｐゴシック" pitchFamily="-105" charset="-128"/>
                <a:cs typeface="ＭＳ Ｐゴシック" pitchFamily="-105" charset="-128"/>
              </a:rPr>
              <a:t>Mortar ratios</a:t>
            </a:r>
            <a:endParaRPr lang="en-US" dirty="0">
              <a:ea typeface="ＭＳ Ｐゴシック" pitchFamily="-105" charset="-128"/>
              <a:cs typeface="ＭＳ Ｐゴシック" pitchFamily="-105" charset="-128"/>
            </a:endParaRPr>
          </a:p>
        </p:txBody>
      </p:sp>
      <p:sp>
        <p:nvSpPr>
          <p:cNvPr id="23" name="TextBox 22"/>
          <p:cNvSpPr txBox="1"/>
          <p:nvPr/>
        </p:nvSpPr>
        <p:spPr>
          <a:xfrm>
            <a:off x="354261" y="2254928"/>
            <a:ext cx="8568952" cy="1015663"/>
          </a:xfrm>
          <a:prstGeom prst="rect">
            <a:avLst/>
          </a:prstGeom>
          <a:noFill/>
        </p:spPr>
        <p:txBody>
          <a:bodyPr wrap="square" rtlCol="0">
            <a:spAutoFit/>
          </a:bodyPr>
          <a:lstStyle/>
          <a:p>
            <a:r>
              <a:rPr lang="en-GB" dirty="0"/>
              <a:t>To make it stronger, we would reduce the amount of sand. Reducing the proportion of sand to three parts would give us a stronger mortar mix of </a:t>
            </a:r>
            <a:r>
              <a:rPr lang="en-GB" b="1" dirty="0"/>
              <a:t>1:3</a:t>
            </a:r>
          </a:p>
        </p:txBody>
      </p:sp>
      <p:sp>
        <p:nvSpPr>
          <p:cNvPr id="7" name="Rectangle 6"/>
          <p:cNvSpPr/>
          <p:nvPr/>
        </p:nvSpPr>
        <p:spPr>
          <a:xfrm>
            <a:off x="341964" y="3348818"/>
            <a:ext cx="4230036" cy="1323439"/>
          </a:xfrm>
          <a:prstGeom prst="rect">
            <a:avLst/>
          </a:prstGeom>
        </p:spPr>
        <p:txBody>
          <a:bodyPr wrap="square">
            <a:spAutoFit/>
          </a:bodyPr>
          <a:lstStyle/>
          <a:p>
            <a:r>
              <a:rPr lang="en-GB" dirty="0"/>
              <a:t>Bricks and blocks vary in hardness and compressive strength. The mortar mix required will depend on the brick materials used.</a:t>
            </a:r>
          </a:p>
        </p:txBody>
      </p:sp>
      <p:pic>
        <p:nvPicPr>
          <p:cNvPr id="3" name="Picture 2">
            <a:extLst>
              <a:ext uri="{FF2B5EF4-FFF2-40B4-BE49-F238E27FC236}">
                <a16:creationId xmlns:a16="http://schemas.microsoft.com/office/drawing/2014/main" id="{317CF7E9-9949-454B-9347-902F6860AE5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8024" y="3053179"/>
            <a:ext cx="3653972" cy="243719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a:spLocks noGrp="1"/>
          </p:cNvSpPr>
          <p:nvPr>
            <p:ph type="title"/>
          </p:nvPr>
        </p:nvSpPr>
        <p:spPr>
          <a:xfrm>
            <a:off x="467544" y="1011474"/>
            <a:ext cx="8218488" cy="382588"/>
          </a:xfrm>
        </p:spPr>
        <p:txBody>
          <a:bodyPr/>
          <a:lstStyle/>
          <a:p>
            <a:r>
              <a:rPr lang="en-GB" dirty="0">
                <a:ea typeface="ＭＳ Ｐゴシック" pitchFamily="-105" charset="-128"/>
                <a:cs typeface="ＭＳ Ｐゴシック" pitchFamily="-105" charset="-128"/>
              </a:rPr>
              <a:t>More on mix ratios</a:t>
            </a:r>
            <a:endParaRPr lang="en-US" dirty="0">
              <a:ea typeface="ＭＳ Ｐゴシック" pitchFamily="-105" charset="-128"/>
              <a:cs typeface="ＭＳ Ｐゴシック" pitchFamily="-105" charset="-128"/>
            </a:endParaRPr>
          </a:p>
        </p:txBody>
      </p:sp>
      <p:sp>
        <p:nvSpPr>
          <p:cNvPr id="20" name="Rectangle 19"/>
          <p:cNvSpPr/>
          <p:nvPr/>
        </p:nvSpPr>
        <p:spPr>
          <a:xfrm>
            <a:off x="421127" y="2520347"/>
            <a:ext cx="5112568" cy="2246769"/>
          </a:xfrm>
          <a:prstGeom prst="rect">
            <a:avLst/>
          </a:prstGeom>
        </p:spPr>
        <p:txBody>
          <a:bodyPr wrap="square">
            <a:spAutoFit/>
          </a:bodyPr>
          <a:lstStyle/>
          <a:p>
            <a:r>
              <a:rPr lang="en-GB" dirty="0"/>
              <a:t>A dense concrete block manufactured from coarse aggregate will require a harder mortar mix ratio than a lightweight thermal insulation block manufactured from pulverised fuel ash. The mix ratio for thermal insulation blocks will be weaker to allow for thermal movement.</a:t>
            </a:r>
          </a:p>
        </p:txBody>
      </p:sp>
      <p:sp>
        <p:nvSpPr>
          <p:cNvPr id="21" name="TextBox 20"/>
          <p:cNvSpPr txBox="1"/>
          <p:nvPr/>
        </p:nvSpPr>
        <p:spPr>
          <a:xfrm>
            <a:off x="457200" y="4052276"/>
            <a:ext cx="4752528" cy="400110"/>
          </a:xfrm>
          <a:prstGeom prst="rect">
            <a:avLst/>
          </a:prstGeom>
          <a:noFill/>
        </p:spPr>
        <p:txBody>
          <a:bodyPr wrap="square" rtlCol="0">
            <a:spAutoFit/>
          </a:bodyPr>
          <a:lstStyle/>
          <a:p>
            <a:r>
              <a:rPr lang="en-GB" dirty="0"/>
              <a:t> </a:t>
            </a:r>
          </a:p>
        </p:txBody>
      </p:sp>
      <p:sp>
        <p:nvSpPr>
          <p:cNvPr id="27" name="TextBox 26"/>
          <p:cNvSpPr txBox="1"/>
          <p:nvPr/>
        </p:nvSpPr>
        <p:spPr>
          <a:xfrm>
            <a:off x="409527" y="4905292"/>
            <a:ext cx="8349974" cy="707886"/>
          </a:xfrm>
          <a:prstGeom prst="rect">
            <a:avLst/>
          </a:prstGeom>
          <a:noFill/>
        </p:spPr>
        <p:txBody>
          <a:bodyPr wrap="square" rtlCol="0">
            <a:spAutoFit/>
          </a:bodyPr>
          <a:lstStyle/>
          <a:p>
            <a:r>
              <a:rPr lang="en-GB" dirty="0"/>
              <a:t>If the mortar mix ratio for thermal insulation blocks is too strong, cracking will occur at window and door openings and at junction walls.</a:t>
            </a:r>
          </a:p>
        </p:txBody>
      </p:sp>
      <p:sp>
        <p:nvSpPr>
          <p:cNvPr id="9" name="TextBox 8">
            <a:extLst>
              <a:ext uri="{FF2B5EF4-FFF2-40B4-BE49-F238E27FC236}">
                <a16:creationId xmlns:a16="http://schemas.microsoft.com/office/drawing/2014/main" id="{6BF8B9DC-47F0-4A3A-A8DE-538F914DD201}"/>
              </a:ext>
            </a:extLst>
          </p:cNvPr>
          <p:cNvSpPr txBox="1"/>
          <p:nvPr/>
        </p:nvSpPr>
        <p:spPr>
          <a:xfrm>
            <a:off x="437250" y="1449373"/>
            <a:ext cx="7880002" cy="1015663"/>
          </a:xfrm>
          <a:prstGeom prst="rect">
            <a:avLst/>
          </a:prstGeom>
          <a:noFill/>
        </p:spPr>
        <p:txBody>
          <a:bodyPr wrap="square">
            <a:spAutoFit/>
          </a:bodyPr>
          <a:lstStyle/>
          <a:p>
            <a:r>
              <a:rPr lang="en-GB" dirty="0"/>
              <a:t>Softer materials such as calcium silicate bricks (sometimes referred to as sand/lime bricks) or softer types of clay bricks require a weaker mortar mix ratio.</a:t>
            </a:r>
          </a:p>
        </p:txBody>
      </p:sp>
      <p:pic>
        <p:nvPicPr>
          <p:cNvPr id="3" name="Picture 2" descr="A picture containing building material, stone&#10;&#10;Description automatically generated">
            <a:extLst>
              <a:ext uri="{FF2B5EF4-FFF2-40B4-BE49-F238E27FC236}">
                <a16:creationId xmlns:a16="http://schemas.microsoft.com/office/drawing/2014/main" id="{2D7CDDA6-DF25-470C-BE2D-A8DF399E01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8" y="2275961"/>
            <a:ext cx="1948083" cy="2491155"/>
          </a:xfrm>
          <a:prstGeom prst="rect">
            <a:avLst/>
          </a:prstGeom>
        </p:spPr>
      </p:pic>
    </p:spTree>
    <p:custDataLst>
      <p:tags r:id="rId1"/>
    </p:custDataLst>
    <p:extLst>
      <p:ext uri="{BB962C8B-B14F-4D97-AF65-F5344CB8AC3E}">
        <p14:creationId xmlns:p14="http://schemas.microsoft.com/office/powerpoint/2010/main" val="37428186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a:spLocks noGrp="1"/>
          </p:cNvSpPr>
          <p:nvPr>
            <p:ph type="title"/>
          </p:nvPr>
        </p:nvSpPr>
        <p:spPr/>
        <p:txBody>
          <a:bodyPr/>
          <a:lstStyle/>
          <a:p>
            <a:r>
              <a:rPr lang="en-GB" dirty="0">
                <a:ea typeface="ＭＳ Ｐゴシック" pitchFamily="-105" charset="-128"/>
                <a:cs typeface="ＭＳ Ｐゴシック" pitchFamily="-105" charset="-128"/>
              </a:rPr>
              <a:t>Mixing methods</a:t>
            </a:r>
            <a:endParaRPr lang="en-US" dirty="0">
              <a:ea typeface="ＭＳ Ｐゴシック" pitchFamily="-105" charset="-128"/>
              <a:cs typeface="ＭＳ Ｐゴシック" pitchFamily="-105" charset="-128"/>
            </a:endParaRPr>
          </a:p>
        </p:txBody>
      </p:sp>
      <p:sp>
        <p:nvSpPr>
          <p:cNvPr id="12" name="Rectangle 11"/>
          <p:cNvSpPr/>
          <p:nvPr/>
        </p:nvSpPr>
        <p:spPr>
          <a:xfrm>
            <a:off x="373826" y="1432482"/>
            <a:ext cx="4572000" cy="1938992"/>
          </a:xfrm>
          <a:prstGeom prst="rect">
            <a:avLst/>
          </a:prstGeom>
        </p:spPr>
        <p:txBody>
          <a:bodyPr>
            <a:spAutoFit/>
          </a:bodyPr>
          <a:lstStyle/>
          <a:p>
            <a:r>
              <a:rPr lang="en-GB" dirty="0"/>
              <a:t>Mortar is increasingly mixed by automated mechanical methods which means that the specified ratio is produced more reliably. In addition, consistency of workability and colour is easier to achieve.</a:t>
            </a:r>
          </a:p>
        </p:txBody>
      </p:sp>
      <p:sp>
        <p:nvSpPr>
          <p:cNvPr id="16" name="Rectangle 15"/>
          <p:cNvSpPr/>
          <p:nvPr/>
        </p:nvSpPr>
        <p:spPr>
          <a:xfrm>
            <a:off x="373826" y="2672521"/>
            <a:ext cx="4572000" cy="400110"/>
          </a:xfrm>
          <a:prstGeom prst="rect">
            <a:avLst/>
          </a:prstGeom>
        </p:spPr>
        <p:txBody>
          <a:bodyPr>
            <a:spAutoFit/>
          </a:bodyPr>
          <a:lstStyle/>
          <a:p>
            <a:r>
              <a:rPr lang="en-GB" dirty="0"/>
              <a:t> </a:t>
            </a:r>
          </a:p>
        </p:txBody>
      </p:sp>
      <p:sp>
        <p:nvSpPr>
          <p:cNvPr id="17" name="Rectangle 16"/>
          <p:cNvSpPr/>
          <p:nvPr/>
        </p:nvSpPr>
        <p:spPr>
          <a:xfrm>
            <a:off x="373826" y="4587739"/>
            <a:ext cx="8518654" cy="1323439"/>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t>adequate compressive strength</a:t>
            </a:r>
          </a:p>
          <a:p>
            <a:pPr marL="342900" indent="-342900">
              <a:buClr>
                <a:srgbClr val="0077E3"/>
              </a:buClr>
              <a:buFont typeface="Arial" panose="020B0604020202020204" pitchFamily="34" charset="0"/>
              <a:buChar char="•"/>
            </a:pPr>
            <a:r>
              <a:rPr lang="en-GB" dirty="0"/>
              <a:t>durability – resistance to chemical attack and frost damage</a:t>
            </a:r>
          </a:p>
          <a:p>
            <a:pPr marL="342900" indent="-342900">
              <a:buClr>
                <a:srgbClr val="0077E3"/>
              </a:buClr>
              <a:buFont typeface="Arial" panose="020B0604020202020204" pitchFamily="34" charset="0"/>
              <a:buChar char="•"/>
            </a:pPr>
            <a:r>
              <a:rPr lang="en-GB" dirty="0"/>
              <a:t>strong bonding with masonry components</a:t>
            </a:r>
          </a:p>
          <a:p>
            <a:pPr marL="342900" indent="-342900">
              <a:buClr>
                <a:srgbClr val="0077E3"/>
              </a:buClr>
              <a:buFont typeface="Arial" panose="020B0604020202020204" pitchFamily="34" charset="0"/>
              <a:buChar char="•"/>
            </a:pPr>
            <a:r>
              <a:rPr lang="en-GB" dirty="0"/>
              <a:t>a sealed surface to protect against wind-driven rain.</a:t>
            </a:r>
          </a:p>
        </p:txBody>
      </p:sp>
      <p:sp>
        <p:nvSpPr>
          <p:cNvPr id="21" name="TextBox 20"/>
          <p:cNvSpPr txBox="1"/>
          <p:nvPr/>
        </p:nvSpPr>
        <p:spPr>
          <a:xfrm>
            <a:off x="373826" y="3567416"/>
            <a:ext cx="5422310" cy="1015663"/>
          </a:xfrm>
          <a:prstGeom prst="rect">
            <a:avLst/>
          </a:prstGeom>
          <a:noFill/>
        </p:spPr>
        <p:txBody>
          <a:bodyPr wrap="square" rtlCol="0">
            <a:spAutoFit/>
          </a:bodyPr>
          <a:lstStyle/>
          <a:p>
            <a:r>
              <a:rPr lang="en-GB" dirty="0"/>
              <a:t>Whatever method is used to produce mortar, the specified mix ratio must be adhered to in order to achieve:</a:t>
            </a:r>
          </a:p>
        </p:txBody>
      </p:sp>
      <p:pic>
        <p:nvPicPr>
          <p:cNvPr id="3" name="Picture 2" descr="A picture containing ground, outdoor, sandy&#10;&#10;Description automatically generated">
            <a:extLst>
              <a:ext uri="{FF2B5EF4-FFF2-40B4-BE49-F238E27FC236}">
                <a16:creationId xmlns:a16="http://schemas.microsoft.com/office/drawing/2014/main" id="{84A3ED56-1E2E-46FC-A6E6-944395B9E2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6096" y="1338752"/>
            <a:ext cx="3058194" cy="2039815"/>
          </a:xfrm>
          <a:prstGeom prst="rect">
            <a:avLst/>
          </a:prstGeom>
        </p:spPr>
      </p:pic>
    </p:spTree>
    <p:custDataLst>
      <p:tags r:id="rId1"/>
    </p:custDataLst>
    <p:extLst>
      <p:ext uri="{BB962C8B-B14F-4D97-AF65-F5344CB8AC3E}">
        <p14:creationId xmlns:p14="http://schemas.microsoft.com/office/powerpoint/2010/main" val="37329011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Concrete technology</a:t>
            </a:r>
            <a:br>
              <a:rPr lang="en-GB" dirty="0"/>
            </a:br>
            <a:endParaRPr lang="en-US" dirty="0"/>
          </a:p>
        </p:txBody>
      </p:sp>
      <p:pic>
        <p:nvPicPr>
          <p:cNvPr id="6" name="Picture 5" descr="A group of columns&#10;&#10;Description automatically generated with low confidence">
            <a:extLst>
              <a:ext uri="{FF2B5EF4-FFF2-40B4-BE49-F238E27FC236}">
                <a16:creationId xmlns:a16="http://schemas.microsoft.com/office/drawing/2014/main" id="{8D92F6C9-0FA8-4892-9D15-EF2B31EB67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9070" y="1592796"/>
            <a:ext cx="5505859" cy="3672408"/>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Cement</a:t>
            </a:r>
          </a:p>
        </p:txBody>
      </p:sp>
      <p:sp>
        <p:nvSpPr>
          <p:cNvPr id="3" name="Content Placeholder 2"/>
          <p:cNvSpPr>
            <a:spLocks noGrp="1"/>
          </p:cNvSpPr>
          <p:nvPr>
            <p:ph sz="quarter" idx="10"/>
          </p:nvPr>
        </p:nvSpPr>
        <p:spPr>
          <a:xfrm>
            <a:off x="457200" y="1512000"/>
            <a:ext cx="8229600" cy="4338000"/>
          </a:xfrm>
        </p:spPr>
        <p:txBody>
          <a:bodyPr/>
          <a:lstStyle/>
          <a:p>
            <a:r>
              <a:rPr lang="en-US" dirty="0">
                <a:ea typeface="ＭＳ Ｐゴシック" pitchFamily="-105" charset="-128"/>
              </a:rPr>
              <a:t>Concrete relies upon cement as the active ingredient that binds all the other ingredients together. Cement reacts by hardening, using a process of hydration in which the bonds are formed over time.</a:t>
            </a:r>
          </a:p>
          <a:p>
            <a:r>
              <a:rPr lang="en-US" dirty="0">
                <a:ea typeface="ＭＳ Ｐゴシック" pitchFamily="-105" charset="-128"/>
              </a:rPr>
              <a:t>Concrete has to be </a:t>
            </a:r>
            <a:r>
              <a:rPr lang="en-US" b="1" dirty="0">
                <a:ea typeface="ＭＳ Ｐゴシック" pitchFamily="-105" charset="-128"/>
              </a:rPr>
              <a:t>cured</a:t>
            </a:r>
            <a:r>
              <a:rPr lang="en-US" dirty="0">
                <a:ea typeface="ＭＳ Ｐゴシック" pitchFamily="-105" charset="-128"/>
              </a:rPr>
              <a:t> to allow it to attain sufficient strength so its formwork can be removed.</a:t>
            </a:r>
          </a:p>
          <a:p>
            <a:r>
              <a:rPr lang="en-US" dirty="0">
                <a:ea typeface="ＭＳ Ｐゴシック" pitchFamily="-105" charset="-128"/>
              </a:rPr>
              <a:t>Curing is important and may require some or all of the following:</a:t>
            </a:r>
          </a:p>
          <a:p>
            <a:pPr marL="342900" indent="-342900">
              <a:buClr>
                <a:srgbClr val="0077E3"/>
              </a:buClr>
              <a:buFont typeface="Arial" panose="020B0604020202020204" pitchFamily="34" charset="0"/>
              <a:buChar char="•"/>
            </a:pPr>
            <a:r>
              <a:rPr lang="en-US" dirty="0">
                <a:ea typeface="ＭＳ Ｐゴシック" pitchFamily="-105" charset="-128"/>
              </a:rPr>
              <a:t>spraying the surface of the concrete with a curing membrane to retain the water</a:t>
            </a:r>
          </a:p>
          <a:p>
            <a:pPr marL="342900" indent="-342900">
              <a:buClr>
                <a:srgbClr val="0077E3"/>
              </a:buClr>
              <a:buFont typeface="Arial" panose="020B0604020202020204" pitchFamily="34" charset="0"/>
              <a:buChar char="•"/>
            </a:pPr>
            <a:r>
              <a:rPr lang="en-US" dirty="0">
                <a:ea typeface="ＭＳ Ｐゴシック" pitchFamily="-105" charset="-128"/>
              </a:rPr>
              <a:t>covering the concrete with insulation blankets in cold weather</a:t>
            </a:r>
          </a:p>
          <a:p>
            <a:pPr marL="342900" indent="-342900">
              <a:buClr>
                <a:srgbClr val="0077E3"/>
              </a:buClr>
              <a:buFont typeface="Arial" panose="020B0604020202020204" pitchFamily="34" charset="0"/>
              <a:buChar char="•"/>
            </a:pPr>
            <a:r>
              <a:rPr lang="en-US" dirty="0">
                <a:ea typeface="ＭＳ Ｐゴシック" pitchFamily="-105" charset="-128"/>
              </a:rPr>
              <a:t>spraying the concrete with water.</a:t>
            </a:r>
            <a:endParaRPr lang="en-US" dirty="0"/>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Classifications of concrete</a:t>
            </a:r>
          </a:p>
        </p:txBody>
      </p:sp>
      <p:sp>
        <p:nvSpPr>
          <p:cNvPr id="3" name="Content Placeholder 2"/>
          <p:cNvSpPr>
            <a:spLocks noGrp="1"/>
          </p:cNvSpPr>
          <p:nvPr>
            <p:ph sz="quarter" idx="10"/>
          </p:nvPr>
        </p:nvSpPr>
        <p:spPr>
          <a:xfrm>
            <a:off x="457200" y="1512000"/>
            <a:ext cx="8229600" cy="4338000"/>
          </a:xfrm>
        </p:spPr>
        <p:txBody>
          <a:bodyPr/>
          <a:lstStyle/>
          <a:p>
            <a:r>
              <a:rPr lang="en-US" dirty="0">
                <a:ea typeface="ＭＳ Ｐゴシック" pitchFamily="-105" charset="-128"/>
              </a:rPr>
              <a:t>The UK classifications of concrete are as follows. Each is designed to specify the use of concrete according to its final function.</a:t>
            </a:r>
          </a:p>
          <a:p>
            <a:pPr marL="342900" indent="-342900">
              <a:buClr>
                <a:srgbClr val="0077E3"/>
              </a:buClr>
              <a:buFont typeface="Arial" panose="020B0604020202020204" pitchFamily="34" charset="0"/>
              <a:buChar char="•"/>
            </a:pPr>
            <a:r>
              <a:rPr lang="en-US" dirty="0">
                <a:ea typeface="ＭＳ Ｐゴシック" pitchFamily="-105" charset="-128"/>
              </a:rPr>
              <a:t>Standard prescribed mixes ST1, ST2, ST3, ST4, ST5.</a:t>
            </a:r>
          </a:p>
          <a:p>
            <a:pPr marL="342900" indent="-342900">
              <a:buClr>
                <a:srgbClr val="0077E3"/>
              </a:buClr>
              <a:buFont typeface="Arial" panose="020B0604020202020204" pitchFamily="34" charset="0"/>
              <a:buChar char="•"/>
            </a:pPr>
            <a:r>
              <a:rPr lang="en-US" dirty="0">
                <a:ea typeface="ＭＳ Ｐゴシック" pitchFamily="-105" charset="-128"/>
              </a:rPr>
              <a:t>General concrete GEN0, GEN1, GEN2, GEN3.</a:t>
            </a:r>
          </a:p>
          <a:p>
            <a:pPr marL="342900" indent="-342900">
              <a:buClr>
                <a:srgbClr val="0077E3"/>
              </a:buClr>
              <a:buFont typeface="Arial" panose="020B0604020202020204" pitchFamily="34" charset="0"/>
              <a:buChar char="•"/>
            </a:pPr>
            <a:r>
              <a:rPr lang="en-US" dirty="0">
                <a:ea typeface="ＭＳ Ｐゴシック" pitchFamily="-105" charset="-128"/>
              </a:rPr>
              <a:t>Reinforced concrete RC20/25, RC23/30, etc.</a:t>
            </a:r>
          </a:p>
          <a:p>
            <a:pPr marL="342900" indent="-342900">
              <a:buClr>
                <a:srgbClr val="0077E3"/>
              </a:buClr>
              <a:buFont typeface="Arial" panose="020B0604020202020204" pitchFamily="34" charset="0"/>
              <a:buChar char="•"/>
            </a:pPr>
            <a:r>
              <a:rPr lang="en-US" dirty="0">
                <a:ea typeface="ＭＳ Ｐゴシック" pitchFamily="-105" charset="-128"/>
              </a:rPr>
              <a:t>Paving concrete PAV1, PAV2.</a:t>
            </a:r>
          </a:p>
          <a:p>
            <a:pPr marL="342900" indent="-342900">
              <a:buClr>
                <a:srgbClr val="0077E3"/>
              </a:buClr>
              <a:buFont typeface="Arial" panose="020B0604020202020204" pitchFamily="34" charset="0"/>
              <a:buChar char="•"/>
            </a:pPr>
            <a:r>
              <a:rPr lang="en-US" dirty="0">
                <a:ea typeface="ＭＳ Ｐゴシック" pitchFamily="-105" charset="-128"/>
              </a:rPr>
              <a:t>Foundation concrete FND2, FND3, FND4.</a:t>
            </a:r>
          </a:p>
          <a:p>
            <a:endParaRPr lang="en-US" dirty="0"/>
          </a:p>
          <a:p>
            <a:endParaRPr lang="en-US" dirty="0"/>
          </a:p>
        </p:txBody>
      </p:sp>
    </p:spTree>
    <p:extLst>
      <p:ext uri="{BB962C8B-B14F-4D97-AF65-F5344CB8AC3E}">
        <p14:creationId xmlns:p14="http://schemas.microsoft.com/office/powerpoint/2010/main" val="20409648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tool</a:t>
            </a:r>
          </a:p>
        </p:txBody>
      </p:sp>
      <p:sp>
        <p:nvSpPr>
          <p:cNvPr id="3" name="Content Placeholder 2"/>
          <p:cNvSpPr>
            <a:spLocks noGrp="1"/>
          </p:cNvSpPr>
          <p:nvPr>
            <p:ph sz="quarter" idx="10"/>
          </p:nvPr>
        </p:nvSpPr>
        <p:spPr>
          <a:xfrm>
            <a:off x="457200" y="1512000"/>
            <a:ext cx="8229600" cy="4338000"/>
          </a:xfrm>
        </p:spPr>
        <p:txBody>
          <a:bodyPr/>
          <a:lstStyle/>
          <a:p>
            <a:r>
              <a:rPr lang="en-US" dirty="0"/>
              <a:t>You will find the Hanson website very useful for learning more about concrete. It helps to answer many common questions, such as why foundation concrete has a unique specification (to resist sulphate attack within contaminated soils), which additive is used in paving concrete (an air entrainment additive), and where you would use GEN0 concrete (in non-structural applications).</a:t>
            </a:r>
          </a:p>
          <a:p>
            <a:r>
              <a:rPr lang="en-US" dirty="0">
                <a:hlinkClick r:id="rId2"/>
              </a:rPr>
              <a:t>https://www.hanson.co.uk/en/ready-mixed-concrete/technical-information/types-of-concrete</a:t>
            </a:r>
            <a:endParaRPr lang="en-US" dirty="0"/>
          </a:p>
          <a:p>
            <a:endParaRPr lang="en-US" dirty="0"/>
          </a:p>
        </p:txBody>
      </p:sp>
    </p:spTree>
    <p:extLst>
      <p:ext uri="{BB962C8B-B14F-4D97-AF65-F5344CB8AC3E}">
        <p14:creationId xmlns:p14="http://schemas.microsoft.com/office/powerpoint/2010/main" val="2603076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Materials: an introduction</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552340"/>
            <a:ext cx="8001000" cy="4108908"/>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1800" dirty="0"/>
              <a:t>A wide range of materials are used in buildings. The choice of material depends on its properties and intended use. Properties of materials include their durability, weather resistance, heat resistance, water resistance, conductivity and malleability.</a:t>
            </a:r>
          </a:p>
          <a:p>
            <a:endParaRPr lang="en-GB" sz="1800" dirty="0"/>
          </a:p>
          <a:p>
            <a:r>
              <a:rPr lang="en-GB" sz="1800" dirty="0"/>
              <a:t>The principles of materials science help to ensure buildings perform well over time: that they are durable and stable. </a:t>
            </a:r>
          </a:p>
          <a:p>
            <a:endParaRPr lang="en-GB" sz="1800" dirty="0"/>
          </a:p>
          <a:p>
            <a:endParaRPr lang="en-GB" sz="1800" dirty="0"/>
          </a:p>
        </p:txBody>
      </p:sp>
      <p:pic>
        <p:nvPicPr>
          <p:cNvPr id="4" name="Picture 3" descr="A picture containing wooden, lumber, wood&#10;&#10;Description automatically generated">
            <a:extLst>
              <a:ext uri="{FF2B5EF4-FFF2-40B4-BE49-F238E27FC236}">
                <a16:creationId xmlns:a16="http://schemas.microsoft.com/office/drawing/2014/main" id="{DED059C4-3968-47E2-8DE1-779E01F788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6564" y="4180223"/>
            <a:ext cx="2099360" cy="1400273"/>
          </a:xfrm>
          <a:prstGeom prst="rect">
            <a:avLst/>
          </a:prstGeom>
        </p:spPr>
      </p:pic>
      <p:pic>
        <p:nvPicPr>
          <p:cNvPr id="6" name="Picture 5" descr="A picture containing box, building material, building, brick&#10;&#10;Description automatically generated">
            <a:extLst>
              <a:ext uri="{FF2B5EF4-FFF2-40B4-BE49-F238E27FC236}">
                <a16:creationId xmlns:a16="http://schemas.microsoft.com/office/drawing/2014/main" id="{B9FBA650-012A-431F-84F1-35E8883D7A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9832" y="4112537"/>
            <a:ext cx="2304995" cy="1537432"/>
          </a:xfrm>
          <a:prstGeom prst="rect">
            <a:avLst/>
          </a:prstGeom>
        </p:spPr>
      </p:pic>
      <p:pic>
        <p:nvPicPr>
          <p:cNvPr id="8" name="Picture 7" descr="A close-up of a roller coaster&#10;&#10;Description automatically generated with medium confidence">
            <a:extLst>
              <a:ext uri="{FF2B5EF4-FFF2-40B4-BE49-F238E27FC236}">
                <a16:creationId xmlns:a16="http://schemas.microsoft.com/office/drawing/2014/main" id="{B2B637A7-CD03-4123-8D1A-0292BA0BBC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46015" y="4112537"/>
            <a:ext cx="2031504" cy="1467959"/>
          </a:xfrm>
          <a:prstGeom prst="rect">
            <a:avLst/>
          </a:prstGeom>
        </p:spPr>
      </p:pic>
    </p:spTree>
    <p:extLst>
      <p:ext uri="{BB962C8B-B14F-4D97-AF65-F5344CB8AC3E}">
        <p14:creationId xmlns:p14="http://schemas.microsoft.com/office/powerpoint/2010/main" val="6111680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FDA4785-E443-4A26-8D72-ABCB35E56DBF}"/>
              </a:ext>
            </a:extLst>
          </p:cNvPr>
          <p:cNvPicPr>
            <a:picLocks noChangeAspect="1"/>
          </p:cNvPicPr>
          <p:nvPr/>
        </p:nvPicPr>
        <p:blipFill>
          <a:blip r:embed="rId3"/>
          <a:stretch>
            <a:fillRect/>
          </a:stretch>
        </p:blipFill>
        <p:spPr>
          <a:xfrm>
            <a:off x="1764252" y="1199294"/>
            <a:ext cx="5615495" cy="4619989"/>
          </a:xfrm>
          <a:prstGeom prst="rect">
            <a:avLst/>
          </a:prstGeom>
        </p:spPr>
      </p:pic>
      <p:sp>
        <p:nvSpPr>
          <p:cNvPr id="2" name="Title 1"/>
          <p:cNvSpPr>
            <a:spLocks noGrp="1"/>
          </p:cNvSpPr>
          <p:nvPr>
            <p:ph type="title"/>
          </p:nvPr>
        </p:nvSpPr>
        <p:spPr/>
        <p:txBody>
          <a:bodyPr/>
          <a:lstStyle/>
          <a:p>
            <a:r>
              <a:rPr lang="en-US" dirty="0"/>
              <a:t>Concrete tests</a:t>
            </a:r>
          </a:p>
        </p:txBody>
      </p:sp>
    </p:spTree>
    <p:extLst>
      <p:ext uri="{BB962C8B-B14F-4D97-AF65-F5344CB8AC3E}">
        <p14:creationId xmlns:p14="http://schemas.microsoft.com/office/powerpoint/2010/main" val="649120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Slump test</a:t>
            </a:r>
          </a:p>
        </p:txBody>
      </p:sp>
      <p:pic>
        <p:nvPicPr>
          <p:cNvPr id="4" name="Picture 3" descr="A picture containing ground, outdoor, outdoor object, hydrant&#10;&#10;Description automatically generated">
            <a:extLst>
              <a:ext uri="{FF2B5EF4-FFF2-40B4-BE49-F238E27FC236}">
                <a16:creationId xmlns:a16="http://schemas.microsoft.com/office/drawing/2014/main" id="{3F5DEA49-302F-43BB-A123-03AC6D10E3B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84568" y="1844824"/>
            <a:ext cx="5374863" cy="3585033"/>
          </a:xfrm>
          <a:prstGeom prst="rect">
            <a:avLst/>
          </a:prstGeom>
        </p:spPr>
      </p:pic>
    </p:spTree>
    <p:extLst>
      <p:ext uri="{BB962C8B-B14F-4D97-AF65-F5344CB8AC3E}">
        <p14:creationId xmlns:p14="http://schemas.microsoft.com/office/powerpoint/2010/main" val="1880808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Strength test</a:t>
            </a:r>
          </a:p>
        </p:txBody>
      </p:sp>
      <p:sp>
        <p:nvSpPr>
          <p:cNvPr id="4" name="TextBox 3">
            <a:extLst>
              <a:ext uri="{FF2B5EF4-FFF2-40B4-BE49-F238E27FC236}">
                <a16:creationId xmlns:a16="http://schemas.microsoft.com/office/drawing/2014/main" id="{FF55C5B9-F46A-BF40-9933-34705CF7181C}"/>
              </a:ext>
            </a:extLst>
          </p:cNvPr>
          <p:cNvSpPr txBox="1"/>
          <p:nvPr/>
        </p:nvSpPr>
        <p:spPr>
          <a:xfrm>
            <a:off x="4692856" y="4600562"/>
            <a:ext cx="3970784" cy="1015663"/>
          </a:xfrm>
          <a:prstGeom prst="rect">
            <a:avLst/>
          </a:prstGeom>
          <a:noFill/>
        </p:spPr>
        <p:txBody>
          <a:bodyPr wrap="square" rtlCol="0">
            <a:spAutoFit/>
          </a:bodyPr>
          <a:lstStyle/>
          <a:p>
            <a:r>
              <a:rPr lang="en-US" dirty="0"/>
              <a:t>The cube is then tested under a compression load and the results noted at 7, 14, 21 and 28 days.</a:t>
            </a:r>
          </a:p>
        </p:txBody>
      </p:sp>
      <p:pic>
        <p:nvPicPr>
          <p:cNvPr id="5" name="Picture 4" descr="A picture containing ground&#10;&#10;Description automatically generated">
            <a:extLst>
              <a:ext uri="{FF2B5EF4-FFF2-40B4-BE49-F238E27FC236}">
                <a16:creationId xmlns:a16="http://schemas.microsoft.com/office/drawing/2014/main" id="{504367D9-B676-444F-88F2-4F5CF2E4E39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2563" y="1466012"/>
            <a:ext cx="3411170" cy="2275250"/>
          </a:xfrm>
          <a:prstGeom prst="rect">
            <a:avLst/>
          </a:prstGeom>
        </p:spPr>
      </p:pic>
      <p:sp>
        <p:nvSpPr>
          <p:cNvPr id="8" name="TextBox 7">
            <a:extLst>
              <a:ext uri="{FF2B5EF4-FFF2-40B4-BE49-F238E27FC236}">
                <a16:creationId xmlns:a16="http://schemas.microsoft.com/office/drawing/2014/main" id="{E7EA5F79-B7EF-4597-B336-22B64ACB6CC3}"/>
              </a:ext>
            </a:extLst>
          </p:cNvPr>
          <p:cNvSpPr txBox="1"/>
          <p:nvPr/>
        </p:nvSpPr>
        <p:spPr>
          <a:xfrm>
            <a:off x="462663" y="4005064"/>
            <a:ext cx="3533273" cy="1631216"/>
          </a:xfrm>
          <a:prstGeom prst="rect">
            <a:avLst/>
          </a:prstGeom>
          <a:noFill/>
        </p:spPr>
        <p:txBody>
          <a:bodyPr wrap="square">
            <a:spAutoFit/>
          </a:bodyPr>
          <a:lstStyle/>
          <a:p>
            <a:r>
              <a:rPr lang="en-US" dirty="0"/>
              <a:t>Cubes are made using a 25mm square tamp bar.</a:t>
            </a:r>
          </a:p>
          <a:p>
            <a:endParaRPr lang="en-US" dirty="0"/>
          </a:p>
          <a:p>
            <a:r>
              <a:rPr lang="en-US" dirty="0"/>
              <a:t>They are </a:t>
            </a:r>
            <a:r>
              <a:rPr lang="en-US" dirty="0" err="1"/>
              <a:t>trowelled</a:t>
            </a:r>
            <a:r>
              <a:rPr lang="en-US" dirty="0"/>
              <a:t> smooth and allowed to cure.</a:t>
            </a:r>
          </a:p>
        </p:txBody>
      </p:sp>
      <p:pic>
        <p:nvPicPr>
          <p:cNvPr id="9" name="Picture 8">
            <a:extLst>
              <a:ext uri="{FF2B5EF4-FFF2-40B4-BE49-F238E27FC236}">
                <a16:creationId xmlns:a16="http://schemas.microsoft.com/office/drawing/2014/main" id="{F91C5456-EC63-43A2-827E-6BBA088037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88158" y="1390588"/>
            <a:ext cx="2033016" cy="3048000"/>
          </a:xfrm>
          <a:prstGeom prst="rect">
            <a:avLst/>
          </a:prstGeom>
        </p:spPr>
      </p:pic>
    </p:spTree>
    <p:extLst>
      <p:ext uri="{BB962C8B-B14F-4D97-AF65-F5344CB8AC3E}">
        <p14:creationId xmlns:p14="http://schemas.microsoft.com/office/powerpoint/2010/main" val="8821278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Timber</a:t>
            </a:r>
          </a:p>
        </p:txBody>
      </p:sp>
      <p:sp>
        <p:nvSpPr>
          <p:cNvPr id="3075" name="Content Placeholder 2"/>
          <p:cNvSpPr>
            <a:spLocks noGrp="1"/>
          </p:cNvSpPr>
          <p:nvPr>
            <p:ph sz="quarter" idx="10"/>
          </p:nvPr>
        </p:nvSpPr>
        <p:spPr>
          <a:xfrm>
            <a:off x="457200" y="1371600"/>
            <a:ext cx="8229600" cy="4756150"/>
          </a:xfrm>
        </p:spPr>
        <p:txBody>
          <a:bodyPr/>
          <a:lstStyle/>
          <a:p>
            <a:r>
              <a:rPr lang="en-GB" dirty="0"/>
              <a:t>Timber falls into two main categories: </a:t>
            </a:r>
            <a:r>
              <a:rPr lang="en-GB" b="1" dirty="0"/>
              <a:t>hardwood</a:t>
            </a:r>
            <a:r>
              <a:rPr lang="en-GB" dirty="0"/>
              <a:t> and </a:t>
            </a:r>
            <a:r>
              <a:rPr lang="en-GB" b="1" dirty="0"/>
              <a:t>softwood</a:t>
            </a:r>
            <a:r>
              <a:rPr lang="en-GB" dirty="0"/>
              <a:t>. </a:t>
            </a:r>
          </a:p>
          <a:p>
            <a:pPr>
              <a:buClr>
                <a:srgbClr val="FF0000"/>
              </a:buClr>
            </a:pPr>
            <a:r>
              <a:rPr lang="en-GB" dirty="0"/>
              <a:t>The names imply that these materials are either hard or soft, but this is not necessarily the case. </a:t>
            </a:r>
            <a:r>
              <a:rPr lang="en-GB" b="1" dirty="0"/>
              <a:t>The terms hardwood and softwood refer to the type of tree that the timber has been cut from</a:t>
            </a:r>
            <a:r>
              <a:rPr lang="en-GB" dirty="0"/>
              <a:t>. Hardwoods are deciduous trees, softwoods are coniferous trees.</a:t>
            </a:r>
          </a:p>
          <a:p>
            <a:pPr>
              <a:buClr>
                <a:srgbClr val="FF0000"/>
              </a:buClr>
            </a:pPr>
            <a:endParaRPr lang="en-GB" dirty="0"/>
          </a:p>
          <a:p>
            <a:pPr marL="342900" indent="-342900">
              <a:buClr>
                <a:srgbClr val="FF0000"/>
              </a:buClr>
              <a:buFont typeface="Arial" panose="020B0604020202020204" pitchFamily="34" charset="0"/>
              <a:buChar char="•"/>
            </a:pPr>
            <a:endParaRPr lang="en-GB" dirty="0">
              <a:cs typeface="ＭＳ Ｐゴシック" pitchFamily="-105" charset="-128"/>
            </a:endParaRPr>
          </a:p>
        </p:txBody>
      </p:sp>
      <p:graphicFrame>
        <p:nvGraphicFramePr>
          <p:cNvPr id="2" name="Table 2">
            <a:extLst>
              <a:ext uri="{FF2B5EF4-FFF2-40B4-BE49-F238E27FC236}">
                <a16:creationId xmlns:a16="http://schemas.microsoft.com/office/drawing/2014/main" id="{63A8A2DD-A05D-42BA-993A-DBE3DFA095C1}"/>
              </a:ext>
            </a:extLst>
          </p:cNvPr>
          <p:cNvGraphicFramePr>
            <a:graphicFrameLocks noGrp="1"/>
          </p:cNvGraphicFramePr>
          <p:nvPr>
            <p:extLst>
              <p:ext uri="{D42A27DB-BD31-4B8C-83A1-F6EECF244321}">
                <p14:modId xmlns:p14="http://schemas.microsoft.com/office/powerpoint/2010/main" val="3842593991"/>
              </p:ext>
            </p:extLst>
          </p:nvPr>
        </p:nvGraphicFramePr>
        <p:xfrm>
          <a:off x="1524000" y="3573016"/>
          <a:ext cx="6096000" cy="147828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1777361686"/>
                    </a:ext>
                  </a:extLst>
                </a:gridCol>
                <a:gridCol w="3048000">
                  <a:extLst>
                    <a:ext uri="{9D8B030D-6E8A-4147-A177-3AD203B41FA5}">
                      <a16:colId xmlns:a16="http://schemas.microsoft.com/office/drawing/2014/main" val="4277901466"/>
                    </a:ext>
                  </a:extLst>
                </a:gridCol>
              </a:tblGrid>
              <a:tr h="226824">
                <a:tc>
                  <a:txBody>
                    <a:bodyPr/>
                    <a:lstStyle/>
                    <a:p>
                      <a:r>
                        <a:rPr lang="en-GB" dirty="0">
                          <a:solidFill>
                            <a:schemeClr val="tx1"/>
                          </a:solidFill>
                        </a:rPr>
                        <a:t>Examples of softwood</a:t>
                      </a:r>
                    </a:p>
                  </a:txBody>
                  <a:tcPr/>
                </a:tc>
                <a:tc>
                  <a:txBody>
                    <a:bodyPr/>
                    <a:lstStyle/>
                    <a:p>
                      <a:r>
                        <a:rPr lang="en-GB" dirty="0">
                          <a:solidFill>
                            <a:schemeClr val="tx1"/>
                          </a:solidFill>
                        </a:rPr>
                        <a:t>Examples of hardwood</a:t>
                      </a:r>
                    </a:p>
                  </a:txBody>
                  <a:tcPr/>
                </a:tc>
                <a:extLst>
                  <a:ext uri="{0D108BD9-81ED-4DB2-BD59-A6C34878D82A}">
                    <a16:rowId xmlns:a16="http://schemas.microsoft.com/office/drawing/2014/main" val="1204356481"/>
                  </a:ext>
                </a:extLst>
              </a:tr>
              <a:tr h="370840">
                <a:tc>
                  <a:txBody>
                    <a:bodyPr/>
                    <a:lstStyle/>
                    <a:p>
                      <a:r>
                        <a:rPr lang="en-GB" dirty="0"/>
                        <a:t>European redwood</a:t>
                      </a:r>
                    </a:p>
                  </a:txBody>
                  <a:tcPr/>
                </a:tc>
                <a:tc>
                  <a:txBody>
                    <a:bodyPr/>
                    <a:lstStyle/>
                    <a:p>
                      <a:r>
                        <a:rPr lang="en-GB" dirty="0"/>
                        <a:t>Oak</a:t>
                      </a:r>
                    </a:p>
                  </a:txBody>
                  <a:tcPr/>
                </a:tc>
                <a:extLst>
                  <a:ext uri="{0D108BD9-81ED-4DB2-BD59-A6C34878D82A}">
                    <a16:rowId xmlns:a16="http://schemas.microsoft.com/office/drawing/2014/main" val="2704769341"/>
                  </a:ext>
                </a:extLst>
              </a:tr>
              <a:tr h="370840">
                <a:tc>
                  <a:txBody>
                    <a:bodyPr/>
                    <a:lstStyle/>
                    <a:p>
                      <a:r>
                        <a:rPr lang="en-GB" dirty="0"/>
                        <a:t>Whitewood</a:t>
                      </a:r>
                    </a:p>
                  </a:txBody>
                  <a:tcPr/>
                </a:tc>
                <a:tc>
                  <a:txBody>
                    <a:bodyPr/>
                    <a:lstStyle/>
                    <a:p>
                      <a:r>
                        <a:rPr lang="en-GB" dirty="0"/>
                        <a:t>Ash</a:t>
                      </a:r>
                    </a:p>
                  </a:txBody>
                  <a:tcPr/>
                </a:tc>
                <a:extLst>
                  <a:ext uri="{0D108BD9-81ED-4DB2-BD59-A6C34878D82A}">
                    <a16:rowId xmlns:a16="http://schemas.microsoft.com/office/drawing/2014/main" val="4239198487"/>
                  </a:ext>
                </a:extLst>
              </a:tr>
              <a:tr h="370840">
                <a:tc>
                  <a:txBody>
                    <a:bodyPr/>
                    <a:lstStyle/>
                    <a:p>
                      <a:r>
                        <a:rPr lang="en-GB" dirty="0"/>
                        <a:t>Douglas fir</a:t>
                      </a:r>
                    </a:p>
                  </a:txBody>
                  <a:tcPr/>
                </a:tc>
                <a:tc>
                  <a:txBody>
                    <a:bodyPr/>
                    <a:lstStyle/>
                    <a:p>
                      <a:r>
                        <a:rPr lang="en-GB" dirty="0"/>
                        <a:t>Beech</a:t>
                      </a:r>
                    </a:p>
                  </a:txBody>
                  <a:tcPr/>
                </a:tc>
                <a:extLst>
                  <a:ext uri="{0D108BD9-81ED-4DB2-BD59-A6C34878D82A}">
                    <a16:rowId xmlns:a16="http://schemas.microsoft.com/office/drawing/2014/main" val="277917819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65257-F854-44EA-9D1A-21CE6427C813}"/>
              </a:ext>
            </a:extLst>
          </p:cNvPr>
          <p:cNvSpPr>
            <a:spLocks noGrp="1"/>
          </p:cNvSpPr>
          <p:nvPr>
            <p:ph type="title"/>
          </p:nvPr>
        </p:nvSpPr>
        <p:spPr/>
        <p:txBody>
          <a:bodyPr/>
          <a:lstStyle/>
          <a:p>
            <a:r>
              <a:rPr lang="en-GB" dirty="0"/>
              <a:t>Timber types</a:t>
            </a:r>
          </a:p>
        </p:txBody>
      </p:sp>
      <p:sp>
        <p:nvSpPr>
          <p:cNvPr id="4" name="TextBox 3">
            <a:extLst>
              <a:ext uri="{FF2B5EF4-FFF2-40B4-BE49-F238E27FC236}">
                <a16:creationId xmlns:a16="http://schemas.microsoft.com/office/drawing/2014/main" id="{382FE3AC-E13E-48C9-99FD-D17D8F7DEC2E}"/>
              </a:ext>
            </a:extLst>
          </p:cNvPr>
          <p:cNvSpPr txBox="1"/>
          <p:nvPr/>
        </p:nvSpPr>
        <p:spPr>
          <a:xfrm>
            <a:off x="465878" y="1700808"/>
            <a:ext cx="4738420" cy="3785652"/>
          </a:xfrm>
          <a:prstGeom prst="rect">
            <a:avLst/>
          </a:prstGeom>
          <a:noFill/>
        </p:spPr>
        <p:txBody>
          <a:bodyPr wrap="square">
            <a:spAutoFit/>
          </a:bodyPr>
          <a:lstStyle/>
          <a:p>
            <a:pPr>
              <a:buClr>
                <a:srgbClr val="FF0000"/>
              </a:buClr>
            </a:pPr>
            <a:r>
              <a:rPr lang="en-GB" dirty="0"/>
              <a:t>The two types of tree have different types of timber and a different type of structure to that timber.</a:t>
            </a:r>
          </a:p>
          <a:p>
            <a:pPr>
              <a:buClr>
                <a:srgbClr val="FF0000"/>
              </a:buClr>
            </a:pPr>
            <a:endParaRPr lang="en-GB" dirty="0"/>
          </a:p>
          <a:p>
            <a:pPr>
              <a:buClr>
                <a:srgbClr val="FF0000"/>
              </a:buClr>
            </a:pPr>
            <a:r>
              <a:rPr lang="en-GB" dirty="0"/>
              <a:t>Softwoods such as whitewood are generally used for carcassing (studwork, joists and rafters), while high-quality structural work and joinery use redwood and Douglas fir.</a:t>
            </a:r>
          </a:p>
          <a:p>
            <a:pPr>
              <a:buClr>
                <a:srgbClr val="FF0000"/>
              </a:buClr>
            </a:pPr>
            <a:endParaRPr lang="en-GB" dirty="0"/>
          </a:p>
          <a:p>
            <a:pPr>
              <a:buClr>
                <a:srgbClr val="FF0000"/>
              </a:buClr>
            </a:pPr>
            <a:r>
              <a:rPr lang="en-GB" dirty="0"/>
              <a:t>Hardwoods tend to be used for heavy structural work and fine-quality joinery. </a:t>
            </a:r>
          </a:p>
        </p:txBody>
      </p:sp>
      <p:pic>
        <p:nvPicPr>
          <p:cNvPr id="5" name="Picture 4">
            <a:extLst>
              <a:ext uri="{FF2B5EF4-FFF2-40B4-BE49-F238E27FC236}">
                <a16:creationId xmlns:a16="http://schemas.microsoft.com/office/drawing/2014/main" id="{01B29159-7694-4523-8D53-32D1C6A336BA}"/>
              </a:ext>
            </a:extLst>
          </p:cNvPr>
          <p:cNvPicPr>
            <a:picLocks noChangeAspect="1"/>
          </p:cNvPicPr>
          <p:nvPr/>
        </p:nvPicPr>
        <p:blipFill>
          <a:blip r:embed="rId2"/>
          <a:stretch>
            <a:fillRect/>
          </a:stretch>
        </p:blipFill>
        <p:spPr>
          <a:xfrm>
            <a:off x="6012160" y="1427649"/>
            <a:ext cx="2294460" cy="1475328"/>
          </a:xfrm>
          <a:prstGeom prst="rect">
            <a:avLst/>
          </a:prstGeom>
        </p:spPr>
      </p:pic>
      <p:sp>
        <p:nvSpPr>
          <p:cNvPr id="6" name="TextBox 5">
            <a:extLst>
              <a:ext uri="{FF2B5EF4-FFF2-40B4-BE49-F238E27FC236}">
                <a16:creationId xmlns:a16="http://schemas.microsoft.com/office/drawing/2014/main" id="{B38C98F6-1919-4AB5-A44B-6D30174BFFCC}"/>
              </a:ext>
            </a:extLst>
          </p:cNvPr>
          <p:cNvSpPr txBox="1"/>
          <p:nvPr/>
        </p:nvSpPr>
        <p:spPr>
          <a:xfrm>
            <a:off x="6552220" y="2988674"/>
            <a:ext cx="1512168" cy="338554"/>
          </a:xfrm>
          <a:prstGeom prst="rect">
            <a:avLst/>
          </a:prstGeom>
          <a:noFill/>
        </p:spPr>
        <p:txBody>
          <a:bodyPr wrap="square" rtlCol="0">
            <a:spAutoFit/>
          </a:bodyPr>
          <a:lstStyle/>
          <a:p>
            <a:r>
              <a:rPr lang="en-GB" sz="1600" dirty="0"/>
              <a:t>Whitewood</a:t>
            </a:r>
          </a:p>
        </p:txBody>
      </p:sp>
      <p:pic>
        <p:nvPicPr>
          <p:cNvPr id="7" name="Picture 6">
            <a:extLst>
              <a:ext uri="{FF2B5EF4-FFF2-40B4-BE49-F238E27FC236}">
                <a16:creationId xmlns:a16="http://schemas.microsoft.com/office/drawing/2014/main" id="{A379ECC3-E4A4-41FE-B098-5D94DA6A0E1C}"/>
              </a:ext>
            </a:extLst>
          </p:cNvPr>
          <p:cNvPicPr>
            <a:picLocks noChangeAspect="1"/>
          </p:cNvPicPr>
          <p:nvPr/>
        </p:nvPicPr>
        <p:blipFill>
          <a:blip r:embed="rId3"/>
          <a:stretch>
            <a:fillRect/>
          </a:stretch>
        </p:blipFill>
        <p:spPr>
          <a:xfrm>
            <a:off x="6012160" y="3562171"/>
            <a:ext cx="2294460" cy="1453198"/>
          </a:xfrm>
          <a:prstGeom prst="rect">
            <a:avLst/>
          </a:prstGeom>
        </p:spPr>
      </p:pic>
      <p:sp>
        <p:nvSpPr>
          <p:cNvPr id="8" name="TextBox 7">
            <a:extLst>
              <a:ext uri="{FF2B5EF4-FFF2-40B4-BE49-F238E27FC236}">
                <a16:creationId xmlns:a16="http://schemas.microsoft.com/office/drawing/2014/main" id="{074F45BD-0D85-41F1-B232-987695C72192}"/>
              </a:ext>
            </a:extLst>
          </p:cNvPr>
          <p:cNvSpPr txBox="1"/>
          <p:nvPr/>
        </p:nvSpPr>
        <p:spPr>
          <a:xfrm>
            <a:off x="6948264" y="5147906"/>
            <a:ext cx="720080" cy="338554"/>
          </a:xfrm>
          <a:prstGeom prst="rect">
            <a:avLst/>
          </a:prstGeom>
          <a:noFill/>
        </p:spPr>
        <p:txBody>
          <a:bodyPr wrap="square" rtlCol="0">
            <a:spAutoFit/>
          </a:bodyPr>
          <a:lstStyle/>
          <a:p>
            <a:r>
              <a:rPr lang="en-GB" sz="1600" dirty="0"/>
              <a:t>Oak</a:t>
            </a:r>
          </a:p>
        </p:txBody>
      </p:sp>
    </p:spTree>
    <p:extLst>
      <p:ext uri="{BB962C8B-B14F-4D97-AF65-F5344CB8AC3E}">
        <p14:creationId xmlns:p14="http://schemas.microsoft.com/office/powerpoint/2010/main" val="2429472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Manufactured boards</a:t>
            </a:r>
          </a:p>
        </p:txBody>
      </p:sp>
      <p:sp>
        <p:nvSpPr>
          <p:cNvPr id="3075" name="Content Placeholder 2"/>
          <p:cNvSpPr>
            <a:spLocks noGrp="1"/>
          </p:cNvSpPr>
          <p:nvPr>
            <p:ph sz="quarter" idx="10"/>
          </p:nvPr>
        </p:nvSpPr>
        <p:spPr>
          <a:xfrm>
            <a:off x="455712" y="1527729"/>
            <a:ext cx="4834880" cy="4756150"/>
          </a:xfrm>
        </p:spPr>
        <p:txBody>
          <a:bodyPr/>
          <a:lstStyle/>
          <a:p>
            <a:r>
              <a:rPr lang="en-GB" dirty="0"/>
              <a:t>Timber can be processed into manufactured board. The most common are: </a:t>
            </a:r>
          </a:p>
          <a:p>
            <a:pPr marL="342900" indent="-342900">
              <a:buClr>
                <a:srgbClr val="0077E3"/>
              </a:buClr>
              <a:buFont typeface="Arial" panose="020B0604020202020204" pitchFamily="34" charset="0"/>
              <a:buChar char="•"/>
            </a:pPr>
            <a:r>
              <a:rPr lang="en-GB" dirty="0"/>
              <a:t>MDF (medium-density fibreboard)</a:t>
            </a:r>
          </a:p>
          <a:p>
            <a:pPr marL="342900" indent="-342900">
              <a:buClr>
                <a:srgbClr val="0077E3"/>
              </a:buClr>
              <a:buFont typeface="Arial" panose="020B0604020202020204" pitchFamily="34" charset="0"/>
              <a:buChar char="•"/>
            </a:pPr>
            <a:r>
              <a:rPr lang="en-GB" dirty="0"/>
              <a:t>chipboard</a:t>
            </a:r>
          </a:p>
          <a:p>
            <a:pPr marL="342900" indent="-342900">
              <a:buClr>
                <a:srgbClr val="0077E3"/>
              </a:buClr>
              <a:buFont typeface="Arial" panose="020B0604020202020204" pitchFamily="34" charset="0"/>
              <a:buChar char="•"/>
            </a:pPr>
            <a:r>
              <a:rPr lang="en-GB" dirty="0"/>
              <a:t>OSB (orientated strand board)</a:t>
            </a:r>
          </a:p>
          <a:p>
            <a:pPr marL="342900" indent="-342900">
              <a:buClr>
                <a:srgbClr val="0077E3"/>
              </a:buClr>
              <a:buFont typeface="Arial" panose="020B0604020202020204" pitchFamily="34" charset="0"/>
              <a:buChar char="•"/>
            </a:pPr>
            <a:r>
              <a:rPr lang="en-GB" dirty="0"/>
              <a:t>plywood </a:t>
            </a:r>
          </a:p>
          <a:p>
            <a:pPr marL="342900" indent="-342900">
              <a:buClr>
                <a:srgbClr val="0077E3"/>
              </a:buClr>
              <a:buFont typeface="Arial" panose="020B0604020202020204" pitchFamily="34" charset="0"/>
              <a:buChar char="•"/>
            </a:pPr>
            <a:r>
              <a:rPr lang="en-GB" dirty="0"/>
              <a:t>hardboard</a:t>
            </a:r>
          </a:p>
          <a:p>
            <a:pPr marL="342900" indent="-342900">
              <a:buClr>
                <a:srgbClr val="0077E3"/>
              </a:buClr>
              <a:buFont typeface="Arial" panose="020B0604020202020204" pitchFamily="34" charset="0"/>
              <a:buChar char="•"/>
            </a:pPr>
            <a:r>
              <a:rPr lang="en-GB" dirty="0"/>
              <a:t>blockboard. </a:t>
            </a:r>
          </a:p>
          <a:p>
            <a:pPr marL="342900" indent="-342900">
              <a:buClr>
                <a:srgbClr val="FF0000"/>
              </a:buClr>
              <a:buFont typeface="Arial" panose="020B0604020202020204" pitchFamily="34" charset="0"/>
              <a:buChar char="•"/>
            </a:pPr>
            <a:endParaRPr lang="en-GB" dirty="0"/>
          </a:p>
        </p:txBody>
      </p:sp>
      <p:pic>
        <p:nvPicPr>
          <p:cNvPr id="4" name="Picture 3">
            <a:extLst>
              <a:ext uri="{FF2B5EF4-FFF2-40B4-BE49-F238E27FC236}">
                <a16:creationId xmlns:a16="http://schemas.microsoft.com/office/drawing/2014/main" id="{FED8281E-3D0E-4450-AD67-3A74F345D82C}"/>
              </a:ext>
            </a:extLst>
          </p:cNvPr>
          <p:cNvPicPr>
            <a:picLocks noChangeAspect="1"/>
          </p:cNvPicPr>
          <p:nvPr/>
        </p:nvPicPr>
        <p:blipFill>
          <a:blip r:embed="rId2"/>
          <a:stretch>
            <a:fillRect/>
          </a:stretch>
        </p:blipFill>
        <p:spPr>
          <a:xfrm>
            <a:off x="5724129" y="1527728"/>
            <a:ext cx="2964160" cy="1294247"/>
          </a:xfrm>
          <a:prstGeom prst="rect">
            <a:avLst/>
          </a:prstGeom>
        </p:spPr>
      </p:pic>
      <p:sp>
        <p:nvSpPr>
          <p:cNvPr id="6" name="TextBox 5">
            <a:extLst>
              <a:ext uri="{FF2B5EF4-FFF2-40B4-BE49-F238E27FC236}">
                <a16:creationId xmlns:a16="http://schemas.microsoft.com/office/drawing/2014/main" id="{D1779CBB-C8DA-4759-9F54-FDE0EE3237F9}"/>
              </a:ext>
            </a:extLst>
          </p:cNvPr>
          <p:cNvSpPr txBox="1"/>
          <p:nvPr/>
        </p:nvSpPr>
        <p:spPr>
          <a:xfrm>
            <a:off x="5590455" y="2996952"/>
            <a:ext cx="3096345"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buClr>
                <a:srgbClr val="FF0000"/>
              </a:buClr>
            </a:pPr>
            <a:r>
              <a:rPr lang="en-GB" sz="1800" dirty="0"/>
              <a:t>Plywood is made from many thin layers (or laminates) stuck together at right angles to each other, making it strong.</a:t>
            </a:r>
          </a:p>
        </p:txBody>
      </p:sp>
    </p:spTree>
    <p:extLst>
      <p:ext uri="{BB962C8B-B14F-4D97-AF65-F5344CB8AC3E}">
        <p14:creationId xmlns:p14="http://schemas.microsoft.com/office/powerpoint/2010/main" val="80987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66577-5BEC-4599-801C-48FA1351A24E}"/>
              </a:ext>
            </a:extLst>
          </p:cNvPr>
          <p:cNvSpPr>
            <a:spLocks noGrp="1"/>
          </p:cNvSpPr>
          <p:nvPr>
            <p:ph type="title"/>
          </p:nvPr>
        </p:nvSpPr>
        <p:spPr/>
        <p:txBody>
          <a:bodyPr/>
          <a:lstStyle/>
          <a:p>
            <a:r>
              <a:rPr lang="en-GB" dirty="0"/>
              <a:t>Plasterboard</a:t>
            </a:r>
          </a:p>
        </p:txBody>
      </p:sp>
      <p:sp>
        <p:nvSpPr>
          <p:cNvPr id="3" name="Content Placeholder 2">
            <a:extLst>
              <a:ext uri="{FF2B5EF4-FFF2-40B4-BE49-F238E27FC236}">
                <a16:creationId xmlns:a16="http://schemas.microsoft.com/office/drawing/2014/main" id="{3617BF09-5096-4556-ABBA-9B5ADC732FD0}"/>
              </a:ext>
            </a:extLst>
          </p:cNvPr>
          <p:cNvSpPr>
            <a:spLocks noGrp="1"/>
          </p:cNvSpPr>
          <p:nvPr>
            <p:ph idx="1"/>
          </p:nvPr>
        </p:nvSpPr>
        <p:spPr>
          <a:xfrm>
            <a:off x="457200" y="1512000"/>
            <a:ext cx="5554960" cy="2061016"/>
          </a:xfrm>
        </p:spPr>
        <p:txBody>
          <a:bodyPr/>
          <a:lstStyle/>
          <a:p>
            <a:r>
              <a:rPr lang="en-GB" dirty="0"/>
              <a:t>Plasterboard is a rectangular sheet manufactured from a gypsum core, sandwiched between lining paper on both sides.</a:t>
            </a:r>
          </a:p>
          <a:p>
            <a:r>
              <a:rPr lang="en-GB" dirty="0"/>
              <a:t>It is used as a background surface in new and traditional buildings to form a dry construction background known as ‘dry lining’.</a:t>
            </a:r>
          </a:p>
          <a:p>
            <a:endParaRPr lang="en-GB" dirty="0"/>
          </a:p>
        </p:txBody>
      </p:sp>
      <p:pic>
        <p:nvPicPr>
          <p:cNvPr id="6" name="Picture 5" descr="A picture containing building, cage, bed, bathroom&#10;&#10;Description automatically generated">
            <a:extLst>
              <a:ext uri="{FF2B5EF4-FFF2-40B4-BE49-F238E27FC236}">
                <a16:creationId xmlns:a16="http://schemas.microsoft.com/office/drawing/2014/main" id="{47576F7B-E7D7-43CF-ADFC-CE4F4CA27A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45832" y="1643207"/>
            <a:ext cx="2438575" cy="1628968"/>
          </a:xfrm>
          <a:prstGeom prst="rect">
            <a:avLst/>
          </a:prstGeom>
        </p:spPr>
      </p:pic>
      <p:sp>
        <p:nvSpPr>
          <p:cNvPr id="8" name="TextBox 7">
            <a:extLst>
              <a:ext uri="{FF2B5EF4-FFF2-40B4-BE49-F238E27FC236}">
                <a16:creationId xmlns:a16="http://schemas.microsoft.com/office/drawing/2014/main" id="{4157C3E1-8E67-4C6E-A0DE-61A6A233765B}"/>
              </a:ext>
            </a:extLst>
          </p:cNvPr>
          <p:cNvSpPr txBox="1"/>
          <p:nvPr/>
        </p:nvSpPr>
        <p:spPr>
          <a:xfrm>
            <a:off x="323528" y="3573016"/>
            <a:ext cx="8352160" cy="1938992"/>
          </a:xfrm>
          <a:prstGeom prst="rect">
            <a:avLst/>
          </a:prstGeom>
          <a:noFill/>
        </p:spPr>
        <p:txBody>
          <a:bodyPr wrap="square">
            <a:spAutoFit/>
          </a:bodyPr>
          <a:lstStyle/>
          <a:p>
            <a:r>
              <a:rPr lang="en-GB" dirty="0"/>
              <a:t>It is a pre-made dry product that only requires ﬁnishing by applying a setting coat. Edges are either tapered or square.</a:t>
            </a:r>
          </a:p>
          <a:p>
            <a:endParaRPr lang="en-GB" dirty="0"/>
          </a:p>
          <a:p>
            <a:r>
              <a:rPr lang="en-GB" dirty="0"/>
              <a:t>Plasterboard can be </a:t>
            </a:r>
            <a:r>
              <a:rPr lang="en-GB" b="1" dirty="0"/>
              <a:t>standard </a:t>
            </a:r>
            <a:r>
              <a:rPr lang="en-GB" dirty="0"/>
              <a:t>or </a:t>
            </a:r>
            <a:r>
              <a:rPr lang="en-GB" b="1" dirty="0"/>
              <a:t>performance</a:t>
            </a:r>
            <a:r>
              <a:rPr lang="en-GB" dirty="0"/>
              <a:t> rated. Performance plasterboard is designed to meet specific requirements and is colour-coded (sound insulation, fire resistance, insulation, moisture resistance).</a:t>
            </a:r>
          </a:p>
        </p:txBody>
      </p:sp>
    </p:spTree>
    <p:extLst>
      <p:ext uri="{BB962C8B-B14F-4D97-AF65-F5344CB8AC3E}">
        <p14:creationId xmlns:p14="http://schemas.microsoft.com/office/powerpoint/2010/main" val="1679718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03920-DC26-4E5B-9093-D934FD975A78}"/>
              </a:ext>
            </a:extLst>
          </p:cNvPr>
          <p:cNvSpPr>
            <a:spLocks noGrp="1"/>
          </p:cNvSpPr>
          <p:nvPr>
            <p:ph type="title"/>
          </p:nvPr>
        </p:nvSpPr>
        <p:spPr/>
        <p:txBody>
          <a:bodyPr/>
          <a:lstStyle/>
          <a:p>
            <a:r>
              <a:rPr lang="en-GB" dirty="0"/>
              <a:t>Paint</a:t>
            </a:r>
          </a:p>
        </p:txBody>
      </p:sp>
      <p:sp>
        <p:nvSpPr>
          <p:cNvPr id="3" name="Content Placeholder 2">
            <a:extLst>
              <a:ext uri="{FF2B5EF4-FFF2-40B4-BE49-F238E27FC236}">
                <a16:creationId xmlns:a16="http://schemas.microsoft.com/office/drawing/2014/main" id="{A2FC4988-63F2-4C7C-AE21-CF3837D2F801}"/>
              </a:ext>
            </a:extLst>
          </p:cNvPr>
          <p:cNvSpPr>
            <a:spLocks noGrp="1"/>
          </p:cNvSpPr>
          <p:nvPr>
            <p:ph sz="quarter" idx="10"/>
          </p:nvPr>
        </p:nvSpPr>
        <p:spPr>
          <a:xfrm>
            <a:off x="437745" y="1602000"/>
            <a:ext cx="4710319" cy="4248000"/>
          </a:xfrm>
        </p:spPr>
        <p:txBody>
          <a:bodyPr/>
          <a:lstStyle/>
          <a:p>
            <a:pPr>
              <a:buClr>
                <a:srgbClr val="E30613"/>
              </a:buClr>
            </a:pPr>
            <a:r>
              <a:rPr lang="en-GB" dirty="0"/>
              <a:t>There are two basic types of paint: water-borne and solvent-borne.</a:t>
            </a:r>
          </a:p>
          <a:p>
            <a:pPr marL="342900" indent="-342900">
              <a:buClr>
                <a:srgbClr val="0077E3"/>
              </a:buClr>
              <a:buFont typeface="Arial" panose="020B0604020202020204" pitchFamily="34" charset="0"/>
              <a:buChar char="•"/>
            </a:pPr>
            <a:r>
              <a:rPr lang="en-GB" b="1" dirty="0"/>
              <a:t>Water-borne coatings </a:t>
            </a:r>
            <a:r>
              <a:rPr lang="en-GB" dirty="0"/>
              <a:t>are those where the binder is dispersed in the water – the water then evaporates as the coating dries.</a:t>
            </a:r>
          </a:p>
          <a:p>
            <a:pPr marL="342900" indent="-342900">
              <a:buClr>
                <a:srgbClr val="0077E3"/>
              </a:buClr>
              <a:buFont typeface="Arial" panose="020B0604020202020204" pitchFamily="34" charset="0"/>
              <a:buChar char="•"/>
            </a:pPr>
            <a:r>
              <a:rPr lang="en-GB" b="1" dirty="0"/>
              <a:t>Solvent-borne coatings </a:t>
            </a:r>
            <a:r>
              <a:rPr lang="en-GB" dirty="0"/>
              <a:t>are those where the binder is dissolved in a solvent – the solvent also evaporates as the coating dries.</a:t>
            </a:r>
          </a:p>
          <a:p>
            <a:pPr marL="342900" indent="-342900">
              <a:buFont typeface="Arial" panose="020B0604020202020204" pitchFamily="34" charset="0"/>
              <a:buChar char="•"/>
            </a:pPr>
            <a:endParaRPr lang="en-GB" dirty="0"/>
          </a:p>
          <a:p>
            <a:endParaRPr lang="en-GB" dirty="0"/>
          </a:p>
        </p:txBody>
      </p:sp>
      <p:pic>
        <p:nvPicPr>
          <p:cNvPr id="5" name="Picture 4" descr="A picture containing text, cup, coffee, can&#10;&#10;Description automatically generated">
            <a:extLst>
              <a:ext uri="{FF2B5EF4-FFF2-40B4-BE49-F238E27FC236}">
                <a16:creationId xmlns:a16="http://schemas.microsoft.com/office/drawing/2014/main" id="{F79E0F57-19A2-4D42-B827-6F56E9C972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2276872"/>
            <a:ext cx="3058194" cy="2039815"/>
          </a:xfrm>
          <a:prstGeom prst="rect">
            <a:avLst/>
          </a:prstGeom>
        </p:spPr>
      </p:pic>
    </p:spTree>
    <p:extLst>
      <p:ext uri="{BB962C8B-B14F-4D97-AF65-F5344CB8AC3E}">
        <p14:creationId xmlns:p14="http://schemas.microsoft.com/office/powerpoint/2010/main" val="40964555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66C82-F621-4369-93D9-7D8F685D46A4}"/>
              </a:ext>
            </a:extLst>
          </p:cNvPr>
          <p:cNvSpPr>
            <a:spLocks noGrp="1"/>
          </p:cNvSpPr>
          <p:nvPr>
            <p:ph type="title"/>
          </p:nvPr>
        </p:nvSpPr>
        <p:spPr/>
        <p:txBody>
          <a:bodyPr/>
          <a:lstStyle/>
          <a:p>
            <a:pPr>
              <a:lnSpc>
                <a:spcPct val="100000"/>
              </a:lnSpc>
              <a:spcBef>
                <a:spcPts val="0"/>
              </a:spcBef>
              <a:spcAft>
                <a:spcPts val="0"/>
              </a:spcAft>
            </a:pPr>
            <a:r>
              <a:rPr lang="en-US" sz="2400" dirty="0"/>
              <a:t>Components of paint</a:t>
            </a:r>
          </a:p>
        </p:txBody>
      </p:sp>
      <p:sp>
        <p:nvSpPr>
          <p:cNvPr id="3" name="Content Placeholder 2">
            <a:extLst>
              <a:ext uri="{FF2B5EF4-FFF2-40B4-BE49-F238E27FC236}">
                <a16:creationId xmlns:a16="http://schemas.microsoft.com/office/drawing/2014/main" id="{7F0947AD-E4AE-4CC7-8004-1439A2C6CB30}"/>
              </a:ext>
            </a:extLst>
          </p:cNvPr>
          <p:cNvSpPr>
            <a:spLocks noGrp="1"/>
          </p:cNvSpPr>
          <p:nvPr>
            <p:ph idx="1"/>
          </p:nvPr>
        </p:nvSpPr>
        <p:spPr>
          <a:xfrm>
            <a:off x="457200" y="1602000"/>
            <a:ext cx="8229600" cy="4248000"/>
          </a:xfrm>
        </p:spPr>
        <p:txBody>
          <a:bodyPr/>
          <a:lstStyle/>
          <a:p>
            <a:pPr marL="285750" indent="-285750">
              <a:lnSpc>
                <a:spcPct val="100000"/>
              </a:lnSpc>
              <a:spcBef>
                <a:spcPts val="0"/>
              </a:spcBef>
              <a:spcAft>
                <a:spcPts val="800"/>
              </a:spcAft>
              <a:buClr>
                <a:srgbClr val="0077E3"/>
              </a:buClr>
              <a:buFont typeface="Arial" panose="020B0604020202020204" pitchFamily="34" charset="0"/>
              <a:buChar char="•"/>
            </a:pPr>
            <a:r>
              <a:rPr lang="en-US" sz="1800" b="1" dirty="0"/>
              <a:t>Pigments/dyes</a:t>
            </a:r>
            <a:r>
              <a:rPr lang="en-US" sz="1800" dirty="0"/>
              <a:t>: the solid particle ingredients that provide colour, opacity or ‘hiding power’, adhesion and, in some cases, the main form of protection. </a:t>
            </a:r>
          </a:p>
          <a:p>
            <a:pPr marL="285750" indent="-285750">
              <a:lnSpc>
                <a:spcPct val="100000"/>
              </a:lnSpc>
              <a:spcBef>
                <a:spcPts val="0"/>
              </a:spcBef>
              <a:spcAft>
                <a:spcPts val="800"/>
              </a:spcAft>
              <a:buClr>
                <a:srgbClr val="0077E3"/>
              </a:buClr>
              <a:buFont typeface="Arial" panose="020B0604020202020204" pitchFamily="34" charset="0"/>
              <a:buChar char="•"/>
            </a:pPr>
            <a:r>
              <a:rPr lang="en-US" sz="1800" b="1" dirty="0"/>
              <a:t>Film former/binder</a:t>
            </a:r>
            <a:r>
              <a:rPr lang="en-US" sz="1800" dirty="0"/>
              <a:t>: binds the other ingredients together and forms the protective film that adheres to the substrate.</a:t>
            </a:r>
          </a:p>
          <a:p>
            <a:pPr marL="285750" indent="-285750">
              <a:lnSpc>
                <a:spcPct val="100000"/>
              </a:lnSpc>
              <a:spcBef>
                <a:spcPts val="0"/>
              </a:spcBef>
              <a:spcAft>
                <a:spcPts val="800"/>
              </a:spcAft>
              <a:buClr>
                <a:srgbClr val="0077E3"/>
              </a:buClr>
              <a:buFont typeface="Arial" panose="020B0604020202020204" pitchFamily="34" charset="0"/>
              <a:buChar char="•"/>
            </a:pPr>
            <a:r>
              <a:rPr lang="en-US" sz="1800" b="1" dirty="0"/>
              <a:t>Solvent</a:t>
            </a:r>
            <a:r>
              <a:rPr lang="en-US" sz="1800" dirty="0"/>
              <a:t>: used to dissolve the binder into liquid form – it evaporates during the drying process.</a:t>
            </a:r>
          </a:p>
          <a:p>
            <a:pPr marL="285750" indent="-285750">
              <a:lnSpc>
                <a:spcPct val="100000"/>
              </a:lnSpc>
              <a:spcBef>
                <a:spcPts val="0"/>
              </a:spcBef>
              <a:spcAft>
                <a:spcPts val="800"/>
              </a:spcAft>
              <a:buClr>
                <a:srgbClr val="0077E3"/>
              </a:buClr>
              <a:buFont typeface="Arial" panose="020B0604020202020204" pitchFamily="34" charset="0"/>
              <a:buChar char="•"/>
            </a:pPr>
            <a:r>
              <a:rPr lang="en-US" sz="1800" b="1" dirty="0"/>
              <a:t>Thinner</a:t>
            </a:r>
            <a:r>
              <a:rPr lang="en-US" sz="1800" dirty="0"/>
              <a:t>: liquid that is most often added on site to reduce the viscosity of a coating to help application. This also evaporates during drying.</a:t>
            </a:r>
          </a:p>
          <a:p>
            <a:pPr marL="285750" indent="-285750">
              <a:lnSpc>
                <a:spcPct val="100000"/>
              </a:lnSpc>
              <a:spcBef>
                <a:spcPts val="0"/>
              </a:spcBef>
              <a:spcAft>
                <a:spcPts val="800"/>
              </a:spcAft>
              <a:buClr>
                <a:srgbClr val="0077E3"/>
              </a:buClr>
              <a:buFont typeface="Arial" panose="020B0604020202020204" pitchFamily="34" charset="0"/>
              <a:buChar char="•"/>
            </a:pPr>
            <a:r>
              <a:rPr lang="en-US" sz="1800" b="1" dirty="0"/>
              <a:t>Extender</a:t>
            </a:r>
            <a:r>
              <a:rPr lang="en-US" sz="1800" dirty="0"/>
              <a:t>: a ‘cheaper’ form of pigment used to bulk up and provide body for a coating. Its use will often reduce quality and price.</a:t>
            </a:r>
          </a:p>
          <a:p>
            <a:pPr>
              <a:lnSpc>
                <a:spcPct val="100000"/>
              </a:lnSpc>
              <a:spcBef>
                <a:spcPts val="0"/>
              </a:spcBef>
              <a:spcAft>
                <a:spcPts val="0"/>
              </a:spcAft>
            </a:pPr>
            <a:endParaRPr lang="en-US" sz="1800" dirty="0">
              <a:highlight>
                <a:srgbClr val="FFFF00"/>
              </a:highlight>
              <a:uFill>
                <a:solidFill>
                  <a:schemeClr val="tx1"/>
                </a:solidFill>
              </a:uFill>
            </a:endParaRPr>
          </a:p>
          <a:p>
            <a:pPr>
              <a:lnSpc>
                <a:spcPct val="100000"/>
              </a:lnSpc>
              <a:spcBef>
                <a:spcPts val="0"/>
              </a:spcBef>
              <a:spcAft>
                <a:spcPts val="0"/>
              </a:spcAft>
            </a:pPr>
            <a:r>
              <a:rPr lang="en-US" sz="1800" dirty="0"/>
              <a:t>Other additives can be used to give the paint different characteristics or qualities – such as texture in the case of masonry paints – or fire resistance.</a:t>
            </a:r>
          </a:p>
          <a:p>
            <a:pPr marL="342900" indent="-342900">
              <a:lnSpc>
                <a:spcPct val="100000"/>
              </a:lnSpc>
              <a:spcBef>
                <a:spcPts val="0"/>
              </a:spcBef>
              <a:spcAft>
                <a:spcPts val="0"/>
              </a:spcAft>
              <a:buClr>
                <a:srgbClr val="E30613"/>
              </a:buClr>
              <a:buFont typeface="Arial" charset="0"/>
              <a:buChar char="•"/>
            </a:pPr>
            <a:endParaRPr lang="en-US" dirty="0"/>
          </a:p>
          <a:p>
            <a:endParaRPr lang="en-GB" dirty="0"/>
          </a:p>
        </p:txBody>
      </p:sp>
    </p:spTree>
    <p:extLst>
      <p:ext uri="{BB962C8B-B14F-4D97-AF65-F5344CB8AC3E}">
        <p14:creationId xmlns:p14="http://schemas.microsoft.com/office/powerpoint/2010/main" val="22911034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surface coating</a:t>
            </a:r>
            <a:endParaRPr lang="en-US" dirty="0">
              <a:solidFill>
                <a:srgbClr val="0070C0"/>
              </a:solidFill>
            </a:endParaRPr>
          </a:p>
        </p:txBody>
      </p:sp>
      <p:sp>
        <p:nvSpPr>
          <p:cNvPr id="3" name="Content Placeholder 2"/>
          <p:cNvSpPr>
            <a:spLocks noGrp="1"/>
          </p:cNvSpPr>
          <p:nvPr>
            <p:ph sz="quarter" idx="10"/>
          </p:nvPr>
        </p:nvSpPr>
        <p:spPr>
          <a:xfrm>
            <a:off x="457200" y="1556792"/>
            <a:ext cx="8229600" cy="4570408"/>
          </a:xfrm>
        </p:spPr>
        <p:txBody>
          <a:bodyPr/>
          <a:lstStyle/>
          <a:p>
            <a:r>
              <a:rPr lang="en-US" sz="1800" dirty="0"/>
              <a:t>Different paint coatings are suitable for different uses depending on their finish and durability.</a:t>
            </a:r>
          </a:p>
          <a:p>
            <a:pPr marL="273050" indent="-273050">
              <a:spcAft>
                <a:spcPts val="800"/>
              </a:spcAft>
              <a:buClr>
                <a:srgbClr val="0077E3"/>
              </a:buClr>
              <a:buFont typeface="Arial" pitchFamily="34" charset="0"/>
              <a:buChar char="•"/>
              <a:tabLst>
                <a:tab pos="0" algn="l"/>
              </a:tabLst>
            </a:pPr>
            <a:r>
              <a:rPr lang="en-US" sz="1800" b="1" dirty="0"/>
              <a:t>Primers/sealers</a:t>
            </a:r>
            <a:r>
              <a:rPr lang="en-US" sz="1800" dirty="0"/>
              <a:t>: for wood, metal, plaster, plastics etc.</a:t>
            </a:r>
          </a:p>
          <a:p>
            <a:pPr marL="273050" indent="-273050">
              <a:spcAft>
                <a:spcPts val="800"/>
              </a:spcAft>
              <a:buClr>
                <a:srgbClr val="0077E3"/>
              </a:buClr>
              <a:buFont typeface="Arial" pitchFamily="34" charset="0"/>
              <a:buChar char="•"/>
              <a:tabLst>
                <a:tab pos="0" algn="l"/>
              </a:tabLst>
            </a:pPr>
            <a:r>
              <a:rPr lang="en-US" sz="1800" b="1" dirty="0"/>
              <a:t>Undercoats</a:t>
            </a:r>
            <a:r>
              <a:rPr lang="en-US" sz="1800" dirty="0"/>
              <a:t>: intermediate coatings applied before finishes.</a:t>
            </a:r>
          </a:p>
          <a:p>
            <a:pPr marL="273050" indent="-273050">
              <a:spcAft>
                <a:spcPts val="800"/>
              </a:spcAft>
              <a:buClr>
                <a:srgbClr val="0077E3"/>
              </a:buClr>
              <a:buFont typeface="Arial" pitchFamily="34" charset="0"/>
              <a:buChar char="•"/>
              <a:tabLst>
                <a:tab pos="0" algn="l"/>
              </a:tabLst>
            </a:pPr>
            <a:r>
              <a:rPr lang="en-US" sz="1800" b="1" dirty="0"/>
              <a:t>Finishing paints</a:t>
            </a:r>
            <a:r>
              <a:rPr lang="en-US" sz="1800" dirty="0"/>
              <a:t>: gloss, eggshell, satin, emulsion, masonry.</a:t>
            </a:r>
          </a:p>
          <a:p>
            <a:pPr marL="273050" indent="-273050">
              <a:spcAft>
                <a:spcPts val="800"/>
              </a:spcAft>
              <a:buClr>
                <a:srgbClr val="0077E3"/>
              </a:buClr>
              <a:buFont typeface="Arial" pitchFamily="34" charset="0"/>
              <a:buChar char="•"/>
              <a:tabLst>
                <a:tab pos="0" algn="l"/>
              </a:tabLst>
            </a:pPr>
            <a:r>
              <a:rPr lang="en-US" sz="1800" b="1" dirty="0"/>
              <a:t>Interior paints</a:t>
            </a:r>
            <a:r>
              <a:rPr lang="en-US" sz="1800" dirty="0"/>
              <a:t>: for interior surfaces only.</a:t>
            </a:r>
          </a:p>
          <a:p>
            <a:pPr marL="273050" indent="-273050">
              <a:spcAft>
                <a:spcPts val="800"/>
              </a:spcAft>
              <a:buClr>
                <a:srgbClr val="0077E3"/>
              </a:buClr>
              <a:buFont typeface="Arial" pitchFamily="34" charset="0"/>
              <a:buChar char="•"/>
              <a:tabLst>
                <a:tab pos="0" algn="l"/>
              </a:tabLst>
            </a:pPr>
            <a:r>
              <a:rPr lang="en-US" sz="1800" b="1" dirty="0"/>
              <a:t>Exterior paints</a:t>
            </a:r>
            <a:r>
              <a:rPr lang="en-US" sz="1800" dirty="0"/>
              <a:t>: for exterior surfaces only (eg masonry paint).</a:t>
            </a:r>
          </a:p>
          <a:p>
            <a:pPr marL="273050" indent="-273050">
              <a:spcAft>
                <a:spcPts val="800"/>
              </a:spcAft>
              <a:buClr>
                <a:srgbClr val="0077E3"/>
              </a:buClr>
              <a:buFont typeface="Arial" pitchFamily="34" charset="0"/>
              <a:buChar char="•"/>
              <a:tabLst>
                <a:tab pos="0" algn="l"/>
              </a:tabLst>
            </a:pPr>
            <a:r>
              <a:rPr lang="en-US" sz="1800" b="1" dirty="0"/>
              <a:t>Stains/varnishes</a:t>
            </a:r>
            <a:r>
              <a:rPr lang="en-US" sz="1800" dirty="0"/>
              <a:t>: for bare or previously painted wood.</a:t>
            </a:r>
          </a:p>
          <a:p>
            <a:pPr marL="273050" indent="-273050">
              <a:spcAft>
                <a:spcPts val="800"/>
              </a:spcAft>
              <a:buClr>
                <a:srgbClr val="0077E3"/>
              </a:buClr>
              <a:buFont typeface="Arial" pitchFamily="34" charset="0"/>
              <a:buChar char="•"/>
              <a:tabLst>
                <a:tab pos="0" algn="l"/>
              </a:tabLst>
            </a:pPr>
            <a:r>
              <a:rPr lang="en-US" sz="1800" b="1" dirty="0"/>
              <a:t>Preservatives</a:t>
            </a:r>
            <a:r>
              <a:rPr lang="en-US" sz="1800" dirty="0"/>
              <a:t>: used on exterior woodwork.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DED3C-7BC7-44AA-AA3E-B0863EAA6B4A}"/>
              </a:ext>
            </a:extLst>
          </p:cNvPr>
          <p:cNvSpPr>
            <a:spLocks noGrp="1"/>
          </p:cNvSpPr>
          <p:nvPr>
            <p:ph type="title"/>
          </p:nvPr>
        </p:nvSpPr>
        <p:spPr/>
        <p:txBody>
          <a:bodyPr/>
          <a:lstStyle/>
          <a:p>
            <a:r>
              <a:rPr lang="en-GB" dirty="0"/>
              <a:t>Examples of different materials</a:t>
            </a:r>
            <a:br>
              <a:rPr lang="en-GB" dirty="0"/>
            </a:br>
            <a:endParaRPr lang="en-GB" dirty="0"/>
          </a:p>
        </p:txBody>
      </p:sp>
      <p:sp>
        <p:nvSpPr>
          <p:cNvPr id="3" name="Content Placeholder 2">
            <a:extLst>
              <a:ext uri="{FF2B5EF4-FFF2-40B4-BE49-F238E27FC236}">
                <a16:creationId xmlns:a16="http://schemas.microsoft.com/office/drawing/2014/main" id="{D376B054-48DA-4A6B-BD33-4E165239810F}"/>
              </a:ext>
            </a:extLst>
          </p:cNvPr>
          <p:cNvSpPr>
            <a:spLocks noGrp="1"/>
          </p:cNvSpPr>
          <p:nvPr>
            <p:ph sz="quarter" idx="10"/>
          </p:nvPr>
        </p:nvSpPr>
        <p:spPr/>
        <p:txBody>
          <a:bodyPr numCol="2"/>
          <a:lstStyle/>
          <a:p>
            <a:pPr marL="342900" indent="-342900">
              <a:lnSpc>
                <a:spcPct val="100000"/>
              </a:lnSpc>
              <a:buClr>
                <a:srgbClr val="0077E3"/>
              </a:buClr>
              <a:buFont typeface="Arial" panose="020B0604020202020204" pitchFamily="34" charset="0"/>
              <a:buChar char="•"/>
            </a:pPr>
            <a:r>
              <a:rPr lang="en-GB" sz="1800" dirty="0"/>
              <a:t>Ferrous and nonferrous metals</a:t>
            </a:r>
          </a:p>
          <a:p>
            <a:pPr marL="342900" indent="-342900">
              <a:lnSpc>
                <a:spcPct val="100000"/>
              </a:lnSpc>
              <a:buClr>
                <a:srgbClr val="0077E3"/>
              </a:buClr>
              <a:buFont typeface="Arial" panose="020B0604020202020204" pitchFamily="34" charset="0"/>
              <a:buChar char="•"/>
            </a:pPr>
            <a:r>
              <a:rPr lang="en-GB" sz="1800" dirty="0"/>
              <a:t>Plastics (thermosetting and thermoplastic)</a:t>
            </a:r>
          </a:p>
          <a:p>
            <a:pPr marL="342900" indent="-342900">
              <a:lnSpc>
                <a:spcPct val="100000"/>
              </a:lnSpc>
              <a:buClr>
                <a:srgbClr val="0077E3"/>
              </a:buClr>
              <a:buFont typeface="Arial" panose="020B0604020202020204" pitchFamily="34" charset="0"/>
              <a:buChar char="•"/>
            </a:pPr>
            <a:r>
              <a:rPr lang="en-GB" sz="1800" dirty="0"/>
              <a:t>Fireclays/ceramics</a:t>
            </a:r>
          </a:p>
          <a:p>
            <a:pPr marL="342900" indent="-342900">
              <a:lnSpc>
                <a:spcPct val="100000"/>
              </a:lnSpc>
              <a:buClr>
                <a:srgbClr val="0077E3"/>
              </a:buClr>
              <a:buFont typeface="Arial" panose="020B0604020202020204" pitchFamily="34" charset="0"/>
              <a:buChar char="•"/>
            </a:pPr>
            <a:r>
              <a:rPr lang="en-GB" sz="1800" dirty="0"/>
              <a:t>Bricks</a:t>
            </a:r>
          </a:p>
          <a:p>
            <a:pPr marL="342900" indent="-342900">
              <a:lnSpc>
                <a:spcPct val="100000"/>
              </a:lnSpc>
              <a:buClr>
                <a:srgbClr val="0077E3"/>
              </a:buClr>
              <a:buFont typeface="Arial" panose="020B0604020202020204" pitchFamily="34" charset="0"/>
              <a:buChar char="•"/>
            </a:pPr>
            <a:r>
              <a:rPr lang="en-GB" sz="1800" dirty="0"/>
              <a:t>Concrete</a:t>
            </a:r>
          </a:p>
          <a:p>
            <a:pPr marL="342900" indent="-342900">
              <a:lnSpc>
                <a:spcPct val="100000"/>
              </a:lnSpc>
              <a:buClr>
                <a:srgbClr val="0077E3"/>
              </a:buClr>
              <a:buFont typeface="Arial" panose="020B0604020202020204" pitchFamily="34" charset="0"/>
              <a:buChar char="•"/>
            </a:pPr>
            <a:r>
              <a:rPr lang="en-GB" sz="1800" dirty="0"/>
              <a:t>Mortar</a:t>
            </a:r>
          </a:p>
          <a:p>
            <a:pPr marL="342900" indent="-342900">
              <a:lnSpc>
                <a:spcPct val="100000"/>
              </a:lnSpc>
              <a:buClr>
                <a:srgbClr val="0077E3"/>
              </a:buClr>
              <a:buFont typeface="Arial" panose="020B0604020202020204" pitchFamily="34" charset="0"/>
              <a:buChar char="•"/>
            </a:pPr>
            <a:r>
              <a:rPr lang="en-GB" sz="1800" dirty="0"/>
              <a:t>Plasterboard</a:t>
            </a:r>
          </a:p>
          <a:p>
            <a:pPr marL="342900" indent="-342900">
              <a:lnSpc>
                <a:spcPct val="100000"/>
              </a:lnSpc>
              <a:buClr>
                <a:srgbClr val="0077E3"/>
              </a:buClr>
              <a:buFont typeface="Arial" panose="020B0604020202020204" pitchFamily="34" charset="0"/>
              <a:buChar char="•"/>
            </a:pPr>
            <a:r>
              <a:rPr lang="en-GB" sz="1800" dirty="0"/>
              <a:t>Timber</a:t>
            </a:r>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Clr>
                <a:srgbClr val="0077E3"/>
              </a:buClr>
              <a:buFont typeface="Arial" panose="020B0604020202020204" pitchFamily="34" charset="0"/>
              <a:buChar char="•"/>
            </a:pPr>
            <a:r>
              <a:rPr lang="en-GB" dirty="0"/>
              <a:t>Fibre-based sheet</a:t>
            </a:r>
          </a:p>
          <a:p>
            <a:pPr marL="342900" indent="-342900">
              <a:lnSpc>
                <a:spcPct val="100000"/>
              </a:lnSpc>
              <a:buClr>
                <a:srgbClr val="0077E3"/>
              </a:buClr>
              <a:buFont typeface="Arial" panose="020B0604020202020204" pitchFamily="34" charset="0"/>
              <a:buChar char="•"/>
            </a:pPr>
            <a:r>
              <a:rPr lang="en-GB" dirty="0"/>
              <a:t>Paint</a:t>
            </a:r>
          </a:p>
          <a:p>
            <a:pPr marL="342900" indent="-342900">
              <a:lnSpc>
                <a:spcPct val="100000"/>
              </a:lnSpc>
              <a:buClr>
                <a:srgbClr val="0077E3"/>
              </a:buClr>
              <a:buFont typeface="Arial" panose="020B0604020202020204" pitchFamily="34" charset="0"/>
              <a:buChar char="•"/>
            </a:pPr>
            <a:r>
              <a:rPr lang="en-GB" dirty="0"/>
              <a:t>Solvents</a:t>
            </a:r>
          </a:p>
          <a:p>
            <a:pPr marL="342900" indent="-342900">
              <a:lnSpc>
                <a:spcPct val="100000"/>
              </a:lnSpc>
              <a:buClr>
                <a:srgbClr val="0077E3"/>
              </a:buClr>
              <a:buFont typeface="Arial" panose="020B0604020202020204" pitchFamily="34" charset="0"/>
              <a:buChar char="•"/>
            </a:pPr>
            <a:r>
              <a:rPr lang="en-GB" dirty="0"/>
              <a:t>Adhesives</a:t>
            </a:r>
          </a:p>
          <a:p>
            <a:pPr marL="342900" indent="-342900">
              <a:lnSpc>
                <a:spcPct val="100000"/>
              </a:lnSpc>
              <a:buClr>
                <a:srgbClr val="0077E3"/>
              </a:buClr>
              <a:buFont typeface="Arial" panose="020B0604020202020204" pitchFamily="34" charset="0"/>
              <a:buChar char="•"/>
            </a:pPr>
            <a:r>
              <a:rPr lang="en-GB" dirty="0"/>
              <a:t>Sand</a:t>
            </a:r>
          </a:p>
          <a:p>
            <a:pPr marL="342900" indent="-342900">
              <a:lnSpc>
                <a:spcPct val="100000"/>
              </a:lnSpc>
              <a:buClr>
                <a:srgbClr val="0077E3"/>
              </a:buClr>
              <a:buFont typeface="Arial" panose="020B0604020202020204" pitchFamily="34" charset="0"/>
              <a:buChar char="•"/>
            </a:pPr>
            <a:r>
              <a:rPr lang="en-GB" dirty="0"/>
              <a:t>Lime</a:t>
            </a:r>
          </a:p>
          <a:p>
            <a:pPr marL="342900" indent="-342900">
              <a:lnSpc>
                <a:spcPct val="100000"/>
              </a:lnSpc>
              <a:buClr>
                <a:srgbClr val="0077E3"/>
              </a:buClr>
              <a:buFont typeface="Arial" panose="020B0604020202020204" pitchFamily="34" charset="0"/>
              <a:buChar char="•"/>
            </a:pPr>
            <a:r>
              <a:rPr lang="en-GB" dirty="0"/>
              <a:t>Additives</a:t>
            </a:r>
          </a:p>
          <a:p>
            <a:pPr>
              <a:lnSpc>
                <a:spcPct val="100000"/>
              </a:lnSpc>
            </a:pPr>
            <a:endParaRPr lang="en-GB" dirty="0"/>
          </a:p>
          <a:p>
            <a:pPr>
              <a:lnSpc>
                <a:spcPct val="100000"/>
              </a:lnSpc>
            </a:pPr>
            <a:endParaRPr lang="en-GB" dirty="0"/>
          </a:p>
          <a:p>
            <a:endParaRPr lang="en-GB" dirty="0"/>
          </a:p>
        </p:txBody>
      </p:sp>
    </p:spTree>
    <p:extLst>
      <p:ext uri="{BB962C8B-B14F-4D97-AF65-F5344CB8AC3E}">
        <p14:creationId xmlns:p14="http://schemas.microsoft.com/office/powerpoint/2010/main" val="2314577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Properties of materials</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a:xfrm>
            <a:off x="457200" y="1512000"/>
            <a:ext cx="8397130" cy="4248000"/>
          </a:xfrm>
        </p:spPr>
        <p:txBody>
          <a:bodyPr/>
          <a:lstStyle/>
          <a:p>
            <a:pPr marL="342900" indent="-342900">
              <a:buClr>
                <a:srgbClr val="0077E3"/>
              </a:buClr>
              <a:buFont typeface="Arial" panose="020B0604020202020204" pitchFamily="34" charset="0"/>
              <a:buChar char="•"/>
            </a:pPr>
            <a:r>
              <a:rPr lang="en-GB" b="1" dirty="0"/>
              <a:t>Chemical composition</a:t>
            </a:r>
            <a:r>
              <a:rPr lang="en-GB" dirty="0"/>
              <a:t> – a term that is often used to define the composition of soils. For example, alkaline soil, where sulphate-resistant cement would have to be specified.</a:t>
            </a:r>
          </a:p>
          <a:p>
            <a:pPr marL="342900" indent="-342900">
              <a:buClr>
                <a:srgbClr val="0077E3"/>
              </a:buClr>
              <a:buFont typeface="Arial" panose="020B0604020202020204" pitchFamily="34" charset="0"/>
              <a:buChar char="•"/>
            </a:pPr>
            <a:r>
              <a:rPr lang="en-GB" b="1" dirty="0"/>
              <a:t>Ductility</a:t>
            </a:r>
            <a:r>
              <a:rPr lang="en-GB" dirty="0"/>
              <a:t> – the ability of a material to be drawn out under tension without breaking. Gold is an example of a ductile material.</a:t>
            </a:r>
          </a:p>
        </p:txBody>
      </p:sp>
      <p:pic>
        <p:nvPicPr>
          <p:cNvPr id="5" name="Picture 4" descr="A picture containing text, highway&#10;&#10;Description automatically generated">
            <a:extLst>
              <a:ext uri="{FF2B5EF4-FFF2-40B4-BE49-F238E27FC236}">
                <a16:creationId xmlns:a16="http://schemas.microsoft.com/office/drawing/2014/main" id="{DB60C6D4-4B24-47AA-9A72-F081C51AD0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1067" y="3861048"/>
            <a:ext cx="2273342" cy="1516319"/>
          </a:xfrm>
          <a:prstGeom prst="rect">
            <a:avLst/>
          </a:prstGeom>
        </p:spPr>
      </p:pic>
      <p:sp>
        <p:nvSpPr>
          <p:cNvPr id="7" name="TextBox 6">
            <a:extLst>
              <a:ext uri="{FF2B5EF4-FFF2-40B4-BE49-F238E27FC236}">
                <a16:creationId xmlns:a16="http://schemas.microsoft.com/office/drawing/2014/main" id="{1AD6B62F-4A36-4768-8CCE-54274F41AE12}"/>
              </a:ext>
            </a:extLst>
          </p:cNvPr>
          <p:cNvSpPr txBox="1"/>
          <p:nvPr/>
        </p:nvSpPr>
        <p:spPr>
          <a:xfrm>
            <a:off x="389499" y="3429000"/>
            <a:ext cx="5207156" cy="2554545"/>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b="1" dirty="0"/>
              <a:t>Malleability</a:t>
            </a:r>
            <a:r>
              <a:rPr lang="en-GB" dirty="0"/>
              <a:t> – the ability of a material to be hammered or rolled into a shape. For example, cold-formed sheeting.</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b="1" dirty="0"/>
              <a:t>Conductivity</a:t>
            </a:r>
            <a:r>
              <a:rPr lang="en-GB" dirty="0"/>
              <a:t> – the ability of a material to allow an electrical charge to pass through and along it. Copper wire is highly conductive.</a:t>
            </a:r>
          </a:p>
        </p:txBody>
      </p:sp>
    </p:spTree>
    <p:extLst>
      <p:ext uri="{BB962C8B-B14F-4D97-AF65-F5344CB8AC3E}">
        <p14:creationId xmlns:p14="http://schemas.microsoft.com/office/powerpoint/2010/main" val="868049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Properties of materials</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b="1" dirty="0"/>
              <a:t>Tensile strength</a:t>
            </a:r>
            <a:r>
              <a:rPr lang="en-GB" dirty="0"/>
              <a:t> – the resistance of a material to being torn apart. For example, a tie in a cavity wall has tensile strength.</a:t>
            </a:r>
          </a:p>
          <a:p>
            <a:pPr marL="342900" indent="-342900">
              <a:buClr>
                <a:srgbClr val="0077E3"/>
              </a:buClr>
              <a:buFont typeface="Arial" panose="020B0604020202020204" pitchFamily="34" charset="0"/>
              <a:buChar char="•"/>
            </a:pPr>
            <a:r>
              <a:rPr lang="en-GB" b="1" dirty="0"/>
              <a:t>Compressive strength</a:t>
            </a:r>
            <a:r>
              <a:rPr lang="en-GB" dirty="0"/>
              <a:t> – the strength of a material to resist force and weight directly applied to it. For example, a foundation has compressive strength.</a:t>
            </a:r>
          </a:p>
          <a:p>
            <a:pPr marL="342900" indent="-342900">
              <a:buClr>
                <a:srgbClr val="0077E3"/>
              </a:buClr>
              <a:buFont typeface="Arial" panose="020B0604020202020204" pitchFamily="34" charset="0"/>
              <a:buChar char="•"/>
            </a:pPr>
            <a:r>
              <a:rPr lang="en-GB" b="1" dirty="0"/>
              <a:t>Strength</a:t>
            </a:r>
            <a:r>
              <a:rPr lang="en-GB" dirty="0"/>
              <a:t> – the measure of tensile, shear and compressive forces on a material and its ability to withstand such forces, stresses and strains. </a:t>
            </a:r>
          </a:p>
          <a:p>
            <a:pPr marL="342900" indent="-342900">
              <a:buClr>
                <a:srgbClr val="0077E3"/>
              </a:buClr>
              <a:buFont typeface="Arial" panose="020B0604020202020204" pitchFamily="34" charset="0"/>
              <a:buChar char="•"/>
            </a:pPr>
            <a:r>
              <a:rPr lang="en-GB" b="1" dirty="0"/>
              <a:t>Durability</a:t>
            </a:r>
            <a:r>
              <a:rPr lang="en-GB" dirty="0"/>
              <a:t> – the useful life of a product in terms of years. For example, brick, stone and steel all have high durability.</a:t>
            </a:r>
          </a:p>
        </p:txBody>
      </p:sp>
      <p:sp>
        <p:nvSpPr>
          <p:cNvPr id="4" name="TextBox 3">
            <a:extLst>
              <a:ext uri="{FF2B5EF4-FFF2-40B4-BE49-F238E27FC236}">
                <a16:creationId xmlns:a16="http://schemas.microsoft.com/office/drawing/2014/main" id="{29FAD029-DA24-0344-9B16-7EB29EEAE0B9}"/>
              </a:ext>
            </a:extLst>
          </p:cNvPr>
          <p:cNvSpPr txBox="1"/>
          <p:nvPr/>
        </p:nvSpPr>
        <p:spPr>
          <a:xfrm>
            <a:off x="3566160" y="1810512"/>
            <a:ext cx="184731" cy="400110"/>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491456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Failure and degradation</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a:xfrm>
            <a:off x="457200" y="1512000"/>
            <a:ext cx="4834880" cy="4248000"/>
          </a:xfrm>
        </p:spPr>
        <p:txBody>
          <a:bodyPr/>
          <a:lstStyle/>
          <a:p>
            <a:r>
              <a:rPr lang="en-GB" dirty="0"/>
              <a:t>Time, ultraviolet (UV) light and weathering from the elements all contribute to the degradation of a material, for example:</a:t>
            </a:r>
          </a:p>
          <a:p>
            <a:pPr marL="342900" indent="-342900">
              <a:buClr>
                <a:srgbClr val="0077E3"/>
              </a:buClr>
              <a:buFont typeface="Arial" panose="020B0604020202020204" pitchFamily="34" charset="0"/>
              <a:buChar char="•"/>
            </a:pPr>
            <a:r>
              <a:rPr lang="en-GB" dirty="0"/>
              <a:t>a clay brick will absorb water which freezes in winter and expands, causing damage to the face of the brick</a:t>
            </a:r>
          </a:p>
          <a:p>
            <a:pPr marL="342900" indent="-342900">
              <a:buClr>
                <a:srgbClr val="0077E3"/>
              </a:buClr>
              <a:buFont typeface="Arial" panose="020B0604020202020204" pitchFamily="34" charset="0"/>
              <a:buChar char="•"/>
            </a:pPr>
            <a:r>
              <a:rPr lang="en-GB" dirty="0"/>
              <a:t>timber, if untreated, will absorb water and fungus and deteriorate by rotting</a:t>
            </a:r>
          </a:p>
          <a:p>
            <a:pPr marL="342900" indent="-342900">
              <a:buClr>
                <a:srgbClr val="0077E3"/>
              </a:buClr>
              <a:buFont typeface="Arial" panose="020B0604020202020204" pitchFamily="34" charset="0"/>
              <a:buChar char="•"/>
            </a:pPr>
            <a:r>
              <a:rPr lang="en-GB" dirty="0"/>
              <a:t>sunlight discolours some plastic materials (eg roof lights) causing them to become brittle and crack.</a:t>
            </a:r>
          </a:p>
        </p:txBody>
      </p:sp>
      <p:pic>
        <p:nvPicPr>
          <p:cNvPr id="5" name="Picture 4" descr="A picture containing wood&#10;&#10;Description automatically generated">
            <a:extLst>
              <a:ext uri="{FF2B5EF4-FFF2-40B4-BE49-F238E27FC236}">
                <a16:creationId xmlns:a16="http://schemas.microsoft.com/office/drawing/2014/main" id="{2CDC0D1A-DAFD-4763-BB6C-DEEA63598A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4127" y="1421456"/>
            <a:ext cx="3009811" cy="2007544"/>
          </a:xfrm>
          <a:prstGeom prst="rect">
            <a:avLst/>
          </a:prstGeom>
        </p:spPr>
      </p:pic>
    </p:spTree>
    <p:extLst>
      <p:ext uri="{BB962C8B-B14F-4D97-AF65-F5344CB8AC3E}">
        <p14:creationId xmlns:p14="http://schemas.microsoft.com/office/powerpoint/2010/main" val="15304006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7A983-F436-4811-AD6F-3E9F689EB6A1}"/>
              </a:ext>
            </a:extLst>
          </p:cNvPr>
          <p:cNvSpPr>
            <a:spLocks noGrp="1"/>
          </p:cNvSpPr>
          <p:nvPr>
            <p:ph type="title"/>
          </p:nvPr>
        </p:nvSpPr>
        <p:spPr/>
        <p:txBody>
          <a:bodyPr/>
          <a:lstStyle/>
          <a:p>
            <a:r>
              <a:rPr lang="en-GB" dirty="0"/>
              <a:t>Environmental conditions</a:t>
            </a:r>
          </a:p>
        </p:txBody>
      </p:sp>
      <p:sp>
        <p:nvSpPr>
          <p:cNvPr id="3" name="Content Placeholder 2">
            <a:extLst>
              <a:ext uri="{FF2B5EF4-FFF2-40B4-BE49-F238E27FC236}">
                <a16:creationId xmlns:a16="http://schemas.microsoft.com/office/drawing/2014/main" id="{4AFBF710-3A86-41EF-B179-35E5CAE1699B}"/>
              </a:ext>
            </a:extLst>
          </p:cNvPr>
          <p:cNvSpPr>
            <a:spLocks noGrp="1"/>
          </p:cNvSpPr>
          <p:nvPr>
            <p:ph sz="quarter" idx="10"/>
          </p:nvPr>
        </p:nvSpPr>
        <p:spPr>
          <a:xfrm>
            <a:off x="457200" y="1512000"/>
            <a:ext cx="4978896" cy="4725312"/>
          </a:xfrm>
        </p:spPr>
        <p:txBody>
          <a:bodyPr/>
          <a:lstStyle/>
          <a:p>
            <a:pPr marL="342900" indent="-342900">
              <a:buClr>
                <a:srgbClr val="0077E3"/>
              </a:buClr>
              <a:buFont typeface="Arial" panose="020B0604020202020204" pitchFamily="34" charset="0"/>
              <a:buChar char="•"/>
            </a:pPr>
            <a:r>
              <a:rPr lang="en-US" b="1" dirty="0"/>
              <a:t>Oxidation of metals</a:t>
            </a:r>
            <a:r>
              <a:rPr lang="en-US" dirty="0"/>
              <a:t> – aluminum, if unprotected, will oxidise in the atmosphere, creating a coating on the surface.</a:t>
            </a:r>
          </a:p>
          <a:p>
            <a:pPr marL="342900" indent="-342900">
              <a:buClr>
                <a:srgbClr val="0077E3"/>
              </a:buClr>
              <a:buFont typeface="Arial" panose="020B0604020202020204" pitchFamily="34" charset="0"/>
              <a:buChar char="•"/>
            </a:pPr>
            <a:r>
              <a:rPr lang="en-GB" b="1" dirty="0"/>
              <a:t>Rust</a:t>
            </a:r>
            <a:r>
              <a:rPr lang="en-GB" dirty="0"/>
              <a:t> – iron is widely used in building construction and it is important to protect it from rust. Metals such as aluminium, chromium and zinc are higher than iron in what is called the </a:t>
            </a:r>
            <a:r>
              <a:rPr lang="en-GB" b="1" dirty="0"/>
              <a:t>electromotive series </a:t>
            </a:r>
            <a:r>
              <a:rPr lang="en-GB" dirty="0"/>
              <a:t>(see Slide 35). This means that although they corrode more readily, they produce oxides that form a thin coating which then protects them from further deterioration. </a:t>
            </a:r>
          </a:p>
          <a:p>
            <a:r>
              <a:rPr lang="en-GB" dirty="0"/>
              <a:t> </a:t>
            </a:r>
          </a:p>
          <a:p>
            <a:pPr marL="342900" indent="-342900">
              <a:buFont typeface="Arial" panose="020B0604020202020204" pitchFamily="34" charset="0"/>
              <a:buChar char="•"/>
            </a:pPr>
            <a:endParaRPr lang="en-US" dirty="0"/>
          </a:p>
          <a:p>
            <a:endParaRPr lang="en-GB" dirty="0"/>
          </a:p>
        </p:txBody>
      </p:sp>
      <p:pic>
        <p:nvPicPr>
          <p:cNvPr id="5" name="Picture 4" descr="A close-up of a cave&#10;&#10;Description automatically generated with low confidence">
            <a:extLst>
              <a:ext uri="{FF2B5EF4-FFF2-40B4-BE49-F238E27FC236}">
                <a16:creationId xmlns:a16="http://schemas.microsoft.com/office/drawing/2014/main" id="{595E6EFE-6305-46AE-AA0B-B481EB2476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0112" y="2132856"/>
            <a:ext cx="3048000" cy="2313432"/>
          </a:xfrm>
          <a:prstGeom prst="rect">
            <a:avLst/>
          </a:prstGeom>
        </p:spPr>
      </p:pic>
    </p:spTree>
    <p:extLst>
      <p:ext uri="{BB962C8B-B14F-4D97-AF65-F5344CB8AC3E}">
        <p14:creationId xmlns:p14="http://schemas.microsoft.com/office/powerpoint/2010/main" val="2328785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7A983-F436-4811-AD6F-3E9F689EB6A1}"/>
              </a:ext>
            </a:extLst>
          </p:cNvPr>
          <p:cNvSpPr>
            <a:spLocks noGrp="1"/>
          </p:cNvSpPr>
          <p:nvPr>
            <p:ph type="title"/>
          </p:nvPr>
        </p:nvSpPr>
        <p:spPr/>
        <p:txBody>
          <a:bodyPr/>
          <a:lstStyle/>
          <a:p>
            <a:r>
              <a:rPr lang="en-GB" dirty="0"/>
              <a:t>Environmental conditions</a:t>
            </a:r>
          </a:p>
        </p:txBody>
      </p:sp>
      <p:sp>
        <p:nvSpPr>
          <p:cNvPr id="3" name="Content Placeholder 2">
            <a:extLst>
              <a:ext uri="{FF2B5EF4-FFF2-40B4-BE49-F238E27FC236}">
                <a16:creationId xmlns:a16="http://schemas.microsoft.com/office/drawing/2014/main" id="{4AFBF710-3A86-41EF-B179-35E5CAE1699B}"/>
              </a:ext>
            </a:extLst>
          </p:cNvPr>
          <p:cNvSpPr>
            <a:spLocks noGrp="1"/>
          </p:cNvSpPr>
          <p:nvPr>
            <p:ph sz="quarter" idx="10"/>
          </p:nvPr>
        </p:nvSpPr>
        <p:spPr>
          <a:xfrm>
            <a:off x="457200" y="1512000"/>
            <a:ext cx="8229600" cy="4725312"/>
          </a:xfrm>
        </p:spPr>
        <p:txBody>
          <a:bodyPr/>
          <a:lstStyle/>
          <a:p>
            <a:pPr marL="342900" indent="-342900">
              <a:buClr>
                <a:srgbClr val="0077E3"/>
              </a:buClr>
              <a:buFont typeface="Arial" panose="020B0604020202020204" pitchFamily="34" charset="0"/>
              <a:buChar char="•"/>
            </a:pPr>
            <a:r>
              <a:rPr lang="en-US" b="1" dirty="0"/>
              <a:t>Atmospheric corrosion</a:t>
            </a:r>
            <a:r>
              <a:rPr lang="en-US" dirty="0"/>
              <a:t> – acid rain is a primary source of corrosion, caused by </a:t>
            </a:r>
            <a:r>
              <a:rPr lang="en-US" dirty="0" err="1"/>
              <a:t>sulphur</a:t>
            </a:r>
            <a:r>
              <a:rPr lang="en-US" dirty="0"/>
              <a:t> dioxide from burning fossil fuels.</a:t>
            </a:r>
          </a:p>
          <a:p>
            <a:pPr marL="342900" indent="-342900">
              <a:buClr>
                <a:srgbClr val="0077E3"/>
              </a:buClr>
              <a:buFont typeface="Arial" panose="020B0604020202020204" pitchFamily="34" charset="0"/>
              <a:buChar char="•"/>
            </a:pPr>
            <a:r>
              <a:rPr lang="en-US" b="1" dirty="0"/>
              <a:t>UV and heat damage to plastics </a:t>
            </a:r>
            <a:r>
              <a:rPr lang="en-US" dirty="0"/>
              <a:t>– frequent hot summer days can cause plastics to weaken and bend.</a:t>
            </a:r>
          </a:p>
          <a:p>
            <a:pPr marL="342900" indent="-342900">
              <a:buClr>
                <a:srgbClr val="0077E3"/>
              </a:buClr>
              <a:buFont typeface="Arial" panose="020B0604020202020204" pitchFamily="34" charset="0"/>
              <a:buChar char="•"/>
            </a:pPr>
            <a:r>
              <a:rPr lang="en-US" b="1" dirty="0"/>
              <a:t>Electrolytic corrosion</a:t>
            </a:r>
            <a:r>
              <a:rPr lang="en-US" dirty="0"/>
              <a:t> is caused by the action of water. Dissimilar metals (eg copper and aluminium) in the presence of an electrolyte (water) generate an electrical charge which causes corrosion.</a:t>
            </a:r>
          </a:p>
          <a:p>
            <a:endParaRPr lang="en-GB" dirty="0"/>
          </a:p>
        </p:txBody>
      </p:sp>
    </p:spTree>
    <p:extLst>
      <p:ext uri="{BB962C8B-B14F-4D97-AF65-F5344CB8AC3E}">
        <p14:creationId xmlns:p14="http://schemas.microsoft.com/office/powerpoint/2010/main" val="23209720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28B54-2B4A-F247-BA1E-BA093DEB9A55}"/>
              </a:ext>
            </a:extLst>
          </p:cNvPr>
          <p:cNvSpPr>
            <a:spLocks noGrp="1"/>
          </p:cNvSpPr>
          <p:nvPr>
            <p:ph type="title"/>
          </p:nvPr>
        </p:nvSpPr>
        <p:spPr/>
        <p:txBody>
          <a:bodyPr/>
          <a:lstStyle/>
          <a:p>
            <a:r>
              <a:rPr lang="en-GB" dirty="0"/>
              <a:t>The electromotive series and erosion</a:t>
            </a:r>
          </a:p>
        </p:txBody>
      </p:sp>
      <p:sp>
        <p:nvSpPr>
          <p:cNvPr id="3" name="Content Placeholder 2">
            <a:extLst>
              <a:ext uri="{FF2B5EF4-FFF2-40B4-BE49-F238E27FC236}">
                <a16:creationId xmlns:a16="http://schemas.microsoft.com/office/drawing/2014/main" id="{C4257F50-AE1F-7747-9B9B-407F34E25E41}"/>
              </a:ext>
            </a:extLst>
          </p:cNvPr>
          <p:cNvSpPr>
            <a:spLocks noGrp="1"/>
          </p:cNvSpPr>
          <p:nvPr>
            <p:ph idx="1"/>
          </p:nvPr>
        </p:nvSpPr>
        <p:spPr/>
        <p:txBody>
          <a:bodyPr/>
          <a:lstStyle/>
          <a:p>
            <a:r>
              <a:rPr lang="en-US" dirty="0"/>
              <a:t>In the </a:t>
            </a:r>
            <a:r>
              <a:rPr lang="en-US" b="1" dirty="0"/>
              <a:t>electromotive series</a:t>
            </a:r>
            <a:r>
              <a:rPr lang="en-US" dirty="0"/>
              <a:t>, metals are ordered</a:t>
            </a:r>
            <a:r>
              <a:rPr lang="en-US" b="1" dirty="0"/>
              <a:t> </a:t>
            </a:r>
            <a:r>
              <a:rPr lang="en-US" dirty="0"/>
              <a:t>by their tendency to be oxidised, ie how reactive they are. Lithium is easily oxidised whereas gold is not and is therefore not reactive. This quality can be important for choosing materials which do not corrode easily (eg copper piping).</a:t>
            </a:r>
          </a:p>
          <a:p>
            <a:r>
              <a:rPr lang="en-US" dirty="0"/>
              <a:t>Finally, the</a:t>
            </a:r>
            <a:r>
              <a:rPr lang="en-US" b="1" dirty="0"/>
              <a:t> mechanical movement of parts</a:t>
            </a:r>
            <a:r>
              <a:rPr lang="en-US" dirty="0"/>
              <a:t> causes a form of corrosion known as </a:t>
            </a:r>
            <a:r>
              <a:rPr lang="en-US" b="1" dirty="0"/>
              <a:t>erosion corrosion</a:t>
            </a:r>
            <a:r>
              <a:rPr lang="en-US" dirty="0"/>
              <a:t>. You may know this as ‘wear and tear’. As moving parts operate, they become worn. Destroying or weakening something gradually in this way is another definition of corrosion.</a:t>
            </a:r>
            <a:endParaRPr lang="en-GB" dirty="0"/>
          </a:p>
          <a:p>
            <a:endParaRPr lang="en-GB" dirty="0"/>
          </a:p>
        </p:txBody>
      </p:sp>
    </p:spTree>
    <p:extLst>
      <p:ext uri="{BB962C8B-B14F-4D97-AF65-F5344CB8AC3E}">
        <p14:creationId xmlns:p14="http://schemas.microsoft.com/office/powerpoint/2010/main" val="22805867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DBF57-732B-4A2E-B583-E9A21B2681D0}"/>
              </a:ext>
            </a:extLst>
          </p:cNvPr>
          <p:cNvSpPr>
            <a:spLocks noGrp="1"/>
          </p:cNvSpPr>
          <p:nvPr>
            <p:ph type="title"/>
          </p:nvPr>
        </p:nvSpPr>
        <p:spPr/>
        <p:txBody>
          <a:bodyPr/>
          <a:lstStyle/>
          <a:p>
            <a:r>
              <a:rPr lang="en-GB" dirty="0"/>
              <a:t>Metals</a:t>
            </a:r>
          </a:p>
        </p:txBody>
      </p:sp>
      <p:sp>
        <p:nvSpPr>
          <p:cNvPr id="3" name="Content Placeholder 2">
            <a:extLst>
              <a:ext uri="{FF2B5EF4-FFF2-40B4-BE49-F238E27FC236}">
                <a16:creationId xmlns:a16="http://schemas.microsoft.com/office/drawing/2014/main" id="{5FEA72AD-0B18-4D64-AF22-C24F1D00AB42}"/>
              </a:ext>
            </a:extLst>
          </p:cNvPr>
          <p:cNvSpPr>
            <a:spLocks noGrp="1"/>
          </p:cNvSpPr>
          <p:nvPr>
            <p:ph sz="quarter" idx="10"/>
          </p:nvPr>
        </p:nvSpPr>
        <p:spPr/>
        <p:txBody>
          <a:bodyPr/>
          <a:lstStyle/>
          <a:p>
            <a:pPr marL="285750" indent="-285750">
              <a:buClr>
                <a:srgbClr val="0077E3"/>
              </a:buClr>
              <a:buFont typeface="Arial" panose="020B0604020202020204" pitchFamily="34" charset="0"/>
              <a:buChar char="•"/>
            </a:pPr>
            <a:r>
              <a:rPr lang="en-GB" dirty="0"/>
              <a:t>Iron and mild steel are </a:t>
            </a:r>
            <a:r>
              <a:rPr lang="en-GB" b="1" dirty="0"/>
              <a:t>ferrous metals</a:t>
            </a:r>
            <a:r>
              <a:rPr lang="en-GB" dirty="0"/>
              <a:t>. Steel is used for structural applications such as portal frames. Magnetic effects only work with ferrous metals.</a:t>
            </a:r>
          </a:p>
          <a:p>
            <a:pPr marL="285750" indent="-285750">
              <a:buClr>
                <a:srgbClr val="0077E3"/>
              </a:buClr>
              <a:buFont typeface="Arial" panose="020B0604020202020204" pitchFamily="34" charset="0"/>
              <a:buChar char="•"/>
            </a:pPr>
            <a:r>
              <a:rPr lang="en-GB" b="1" dirty="0"/>
              <a:t>Non-ferrous metals</a:t>
            </a:r>
            <a:r>
              <a:rPr lang="en-GB" dirty="0"/>
              <a:t> are more resistant to corrosion than ferrous metals. They include aluminium, copper and lead. </a:t>
            </a:r>
          </a:p>
          <a:p>
            <a:pPr marL="285750" indent="-285750">
              <a:buClr>
                <a:srgbClr val="0077E3"/>
              </a:buClr>
              <a:buFont typeface="Arial" panose="020B0604020202020204" pitchFamily="34" charset="0"/>
              <a:buChar char="•"/>
            </a:pPr>
            <a:r>
              <a:rPr lang="en-GB" dirty="0"/>
              <a:t>Copper is a pure metal that is used for water and heating pipework as it doesn’t react with water, ensuring the water remains uncontaminated.</a:t>
            </a:r>
          </a:p>
          <a:p>
            <a:pPr marL="285750" indent="-285750">
              <a:buFont typeface="Arial" panose="020B0604020202020204" pitchFamily="34" charset="0"/>
              <a:buChar char="•"/>
            </a:pPr>
            <a:endParaRPr lang="en-GB" sz="2000" dirty="0"/>
          </a:p>
          <a:p>
            <a:endParaRPr lang="en-GB" dirty="0"/>
          </a:p>
        </p:txBody>
      </p:sp>
      <p:pic>
        <p:nvPicPr>
          <p:cNvPr id="5" name="Picture 4">
            <a:extLst>
              <a:ext uri="{FF2B5EF4-FFF2-40B4-BE49-F238E27FC236}">
                <a16:creationId xmlns:a16="http://schemas.microsoft.com/office/drawing/2014/main" id="{C33E42CD-7F3D-4979-AF55-3CF236B54A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10118" y="4508213"/>
            <a:ext cx="2523764" cy="1251787"/>
          </a:xfrm>
          <a:prstGeom prst="rect">
            <a:avLst/>
          </a:prstGeom>
        </p:spPr>
      </p:pic>
    </p:spTree>
    <p:extLst>
      <p:ext uri="{BB962C8B-B14F-4D97-AF65-F5344CB8AC3E}">
        <p14:creationId xmlns:p14="http://schemas.microsoft.com/office/powerpoint/2010/main" val="3534061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DBF57-732B-4A2E-B583-E9A21B2681D0}"/>
              </a:ext>
            </a:extLst>
          </p:cNvPr>
          <p:cNvSpPr>
            <a:spLocks noGrp="1"/>
          </p:cNvSpPr>
          <p:nvPr>
            <p:ph type="title"/>
          </p:nvPr>
        </p:nvSpPr>
        <p:spPr/>
        <p:txBody>
          <a:bodyPr/>
          <a:lstStyle/>
          <a:p>
            <a:r>
              <a:rPr lang="en-GB" dirty="0"/>
              <a:t>Plastics</a:t>
            </a:r>
          </a:p>
        </p:txBody>
      </p:sp>
      <p:sp>
        <p:nvSpPr>
          <p:cNvPr id="3" name="Content Placeholder 2">
            <a:extLst>
              <a:ext uri="{FF2B5EF4-FFF2-40B4-BE49-F238E27FC236}">
                <a16:creationId xmlns:a16="http://schemas.microsoft.com/office/drawing/2014/main" id="{5FEA72AD-0B18-4D64-AF22-C24F1D00AB42}"/>
              </a:ext>
            </a:extLst>
          </p:cNvPr>
          <p:cNvSpPr>
            <a:spLocks noGrp="1"/>
          </p:cNvSpPr>
          <p:nvPr>
            <p:ph sz="quarter" idx="10"/>
          </p:nvPr>
        </p:nvSpPr>
        <p:spPr>
          <a:xfrm>
            <a:off x="457200" y="1512000"/>
            <a:ext cx="8229600" cy="2133024"/>
          </a:xfrm>
        </p:spPr>
        <p:txBody>
          <a:bodyPr/>
          <a:lstStyle/>
          <a:p>
            <a:pPr marL="285750" indent="-285750">
              <a:buClr>
                <a:srgbClr val="0077E3"/>
              </a:buClr>
              <a:buFont typeface="Arial" panose="020B0604020202020204" pitchFamily="34" charset="0"/>
              <a:buChar char="•"/>
            </a:pPr>
            <a:r>
              <a:rPr lang="en-GB" sz="1800" b="1" dirty="0"/>
              <a:t>Thermosetting plastics </a:t>
            </a:r>
            <a:r>
              <a:rPr lang="en-GB" sz="1800" dirty="0"/>
              <a:t>become rigid when heated and do not soften when reheated. For example, epoxy resins used in anchor bolts.</a:t>
            </a:r>
          </a:p>
          <a:p>
            <a:pPr marL="285750" indent="-285750">
              <a:buClr>
                <a:srgbClr val="0077E3"/>
              </a:buClr>
              <a:buFont typeface="Arial" panose="020B0604020202020204" pitchFamily="34" charset="0"/>
              <a:buChar char="•"/>
            </a:pPr>
            <a:r>
              <a:rPr lang="en-GB" sz="1800" b="1" dirty="0"/>
              <a:t>Thermoplastic</a:t>
            </a:r>
            <a:r>
              <a:rPr lang="en-GB" sz="1800" dirty="0"/>
              <a:t> is a flexible plastic that becomes pliable and solidifies. It can be recycled. Good examples are guttering and downpipes and electrical insulation on cables.</a:t>
            </a:r>
          </a:p>
        </p:txBody>
      </p:sp>
      <p:sp>
        <p:nvSpPr>
          <p:cNvPr id="5" name="TextBox 4">
            <a:extLst>
              <a:ext uri="{FF2B5EF4-FFF2-40B4-BE49-F238E27FC236}">
                <a16:creationId xmlns:a16="http://schemas.microsoft.com/office/drawing/2014/main" id="{B1629845-BDA4-437A-A948-2D817CAB6653}"/>
              </a:ext>
            </a:extLst>
          </p:cNvPr>
          <p:cNvSpPr txBox="1"/>
          <p:nvPr/>
        </p:nvSpPr>
        <p:spPr>
          <a:xfrm>
            <a:off x="391977" y="3588625"/>
            <a:ext cx="5832648" cy="2308324"/>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1800" b="1" dirty="0">
                <a:solidFill>
                  <a:srgbClr val="202122"/>
                </a:solidFill>
              </a:rPr>
              <a:t>Cross-linked polyethylene (XLPE)</a:t>
            </a:r>
            <a:r>
              <a:rPr lang="en-US" sz="1800" dirty="0">
                <a:solidFill>
                  <a:srgbClr val="202122"/>
                </a:solidFill>
              </a:rPr>
              <a:t> is a form of </a:t>
            </a:r>
            <a:r>
              <a:rPr lang="en-US" sz="1800" dirty="0"/>
              <a:t>polyethylene</a:t>
            </a:r>
            <a:r>
              <a:rPr lang="en-US" sz="1800" dirty="0">
                <a:solidFill>
                  <a:srgbClr val="202122"/>
                </a:solidFill>
              </a:rPr>
              <a:t> with cross-links. It is used in building services pipework systems, hydronic radiant heating and cooling systems, domestic water piping and insulation for high tension (high voltage) electrical cables. Compared to thermoplastic polyethylene, XLPE does not melt and is thermally resistant, as well as being more resistant to environmental stress. </a:t>
            </a:r>
            <a:endParaRPr lang="en-GB" sz="1800" dirty="0"/>
          </a:p>
        </p:txBody>
      </p:sp>
      <p:pic>
        <p:nvPicPr>
          <p:cNvPr id="7" name="Picture 6" descr="A picture containing red&#10;&#10;Description automatically generated">
            <a:extLst>
              <a:ext uri="{FF2B5EF4-FFF2-40B4-BE49-F238E27FC236}">
                <a16:creationId xmlns:a16="http://schemas.microsoft.com/office/drawing/2014/main" id="{8E818252-4B73-4D74-83C6-D5F4EE10A7D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44207" y="3588625"/>
            <a:ext cx="2343167" cy="1757375"/>
          </a:xfrm>
          <a:prstGeom prst="rect">
            <a:avLst/>
          </a:prstGeom>
        </p:spPr>
      </p:pic>
    </p:spTree>
    <p:extLst>
      <p:ext uri="{BB962C8B-B14F-4D97-AF65-F5344CB8AC3E}">
        <p14:creationId xmlns:p14="http://schemas.microsoft.com/office/powerpoint/2010/main" val="22944658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B8DEB-10C4-4AF7-8A53-1764B89DA41F}"/>
              </a:ext>
            </a:extLst>
          </p:cNvPr>
          <p:cNvSpPr>
            <a:spLocks noGrp="1"/>
          </p:cNvSpPr>
          <p:nvPr>
            <p:ph type="title"/>
          </p:nvPr>
        </p:nvSpPr>
        <p:spPr/>
        <p:txBody>
          <a:bodyPr/>
          <a:lstStyle/>
          <a:p>
            <a:r>
              <a:rPr lang="en-GB" dirty="0"/>
              <a:t>Ceramics and fireclays</a:t>
            </a:r>
          </a:p>
        </p:txBody>
      </p:sp>
      <p:sp>
        <p:nvSpPr>
          <p:cNvPr id="3" name="Content Placeholder 2">
            <a:extLst>
              <a:ext uri="{FF2B5EF4-FFF2-40B4-BE49-F238E27FC236}">
                <a16:creationId xmlns:a16="http://schemas.microsoft.com/office/drawing/2014/main" id="{5AEA9A18-6E1B-4555-BB17-CCF78D9CA2D8}"/>
              </a:ext>
            </a:extLst>
          </p:cNvPr>
          <p:cNvSpPr>
            <a:spLocks noGrp="1"/>
          </p:cNvSpPr>
          <p:nvPr>
            <p:ph sz="quarter" idx="10"/>
          </p:nvPr>
        </p:nvSpPr>
        <p:spPr>
          <a:xfrm>
            <a:off x="457200" y="1512000"/>
            <a:ext cx="4762872" cy="4248000"/>
          </a:xfrm>
        </p:spPr>
        <p:txBody>
          <a:bodyPr/>
          <a:lstStyle/>
          <a:p>
            <a:pPr marL="342900" indent="-342900">
              <a:buClr>
                <a:srgbClr val="0077E3"/>
              </a:buClr>
              <a:buFont typeface="Arial" panose="020B0604020202020204" pitchFamily="34" charset="0"/>
              <a:buChar char="•"/>
            </a:pPr>
            <a:r>
              <a:rPr lang="en-GB" b="1" dirty="0"/>
              <a:t>Ceramics</a:t>
            </a:r>
            <a:r>
              <a:rPr lang="en-GB" dirty="0"/>
              <a:t> –toilet pans and cisterns are made from ceramics which are coated with a slip which is fired to form an impervious layer. Ceramics are also used on isolators in electrical systems, such as an electric rail line.</a:t>
            </a:r>
          </a:p>
          <a:p>
            <a:pPr marL="342900" indent="-342900">
              <a:buClr>
                <a:srgbClr val="0077E3"/>
              </a:buClr>
              <a:buFont typeface="Arial" panose="020B0604020202020204" pitchFamily="34" charset="0"/>
              <a:buChar char="•"/>
            </a:pPr>
            <a:r>
              <a:rPr lang="en-GB" b="1" dirty="0"/>
              <a:t>Fireclays</a:t>
            </a:r>
            <a:r>
              <a:rPr lang="en-GB" dirty="0"/>
              <a:t> are a</a:t>
            </a:r>
            <a:r>
              <a:rPr lang="en-US" dirty="0">
                <a:solidFill>
                  <a:srgbClr val="202122"/>
                </a:solidFill>
                <a:latin typeface="Arial" panose="020B0604020202020204" pitchFamily="34" charset="0"/>
              </a:rPr>
              <a:t> </a:t>
            </a:r>
            <a:r>
              <a:rPr lang="en-US" b="1" dirty="0">
                <a:solidFill>
                  <a:srgbClr val="202122"/>
                </a:solidFill>
                <a:latin typeface="Arial" panose="020B0604020202020204" pitchFamily="34" charset="0"/>
              </a:rPr>
              <a:t>refractory material</a:t>
            </a:r>
            <a:r>
              <a:rPr lang="en-US" dirty="0">
                <a:solidFill>
                  <a:srgbClr val="202122"/>
                </a:solidFill>
                <a:latin typeface="Arial" panose="020B0604020202020204" pitchFamily="34" charset="0"/>
              </a:rPr>
              <a:t> that is resistant to decomposition by heat, pressure or chemical attack, and retains strength and form at high temperatures. Fire bricks are used for lining furnaces and fireplaces.</a:t>
            </a:r>
            <a:endParaRPr lang="en-GB" dirty="0"/>
          </a:p>
        </p:txBody>
      </p:sp>
      <p:pic>
        <p:nvPicPr>
          <p:cNvPr id="5" name="Picture 4" descr="A picture containing indoor, wall, floor, bathroom&#10;&#10;Description automatically generated">
            <a:extLst>
              <a:ext uri="{FF2B5EF4-FFF2-40B4-BE49-F238E27FC236}">
                <a16:creationId xmlns:a16="http://schemas.microsoft.com/office/drawing/2014/main" id="{148AA290-FFCB-4F8E-8244-F62283D4EC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1268760"/>
            <a:ext cx="3048000" cy="2033016"/>
          </a:xfrm>
          <a:prstGeom prst="rect">
            <a:avLst/>
          </a:prstGeom>
        </p:spPr>
      </p:pic>
      <p:pic>
        <p:nvPicPr>
          <p:cNvPr id="7" name="Picture 6" descr="A close-up of some bricks&#10;&#10;Description automatically generated with medium confidence">
            <a:extLst>
              <a:ext uri="{FF2B5EF4-FFF2-40B4-BE49-F238E27FC236}">
                <a16:creationId xmlns:a16="http://schemas.microsoft.com/office/drawing/2014/main" id="{D14FAF20-47EA-4864-A97A-6CEFC9BD6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15933" y="3444357"/>
            <a:ext cx="3058194" cy="2039815"/>
          </a:xfrm>
          <a:prstGeom prst="rect">
            <a:avLst/>
          </a:prstGeom>
        </p:spPr>
      </p:pic>
    </p:spTree>
    <p:extLst>
      <p:ext uri="{BB962C8B-B14F-4D97-AF65-F5344CB8AC3E}">
        <p14:creationId xmlns:p14="http://schemas.microsoft.com/office/powerpoint/2010/main" val="3496356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itle 1"/>
          <p:cNvSpPr>
            <a:spLocks noGrp="1"/>
          </p:cNvSpPr>
          <p:nvPr>
            <p:ph type="title"/>
          </p:nvPr>
        </p:nvSpPr>
        <p:spPr/>
        <p:txBody>
          <a:bodyPr/>
          <a:lstStyle/>
          <a:p>
            <a:r>
              <a:rPr lang="en-GB" dirty="0">
                <a:ea typeface="ＭＳ Ｐゴシック" pitchFamily="-105" charset="-128"/>
                <a:cs typeface="ＭＳ Ｐゴシック" pitchFamily="-105" charset="-128"/>
              </a:rPr>
              <a:t>Types of brick</a:t>
            </a:r>
            <a:endParaRPr lang="en-US" dirty="0">
              <a:ea typeface="ＭＳ Ｐゴシック" pitchFamily="-105" charset="-128"/>
              <a:cs typeface="ＭＳ Ｐゴシック" pitchFamily="-105" charset="-128"/>
            </a:endParaRPr>
          </a:p>
        </p:txBody>
      </p:sp>
      <p:sp>
        <p:nvSpPr>
          <p:cNvPr id="2" name="Rectangle 1"/>
          <p:cNvSpPr/>
          <p:nvPr/>
        </p:nvSpPr>
        <p:spPr>
          <a:xfrm>
            <a:off x="414267" y="1469370"/>
            <a:ext cx="8553176" cy="707886"/>
          </a:xfrm>
          <a:prstGeom prst="rect">
            <a:avLst/>
          </a:prstGeom>
        </p:spPr>
        <p:txBody>
          <a:bodyPr wrap="square">
            <a:spAutoFit/>
          </a:bodyPr>
          <a:lstStyle/>
          <a:p>
            <a:r>
              <a:rPr lang="en-GB" dirty="0"/>
              <a:t>When used as a material for constructing cavity walls, brick can broadly be split into two categories:</a:t>
            </a:r>
          </a:p>
        </p:txBody>
      </p:sp>
      <p:sp>
        <p:nvSpPr>
          <p:cNvPr id="8" name="Rectangle 7"/>
          <p:cNvSpPr/>
          <p:nvPr/>
        </p:nvSpPr>
        <p:spPr>
          <a:xfrm>
            <a:off x="414267" y="2973490"/>
            <a:ext cx="5021829" cy="1938992"/>
          </a:xfrm>
          <a:prstGeom prst="rect">
            <a:avLst/>
          </a:prstGeom>
        </p:spPr>
        <p:txBody>
          <a:bodyPr wrap="square">
            <a:spAutoFit/>
          </a:bodyPr>
          <a:lstStyle/>
          <a:p>
            <a:r>
              <a:rPr lang="en-GB" dirty="0"/>
              <a:t>Face brick can used for the external finish of a structure. There are a huge range of face bricks in many different colours and textures that allow the architect to design a building that will look good for many years to come.</a:t>
            </a:r>
          </a:p>
        </p:txBody>
      </p:sp>
      <p:sp>
        <p:nvSpPr>
          <p:cNvPr id="7" name="Rectangle 6"/>
          <p:cNvSpPr/>
          <p:nvPr/>
        </p:nvSpPr>
        <p:spPr>
          <a:xfrm>
            <a:off x="429568" y="2214832"/>
            <a:ext cx="2736304" cy="707886"/>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t>face brick</a:t>
            </a:r>
          </a:p>
          <a:p>
            <a:pPr marL="342900" indent="-342900">
              <a:buClr>
                <a:srgbClr val="0077E3"/>
              </a:buClr>
              <a:buFont typeface="Arial" panose="020B0604020202020204" pitchFamily="34" charset="0"/>
              <a:buChar char="•"/>
            </a:pPr>
            <a:r>
              <a:rPr lang="en-GB" dirty="0"/>
              <a:t>common brick.</a:t>
            </a:r>
          </a:p>
        </p:txBody>
      </p:sp>
      <p:sp>
        <p:nvSpPr>
          <p:cNvPr id="16" name="Rectangle 15"/>
          <p:cNvSpPr/>
          <p:nvPr/>
        </p:nvSpPr>
        <p:spPr>
          <a:xfrm>
            <a:off x="414266" y="4977173"/>
            <a:ext cx="7470101" cy="707886"/>
          </a:xfrm>
          <a:prstGeom prst="rect">
            <a:avLst/>
          </a:prstGeom>
        </p:spPr>
        <p:txBody>
          <a:bodyPr wrap="square">
            <a:spAutoFit/>
          </a:bodyPr>
          <a:lstStyle/>
          <a:p>
            <a:r>
              <a:rPr lang="en-GB" dirty="0"/>
              <a:t>Common brick will usually be covered by some form of render or cladding. It can be manufactured from clay or concrete.</a:t>
            </a:r>
          </a:p>
        </p:txBody>
      </p:sp>
      <p:pic>
        <p:nvPicPr>
          <p:cNvPr id="4" name="Picture 3" descr="A picture containing building, outdoor, window, tall&#10;&#10;Description automatically generated">
            <a:extLst>
              <a:ext uri="{FF2B5EF4-FFF2-40B4-BE49-F238E27FC236}">
                <a16:creationId xmlns:a16="http://schemas.microsoft.com/office/drawing/2014/main" id="{78CC8B59-4036-45D2-99EC-6C4AF045F03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409092"/>
            <a:ext cx="3058194" cy="2039815"/>
          </a:xfrm>
          <a:prstGeom prst="rect">
            <a:avLst/>
          </a:prstGeom>
        </p:spPr>
      </p:pic>
    </p:spTree>
    <p:extLst>
      <p:ext uri="{BB962C8B-B14F-4D97-AF65-F5344CB8AC3E}">
        <p14:creationId xmlns:p14="http://schemas.microsoft.com/office/powerpoint/2010/main" val="878385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GB" dirty="0">
                <a:ea typeface="ＭＳ Ｐゴシック" pitchFamily="-105" charset="-128"/>
                <a:cs typeface="ＭＳ Ｐゴシック" pitchFamily="-105" charset="-128"/>
              </a:rPr>
              <a:t>Engineering brick</a:t>
            </a:r>
            <a:endParaRPr lang="en-US" dirty="0">
              <a:ea typeface="ＭＳ Ｐゴシック" pitchFamily="-105" charset="-128"/>
              <a:cs typeface="ＭＳ Ｐゴシック" pitchFamily="-105" charset="-128"/>
            </a:endParaRPr>
          </a:p>
        </p:txBody>
      </p:sp>
      <p:sp>
        <p:nvSpPr>
          <p:cNvPr id="3" name="TextBox 2"/>
          <p:cNvSpPr txBox="1"/>
          <p:nvPr/>
        </p:nvSpPr>
        <p:spPr>
          <a:xfrm>
            <a:off x="457200" y="1434960"/>
            <a:ext cx="7848872" cy="1015663"/>
          </a:xfrm>
          <a:prstGeom prst="rect">
            <a:avLst/>
          </a:prstGeom>
          <a:noFill/>
        </p:spPr>
        <p:txBody>
          <a:bodyPr wrap="square" rtlCol="0">
            <a:spAutoFit/>
          </a:bodyPr>
          <a:lstStyle/>
          <a:p>
            <a:r>
              <a:rPr lang="en-GB" dirty="0"/>
              <a:t>Engineering brick is a dense brick manufactured from clay which becomes vitreous when fired in a kiln. This means that it has low water absorption levels, making it less prone to frost damage.</a:t>
            </a:r>
          </a:p>
        </p:txBody>
      </p:sp>
      <p:sp>
        <p:nvSpPr>
          <p:cNvPr id="18" name="TextBox 17"/>
          <p:cNvSpPr txBox="1"/>
          <p:nvPr/>
        </p:nvSpPr>
        <p:spPr>
          <a:xfrm>
            <a:off x="457200" y="2644271"/>
            <a:ext cx="7715200" cy="1015663"/>
          </a:xfrm>
          <a:prstGeom prst="rect">
            <a:avLst/>
          </a:prstGeom>
          <a:noFill/>
        </p:spPr>
        <p:txBody>
          <a:bodyPr wrap="square" rtlCol="0">
            <a:spAutoFit/>
          </a:bodyPr>
          <a:lstStyle/>
          <a:p>
            <a:r>
              <a:rPr lang="en-GB" dirty="0"/>
              <a:t>This type of brick can is suitable for exposed positions in a structure and provides effective weathering features such as projecting sills at door and window openings.</a:t>
            </a:r>
          </a:p>
        </p:txBody>
      </p:sp>
      <p:sp>
        <p:nvSpPr>
          <p:cNvPr id="19" name="TextBox 18"/>
          <p:cNvSpPr txBox="1"/>
          <p:nvPr/>
        </p:nvSpPr>
        <p:spPr>
          <a:xfrm>
            <a:off x="448905" y="3933056"/>
            <a:ext cx="7920880" cy="1323439"/>
          </a:xfrm>
          <a:prstGeom prst="rect">
            <a:avLst/>
          </a:prstGeom>
          <a:noFill/>
        </p:spPr>
        <p:txBody>
          <a:bodyPr wrap="square" rtlCol="0">
            <a:spAutoFit/>
          </a:bodyPr>
          <a:lstStyle/>
          <a:p>
            <a:r>
              <a:rPr lang="en-GB" dirty="0"/>
              <a:t>Engineering brick can also be used as a damp proof course (DPC)</a:t>
            </a:r>
          </a:p>
          <a:p>
            <a:r>
              <a:rPr lang="en-GB" dirty="0"/>
              <a:t>in a cavity wall. This is not often the case since these types of brick are expensive. A minimum of two courses is required to prevent rising damp in an outer leaf of brick masonry.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74817" y="1385226"/>
            <a:ext cx="8394366" cy="707886"/>
          </a:xfrm>
          <a:prstGeom prst="rect">
            <a:avLst/>
          </a:prstGeom>
          <a:noFill/>
        </p:spPr>
        <p:txBody>
          <a:bodyPr wrap="square" rtlCol="0">
            <a:spAutoFit/>
          </a:bodyPr>
          <a:lstStyle/>
          <a:p>
            <a:r>
              <a:rPr lang="en-GB" dirty="0"/>
              <a:t>Blocks can be manufactured from coarse aggregate or thermal insulation materials such as pulverised fuel ash (PFA).</a:t>
            </a:r>
          </a:p>
        </p:txBody>
      </p:sp>
      <p:sp>
        <p:nvSpPr>
          <p:cNvPr id="12" name="Title 1"/>
          <p:cNvSpPr>
            <a:spLocks noGrp="1"/>
          </p:cNvSpPr>
          <p:nvPr>
            <p:ph type="title"/>
          </p:nvPr>
        </p:nvSpPr>
        <p:spPr/>
        <p:txBody>
          <a:bodyPr/>
          <a:lstStyle/>
          <a:p>
            <a:r>
              <a:rPr lang="en-GB" dirty="0">
                <a:ea typeface="ＭＳ Ｐゴシック" pitchFamily="-105" charset="-128"/>
                <a:cs typeface="ＭＳ Ｐゴシック" pitchFamily="-105" charset="-128"/>
              </a:rPr>
              <a:t>Blocks</a:t>
            </a:r>
            <a:endParaRPr lang="en-US" dirty="0">
              <a:ea typeface="ＭＳ Ｐゴシック" pitchFamily="-105" charset="-128"/>
              <a:cs typeface="ＭＳ Ｐゴシック" pitchFamily="-105" charset="-128"/>
            </a:endParaRPr>
          </a:p>
        </p:txBody>
      </p:sp>
      <p:sp>
        <p:nvSpPr>
          <p:cNvPr id="13" name="TextBox 12"/>
          <p:cNvSpPr txBox="1"/>
          <p:nvPr/>
        </p:nvSpPr>
        <p:spPr>
          <a:xfrm>
            <a:off x="374817" y="2239575"/>
            <a:ext cx="5009991" cy="1631216"/>
          </a:xfrm>
          <a:prstGeom prst="rect">
            <a:avLst/>
          </a:prstGeom>
          <a:noFill/>
        </p:spPr>
        <p:txBody>
          <a:bodyPr wrap="square" rtlCol="0">
            <a:spAutoFit/>
          </a:bodyPr>
          <a:lstStyle/>
          <a:p>
            <a:r>
              <a:rPr lang="en-GB" dirty="0"/>
              <a:t>Coarse aggregate blocks are usually referred to as concrete blocks. They can be made as a dense block or lightweight block depending on the type of aggregate used.</a:t>
            </a:r>
          </a:p>
        </p:txBody>
      </p:sp>
      <p:pic>
        <p:nvPicPr>
          <p:cNvPr id="205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p:blipFill>
        <p:spPr bwMode="auto">
          <a:xfrm>
            <a:off x="5796136" y="2157011"/>
            <a:ext cx="2693171" cy="17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374817" y="4037851"/>
            <a:ext cx="8394367" cy="1015663"/>
          </a:xfrm>
          <a:prstGeom prst="rect">
            <a:avLst/>
          </a:prstGeom>
          <a:noFill/>
        </p:spPr>
        <p:txBody>
          <a:bodyPr wrap="square" rtlCol="0">
            <a:spAutoFit/>
          </a:bodyPr>
          <a:lstStyle/>
          <a:p>
            <a:r>
              <a:rPr lang="en-GB" dirty="0"/>
              <a:t>Dense concrete blocks can be used in situations where there is a need for the masonry to resist compressive forces, such as in a cavity wall footing below ground or in a load-bearing wall above ground.</a:t>
            </a:r>
          </a:p>
        </p:txBody>
      </p:sp>
      <p:sp>
        <p:nvSpPr>
          <p:cNvPr id="15" name="TextBox 14"/>
          <p:cNvSpPr txBox="1"/>
          <p:nvPr/>
        </p:nvSpPr>
        <p:spPr>
          <a:xfrm>
            <a:off x="374816" y="5237606"/>
            <a:ext cx="8394367" cy="707886"/>
          </a:xfrm>
          <a:prstGeom prst="rect">
            <a:avLst/>
          </a:prstGeom>
          <a:noFill/>
        </p:spPr>
        <p:txBody>
          <a:bodyPr wrap="square" rtlCol="0">
            <a:spAutoFit/>
          </a:bodyPr>
          <a:lstStyle/>
          <a:p>
            <a:r>
              <a:rPr lang="en-GB" dirty="0"/>
              <a:t>Lightweight concrete blocks can be used in situations such as non load-bearing partition walls.</a:t>
            </a:r>
          </a:p>
        </p:txBody>
      </p:sp>
    </p:spTree>
    <p:extLst>
      <p:ext uri="{BB962C8B-B14F-4D97-AF65-F5344CB8AC3E}">
        <p14:creationId xmlns:p14="http://schemas.microsoft.com/office/powerpoint/2010/main" val="27496881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3.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4.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5DE5B5-3284-42FD-BB8D-81C02F9C6EE9}">
  <ds:schemaRefs>
    <ds:schemaRef ds:uri="http://schemas.microsoft.com/sharepoint/v3/contenttype/forms"/>
  </ds:schemaRefs>
</ds:datastoreItem>
</file>

<file path=customXml/itemProps2.xml><?xml version="1.0" encoding="utf-8"?>
<ds:datastoreItem xmlns:ds="http://schemas.openxmlformats.org/officeDocument/2006/customXml" ds:itemID="{38617687-D208-4D59-99E7-C42F8D28BA03}">
  <ds:schemaRefs>
    <ds:schemaRef ds:uri="http://purl.org/dc/terms/"/>
    <ds:schemaRef ds:uri="http://schemas.microsoft.com/office/infopath/2007/PartnerControls"/>
    <ds:schemaRef ds:uri="http://purl.org/dc/dcmitype/"/>
    <ds:schemaRef ds:uri="http://www.w3.org/XML/1998/namespace"/>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4b678ced-8ee3-4992-8a93-8a291cb51b09"/>
  </ds:schemaRefs>
</ds:datastoreItem>
</file>

<file path=customXml/itemProps3.xml><?xml version="1.0" encoding="utf-8"?>
<ds:datastoreItem xmlns:ds="http://schemas.openxmlformats.org/officeDocument/2006/customXml" ds:itemID="{BE60DD5E-DB49-4AF4-9243-E1709FC384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83</TotalTime>
  <Words>2697</Words>
  <Application>Microsoft Office PowerPoint</Application>
  <PresentationFormat>On-screen Show (4:3)</PresentationFormat>
  <Paragraphs>214</Paragraphs>
  <Slides>36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Lucida Grande</vt:lpstr>
      <vt:lpstr>Times New Roman</vt:lpstr>
      <vt:lpstr>1_Default Design</vt:lpstr>
      <vt:lpstr>PowerPoint 1: Materials science principles </vt:lpstr>
      <vt:lpstr>Materials: an introduction </vt:lpstr>
      <vt:lpstr>Examples of different materials </vt:lpstr>
      <vt:lpstr>Metals</vt:lpstr>
      <vt:lpstr>Plastics</vt:lpstr>
      <vt:lpstr>Ceramics and fireclays</vt:lpstr>
      <vt:lpstr>Types of brick</vt:lpstr>
      <vt:lpstr>Engineering brick</vt:lpstr>
      <vt:lpstr>Blocks</vt:lpstr>
      <vt:lpstr>Thermal insulation blocks</vt:lpstr>
      <vt:lpstr>Technical information data sheets</vt:lpstr>
      <vt:lpstr>Mortar</vt:lpstr>
      <vt:lpstr>Mortar ratios</vt:lpstr>
      <vt:lpstr>More on mix ratios</vt:lpstr>
      <vt:lpstr>Mixing methods</vt:lpstr>
      <vt:lpstr>Concrete technology </vt:lpstr>
      <vt:lpstr>Cement</vt:lpstr>
      <vt:lpstr>Classifications of concrete</vt:lpstr>
      <vt:lpstr>Research tool</vt:lpstr>
      <vt:lpstr>Concrete tests</vt:lpstr>
      <vt:lpstr>Slump test</vt:lpstr>
      <vt:lpstr>Strength test</vt:lpstr>
      <vt:lpstr>Timber</vt:lpstr>
      <vt:lpstr>Timber types</vt:lpstr>
      <vt:lpstr>Manufactured boards</vt:lpstr>
      <vt:lpstr>Plasterboard</vt:lpstr>
      <vt:lpstr>Paint</vt:lpstr>
      <vt:lpstr>Components of paint</vt:lpstr>
      <vt:lpstr>Types of surface coating</vt:lpstr>
      <vt:lpstr>Properties of materials</vt:lpstr>
      <vt:lpstr>Properties of materials</vt:lpstr>
      <vt:lpstr>Failure and degradation</vt:lpstr>
      <vt:lpstr>Environmental conditions</vt:lpstr>
      <vt:lpstr>Environmental conditions</vt:lpstr>
      <vt:lpstr>The electromotive series and erosion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172</cp:revision>
  <dcterms:created xsi:type="dcterms:W3CDTF">2013-05-28T00:38:54Z</dcterms:created>
  <dcterms:modified xsi:type="dcterms:W3CDTF">2021-09-10T12:45:58Z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