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46" r:id="rId6"/>
    <p:sldId id="365" r:id="rId7"/>
    <p:sldId id="355" r:id="rId8"/>
    <p:sldId id="366" r:id="rId9"/>
    <p:sldId id="356" r:id="rId10"/>
    <p:sldId id="359" r:id="rId11"/>
    <p:sldId id="357" r:id="rId12"/>
    <p:sldId id="369" r:id="rId13"/>
    <p:sldId id="353" r:id="rId14"/>
    <p:sldId id="367" r:id="rId15"/>
    <p:sldId id="354" r:id="rId16"/>
    <p:sldId id="370" r:id="rId17"/>
    <p:sldId id="360" r:id="rId18"/>
    <p:sldId id="371" r:id="rId19"/>
    <p:sldId id="362" r:id="rId20"/>
    <p:sldId id="345" r:id="rId21"/>
    <p:sldId id="368" r:id="rId22"/>
    <p:sldId id="364"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Simon Topliss" initials="ST" lastIdx="1" clrIdx="2">
    <p:extLst>
      <p:ext uri="{19B8F6BF-5375-455C-9EA6-DF929625EA0E}">
        <p15:presenceInfo xmlns:p15="http://schemas.microsoft.com/office/powerpoint/2012/main" userId="S::stopliss@lcb.ac.uk::6df3080d-b44e-45ec-8575-d458a98a5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9DECB6-2B02-479C-A3F2-9F6544C2BB6B}" v="2" dt="2021-09-01T10:19:27.9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77551"/>
  </p:normalViewPr>
  <p:slideViewPr>
    <p:cSldViewPr showGuides="1">
      <p:cViewPr varScale="1">
        <p:scale>
          <a:sx n="52" d="100"/>
          <a:sy n="52" d="100"/>
        </p:scale>
        <p:origin x="1096"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8FFF8C-9156-4C20-8A3A-A047F9CDCF0B}"/>
    <pc:docChg chg="custSel addSld modSld">
      <pc:chgData name="Caroline Prodger" userId="e4ef2e75-b60b-401b-8ebe-291bdcf405f4" providerId="ADAL" clId="{548FFF8C-9156-4C20-8A3A-A047F9CDCF0B}" dt="2021-05-12T17:36:55.868" v="92" actId="1076"/>
      <pc:docMkLst>
        <pc:docMk/>
      </pc:docMkLst>
      <pc:sldChg chg="delCm">
        <pc:chgData name="Caroline Prodger" userId="e4ef2e75-b60b-401b-8ebe-291bdcf405f4" providerId="ADAL" clId="{548FFF8C-9156-4C20-8A3A-A047F9CDCF0B}" dt="2021-05-12T17:15:30.345" v="0" actId="1592"/>
        <pc:sldMkLst>
          <pc:docMk/>
          <pc:sldMk cId="0" sldId="256"/>
        </pc:sldMkLst>
      </pc:sldChg>
      <pc:sldChg chg="addSp modSp mod">
        <pc:chgData name="Caroline Prodger" userId="e4ef2e75-b60b-401b-8ebe-291bdcf405f4" providerId="ADAL" clId="{548FFF8C-9156-4C20-8A3A-A047F9CDCF0B}" dt="2021-05-12T17:36:55.868" v="92" actId="1076"/>
        <pc:sldMkLst>
          <pc:docMk/>
          <pc:sldMk cId="2040964856" sldId="345"/>
        </pc:sldMkLst>
        <pc:spChg chg="mod">
          <ac:chgData name="Caroline Prodger" userId="e4ef2e75-b60b-401b-8ebe-291bdcf405f4" providerId="ADAL" clId="{548FFF8C-9156-4C20-8A3A-A047F9CDCF0B}" dt="2021-05-12T17:36:49.643" v="89" actId="14100"/>
          <ac:spMkLst>
            <pc:docMk/>
            <pc:sldMk cId="2040964856" sldId="345"/>
            <ac:spMk id="3" creationId="{00000000-0000-0000-0000-000000000000}"/>
          </ac:spMkLst>
        </pc:spChg>
        <pc:picChg chg="add mod">
          <ac:chgData name="Caroline Prodger" userId="e4ef2e75-b60b-401b-8ebe-291bdcf405f4" providerId="ADAL" clId="{548FFF8C-9156-4C20-8A3A-A047F9CDCF0B}" dt="2021-05-12T17:36:55.868" v="92" actId="1076"/>
          <ac:picMkLst>
            <pc:docMk/>
            <pc:sldMk cId="2040964856" sldId="345"/>
            <ac:picMk id="5122" creationId="{07530197-2E84-4377-B219-11C960A4B3C7}"/>
          </ac:picMkLst>
        </pc:picChg>
      </pc:sldChg>
      <pc:sldChg chg="addSp delSp modSp mod">
        <pc:chgData name="Caroline Prodger" userId="e4ef2e75-b60b-401b-8ebe-291bdcf405f4" providerId="ADAL" clId="{548FFF8C-9156-4C20-8A3A-A047F9CDCF0B}" dt="2021-05-12T17:18:46.549" v="32" actId="1076"/>
        <pc:sldMkLst>
          <pc:docMk/>
          <pc:sldMk cId="858301066" sldId="346"/>
        </pc:sldMkLst>
        <pc:spChg chg="mod">
          <ac:chgData name="Caroline Prodger" userId="e4ef2e75-b60b-401b-8ebe-291bdcf405f4" providerId="ADAL" clId="{548FFF8C-9156-4C20-8A3A-A047F9CDCF0B}" dt="2021-05-12T17:18:44.049" v="31" actId="1076"/>
          <ac:spMkLst>
            <pc:docMk/>
            <pc:sldMk cId="858301066" sldId="346"/>
            <ac:spMk id="5" creationId="{DCBFEF3C-E4BE-5B44-A4C6-9DEC8C3C116D}"/>
          </ac:spMkLst>
        </pc:spChg>
        <pc:spChg chg="add mod">
          <ac:chgData name="Caroline Prodger" userId="e4ef2e75-b60b-401b-8ebe-291bdcf405f4" providerId="ADAL" clId="{548FFF8C-9156-4C20-8A3A-A047F9CDCF0B}" dt="2021-05-12T17:18:38.117" v="30" actId="1076"/>
          <ac:spMkLst>
            <pc:docMk/>
            <pc:sldMk cId="858301066" sldId="346"/>
            <ac:spMk id="7" creationId="{97317769-EC7A-4CA5-80C5-9C877684E24F}"/>
          </ac:spMkLst>
        </pc:spChg>
        <pc:picChg chg="add del mod">
          <ac:chgData name="Caroline Prodger" userId="e4ef2e75-b60b-401b-8ebe-291bdcf405f4" providerId="ADAL" clId="{548FFF8C-9156-4C20-8A3A-A047F9CDCF0B}" dt="2021-05-12T17:17:57.235" v="16"/>
          <ac:picMkLst>
            <pc:docMk/>
            <pc:sldMk cId="858301066" sldId="346"/>
            <ac:picMk id="2050" creationId="{5746DB66-762D-45FD-A8A2-E6C003B56F3A}"/>
          </ac:picMkLst>
        </pc:picChg>
        <pc:picChg chg="add mod">
          <ac:chgData name="Caroline Prodger" userId="e4ef2e75-b60b-401b-8ebe-291bdcf405f4" providerId="ADAL" clId="{548FFF8C-9156-4C20-8A3A-A047F9CDCF0B}" dt="2021-05-12T17:18:46.549" v="32" actId="1076"/>
          <ac:picMkLst>
            <pc:docMk/>
            <pc:sldMk cId="858301066" sldId="346"/>
            <ac:picMk id="2052" creationId="{EE036555-BFAB-4EC2-AA80-CD10560C368D}"/>
          </ac:picMkLst>
        </pc:picChg>
      </pc:sldChg>
      <pc:sldChg chg="modSp mod">
        <pc:chgData name="Caroline Prodger" userId="e4ef2e75-b60b-401b-8ebe-291bdcf405f4" providerId="ADAL" clId="{548FFF8C-9156-4C20-8A3A-A047F9CDCF0B}" dt="2021-05-12T17:19:03.137" v="33" actId="313"/>
        <pc:sldMkLst>
          <pc:docMk/>
          <pc:sldMk cId="2315634186" sldId="359"/>
        </pc:sldMkLst>
        <pc:spChg chg="mod">
          <ac:chgData name="Caroline Prodger" userId="e4ef2e75-b60b-401b-8ebe-291bdcf405f4" providerId="ADAL" clId="{548FFF8C-9156-4C20-8A3A-A047F9CDCF0B}" dt="2021-05-12T17:19:03.137" v="33" actId="313"/>
          <ac:spMkLst>
            <pc:docMk/>
            <pc:sldMk cId="2315634186" sldId="359"/>
            <ac:spMk id="6" creationId="{145871DD-3D31-CC4A-B41C-1FEC64ECFBD2}"/>
          </ac:spMkLst>
        </pc:spChg>
      </pc:sldChg>
      <pc:sldChg chg="addSp delSp modSp mod">
        <pc:chgData name="Caroline Prodger" userId="e4ef2e75-b60b-401b-8ebe-291bdcf405f4" providerId="ADAL" clId="{548FFF8C-9156-4C20-8A3A-A047F9CDCF0B}" dt="2021-05-12T17:34:42.414" v="87" actId="12"/>
        <pc:sldMkLst>
          <pc:docMk/>
          <pc:sldMk cId="214620730" sldId="362"/>
        </pc:sldMkLst>
        <pc:spChg chg="mod">
          <ac:chgData name="Caroline Prodger" userId="e4ef2e75-b60b-401b-8ebe-291bdcf405f4" providerId="ADAL" clId="{548FFF8C-9156-4C20-8A3A-A047F9CDCF0B}" dt="2021-05-12T17:34:42.414" v="87" actId="12"/>
          <ac:spMkLst>
            <pc:docMk/>
            <pc:sldMk cId="214620730" sldId="362"/>
            <ac:spMk id="5" creationId="{1DC68696-6FE6-5041-B1A2-0717CB7894C7}"/>
          </ac:spMkLst>
        </pc:spChg>
        <pc:picChg chg="add del mod">
          <ac:chgData name="Caroline Prodger" userId="e4ef2e75-b60b-401b-8ebe-291bdcf405f4" providerId="ADAL" clId="{548FFF8C-9156-4C20-8A3A-A047F9CDCF0B}" dt="2021-05-12T17:34:21.865" v="79"/>
          <ac:picMkLst>
            <pc:docMk/>
            <pc:sldMk cId="214620730" sldId="362"/>
            <ac:picMk id="4098" creationId="{5738B1A0-3E6A-4C77-B219-48A84FA31530}"/>
          </ac:picMkLst>
        </pc:picChg>
        <pc:picChg chg="add mod">
          <ac:chgData name="Caroline Prodger" userId="e4ef2e75-b60b-401b-8ebe-291bdcf405f4" providerId="ADAL" clId="{548FFF8C-9156-4C20-8A3A-A047F9CDCF0B}" dt="2021-05-12T17:34:31.984" v="85" actId="1076"/>
          <ac:picMkLst>
            <pc:docMk/>
            <pc:sldMk cId="214620730" sldId="362"/>
            <ac:picMk id="4100" creationId="{8FBE2D67-2BAD-4F16-B980-7251AAAA10E5}"/>
          </ac:picMkLst>
        </pc:picChg>
      </pc:sldChg>
      <pc:sldChg chg="modSp mod">
        <pc:chgData name="Caroline Prodger" userId="e4ef2e75-b60b-401b-8ebe-291bdcf405f4" providerId="ADAL" clId="{548FFF8C-9156-4C20-8A3A-A047F9CDCF0B}" dt="2021-05-12T17:34:57.467" v="88" actId="113"/>
        <pc:sldMkLst>
          <pc:docMk/>
          <pc:sldMk cId="2362692790" sldId="364"/>
        </pc:sldMkLst>
        <pc:spChg chg="mod">
          <ac:chgData name="Caroline Prodger" userId="e4ef2e75-b60b-401b-8ebe-291bdcf405f4" providerId="ADAL" clId="{548FFF8C-9156-4C20-8A3A-A047F9CDCF0B}" dt="2021-05-12T17:34:57.467" v="88" actId="113"/>
          <ac:spMkLst>
            <pc:docMk/>
            <pc:sldMk cId="2362692790" sldId="364"/>
            <ac:spMk id="3" creationId="{00000000-0000-0000-0000-000000000000}"/>
          </ac:spMkLst>
        </pc:spChg>
      </pc:sldChg>
      <pc:sldChg chg="addSp delSp modSp new mod">
        <pc:chgData name="Caroline Prodger" userId="e4ef2e75-b60b-401b-8ebe-291bdcf405f4" providerId="ADAL" clId="{548FFF8C-9156-4C20-8A3A-A047F9CDCF0B}" dt="2021-05-12T17:16:32.882" v="12"/>
        <pc:sldMkLst>
          <pc:docMk/>
          <pc:sldMk cId="1359481503" sldId="365"/>
        </pc:sldMkLst>
        <pc:spChg chg="mod">
          <ac:chgData name="Caroline Prodger" userId="e4ef2e75-b60b-401b-8ebe-291bdcf405f4" providerId="ADAL" clId="{548FFF8C-9156-4C20-8A3A-A047F9CDCF0B}" dt="2021-05-12T17:16:29.778" v="11" actId="20577"/>
          <ac:spMkLst>
            <pc:docMk/>
            <pc:sldMk cId="1359481503" sldId="365"/>
            <ac:spMk id="2" creationId="{4E674D17-E3BE-4DEC-A2C6-2760FE2FF7C8}"/>
          </ac:spMkLst>
        </pc:spChg>
        <pc:spChg chg="del">
          <ac:chgData name="Caroline Prodger" userId="e4ef2e75-b60b-401b-8ebe-291bdcf405f4" providerId="ADAL" clId="{548FFF8C-9156-4C20-8A3A-A047F9CDCF0B}" dt="2021-05-12T17:16:32.882" v="12"/>
          <ac:spMkLst>
            <pc:docMk/>
            <pc:sldMk cId="1359481503" sldId="365"/>
            <ac:spMk id="3" creationId="{2A8E395B-44FF-421E-B5EE-341986DD77B1}"/>
          </ac:spMkLst>
        </pc:spChg>
        <pc:picChg chg="add mod">
          <ac:chgData name="Caroline Prodger" userId="e4ef2e75-b60b-401b-8ebe-291bdcf405f4" providerId="ADAL" clId="{548FFF8C-9156-4C20-8A3A-A047F9CDCF0B}" dt="2021-05-12T17:16:32.882" v="12"/>
          <ac:picMkLst>
            <pc:docMk/>
            <pc:sldMk cId="1359481503" sldId="365"/>
            <ac:picMk id="1026" creationId="{FA03D2B1-D1A3-4108-B0AD-21662D545A1E}"/>
          </ac:picMkLst>
        </pc:picChg>
      </pc:sldChg>
      <pc:sldChg chg="addSp delSp modSp new mod">
        <pc:chgData name="Caroline Prodger" userId="e4ef2e75-b60b-401b-8ebe-291bdcf405f4" providerId="ADAL" clId="{548FFF8C-9156-4C20-8A3A-A047F9CDCF0B}" dt="2021-05-12T17:23:05.180" v="75" actId="1076"/>
        <pc:sldMkLst>
          <pc:docMk/>
          <pc:sldMk cId="934147526" sldId="366"/>
        </pc:sldMkLst>
        <pc:spChg chg="mod">
          <ac:chgData name="Caroline Prodger" userId="e4ef2e75-b60b-401b-8ebe-291bdcf405f4" providerId="ADAL" clId="{548FFF8C-9156-4C20-8A3A-A047F9CDCF0B}" dt="2021-05-12T17:20:36.158" v="69" actId="20577"/>
          <ac:spMkLst>
            <pc:docMk/>
            <pc:sldMk cId="934147526" sldId="366"/>
            <ac:spMk id="2" creationId="{4A476E03-B622-4B16-A982-E9FC63CA15EC}"/>
          </ac:spMkLst>
        </pc:spChg>
        <pc:spChg chg="del">
          <ac:chgData name="Caroline Prodger" userId="e4ef2e75-b60b-401b-8ebe-291bdcf405f4" providerId="ADAL" clId="{548FFF8C-9156-4C20-8A3A-A047F9CDCF0B}" dt="2021-05-12T17:20:26.686" v="35"/>
          <ac:spMkLst>
            <pc:docMk/>
            <pc:sldMk cId="934147526" sldId="366"/>
            <ac:spMk id="3" creationId="{D5B0DB3C-E81E-441F-9146-33BC29A48220}"/>
          </ac:spMkLst>
        </pc:spChg>
        <pc:picChg chg="add mod">
          <ac:chgData name="Caroline Prodger" userId="e4ef2e75-b60b-401b-8ebe-291bdcf405f4" providerId="ADAL" clId="{548FFF8C-9156-4C20-8A3A-A047F9CDCF0B}" dt="2021-05-12T17:20:28.927" v="36" actId="1076"/>
          <ac:picMkLst>
            <pc:docMk/>
            <pc:sldMk cId="934147526" sldId="366"/>
            <ac:picMk id="3074" creationId="{E59FA55C-355E-4AEF-9E99-8EB08BB53C0F}"/>
          </ac:picMkLst>
        </pc:picChg>
        <pc:picChg chg="add mod">
          <ac:chgData name="Caroline Prodger" userId="e4ef2e75-b60b-401b-8ebe-291bdcf405f4" providerId="ADAL" clId="{548FFF8C-9156-4C20-8A3A-A047F9CDCF0B}" dt="2021-05-12T17:22:03.325" v="72" actId="1076"/>
          <ac:picMkLst>
            <pc:docMk/>
            <pc:sldMk cId="934147526" sldId="366"/>
            <ac:picMk id="3076" creationId="{082025A0-D4E2-4215-AFCD-1B5C75C49AB1}"/>
          </ac:picMkLst>
        </pc:picChg>
        <pc:picChg chg="add mod">
          <ac:chgData name="Caroline Prodger" userId="e4ef2e75-b60b-401b-8ebe-291bdcf405f4" providerId="ADAL" clId="{548FFF8C-9156-4C20-8A3A-A047F9CDCF0B}" dt="2021-05-12T17:23:05.180" v="75" actId="1076"/>
          <ac:picMkLst>
            <pc:docMk/>
            <pc:sldMk cId="934147526" sldId="366"/>
            <ac:picMk id="3078" creationId="{9D87A2FC-A19C-4687-AEDE-C091E695978E}"/>
          </ac:picMkLst>
        </pc:picChg>
      </pc:sldChg>
    </pc:docChg>
  </pc:docChgLst>
  <pc:docChgLst>
    <pc:chgData name="Caroline Prodger" userId="e4ef2e75-b60b-401b-8ebe-291bdcf405f4" providerId="ADAL" clId="{F781BF0B-9D52-4F64-B92A-10555764951C}"/>
    <pc:docChg chg="undo custSel addSld modSld sldOrd">
      <pc:chgData name="Caroline Prodger" userId="e4ef2e75-b60b-401b-8ebe-291bdcf405f4" providerId="ADAL" clId="{F781BF0B-9D52-4F64-B92A-10555764951C}" dt="2021-06-30T15:07:41.793" v="2131" actId="20577"/>
      <pc:docMkLst>
        <pc:docMk/>
      </pc:docMkLst>
      <pc:sldChg chg="addSp delSp modSp mod">
        <pc:chgData name="Caroline Prodger" userId="e4ef2e75-b60b-401b-8ebe-291bdcf405f4" providerId="ADAL" clId="{F781BF0B-9D52-4F64-B92A-10555764951C}" dt="2021-06-30T13:45:17.043" v="724" actId="1076"/>
        <pc:sldMkLst>
          <pc:docMk/>
          <pc:sldMk cId="0" sldId="331"/>
        </pc:sldMkLst>
        <pc:spChg chg="add del mod">
          <ac:chgData name="Caroline Prodger" userId="e4ef2e75-b60b-401b-8ebe-291bdcf405f4" providerId="ADAL" clId="{F781BF0B-9D52-4F64-B92A-10555764951C}" dt="2021-06-30T13:27:41.223" v="248" actId="21"/>
          <ac:spMkLst>
            <pc:docMk/>
            <pc:sldMk cId="0" sldId="331"/>
            <ac:spMk id="4" creationId="{DEEBCD20-BE78-44FF-AF78-1CB38D10CABE}"/>
          </ac:spMkLst>
        </pc:spChg>
        <pc:spChg chg="add del mod">
          <ac:chgData name="Caroline Prodger" userId="e4ef2e75-b60b-401b-8ebe-291bdcf405f4" providerId="ADAL" clId="{F781BF0B-9D52-4F64-B92A-10555764951C}" dt="2021-06-30T13:45:12.908" v="723" actId="207"/>
          <ac:spMkLst>
            <pc:docMk/>
            <pc:sldMk cId="0" sldId="331"/>
            <ac:spMk id="5" creationId="{1DC68696-6FE6-5041-B1A2-0717CB7894C7}"/>
          </ac:spMkLst>
        </pc:spChg>
        <pc:picChg chg="mod">
          <ac:chgData name="Caroline Prodger" userId="e4ef2e75-b60b-401b-8ebe-291bdcf405f4" providerId="ADAL" clId="{F781BF0B-9D52-4F64-B92A-10555764951C}" dt="2021-06-30T13:45:17.043" v="724" actId="1076"/>
          <ac:picMkLst>
            <pc:docMk/>
            <pc:sldMk cId="0" sldId="331"/>
            <ac:picMk id="2052" creationId="{5BFE9B0A-D258-644C-AD0C-C2CC5680C0A9}"/>
          </ac:picMkLst>
        </pc:picChg>
      </pc:sldChg>
      <pc:sldChg chg="modSp mod">
        <pc:chgData name="Caroline Prodger" userId="e4ef2e75-b60b-401b-8ebe-291bdcf405f4" providerId="ADAL" clId="{F781BF0B-9D52-4F64-B92A-10555764951C}" dt="2021-06-30T12:39:12.304" v="0" actId="12"/>
        <pc:sldMkLst>
          <pc:docMk/>
          <pc:sldMk cId="611168073" sldId="343"/>
        </pc:sldMkLst>
        <pc:spChg chg="mod">
          <ac:chgData name="Caroline Prodger" userId="e4ef2e75-b60b-401b-8ebe-291bdcf405f4" providerId="ADAL" clId="{F781BF0B-9D52-4F64-B92A-10555764951C}" dt="2021-06-30T12:39:12.304" v="0" actId="12"/>
          <ac:spMkLst>
            <pc:docMk/>
            <pc:sldMk cId="611168073" sldId="343"/>
            <ac:spMk id="5" creationId="{0BE40897-96E3-4866-8E8D-19BB3BE4F167}"/>
          </ac:spMkLst>
        </pc:spChg>
      </pc:sldChg>
      <pc:sldChg chg="addSp delSp modSp mod delCm modNotesTx">
        <pc:chgData name="Caroline Prodger" userId="e4ef2e75-b60b-401b-8ebe-291bdcf405f4" providerId="ADAL" clId="{F781BF0B-9D52-4F64-B92A-10555764951C}" dt="2021-06-30T15:05:35.793" v="2124" actId="20577"/>
        <pc:sldMkLst>
          <pc:docMk/>
          <pc:sldMk cId="2040964856" sldId="345"/>
        </pc:sldMkLst>
        <pc:spChg chg="mod">
          <ac:chgData name="Caroline Prodger" userId="e4ef2e75-b60b-401b-8ebe-291bdcf405f4" providerId="ADAL" clId="{F781BF0B-9D52-4F64-B92A-10555764951C}" dt="2021-06-30T15:05:35.793" v="2124" actId="20577"/>
          <ac:spMkLst>
            <pc:docMk/>
            <pc:sldMk cId="2040964856" sldId="345"/>
            <ac:spMk id="3" creationId="{00000000-0000-0000-0000-000000000000}"/>
          </ac:spMkLst>
        </pc:spChg>
        <pc:picChg chg="add mod">
          <ac:chgData name="Caroline Prodger" userId="e4ef2e75-b60b-401b-8ebe-291bdcf405f4" providerId="ADAL" clId="{F781BF0B-9D52-4F64-B92A-10555764951C}" dt="2021-06-30T14:51:54.811" v="1377" actId="1076"/>
          <ac:picMkLst>
            <pc:docMk/>
            <pc:sldMk cId="2040964856" sldId="345"/>
            <ac:picMk id="5" creationId="{8E2DF530-16B0-4DDE-9DB2-7D7C73D4334D}"/>
          </ac:picMkLst>
        </pc:picChg>
        <pc:picChg chg="del mod">
          <ac:chgData name="Caroline Prodger" userId="e4ef2e75-b60b-401b-8ebe-291bdcf405f4" providerId="ADAL" clId="{F781BF0B-9D52-4F64-B92A-10555764951C}" dt="2021-06-30T14:49:44.386" v="1343" actId="21"/>
          <ac:picMkLst>
            <pc:docMk/>
            <pc:sldMk cId="2040964856" sldId="345"/>
            <ac:picMk id="5122" creationId="{07530197-2E84-4377-B219-11C960A4B3C7}"/>
          </ac:picMkLst>
        </pc:picChg>
      </pc:sldChg>
      <pc:sldChg chg="addSp delSp modSp mod">
        <pc:chgData name="Caroline Prodger" userId="e4ef2e75-b60b-401b-8ebe-291bdcf405f4" providerId="ADAL" clId="{F781BF0B-9D52-4F64-B92A-10555764951C}" dt="2021-06-30T12:41:02.317" v="9" actId="14100"/>
        <pc:sldMkLst>
          <pc:docMk/>
          <pc:sldMk cId="858301066" sldId="346"/>
        </pc:sldMkLst>
        <pc:spChg chg="mod">
          <ac:chgData name="Caroline Prodger" userId="e4ef2e75-b60b-401b-8ebe-291bdcf405f4" providerId="ADAL" clId="{F781BF0B-9D52-4F64-B92A-10555764951C}" dt="2021-06-30T12:41:02.317" v="9" actId="14100"/>
          <ac:spMkLst>
            <pc:docMk/>
            <pc:sldMk cId="858301066" sldId="346"/>
            <ac:spMk id="5" creationId="{DCBFEF3C-E4BE-5B44-A4C6-9DEC8C3C116D}"/>
          </ac:spMkLst>
        </pc:spChg>
        <pc:picChg chg="add mod">
          <ac:chgData name="Caroline Prodger" userId="e4ef2e75-b60b-401b-8ebe-291bdcf405f4" providerId="ADAL" clId="{F781BF0B-9D52-4F64-B92A-10555764951C}" dt="2021-06-30T12:40:56.668" v="7" actId="1076"/>
          <ac:picMkLst>
            <pc:docMk/>
            <pc:sldMk cId="858301066" sldId="346"/>
            <ac:picMk id="4" creationId="{D3ACC340-9F12-4C89-B5E5-E3BC254D89E7}"/>
          </ac:picMkLst>
        </pc:picChg>
        <pc:picChg chg="del">
          <ac:chgData name="Caroline Prodger" userId="e4ef2e75-b60b-401b-8ebe-291bdcf405f4" providerId="ADAL" clId="{F781BF0B-9D52-4F64-B92A-10555764951C}" dt="2021-06-30T12:40:34.806" v="1" actId="478"/>
          <ac:picMkLst>
            <pc:docMk/>
            <pc:sldMk cId="858301066" sldId="346"/>
            <ac:picMk id="2052" creationId="{EE036555-BFAB-4EC2-AA80-CD10560C368D}"/>
          </ac:picMkLst>
        </pc:picChg>
      </pc:sldChg>
      <pc:sldChg chg="addSp delSp modSp mod">
        <pc:chgData name="Caroline Prodger" userId="e4ef2e75-b60b-401b-8ebe-291bdcf405f4" providerId="ADAL" clId="{F781BF0B-9D52-4F64-B92A-10555764951C}" dt="2021-06-30T15:07:41.793" v="2131" actId="20577"/>
        <pc:sldMkLst>
          <pc:docMk/>
          <pc:sldMk cId="2899875157" sldId="353"/>
        </pc:sldMkLst>
        <pc:spChg chg="mod">
          <ac:chgData name="Caroline Prodger" userId="e4ef2e75-b60b-401b-8ebe-291bdcf405f4" providerId="ADAL" clId="{F781BF0B-9D52-4F64-B92A-10555764951C}" dt="2021-06-30T13:42:49.821" v="691" actId="1076"/>
          <ac:spMkLst>
            <pc:docMk/>
            <pc:sldMk cId="2899875157" sldId="353"/>
            <ac:spMk id="4" creationId="{2FA6746E-AC2B-AC4C-8030-8D04FFDAECEA}"/>
          </ac:spMkLst>
        </pc:spChg>
        <pc:spChg chg="add mod">
          <ac:chgData name="Caroline Prodger" userId="e4ef2e75-b60b-401b-8ebe-291bdcf405f4" providerId="ADAL" clId="{F781BF0B-9D52-4F64-B92A-10555764951C}" dt="2021-06-30T15:07:41.793" v="2131" actId="20577"/>
          <ac:spMkLst>
            <pc:docMk/>
            <pc:sldMk cId="2899875157" sldId="353"/>
            <ac:spMk id="6" creationId="{D162886F-490E-461A-987A-EF6ABC1F6BAD}"/>
          </ac:spMkLst>
        </pc:spChg>
        <pc:picChg chg="add del mod">
          <ac:chgData name="Caroline Prodger" userId="e4ef2e75-b60b-401b-8ebe-291bdcf405f4" providerId="ADAL" clId="{F781BF0B-9D52-4F64-B92A-10555764951C}" dt="2021-06-30T13:39:10.306" v="612" actId="21"/>
          <ac:picMkLst>
            <pc:docMk/>
            <pc:sldMk cId="2899875157" sldId="353"/>
            <ac:picMk id="5" creationId="{8B021FF9-9C6F-43E3-AD11-C868F35B7E05}"/>
          </ac:picMkLst>
        </pc:picChg>
        <pc:picChg chg="add mod">
          <ac:chgData name="Caroline Prodger" userId="e4ef2e75-b60b-401b-8ebe-291bdcf405f4" providerId="ADAL" clId="{F781BF0B-9D52-4F64-B92A-10555764951C}" dt="2021-06-30T13:42:27.061" v="682" actId="1076"/>
          <ac:picMkLst>
            <pc:docMk/>
            <pc:sldMk cId="2899875157" sldId="353"/>
            <ac:picMk id="7" creationId="{36D0777D-D342-459A-AB75-9623F3EC0696}"/>
          </ac:picMkLst>
        </pc:picChg>
      </pc:sldChg>
      <pc:sldChg chg="modSp mod">
        <pc:chgData name="Caroline Prodger" userId="e4ef2e75-b60b-401b-8ebe-291bdcf405f4" providerId="ADAL" clId="{F781BF0B-9D52-4F64-B92A-10555764951C}" dt="2021-06-30T12:54:44.019" v="233" actId="14100"/>
        <pc:sldMkLst>
          <pc:docMk/>
          <pc:sldMk cId="1710732528" sldId="354"/>
        </pc:sldMkLst>
        <pc:spChg chg="mod">
          <ac:chgData name="Caroline Prodger" userId="e4ef2e75-b60b-401b-8ebe-291bdcf405f4" providerId="ADAL" clId="{F781BF0B-9D52-4F64-B92A-10555764951C}" dt="2021-06-30T12:54:44.019" v="233" actId="14100"/>
          <ac:spMkLst>
            <pc:docMk/>
            <pc:sldMk cId="1710732528" sldId="354"/>
            <ac:spMk id="3" creationId="{00000000-0000-0000-0000-000000000000}"/>
          </ac:spMkLst>
        </pc:spChg>
      </pc:sldChg>
      <pc:sldChg chg="modSp mod delCm modNotesTx">
        <pc:chgData name="Caroline Prodger" userId="e4ef2e75-b60b-401b-8ebe-291bdcf405f4" providerId="ADAL" clId="{F781BF0B-9D52-4F64-B92A-10555764951C}" dt="2021-06-30T12:43:45.231" v="36" actId="313"/>
        <pc:sldMkLst>
          <pc:docMk/>
          <pc:sldMk cId="3113030768" sldId="355"/>
        </pc:sldMkLst>
        <pc:spChg chg="mod">
          <ac:chgData name="Caroline Prodger" userId="e4ef2e75-b60b-401b-8ebe-291bdcf405f4" providerId="ADAL" clId="{F781BF0B-9D52-4F64-B92A-10555764951C}" dt="2021-06-30T12:43:45.231" v="36" actId="313"/>
          <ac:spMkLst>
            <pc:docMk/>
            <pc:sldMk cId="3113030768" sldId="355"/>
            <ac:spMk id="5" creationId="{DCBFEF3C-E4BE-5B44-A4C6-9DEC8C3C116D}"/>
          </ac:spMkLst>
        </pc:spChg>
      </pc:sldChg>
      <pc:sldChg chg="modSp mod">
        <pc:chgData name="Caroline Prodger" userId="e4ef2e75-b60b-401b-8ebe-291bdcf405f4" providerId="ADAL" clId="{F781BF0B-9D52-4F64-B92A-10555764951C}" dt="2021-06-30T12:46:09.919" v="54" actId="113"/>
        <pc:sldMkLst>
          <pc:docMk/>
          <pc:sldMk cId="3948710386" sldId="356"/>
        </pc:sldMkLst>
        <pc:spChg chg="mod">
          <ac:chgData name="Caroline Prodger" userId="e4ef2e75-b60b-401b-8ebe-291bdcf405f4" providerId="ADAL" clId="{F781BF0B-9D52-4F64-B92A-10555764951C}" dt="2021-06-30T12:46:09.919" v="54" actId="113"/>
          <ac:spMkLst>
            <pc:docMk/>
            <pc:sldMk cId="3948710386" sldId="356"/>
            <ac:spMk id="5" creationId="{DCBFEF3C-E4BE-5B44-A4C6-9DEC8C3C116D}"/>
          </ac:spMkLst>
        </pc:spChg>
      </pc:sldChg>
      <pc:sldChg chg="addSp modSp mod delCm">
        <pc:chgData name="Caroline Prodger" userId="e4ef2e75-b60b-401b-8ebe-291bdcf405f4" providerId="ADAL" clId="{F781BF0B-9D52-4F64-B92A-10555764951C}" dt="2021-06-30T12:52:21.307" v="169" actId="20577"/>
        <pc:sldMkLst>
          <pc:docMk/>
          <pc:sldMk cId="1872360841" sldId="357"/>
        </pc:sldMkLst>
        <pc:spChg chg="mod">
          <ac:chgData name="Caroline Prodger" userId="e4ef2e75-b60b-401b-8ebe-291bdcf405f4" providerId="ADAL" clId="{F781BF0B-9D52-4F64-B92A-10555764951C}" dt="2021-06-30T12:52:21.307" v="169" actId="20577"/>
          <ac:spMkLst>
            <pc:docMk/>
            <pc:sldMk cId="1872360841" sldId="357"/>
            <ac:spMk id="5" creationId="{DCBFEF3C-E4BE-5B44-A4C6-9DEC8C3C116D}"/>
          </ac:spMkLst>
        </pc:spChg>
        <pc:picChg chg="add mod modCrop">
          <ac:chgData name="Caroline Prodger" userId="e4ef2e75-b60b-401b-8ebe-291bdcf405f4" providerId="ADAL" clId="{F781BF0B-9D52-4F64-B92A-10555764951C}" dt="2021-06-30T12:50:58.236" v="66" actId="1076"/>
          <ac:picMkLst>
            <pc:docMk/>
            <pc:sldMk cId="1872360841" sldId="357"/>
            <ac:picMk id="4" creationId="{1040EF0D-3112-4EA7-A440-C762B97080A5}"/>
          </ac:picMkLst>
        </pc:picChg>
      </pc:sldChg>
      <pc:sldChg chg="modNotesTx">
        <pc:chgData name="Caroline Prodger" userId="e4ef2e75-b60b-401b-8ebe-291bdcf405f4" providerId="ADAL" clId="{F781BF0B-9D52-4F64-B92A-10555764951C}" dt="2021-06-30T12:48:03.309" v="55" actId="20577"/>
        <pc:sldMkLst>
          <pc:docMk/>
          <pc:sldMk cId="2315634186" sldId="359"/>
        </pc:sldMkLst>
      </pc:sldChg>
      <pc:sldChg chg="addSp modSp mod">
        <pc:chgData name="Caroline Prodger" userId="e4ef2e75-b60b-401b-8ebe-291bdcf405f4" providerId="ADAL" clId="{F781BF0B-9D52-4F64-B92A-10555764951C}" dt="2021-06-30T15:07:08.689" v="2128" actId="20577"/>
        <pc:sldMkLst>
          <pc:docMk/>
          <pc:sldMk cId="3662374594" sldId="360"/>
        </pc:sldMkLst>
        <pc:spChg chg="mod">
          <ac:chgData name="Caroline Prodger" userId="e4ef2e75-b60b-401b-8ebe-291bdcf405f4" providerId="ADAL" clId="{F781BF0B-9D52-4F64-B92A-10555764951C}" dt="2021-06-30T15:07:08.689" v="2128" actId="20577"/>
          <ac:spMkLst>
            <pc:docMk/>
            <pc:sldMk cId="3662374594" sldId="360"/>
            <ac:spMk id="5" creationId="{1DC68696-6FE6-5041-B1A2-0717CB7894C7}"/>
          </ac:spMkLst>
        </pc:spChg>
        <pc:picChg chg="add mod">
          <ac:chgData name="Caroline Prodger" userId="e4ef2e75-b60b-401b-8ebe-291bdcf405f4" providerId="ADAL" clId="{F781BF0B-9D52-4F64-B92A-10555764951C}" dt="2021-06-30T13:48:12.576" v="746" actId="1076"/>
          <ac:picMkLst>
            <pc:docMk/>
            <pc:sldMk cId="3662374594" sldId="360"/>
            <ac:picMk id="4" creationId="{E3A3128D-17B7-4C45-9F79-29E235E296CC}"/>
          </ac:picMkLst>
        </pc:picChg>
      </pc:sldChg>
      <pc:sldChg chg="addSp delSp modSp mod delCm modNotesTx">
        <pc:chgData name="Caroline Prodger" userId="e4ef2e75-b60b-401b-8ebe-291bdcf405f4" providerId="ADAL" clId="{F781BF0B-9D52-4F64-B92A-10555764951C}" dt="2021-06-30T14:41:55.980" v="779" actId="20578"/>
        <pc:sldMkLst>
          <pc:docMk/>
          <pc:sldMk cId="214620730" sldId="362"/>
        </pc:sldMkLst>
        <pc:spChg chg="mod">
          <ac:chgData name="Caroline Prodger" userId="e4ef2e75-b60b-401b-8ebe-291bdcf405f4" providerId="ADAL" clId="{F781BF0B-9D52-4F64-B92A-10555764951C}" dt="2021-06-30T14:41:12.235" v="773" actId="21"/>
          <ac:spMkLst>
            <pc:docMk/>
            <pc:sldMk cId="214620730" sldId="362"/>
            <ac:spMk id="5" creationId="{1DC68696-6FE6-5041-B1A2-0717CB7894C7}"/>
          </ac:spMkLst>
        </pc:spChg>
        <pc:spChg chg="add mod">
          <ac:chgData name="Caroline Prodger" userId="e4ef2e75-b60b-401b-8ebe-291bdcf405f4" providerId="ADAL" clId="{F781BF0B-9D52-4F64-B92A-10555764951C}" dt="2021-06-30T14:41:55.980" v="779" actId="20578"/>
          <ac:spMkLst>
            <pc:docMk/>
            <pc:sldMk cId="214620730" sldId="362"/>
            <ac:spMk id="6" creationId="{1F3F7B91-3281-4E93-87E4-193506E6D5D1}"/>
          </ac:spMkLst>
        </pc:spChg>
        <pc:picChg chg="add mod">
          <ac:chgData name="Caroline Prodger" userId="e4ef2e75-b60b-401b-8ebe-291bdcf405f4" providerId="ADAL" clId="{F781BF0B-9D52-4F64-B92A-10555764951C}" dt="2021-06-30T14:40:55.192" v="768" actId="27614"/>
          <ac:picMkLst>
            <pc:docMk/>
            <pc:sldMk cId="214620730" sldId="362"/>
            <ac:picMk id="4" creationId="{3537A3D6-ECBE-460F-8D76-FEDF0A9931F1}"/>
          </ac:picMkLst>
        </pc:picChg>
        <pc:picChg chg="del">
          <ac:chgData name="Caroline Prodger" userId="e4ef2e75-b60b-401b-8ebe-291bdcf405f4" providerId="ADAL" clId="{F781BF0B-9D52-4F64-B92A-10555764951C}" dt="2021-06-30T14:40:45.325" v="765" actId="478"/>
          <ac:picMkLst>
            <pc:docMk/>
            <pc:sldMk cId="214620730" sldId="362"/>
            <ac:picMk id="4100" creationId="{8FBE2D67-2BAD-4F16-B980-7251AAAA10E5}"/>
          </ac:picMkLst>
        </pc:picChg>
      </pc:sldChg>
      <pc:sldChg chg="modSp mod">
        <pc:chgData name="Caroline Prodger" userId="e4ef2e75-b60b-401b-8ebe-291bdcf405f4" providerId="ADAL" clId="{F781BF0B-9D52-4F64-B92A-10555764951C}" dt="2021-06-30T14:44:47.445" v="786" actId="20577"/>
        <pc:sldMkLst>
          <pc:docMk/>
          <pc:sldMk cId="2833236951" sldId="363"/>
        </pc:sldMkLst>
        <pc:spChg chg="mod">
          <ac:chgData name="Caroline Prodger" userId="e4ef2e75-b60b-401b-8ebe-291bdcf405f4" providerId="ADAL" clId="{F781BF0B-9D52-4F64-B92A-10555764951C}" dt="2021-06-30T14:44:47.445" v="786" actId="20577"/>
          <ac:spMkLst>
            <pc:docMk/>
            <pc:sldMk cId="2833236951" sldId="363"/>
            <ac:spMk id="5" creationId="{1DC68696-6FE6-5041-B1A2-0717CB7894C7}"/>
          </ac:spMkLst>
        </pc:spChg>
      </pc:sldChg>
      <pc:sldChg chg="modSp mod ord addCm modCm">
        <pc:chgData name="Caroline Prodger" userId="e4ef2e75-b60b-401b-8ebe-291bdcf405f4" providerId="ADAL" clId="{F781BF0B-9D52-4F64-B92A-10555764951C}" dt="2021-06-30T15:03:22.877" v="2076"/>
        <pc:sldMkLst>
          <pc:docMk/>
          <pc:sldMk cId="2362692790" sldId="364"/>
        </pc:sldMkLst>
        <pc:spChg chg="mod">
          <ac:chgData name="Caroline Prodger" userId="e4ef2e75-b60b-401b-8ebe-291bdcf405f4" providerId="ADAL" clId="{F781BF0B-9D52-4F64-B92A-10555764951C}" dt="2021-06-30T14:55:40.514" v="1740" actId="20577"/>
          <ac:spMkLst>
            <pc:docMk/>
            <pc:sldMk cId="2362692790" sldId="364"/>
            <ac:spMk id="2" creationId="{00000000-0000-0000-0000-000000000000}"/>
          </ac:spMkLst>
        </pc:spChg>
        <pc:spChg chg="mod">
          <ac:chgData name="Caroline Prodger" userId="e4ef2e75-b60b-401b-8ebe-291bdcf405f4" providerId="ADAL" clId="{F781BF0B-9D52-4F64-B92A-10555764951C}" dt="2021-06-30T15:01:48.141" v="2074" actId="313"/>
          <ac:spMkLst>
            <pc:docMk/>
            <pc:sldMk cId="2362692790" sldId="364"/>
            <ac:spMk id="3" creationId="{00000000-0000-0000-0000-000000000000}"/>
          </ac:spMkLst>
        </pc:spChg>
      </pc:sldChg>
      <pc:sldChg chg="addSp delSp modSp mod">
        <pc:chgData name="Caroline Prodger" userId="e4ef2e75-b60b-401b-8ebe-291bdcf405f4" providerId="ADAL" clId="{F781BF0B-9D52-4F64-B92A-10555764951C}" dt="2021-06-30T12:42:19.016" v="16" actId="14100"/>
        <pc:sldMkLst>
          <pc:docMk/>
          <pc:sldMk cId="1359481503" sldId="365"/>
        </pc:sldMkLst>
        <pc:spChg chg="add del mod">
          <ac:chgData name="Caroline Prodger" userId="e4ef2e75-b60b-401b-8ebe-291bdcf405f4" providerId="ADAL" clId="{F781BF0B-9D52-4F64-B92A-10555764951C}" dt="2021-06-30T12:42:00.835" v="11" actId="931"/>
          <ac:spMkLst>
            <pc:docMk/>
            <pc:sldMk cId="1359481503" sldId="365"/>
            <ac:spMk id="3" creationId="{97001CAE-5DB3-48DA-BF44-C635A9A9C499}"/>
          </ac:spMkLst>
        </pc:spChg>
        <pc:picChg chg="add mod">
          <ac:chgData name="Caroline Prodger" userId="e4ef2e75-b60b-401b-8ebe-291bdcf405f4" providerId="ADAL" clId="{F781BF0B-9D52-4F64-B92A-10555764951C}" dt="2021-06-30T12:42:19.016" v="16" actId="14100"/>
          <ac:picMkLst>
            <pc:docMk/>
            <pc:sldMk cId="1359481503" sldId="365"/>
            <ac:picMk id="5" creationId="{784775C1-6F65-4757-9DEF-1948ADFFF05D}"/>
          </ac:picMkLst>
        </pc:picChg>
        <pc:picChg chg="del">
          <ac:chgData name="Caroline Prodger" userId="e4ef2e75-b60b-401b-8ebe-291bdcf405f4" providerId="ADAL" clId="{F781BF0B-9D52-4F64-B92A-10555764951C}" dt="2021-06-30T12:41:55.913" v="10" actId="478"/>
          <ac:picMkLst>
            <pc:docMk/>
            <pc:sldMk cId="1359481503" sldId="365"/>
            <ac:picMk id="1026" creationId="{FA03D2B1-D1A3-4108-B0AD-21662D545A1E}"/>
          </ac:picMkLst>
        </pc:picChg>
      </pc:sldChg>
      <pc:sldChg chg="addSp delSp modSp mod">
        <pc:chgData name="Caroline Prodger" userId="e4ef2e75-b60b-401b-8ebe-291bdcf405f4" providerId="ADAL" clId="{F781BF0B-9D52-4F64-B92A-10555764951C}" dt="2021-06-30T12:45:53.528" v="52" actId="1076"/>
        <pc:sldMkLst>
          <pc:docMk/>
          <pc:sldMk cId="934147526" sldId="366"/>
        </pc:sldMkLst>
        <pc:spChg chg="add del mod">
          <ac:chgData name="Caroline Prodger" userId="e4ef2e75-b60b-401b-8ebe-291bdcf405f4" providerId="ADAL" clId="{F781BF0B-9D52-4F64-B92A-10555764951C}" dt="2021-06-30T12:44:44.091" v="38" actId="931"/>
          <ac:spMkLst>
            <pc:docMk/>
            <pc:sldMk cId="934147526" sldId="366"/>
            <ac:spMk id="3" creationId="{908F9AD0-6E4D-4E90-A948-6297FFBB870E}"/>
          </ac:spMkLst>
        </pc:spChg>
        <pc:picChg chg="add mod">
          <ac:chgData name="Caroline Prodger" userId="e4ef2e75-b60b-401b-8ebe-291bdcf405f4" providerId="ADAL" clId="{F781BF0B-9D52-4F64-B92A-10555764951C}" dt="2021-06-30T12:44:49.396" v="42" actId="14100"/>
          <ac:picMkLst>
            <pc:docMk/>
            <pc:sldMk cId="934147526" sldId="366"/>
            <ac:picMk id="5" creationId="{A7311562-2956-49F9-9FDD-8796AAC9F7BC}"/>
          </ac:picMkLst>
        </pc:picChg>
        <pc:picChg chg="add mod">
          <ac:chgData name="Caroline Prodger" userId="e4ef2e75-b60b-401b-8ebe-291bdcf405f4" providerId="ADAL" clId="{F781BF0B-9D52-4F64-B92A-10555764951C}" dt="2021-06-30T12:45:53.528" v="52" actId="1076"/>
          <ac:picMkLst>
            <pc:docMk/>
            <pc:sldMk cId="934147526" sldId="366"/>
            <ac:picMk id="7" creationId="{548713F4-F135-48FD-BB29-1B1BC223DE5B}"/>
          </ac:picMkLst>
        </pc:picChg>
        <pc:picChg chg="del">
          <ac:chgData name="Caroline Prodger" userId="e4ef2e75-b60b-401b-8ebe-291bdcf405f4" providerId="ADAL" clId="{F781BF0B-9D52-4F64-B92A-10555764951C}" dt="2021-06-30T12:44:39.153" v="37" actId="478"/>
          <ac:picMkLst>
            <pc:docMk/>
            <pc:sldMk cId="934147526" sldId="366"/>
            <ac:picMk id="3074" creationId="{E59FA55C-355E-4AEF-9E99-8EB08BB53C0F}"/>
          </ac:picMkLst>
        </pc:picChg>
        <pc:picChg chg="del">
          <ac:chgData name="Caroline Prodger" userId="e4ef2e75-b60b-401b-8ebe-291bdcf405f4" providerId="ADAL" clId="{F781BF0B-9D52-4F64-B92A-10555764951C}" dt="2021-06-30T12:45:33.739" v="43" actId="478"/>
          <ac:picMkLst>
            <pc:docMk/>
            <pc:sldMk cId="934147526" sldId="366"/>
            <ac:picMk id="3076" creationId="{082025A0-D4E2-4215-AFCD-1B5C75C49AB1}"/>
          </ac:picMkLst>
        </pc:picChg>
        <pc:picChg chg="del mod">
          <ac:chgData name="Caroline Prodger" userId="e4ef2e75-b60b-401b-8ebe-291bdcf405f4" providerId="ADAL" clId="{F781BF0B-9D52-4F64-B92A-10555764951C}" dt="2021-06-30T12:45:50.907" v="51" actId="478"/>
          <ac:picMkLst>
            <pc:docMk/>
            <pc:sldMk cId="934147526" sldId="366"/>
            <ac:picMk id="3078" creationId="{9D87A2FC-A19C-4687-AEDE-C091E695978E}"/>
          </ac:picMkLst>
        </pc:picChg>
      </pc:sldChg>
      <pc:sldChg chg="modSp new mod">
        <pc:chgData name="Caroline Prodger" userId="e4ef2e75-b60b-401b-8ebe-291bdcf405f4" providerId="ADAL" clId="{F781BF0B-9D52-4F64-B92A-10555764951C}" dt="2021-06-30T13:43:00.072" v="692" actId="20577"/>
        <pc:sldMkLst>
          <pc:docMk/>
          <pc:sldMk cId="1442255974" sldId="367"/>
        </pc:sldMkLst>
        <pc:spChg chg="mod">
          <ac:chgData name="Caroline Prodger" userId="e4ef2e75-b60b-401b-8ebe-291bdcf405f4" providerId="ADAL" clId="{F781BF0B-9D52-4F64-B92A-10555764951C}" dt="2021-06-30T13:32:49.671" v="358" actId="20577"/>
          <ac:spMkLst>
            <pc:docMk/>
            <pc:sldMk cId="1442255974" sldId="367"/>
            <ac:spMk id="2" creationId="{104FCC9E-6502-4ED2-90E8-80A0555348B4}"/>
          </ac:spMkLst>
        </pc:spChg>
        <pc:spChg chg="mod">
          <ac:chgData name="Caroline Prodger" userId="e4ef2e75-b60b-401b-8ebe-291bdcf405f4" providerId="ADAL" clId="{F781BF0B-9D52-4F64-B92A-10555764951C}" dt="2021-06-30T13:43:00.072" v="692" actId="20577"/>
          <ac:spMkLst>
            <pc:docMk/>
            <pc:sldMk cId="1442255974" sldId="367"/>
            <ac:spMk id="3" creationId="{4B7DE668-D1C0-4C54-9417-F0D017CE7C39}"/>
          </ac:spMkLst>
        </pc:spChg>
      </pc:sldChg>
      <pc:sldChg chg="addSp delSp modSp new mod">
        <pc:chgData name="Caroline Prodger" userId="e4ef2e75-b60b-401b-8ebe-291bdcf405f4" providerId="ADAL" clId="{F781BF0B-9D52-4F64-B92A-10555764951C}" dt="2021-06-30T15:04:34.145" v="2087" actId="5793"/>
        <pc:sldMkLst>
          <pc:docMk/>
          <pc:sldMk cId="236472937" sldId="368"/>
        </pc:sldMkLst>
        <pc:spChg chg="mod">
          <ac:chgData name="Caroline Prodger" userId="e4ef2e75-b60b-401b-8ebe-291bdcf405f4" providerId="ADAL" clId="{F781BF0B-9D52-4F64-B92A-10555764951C}" dt="2021-06-30T14:45:48.083" v="817" actId="20577"/>
          <ac:spMkLst>
            <pc:docMk/>
            <pc:sldMk cId="236472937" sldId="368"/>
            <ac:spMk id="2" creationId="{391CAA7A-ADAE-474D-82A5-D7025F7D085E}"/>
          </ac:spMkLst>
        </pc:spChg>
        <pc:spChg chg="mod">
          <ac:chgData name="Caroline Prodger" userId="e4ef2e75-b60b-401b-8ebe-291bdcf405f4" providerId="ADAL" clId="{F781BF0B-9D52-4F64-B92A-10555764951C}" dt="2021-06-30T15:04:34.145" v="2087" actId="5793"/>
          <ac:spMkLst>
            <pc:docMk/>
            <pc:sldMk cId="236472937" sldId="368"/>
            <ac:spMk id="3" creationId="{59FB910A-652A-4626-B7BA-6CB93ECAA30F}"/>
          </ac:spMkLst>
        </pc:spChg>
        <pc:picChg chg="add del mod">
          <ac:chgData name="Caroline Prodger" userId="e4ef2e75-b60b-401b-8ebe-291bdcf405f4" providerId="ADAL" clId="{F781BF0B-9D52-4F64-B92A-10555764951C}" dt="2021-06-30T15:04:07.290" v="2077" actId="478"/>
          <ac:picMkLst>
            <pc:docMk/>
            <pc:sldMk cId="236472937" sldId="368"/>
            <ac:picMk id="4" creationId="{1C56E0C9-62C2-4566-B87F-43A178D269C0}"/>
          </ac:picMkLst>
        </pc:picChg>
        <pc:picChg chg="add mod">
          <ac:chgData name="Caroline Prodger" userId="e4ef2e75-b60b-401b-8ebe-291bdcf405f4" providerId="ADAL" clId="{F781BF0B-9D52-4F64-B92A-10555764951C}" dt="2021-06-30T15:04:16.801" v="2082" actId="14100"/>
          <ac:picMkLst>
            <pc:docMk/>
            <pc:sldMk cId="236472937" sldId="368"/>
            <ac:picMk id="6" creationId="{0E91CCF5-637E-4FF5-92C6-EC78833BD68E}"/>
          </ac:picMkLst>
        </pc:picChg>
      </pc:sldChg>
    </pc:docChg>
  </pc:docChgLst>
  <pc:docChgLst>
    <pc:chgData name="Caroline Prodger" userId="e4ef2e75-b60b-401b-8ebe-291bdcf405f4" providerId="ADAL" clId="{F67245E3-1947-425A-87BD-C87DBCE6A919}"/>
    <pc:docChg chg="modSld">
      <pc:chgData name="Caroline Prodger" userId="e4ef2e75-b60b-401b-8ebe-291bdcf405f4" providerId="ADAL" clId="{F67245E3-1947-425A-87BD-C87DBCE6A919}" dt="2021-07-14T00:37:07.154" v="3" actId="20577"/>
      <pc:docMkLst>
        <pc:docMk/>
      </pc:docMkLst>
      <pc:sldChg chg="modSp mod">
        <pc:chgData name="Caroline Prodger" userId="e4ef2e75-b60b-401b-8ebe-291bdcf405f4" providerId="ADAL" clId="{F67245E3-1947-425A-87BD-C87DBCE6A919}" dt="2021-07-14T00:35:53.171" v="1" actId="20577"/>
        <pc:sldMkLst>
          <pc:docMk/>
          <pc:sldMk cId="0" sldId="256"/>
        </pc:sldMkLst>
        <pc:spChg chg="mod">
          <ac:chgData name="Caroline Prodger" userId="e4ef2e75-b60b-401b-8ebe-291bdcf405f4" providerId="ADAL" clId="{F67245E3-1947-425A-87BD-C87DBCE6A919}" dt="2021-07-14T00:35:53.171" v="1" actId="20577"/>
          <ac:spMkLst>
            <pc:docMk/>
            <pc:sldMk cId="0" sldId="256"/>
            <ac:spMk id="2053" creationId="{00000000-0000-0000-0000-000000000000}"/>
          </ac:spMkLst>
        </pc:spChg>
      </pc:sldChg>
      <pc:sldChg chg="modSp mod">
        <pc:chgData name="Caroline Prodger" userId="e4ef2e75-b60b-401b-8ebe-291bdcf405f4" providerId="ADAL" clId="{F67245E3-1947-425A-87BD-C87DBCE6A919}" dt="2021-07-14T00:35:58.739" v="2" actId="20577"/>
        <pc:sldMkLst>
          <pc:docMk/>
          <pc:sldMk cId="611168073" sldId="343"/>
        </pc:sldMkLst>
        <pc:spChg chg="mod">
          <ac:chgData name="Caroline Prodger" userId="e4ef2e75-b60b-401b-8ebe-291bdcf405f4" providerId="ADAL" clId="{F67245E3-1947-425A-87BD-C87DBCE6A919}" dt="2021-07-14T00:35:58.739" v="2" actId="20577"/>
          <ac:spMkLst>
            <pc:docMk/>
            <pc:sldMk cId="611168073" sldId="343"/>
            <ac:spMk id="5" creationId="{0BE40897-96E3-4866-8E8D-19BB3BE4F167}"/>
          </ac:spMkLst>
        </pc:spChg>
      </pc:sldChg>
      <pc:sldChg chg="modSp mod">
        <pc:chgData name="Caroline Prodger" userId="e4ef2e75-b60b-401b-8ebe-291bdcf405f4" providerId="ADAL" clId="{F67245E3-1947-425A-87BD-C87DBCE6A919}" dt="2021-07-14T00:37:07.154" v="3" actId="20577"/>
        <pc:sldMkLst>
          <pc:docMk/>
          <pc:sldMk cId="1442255974" sldId="367"/>
        </pc:sldMkLst>
        <pc:spChg chg="mod">
          <ac:chgData name="Caroline Prodger" userId="e4ef2e75-b60b-401b-8ebe-291bdcf405f4" providerId="ADAL" clId="{F67245E3-1947-425A-87BD-C87DBCE6A919}" dt="2021-07-14T00:37:07.154" v="3" actId="20577"/>
          <ac:spMkLst>
            <pc:docMk/>
            <pc:sldMk cId="1442255974" sldId="367"/>
            <ac:spMk id="3" creationId="{4B7DE668-D1C0-4C54-9417-F0D017CE7C39}"/>
          </ac:spMkLst>
        </pc:spChg>
      </pc:sldChg>
    </pc:docChg>
  </pc:docChgLst>
  <pc:docChgLst>
    <pc:chgData name="Caroline Prodger" userId="e4ef2e75-b60b-401b-8ebe-291bdcf405f4" providerId="ADAL" clId="{D89DECB6-2B02-479C-A3F2-9F6544C2BB6B}"/>
    <pc:docChg chg="custSel modSld">
      <pc:chgData name="Caroline Prodger" userId="e4ef2e75-b60b-401b-8ebe-291bdcf405f4" providerId="ADAL" clId="{D89DECB6-2B02-479C-A3F2-9F6544C2BB6B}" dt="2021-09-01T10:19:36.006" v="12" actId="1076"/>
      <pc:docMkLst>
        <pc:docMk/>
      </pc:docMkLst>
      <pc:sldChg chg="addSp delSp modSp mod">
        <pc:chgData name="Caroline Prodger" userId="e4ef2e75-b60b-401b-8ebe-291bdcf405f4" providerId="ADAL" clId="{D89DECB6-2B02-479C-A3F2-9F6544C2BB6B}" dt="2021-09-01T10:18:33.538" v="2" actId="14100"/>
        <pc:sldMkLst>
          <pc:docMk/>
          <pc:sldMk cId="0" sldId="256"/>
        </pc:sldMkLst>
        <pc:spChg chg="add del mod">
          <ac:chgData name="Caroline Prodger" userId="e4ef2e75-b60b-401b-8ebe-291bdcf405f4" providerId="ADAL" clId="{D89DECB6-2B02-479C-A3F2-9F6544C2BB6B}" dt="2021-09-01T10:18:30.922" v="1" actId="21"/>
          <ac:spMkLst>
            <pc:docMk/>
            <pc:sldMk cId="0" sldId="256"/>
            <ac:spMk id="3" creationId="{255C1089-2564-47B1-A1F6-096503499CE0}"/>
          </ac:spMkLst>
        </pc:spChg>
        <pc:spChg chg="del">
          <ac:chgData name="Caroline Prodger" userId="e4ef2e75-b60b-401b-8ebe-291bdcf405f4" providerId="ADAL" clId="{D89DECB6-2B02-479C-A3F2-9F6544C2BB6B}" dt="2021-09-01T10:18:28.836" v="0" actId="21"/>
          <ac:spMkLst>
            <pc:docMk/>
            <pc:sldMk cId="0" sldId="256"/>
            <ac:spMk id="2050" creationId="{00000000-0000-0000-0000-000000000000}"/>
          </ac:spMkLst>
        </pc:spChg>
        <pc:spChg chg="mod">
          <ac:chgData name="Caroline Prodger" userId="e4ef2e75-b60b-401b-8ebe-291bdcf405f4" providerId="ADAL" clId="{D89DECB6-2B02-479C-A3F2-9F6544C2BB6B}" dt="2021-09-01T10:18:33.538" v="2" actId="14100"/>
          <ac:spMkLst>
            <pc:docMk/>
            <pc:sldMk cId="0" sldId="256"/>
            <ac:spMk id="2054" creationId="{00000000-0000-0000-0000-000000000000}"/>
          </ac:spMkLst>
        </pc:spChg>
      </pc:sldChg>
      <pc:sldChg chg="addSp delSp modSp mod">
        <pc:chgData name="Caroline Prodger" userId="e4ef2e75-b60b-401b-8ebe-291bdcf405f4" providerId="ADAL" clId="{D89DECB6-2B02-479C-A3F2-9F6544C2BB6B}" dt="2021-09-01T10:19:36.006" v="12" actId="1076"/>
        <pc:sldMkLst>
          <pc:docMk/>
          <pc:sldMk cId="2315634186" sldId="359"/>
        </pc:sldMkLst>
        <pc:spChg chg="add del mod">
          <ac:chgData name="Caroline Prodger" userId="e4ef2e75-b60b-401b-8ebe-291bdcf405f4" providerId="ADAL" clId="{D89DECB6-2B02-479C-A3F2-9F6544C2BB6B}" dt="2021-09-01T10:19:27.932" v="8" actId="931"/>
          <ac:spMkLst>
            <pc:docMk/>
            <pc:sldMk cId="2315634186" sldId="359"/>
            <ac:spMk id="4" creationId="{CB4F9BD9-D0BB-4FCA-9C0F-F90831C83B44}"/>
          </ac:spMkLst>
        </pc:spChg>
        <pc:spChg chg="del">
          <ac:chgData name="Caroline Prodger" userId="e4ef2e75-b60b-401b-8ebe-291bdcf405f4" providerId="ADAL" clId="{D89DECB6-2B02-479C-A3F2-9F6544C2BB6B}" dt="2021-09-01T10:18:57.580" v="7" actId="21"/>
          <ac:spMkLst>
            <pc:docMk/>
            <pc:sldMk cId="2315634186" sldId="359"/>
            <ac:spMk id="5" creationId="{DCBFEF3C-E4BE-5B44-A4C6-9DEC8C3C116D}"/>
          </ac:spMkLst>
        </pc:spChg>
        <pc:spChg chg="mod">
          <ac:chgData name="Caroline Prodger" userId="e4ef2e75-b60b-401b-8ebe-291bdcf405f4" providerId="ADAL" clId="{D89DECB6-2B02-479C-A3F2-9F6544C2BB6B}" dt="2021-09-01T10:18:53.364" v="5" actId="14100"/>
          <ac:spMkLst>
            <pc:docMk/>
            <pc:sldMk cId="2315634186" sldId="359"/>
            <ac:spMk id="6" creationId="{145871DD-3D31-CC4A-B41C-1FEC64ECFBD2}"/>
          </ac:spMkLst>
        </pc:spChg>
        <pc:picChg chg="add mod">
          <ac:chgData name="Caroline Prodger" userId="e4ef2e75-b60b-401b-8ebe-291bdcf405f4" providerId="ADAL" clId="{D89DECB6-2B02-479C-A3F2-9F6544C2BB6B}" dt="2021-09-01T10:19:36.006" v="12" actId="1076"/>
          <ac:picMkLst>
            <pc:docMk/>
            <pc:sldMk cId="2315634186" sldId="359"/>
            <ac:picMk id="8" creationId="{433CEC84-D34E-4FD3-AAB9-F06E0E4CB883}"/>
          </ac:picMkLst>
        </pc:picChg>
        <pc:picChg chg="del">
          <ac:chgData name="Caroline Prodger" userId="e4ef2e75-b60b-401b-8ebe-291bdcf405f4" providerId="ADAL" clId="{D89DECB6-2B02-479C-A3F2-9F6544C2BB6B}" dt="2021-09-01T10:18:54.765" v="6" actId="21"/>
          <ac:picMkLst>
            <pc:docMk/>
            <pc:sldMk cId="2315634186" sldId="359"/>
            <ac:picMk id="1026" creationId="{10096570-4CB5-1044-B8B1-85E330766369}"/>
          </ac:picMkLst>
        </pc:picChg>
      </pc:sldChg>
      <pc:sldChg chg="modSp mod">
        <pc:chgData name="Caroline Prodger" userId="e4ef2e75-b60b-401b-8ebe-291bdcf405f4" providerId="ADAL" clId="{D89DECB6-2B02-479C-A3F2-9F6544C2BB6B}" dt="2021-09-01T10:18:42.013" v="4" actId="1076"/>
        <pc:sldMkLst>
          <pc:docMk/>
          <pc:sldMk cId="1359481503" sldId="365"/>
        </pc:sldMkLst>
        <pc:picChg chg="mod">
          <ac:chgData name="Caroline Prodger" userId="e4ef2e75-b60b-401b-8ebe-291bdcf405f4" providerId="ADAL" clId="{D89DECB6-2B02-479C-A3F2-9F6544C2BB6B}" dt="2021-09-01T10:18:42.013" v="4" actId="1076"/>
          <ac:picMkLst>
            <pc:docMk/>
            <pc:sldMk cId="1359481503" sldId="365"/>
            <ac:picMk id="5" creationId="{784775C1-6F65-4757-9DEF-1948ADFFF05D}"/>
          </ac:picMkLst>
        </pc:picChg>
      </pc:sldChg>
    </pc:docChg>
  </pc:docChgLst>
  <pc:docChgLst>
    <pc:chgData name="Caroline Prodger" userId="e4ef2e75-b60b-401b-8ebe-291bdcf405f4" providerId="ADAL" clId="{705927C6-AEAE-4FA2-9AC1-3041D2D0CFE0}"/>
    <pc:docChg chg="undo custSel addSld delSld modSld sldOrd">
      <pc:chgData name="Caroline Prodger" userId="e4ef2e75-b60b-401b-8ebe-291bdcf405f4" providerId="ADAL" clId="{705927C6-AEAE-4FA2-9AC1-3041D2D0CFE0}" dt="2021-03-25T12:36:33.542" v="237"/>
      <pc:docMkLst>
        <pc:docMk/>
      </pc:docMkLst>
      <pc:sldChg chg="modSp mod addCm modCm">
        <pc:chgData name="Caroline Prodger" userId="e4ef2e75-b60b-401b-8ebe-291bdcf405f4" providerId="ADAL" clId="{705927C6-AEAE-4FA2-9AC1-3041D2D0CFE0}" dt="2021-03-25T12:36:33.542" v="237"/>
        <pc:sldMkLst>
          <pc:docMk/>
          <pc:sldMk cId="0" sldId="256"/>
        </pc:sldMkLst>
        <pc:spChg chg="mod">
          <ac:chgData name="Caroline Prodger" userId="e4ef2e75-b60b-401b-8ebe-291bdcf405f4" providerId="ADAL" clId="{705927C6-AEAE-4FA2-9AC1-3041D2D0CFE0}" dt="2021-03-25T12:29:15.756" v="25" actId="20577"/>
          <ac:spMkLst>
            <pc:docMk/>
            <pc:sldMk cId="0" sldId="256"/>
            <ac:spMk id="2053" creationId="{00000000-0000-0000-0000-000000000000}"/>
          </ac:spMkLst>
        </pc:spChg>
      </pc:sldChg>
      <pc:sldChg chg="addSp delSp modSp mod">
        <pc:chgData name="Caroline Prodger" userId="e4ef2e75-b60b-401b-8ebe-291bdcf405f4" providerId="ADAL" clId="{705927C6-AEAE-4FA2-9AC1-3041D2D0CFE0}" dt="2021-03-25T12:33:16.434" v="168" actId="22"/>
        <pc:sldMkLst>
          <pc:docMk/>
          <pc:sldMk cId="0" sldId="331"/>
        </pc:sldMkLst>
        <pc:spChg chg="mod">
          <ac:chgData name="Caroline Prodger" userId="e4ef2e75-b60b-401b-8ebe-291bdcf405f4" providerId="ADAL" clId="{705927C6-AEAE-4FA2-9AC1-3041D2D0CFE0}" dt="2021-03-25T12:32:15.132" v="125" actId="20577"/>
          <ac:spMkLst>
            <pc:docMk/>
            <pc:sldMk cId="0" sldId="331"/>
            <ac:spMk id="2" creationId="{00000000-0000-0000-0000-000000000000}"/>
          </ac:spMkLst>
        </pc:spChg>
        <pc:spChg chg="mod">
          <ac:chgData name="Caroline Prodger" userId="e4ef2e75-b60b-401b-8ebe-291bdcf405f4" providerId="ADAL" clId="{705927C6-AEAE-4FA2-9AC1-3041D2D0CFE0}" dt="2021-03-25T12:33:08.845" v="166" actId="20577"/>
          <ac:spMkLst>
            <pc:docMk/>
            <pc:sldMk cId="0" sldId="331"/>
            <ac:spMk id="5" creationId="{1DC68696-6FE6-5041-B1A2-0717CB7894C7}"/>
          </ac:spMkLst>
        </pc:spChg>
        <pc:spChg chg="add del">
          <ac:chgData name="Caroline Prodger" userId="e4ef2e75-b60b-401b-8ebe-291bdcf405f4" providerId="ADAL" clId="{705927C6-AEAE-4FA2-9AC1-3041D2D0CFE0}" dt="2021-03-25T12:33:16.434" v="168" actId="22"/>
          <ac:spMkLst>
            <pc:docMk/>
            <pc:sldMk cId="0" sldId="331"/>
            <ac:spMk id="6" creationId="{997484F5-8E8C-4786-A505-5CD250F55F15}"/>
          </ac:spMkLst>
        </pc:spChg>
        <pc:picChg chg="del">
          <ac:chgData name="Caroline Prodger" userId="e4ef2e75-b60b-401b-8ebe-291bdcf405f4" providerId="ADAL" clId="{705927C6-AEAE-4FA2-9AC1-3041D2D0CFE0}" dt="2021-03-25T12:31:56.985" v="96" actId="478"/>
          <ac:picMkLst>
            <pc:docMk/>
            <pc:sldMk cId="0" sldId="331"/>
            <ac:picMk id="2050" creationId="{0F3401B0-0D77-3244-B9A7-1A3E0612A716}"/>
          </ac:picMkLst>
        </pc:picChg>
      </pc:sldChg>
      <pc:sldChg chg="modSp mod">
        <pc:chgData name="Caroline Prodger" userId="e4ef2e75-b60b-401b-8ebe-291bdcf405f4" providerId="ADAL" clId="{705927C6-AEAE-4FA2-9AC1-3041D2D0CFE0}" dt="2021-03-25T12:29:20.519" v="26" actId="21"/>
        <pc:sldMkLst>
          <pc:docMk/>
          <pc:sldMk cId="611168073" sldId="343"/>
        </pc:sldMkLst>
        <pc:spChg chg="mod">
          <ac:chgData name="Caroline Prodger" userId="e4ef2e75-b60b-401b-8ebe-291bdcf405f4" providerId="ADAL" clId="{705927C6-AEAE-4FA2-9AC1-3041D2D0CFE0}" dt="2021-03-25T12:29:20.519" v="26" actId="21"/>
          <ac:spMkLst>
            <pc:docMk/>
            <pc:sldMk cId="611168073" sldId="343"/>
            <ac:spMk id="5" creationId="{0BE40897-96E3-4866-8E8D-19BB3BE4F167}"/>
          </ac:spMkLst>
        </pc:spChg>
      </pc:sldChg>
      <pc:sldChg chg="delSp modSp mod">
        <pc:chgData name="Caroline Prodger" userId="e4ef2e75-b60b-401b-8ebe-291bdcf405f4" providerId="ADAL" clId="{705927C6-AEAE-4FA2-9AC1-3041D2D0CFE0}" dt="2021-03-25T12:34:31.278" v="210" actId="20577"/>
        <pc:sldMkLst>
          <pc:docMk/>
          <pc:sldMk cId="2040964856" sldId="345"/>
        </pc:sldMkLst>
        <pc:spChg chg="mod">
          <ac:chgData name="Caroline Prodger" userId="e4ef2e75-b60b-401b-8ebe-291bdcf405f4" providerId="ADAL" clId="{705927C6-AEAE-4FA2-9AC1-3041D2D0CFE0}" dt="2021-03-25T12:34:21.372" v="206" actId="20577"/>
          <ac:spMkLst>
            <pc:docMk/>
            <pc:sldMk cId="2040964856" sldId="345"/>
            <ac:spMk id="2" creationId="{00000000-0000-0000-0000-000000000000}"/>
          </ac:spMkLst>
        </pc:spChg>
        <pc:spChg chg="mod">
          <ac:chgData name="Caroline Prodger" userId="e4ef2e75-b60b-401b-8ebe-291bdcf405f4" providerId="ADAL" clId="{705927C6-AEAE-4FA2-9AC1-3041D2D0CFE0}" dt="2021-03-25T12:34:31.278" v="210" actId="20577"/>
          <ac:spMkLst>
            <pc:docMk/>
            <pc:sldMk cId="2040964856" sldId="345"/>
            <ac:spMk id="3" creationId="{00000000-0000-0000-0000-000000000000}"/>
          </ac:spMkLst>
        </pc:spChg>
        <pc:picChg chg="del">
          <ac:chgData name="Caroline Prodger" userId="e4ef2e75-b60b-401b-8ebe-291bdcf405f4" providerId="ADAL" clId="{705927C6-AEAE-4FA2-9AC1-3041D2D0CFE0}" dt="2021-03-25T12:34:04.605" v="188" actId="478"/>
          <ac:picMkLst>
            <pc:docMk/>
            <pc:sldMk cId="2040964856" sldId="345"/>
            <ac:picMk id="3074" creationId="{3B35E5FD-6AE6-0D46-A624-9F4D8AE3038D}"/>
          </ac:picMkLst>
        </pc:picChg>
      </pc:sldChg>
      <pc:sldChg chg="modSp mod modNotesTx">
        <pc:chgData name="Caroline Prodger" userId="e4ef2e75-b60b-401b-8ebe-291bdcf405f4" providerId="ADAL" clId="{705927C6-AEAE-4FA2-9AC1-3041D2D0CFE0}" dt="2021-03-25T12:30:23.390" v="71" actId="20577"/>
        <pc:sldMkLst>
          <pc:docMk/>
          <pc:sldMk cId="858301066" sldId="346"/>
        </pc:sldMkLst>
        <pc:spChg chg="mod">
          <ac:chgData name="Caroline Prodger" userId="e4ef2e75-b60b-401b-8ebe-291bdcf405f4" providerId="ADAL" clId="{705927C6-AEAE-4FA2-9AC1-3041D2D0CFE0}" dt="2021-03-25T12:29:34.665" v="54"/>
          <ac:spMkLst>
            <pc:docMk/>
            <pc:sldMk cId="858301066" sldId="346"/>
            <ac:spMk id="3" creationId="{68581819-AC6B-E947-9100-FC567A48798C}"/>
          </ac:spMkLst>
        </pc:spChg>
        <pc:spChg chg="mod">
          <ac:chgData name="Caroline Prodger" userId="e4ef2e75-b60b-401b-8ebe-291bdcf405f4" providerId="ADAL" clId="{705927C6-AEAE-4FA2-9AC1-3041D2D0CFE0}" dt="2021-03-25T12:30:23.390" v="71" actId="20577"/>
          <ac:spMkLst>
            <pc:docMk/>
            <pc:sldMk cId="858301066" sldId="346"/>
            <ac:spMk id="5" creationId="{DCBFEF3C-E4BE-5B44-A4C6-9DEC8C3C116D}"/>
          </ac:spMkLst>
        </pc:spChg>
      </pc:sldChg>
      <pc:sldChg chg="del">
        <pc:chgData name="Caroline Prodger" userId="e4ef2e75-b60b-401b-8ebe-291bdcf405f4" providerId="ADAL" clId="{705927C6-AEAE-4FA2-9AC1-3041D2D0CFE0}" dt="2021-03-25T12:34:37.765" v="211" actId="2696"/>
        <pc:sldMkLst>
          <pc:docMk/>
          <pc:sldMk cId="2779718798" sldId="348"/>
        </pc:sldMkLst>
      </pc:sldChg>
      <pc:sldChg chg="modSp mod">
        <pc:chgData name="Caroline Prodger" userId="e4ef2e75-b60b-401b-8ebe-291bdcf405f4" providerId="ADAL" clId="{705927C6-AEAE-4FA2-9AC1-3041D2D0CFE0}" dt="2021-03-25T12:35:30.413" v="227" actId="20577"/>
        <pc:sldMkLst>
          <pc:docMk/>
          <pc:sldMk cId="2899875157" sldId="353"/>
        </pc:sldMkLst>
        <pc:spChg chg="mod">
          <ac:chgData name="Caroline Prodger" userId="e4ef2e75-b60b-401b-8ebe-291bdcf405f4" providerId="ADAL" clId="{705927C6-AEAE-4FA2-9AC1-3041D2D0CFE0}" dt="2021-03-25T12:31:03.452" v="90" actId="20577"/>
          <ac:spMkLst>
            <pc:docMk/>
            <pc:sldMk cId="2899875157" sldId="353"/>
            <ac:spMk id="3" creationId="{68581819-AC6B-E947-9100-FC567A48798C}"/>
          </ac:spMkLst>
        </pc:spChg>
        <pc:spChg chg="mod">
          <ac:chgData name="Caroline Prodger" userId="e4ef2e75-b60b-401b-8ebe-291bdcf405f4" providerId="ADAL" clId="{705927C6-AEAE-4FA2-9AC1-3041D2D0CFE0}" dt="2021-03-25T12:35:30.413" v="227" actId="20577"/>
          <ac:spMkLst>
            <pc:docMk/>
            <pc:sldMk cId="2899875157" sldId="353"/>
            <ac:spMk id="4" creationId="{2FA6746E-AC2B-AC4C-8030-8D04FFDAECEA}"/>
          </ac:spMkLst>
        </pc:spChg>
      </pc:sldChg>
      <pc:sldChg chg="modSp add del mod ord">
        <pc:chgData name="Caroline Prodger" userId="e4ef2e75-b60b-401b-8ebe-291bdcf405f4" providerId="ADAL" clId="{705927C6-AEAE-4FA2-9AC1-3041D2D0CFE0}" dt="2021-03-25T12:35:57.405" v="235" actId="20577"/>
        <pc:sldMkLst>
          <pc:docMk/>
          <pc:sldMk cId="1710732528" sldId="354"/>
        </pc:sldMkLst>
        <pc:spChg chg="mod">
          <ac:chgData name="Caroline Prodger" userId="e4ef2e75-b60b-401b-8ebe-291bdcf405f4" providerId="ADAL" clId="{705927C6-AEAE-4FA2-9AC1-3041D2D0CFE0}" dt="2021-03-25T12:35:57.405" v="235" actId="20577"/>
          <ac:spMkLst>
            <pc:docMk/>
            <pc:sldMk cId="1710732528" sldId="354"/>
            <ac:spMk id="2" creationId="{00000000-0000-0000-0000-000000000000}"/>
          </ac:spMkLst>
        </pc:spChg>
        <pc:spChg chg="mod">
          <ac:chgData name="Caroline Prodger" userId="e4ef2e75-b60b-401b-8ebe-291bdcf405f4" providerId="ADAL" clId="{705927C6-AEAE-4FA2-9AC1-3041D2D0CFE0}" dt="2021-03-25T12:35:54.286" v="234" actId="1076"/>
          <ac:spMkLst>
            <pc:docMk/>
            <pc:sldMk cId="1710732528" sldId="354"/>
            <ac:spMk id="3" creationId="{00000000-0000-0000-0000-000000000000}"/>
          </ac:spMkLst>
        </pc:spChg>
      </pc:sldChg>
      <pc:sldChg chg="add del">
        <pc:chgData name="Caroline Prodger" userId="e4ef2e75-b60b-401b-8ebe-291bdcf405f4" providerId="ADAL" clId="{705927C6-AEAE-4FA2-9AC1-3041D2D0CFE0}" dt="2021-03-25T12:35:28.900" v="226"/>
        <pc:sldMkLst>
          <pc:docMk/>
          <pc:sldMk cId="2774904644" sldId="354"/>
        </pc:sldMkLst>
      </pc:sldChg>
      <pc:sldChg chg="add del">
        <pc:chgData name="Caroline Prodger" userId="e4ef2e75-b60b-401b-8ebe-291bdcf405f4" providerId="ADAL" clId="{705927C6-AEAE-4FA2-9AC1-3041D2D0CFE0}" dt="2021-03-25T12:35:26.743" v="224"/>
        <pc:sldMkLst>
          <pc:docMk/>
          <pc:sldMk cId="1485473514" sldId="355"/>
        </pc:sldMkLst>
      </pc:sldChg>
      <pc:sldChg chg="del">
        <pc:chgData name="Caroline Prodger" userId="e4ef2e75-b60b-401b-8ebe-291bdcf405f4" providerId="ADAL" clId="{705927C6-AEAE-4FA2-9AC1-3041D2D0CFE0}" dt="2021-03-25T12:34:39.690" v="212" actId="2696"/>
        <pc:sldMkLst>
          <pc:docMk/>
          <pc:sldMk cId="4090163740" sldId="355"/>
        </pc:sldMkLst>
      </pc:sldChg>
      <pc:sldChg chg="del">
        <pc:chgData name="Caroline Prodger" userId="e4ef2e75-b60b-401b-8ebe-291bdcf405f4" providerId="ADAL" clId="{705927C6-AEAE-4FA2-9AC1-3041D2D0CFE0}" dt="2021-03-25T12:34:41.810" v="213" actId="2696"/>
        <pc:sldMkLst>
          <pc:docMk/>
          <pc:sldMk cId="121565530" sldId="356"/>
        </pc:sldMkLst>
      </pc:sldChg>
      <pc:sldChg chg="del">
        <pc:chgData name="Caroline Prodger" userId="e4ef2e75-b60b-401b-8ebe-291bdcf405f4" providerId="ADAL" clId="{705927C6-AEAE-4FA2-9AC1-3041D2D0CFE0}" dt="2021-03-25T12:34:43.992" v="214" actId="2696"/>
        <pc:sldMkLst>
          <pc:docMk/>
          <pc:sldMk cId="535053243" sldId="357"/>
        </pc:sldMkLst>
      </pc:sldChg>
    </pc:docChg>
  </pc:docChgLst>
  <pc:docChgLst>
    <pc:chgData name="Caroline Prodger" userId="e4ef2e75-b60b-401b-8ebe-291bdcf405f4" providerId="ADAL" clId="{48F46D54-8AD4-4DB7-80FB-EA3DF29E6788}"/>
    <pc:docChg chg="custSel modSld">
      <pc:chgData name="Caroline Prodger" userId="e4ef2e75-b60b-401b-8ebe-291bdcf405f4" providerId="ADAL" clId="{48F46D54-8AD4-4DB7-80FB-EA3DF29E6788}" dt="2021-03-25T12:27:35.424" v="103" actId="20577"/>
      <pc:docMkLst>
        <pc:docMk/>
      </pc:docMkLst>
      <pc:sldChg chg="modSp mod">
        <pc:chgData name="Caroline Prodger" userId="e4ef2e75-b60b-401b-8ebe-291bdcf405f4" providerId="ADAL" clId="{48F46D54-8AD4-4DB7-80FB-EA3DF29E6788}" dt="2021-03-25T12:25:53.728" v="19" actId="20577"/>
        <pc:sldMkLst>
          <pc:docMk/>
          <pc:sldMk cId="0" sldId="256"/>
        </pc:sldMkLst>
        <pc:spChg chg="mod">
          <ac:chgData name="Caroline Prodger" userId="e4ef2e75-b60b-401b-8ebe-291bdcf405f4" providerId="ADAL" clId="{48F46D54-8AD4-4DB7-80FB-EA3DF29E6788}" dt="2021-03-25T12:25:48.076" v="17" actId="20577"/>
          <ac:spMkLst>
            <pc:docMk/>
            <pc:sldMk cId="0" sldId="256"/>
            <ac:spMk id="2053" creationId="{00000000-0000-0000-0000-000000000000}"/>
          </ac:spMkLst>
        </pc:spChg>
        <pc:spChg chg="mod">
          <ac:chgData name="Caroline Prodger" userId="e4ef2e75-b60b-401b-8ebe-291bdcf405f4" providerId="ADAL" clId="{48F46D54-8AD4-4DB7-80FB-EA3DF29E6788}" dt="2021-03-25T12:25:53.728" v="19" actId="20577"/>
          <ac:spMkLst>
            <pc:docMk/>
            <pc:sldMk cId="0" sldId="256"/>
            <ac:spMk id="2054" creationId="{00000000-0000-0000-0000-000000000000}"/>
          </ac:spMkLst>
        </pc:spChg>
      </pc:sldChg>
      <pc:sldChg chg="addSp delSp modSp mod">
        <pc:chgData name="Caroline Prodger" userId="e4ef2e75-b60b-401b-8ebe-291bdcf405f4" providerId="ADAL" clId="{48F46D54-8AD4-4DB7-80FB-EA3DF29E6788}" dt="2021-03-25T12:27:26.975" v="101" actId="20577"/>
        <pc:sldMkLst>
          <pc:docMk/>
          <pc:sldMk cId="611168073" sldId="343"/>
        </pc:sldMkLst>
        <pc:spChg chg="mod">
          <ac:chgData name="Caroline Prodger" userId="e4ef2e75-b60b-401b-8ebe-291bdcf405f4" providerId="ADAL" clId="{48F46D54-8AD4-4DB7-80FB-EA3DF29E6788}" dt="2021-03-25T12:26:26.049" v="29" actId="20577"/>
          <ac:spMkLst>
            <pc:docMk/>
            <pc:sldMk cId="611168073" sldId="343"/>
            <ac:spMk id="3" creationId="{68581819-AC6B-E947-9100-FC567A48798C}"/>
          </ac:spMkLst>
        </pc:spChg>
        <pc:spChg chg="add mod">
          <ac:chgData name="Caroline Prodger" userId="e4ef2e75-b60b-401b-8ebe-291bdcf405f4" providerId="ADAL" clId="{48F46D54-8AD4-4DB7-80FB-EA3DF29E6788}" dt="2021-03-25T12:27:26.975" v="101" actId="20577"/>
          <ac:spMkLst>
            <pc:docMk/>
            <pc:sldMk cId="611168073" sldId="343"/>
            <ac:spMk id="5" creationId="{0BE40897-96E3-4866-8E8D-19BB3BE4F167}"/>
          </ac:spMkLst>
        </pc:spChg>
        <pc:spChg chg="del mod">
          <ac:chgData name="Caroline Prodger" userId="e4ef2e75-b60b-401b-8ebe-291bdcf405f4" providerId="ADAL" clId="{48F46D54-8AD4-4DB7-80FB-EA3DF29E6788}" dt="2021-03-25T12:26:30.773" v="32" actId="21"/>
          <ac:spMkLst>
            <pc:docMk/>
            <pc:sldMk cId="611168073" sldId="343"/>
            <ac:spMk id="2054" creationId="{00000000-0000-0000-0000-000000000000}"/>
          </ac:spMkLst>
        </pc:spChg>
      </pc:sldChg>
      <pc:sldChg chg="delSp modSp mod">
        <pc:chgData name="Caroline Prodger" userId="e4ef2e75-b60b-401b-8ebe-291bdcf405f4" providerId="ADAL" clId="{48F46D54-8AD4-4DB7-80FB-EA3DF29E6788}" dt="2021-03-25T12:27:35.424" v="103" actId="20577"/>
        <pc:sldMkLst>
          <pc:docMk/>
          <pc:sldMk cId="858301066" sldId="346"/>
        </pc:sldMkLst>
        <pc:spChg chg="mod">
          <ac:chgData name="Caroline Prodger" userId="e4ef2e75-b60b-401b-8ebe-291bdcf405f4" providerId="ADAL" clId="{48F46D54-8AD4-4DB7-80FB-EA3DF29E6788}" dt="2021-03-25T12:27:35.424" v="103" actId="20577"/>
          <ac:spMkLst>
            <pc:docMk/>
            <pc:sldMk cId="858301066" sldId="346"/>
            <ac:spMk id="3" creationId="{68581819-AC6B-E947-9100-FC567A48798C}"/>
          </ac:spMkLst>
        </pc:spChg>
        <pc:picChg chg="del">
          <ac:chgData name="Caroline Prodger" userId="e4ef2e75-b60b-401b-8ebe-291bdcf405f4" providerId="ADAL" clId="{48F46D54-8AD4-4DB7-80FB-EA3DF29E6788}" dt="2021-03-25T12:27:33.760" v="102" actId="478"/>
          <ac:picMkLst>
            <pc:docMk/>
            <pc:sldMk cId="858301066" sldId="346"/>
            <ac:picMk id="1026" creationId="{EBA802C3-26F0-B349-8D2B-3448F6A9E7F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ear-the-world.com/en/knowledge/hearing/how-loud-is-too-lou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For more information see: </a:t>
            </a:r>
            <a:r>
              <a:rPr lang="en-US" dirty="0">
                <a:hlinkClick r:id="rId3"/>
              </a:rPr>
              <a:t>How loud is too loud? – Hear the World Foundation (hear-the-world.com)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https://assets.publishing.service.gov.uk/government/uploads/system/uploads/attachment_data/file/468870/ADE_LOCKED.pdf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250017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2572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1536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9508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Inverse square law Law and Cosine law (at an angle)  both relate to the amount of illuminance of a surface.</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54087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9</a:t>
            </a:fld>
            <a:endParaRPr lang="en-GB"/>
          </a:p>
        </p:txBody>
      </p:sp>
    </p:spTree>
    <p:extLst>
      <p:ext uri="{BB962C8B-B14F-4D97-AF65-F5344CB8AC3E}">
        <p14:creationId xmlns:p14="http://schemas.microsoft.com/office/powerpoint/2010/main" val="3056785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8491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142269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33670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74925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788596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resistance-to-sound-approved-document-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276872"/>
            <a:ext cx="8153400" cy="2514600"/>
          </a:xfrm>
        </p:spPr>
        <p:txBody>
          <a:bodyPr anchor="t"/>
          <a:lstStyle/>
          <a:p>
            <a:pPr>
              <a:lnSpc>
                <a:spcPct val="150000"/>
              </a:lnSpc>
              <a:spcBef>
                <a:spcPts val="400"/>
              </a:spcBef>
              <a:spcAft>
                <a:spcPts val="400"/>
              </a:spcAft>
            </a:pPr>
            <a:r>
              <a:rPr lang="en-GB" dirty="0">
                <a:solidFill>
                  <a:schemeClr val="tx1"/>
                </a:solidFill>
              </a:rPr>
              <a:t>2.6 Light principles</a:t>
            </a:r>
            <a:br>
              <a:rPr lang="en-GB" dirty="0">
                <a:solidFill>
                  <a:schemeClr val="tx1"/>
                </a:solidFill>
              </a:rPr>
            </a:br>
            <a:r>
              <a:rPr lang="en-GB" dirty="0">
                <a:solidFill>
                  <a:schemeClr val="tx1"/>
                </a:solidFill>
              </a:rPr>
              <a:t>2.7 Acoustic principles</a:t>
            </a:r>
            <a:br>
              <a:rPr lang="en-GB" dirty="0">
                <a:solidFill>
                  <a:schemeClr val="tx1"/>
                </a:solidFill>
              </a:rPr>
            </a:br>
            <a:br>
              <a:rPr lang="en-GB" dirty="0">
                <a:solidFill>
                  <a:schemeClr val="tx1"/>
                </a:solidFill>
              </a:rPr>
            </a:br>
            <a:r>
              <a:rPr lang="en-GB" dirty="0"/>
              <a:t>PowerPoint 6: Principles of light and sound</a:t>
            </a:r>
          </a:p>
        </p:txBody>
      </p:sp>
      <p:sp>
        <p:nvSpPr>
          <p:cNvPr id="2054" name="TextBox 9"/>
          <p:cNvSpPr txBox="1">
            <a:spLocks noChangeArrowheads="1"/>
          </p:cNvSpPr>
          <p:nvPr/>
        </p:nvSpPr>
        <p:spPr bwMode="auto">
          <a:xfrm>
            <a:off x="457200"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Principles of acoustics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5918" y="1488997"/>
            <a:ext cx="3932634" cy="4338000"/>
          </a:xfrm>
        </p:spPr>
        <p:txBody>
          <a:bodyPr/>
          <a:lstStyle/>
          <a:p>
            <a:r>
              <a:rPr lang="en-US" sz="1800" b="1" dirty="0">
                <a:ea typeface="ＭＳ Ｐゴシック" pitchFamily="-105" charset="-128"/>
              </a:rPr>
              <a:t>Sound</a:t>
            </a:r>
            <a:r>
              <a:rPr lang="en-US" sz="1800" dirty="0">
                <a:solidFill>
                  <a:srgbClr val="231F20"/>
                </a:solidFill>
              </a:rPr>
              <a:t> is created when air particles vibrate and collide with each other, causing the vibrations to pass between the air particles. The vibrating particles enter a person’s ear and vibrate the eardrum.</a:t>
            </a:r>
          </a:p>
          <a:p>
            <a:r>
              <a:rPr lang="en-US" sz="1800" b="1" dirty="0">
                <a:solidFill>
                  <a:srgbClr val="231F20"/>
                </a:solidFill>
                <a:ea typeface="ＭＳ Ｐゴシック" pitchFamily="-105" charset="-128"/>
              </a:rPr>
              <a:t>Acoustics</a:t>
            </a:r>
            <a:r>
              <a:rPr lang="en-US" sz="1800" dirty="0">
                <a:solidFill>
                  <a:srgbClr val="231F20"/>
                </a:solidFill>
                <a:ea typeface="ＭＳ Ｐゴシック" pitchFamily="-105" charset="-128"/>
              </a:rPr>
              <a:t> refers to the</a:t>
            </a:r>
            <a:r>
              <a:rPr lang="en-US" sz="1800" dirty="0">
                <a:solidFill>
                  <a:srgbClr val="111111"/>
                </a:solidFill>
                <a:latin typeface="Roboto" panose="02000000000000000000" pitchFamily="2" charset="0"/>
              </a:rPr>
              <a:t> qualities of a room or building that determine how sound is transmitted through or within it. </a:t>
            </a:r>
            <a:r>
              <a:rPr lang="en-US" sz="1800" dirty="0">
                <a:ea typeface="ＭＳ Ｐゴシック" pitchFamily="-105" charset="-128"/>
              </a:rPr>
              <a:t>The acoustic design of a concert hall would have very different requirements to an office or private home.</a:t>
            </a:r>
          </a:p>
        </p:txBody>
      </p:sp>
      <p:sp>
        <p:nvSpPr>
          <p:cNvPr id="6" name="TextBox 5">
            <a:extLst>
              <a:ext uri="{FF2B5EF4-FFF2-40B4-BE49-F238E27FC236}">
                <a16:creationId xmlns:a16="http://schemas.microsoft.com/office/drawing/2014/main" id="{D162886F-490E-461A-987A-EF6ABC1F6BAD}"/>
              </a:ext>
            </a:extLst>
          </p:cNvPr>
          <p:cNvSpPr txBox="1"/>
          <p:nvPr/>
        </p:nvSpPr>
        <p:spPr>
          <a:xfrm>
            <a:off x="4572001" y="1304932"/>
            <a:ext cx="3816424"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solidFill>
                  <a:schemeClr val="tx1"/>
                </a:solidFill>
              </a:rPr>
              <a:t>The Elbphilharmonie in Hamburg has a unique design. </a:t>
            </a:r>
            <a:r>
              <a:rPr lang="en-US" sz="1600" dirty="0">
                <a:solidFill>
                  <a:schemeClr val="tx1"/>
                </a:solidFill>
              </a:rPr>
              <a:t>Coral reef-like structures of over 10,000 acoustic panels with uneven surfaces line the ceiling, walls and balustrades to shape the sound. When sound hits a panel, it either absorbs or scatters it, creating a balanced reverberation across the hall.</a:t>
            </a:r>
          </a:p>
          <a:p>
            <a:r>
              <a:rPr lang="en-US" b="0" i="0" dirty="0">
                <a:solidFill>
                  <a:srgbClr val="777777"/>
                </a:solidFill>
                <a:effectLst/>
                <a:latin typeface="Gotham Narrow SSm A"/>
              </a:rPr>
              <a:t> </a:t>
            </a:r>
          </a:p>
          <a:p>
            <a:endParaRPr lang="en-US" dirty="0">
              <a:solidFill>
                <a:srgbClr val="777777"/>
              </a:solidFill>
              <a:latin typeface="Gotham Narrow SSm A"/>
            </a:endParaRPr>
          </a:p>
          <a:p>
            <a:endParaRPr lang="en-US" b="0" i="0" dirty="0">
              <a:solidFill>
                <a:srgbClr val="777777"/>
              </a:solidFill>
              <a:effectLst/>
              <a:latin typeface="Gotham Narrow SSm A"/>
            </a:endParaRPr>
          </a:p>
          <a:p>
            <a:endParaRPr lang="en-US" dirty="0">
              <a:solidFill>
                <a:srgbClr val="777777"/>
              </a:solidFill>
              <a:latin typeface="Gotham Narrow SSm A"/>
            </a:endParaRPr>
          </a:p>
          <a:p>
            <a:endParaRPr lang="en-US" dirty="0">
              <a:solidFill>
                <a:srgbClr val="777777"/>
              </a:solidFill>
              <a:latin typeface="Gotham Narrow SSm A"/>
            </a:endParaRPr>
          </a:p>
          <a:p>
            <a:endParaRPr lang="en-GB" dirty="0"/>
          </a:p>
        </p:txBody>
      </p:sp>
      <p:pic>
        <p:nvPicPr>
          <p:cNvPr id="7" name="Picture 6">
            <a:extLst>
              <a:ext uri="{FF2B5EF4-FFF2-40B4-BE49-F238E27FC236}">
                <a16:creationId xmlns:a16="http://schemas.microsoft.com/office/drawing/2014/main" id="{36D0777D-D342-459A-AB75-9623F3EC0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429000"/>
            <a:ext cx="2320846" cy="154800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CC9E-6502-4ED2-90E8-80A0555348B4}"/>
              </a:ext>
            </a:extLst>
          </p:cNvPr>
          <p:cNvSpPr>
            <a:spLocks noGrp="1"/>
          </p:cNvSpPr>
          <p:nvPr>
            <p:ph type="title"/>
          </p:nvPr>
        </p:nvSpPr>
        <p:spPr/>
        <p:txBody>
          <a:bodyPr/>
          <a:lstStyle/>
          <a:p>
            <a:r>
              <a:rPr lang="en-GB" dirty="0"/>
              <a:t>Reducing unwanted sound</a:t>
            </a:r>
          </a:p>
        </p:txBody>
      </p:sp>
      <p:sp>
        <p:nvSpPr>
          <p:cNvPr id="3" name="Content Placeholder 2">
            <a:extLst>
              <a:ext uri="{FF2B5EF4-FFF2-40B4-BE49-F238E27FC236}">
                <a16:creationId xmlns:a16="http://schemas.microsoft.com/office/drawing/2014/main" id="{4B7DE668-D1C0-4C54-9417-F0D017CE7C39}"/>
              </a:ext>
            </a:extLst>
          </p:cNvPr>
          <p:cNvSpPr>
            <a:spLocks noGrp="1"/>
          </p:cNvSpPr>
          <p:nvPr>
            <p:ph sz="quarter" idx="10"/>
          </p:nvPr>
        </p:nvSpPr>
        <p:spPr/>
        <p:txBody>
          <a:bodyPr/>
          <a:lstStyle/>
          <a:p>
            <a:r>
              <a:rPr lang="en-US" dirty="0">
                <a:ea typeface="ＭＳ Ｐゴシック" pitchFamily="-105" charset="-128"/>
              </a:rPr>
              <a:t>Unwanted sound from a neighbour can be a nuisance that isn’t welcome and must be reduced. </a:t>
            </a:r>
          </a:p>
          <a:p>
            <a:r>
              <a:rPr lang="en-US" dirty="0">
                <a:ea typeface="ＭＳ Ｐゴシック" pitchFamily="-105" charset="-128"/>
              </a:rPr>
              <a:t>Part E of the approved documents provides measures that have to be incorporated into a building during construction to reduce the transference of sound. For example: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dense materials between party walls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sound insulation quilts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carpets and soft furnishings.</a:t>
            </a:r>
          </a:p>
          <a:p>
            <a:endParaRPr lang="en-GB" dirty="0"/>
          </a:p>
        </p:txBody>
      </p:sp>
    </p:spTree>
    <p:extLst>
      <p:ext uri="{BB962C8B-B14F-4D97-AF65-F5344CB8AC3E}">
        <p14:creationId xmlns:p14="http://schemas.microsoft.com/office/powerpoint/2010/main" val="144225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lstStyle/>
          <a:p>
            <a:r>
              <a:rPr lang="en-US" dirty="0"/>
              <a:t>Acoustic principles in the construction industry</a:t>
            </a:r>
            <a:br>
              <a:rPr lang="en-US" dirty="0"/>
            </a:br>
            <a:endParaRPr lang="en-US" dirty="0"/>
          </a:p>
        </p:txBody>
      </p:sp>
      <p:sp>
        <p:nvSpPr>
          <p:cNvPr id="3" name="Content Placeholder 2"/>
          <p:cNvSpPr>
            <a:spLocks noGrp="1"/>
          </p:cNvSpPr>
          <p:nvPr>
            <p:ph sz="quarter" idx="10"/>
          </p:nvPr>
        </p:nvSpPr>
        <p:spPr>
          <a:xfrm>
            <a:off x="457200" y="1689788"/>
            <a:ext cx="7055968" cy="4338000"/>
          </a:xfrm>
        </p:spPr>
        <p:txBody>
          <a:bodyPr/>
          <a:lstStyle/>
          <a:p>
            <a:pPr marL="342900" indent="-342900">
              <a:buClr>
                <a:srgbClr val="0077E3"/>
              </a:buClr>
              <a:buFont typeface="Arial" panose="020B0604020202020204" pitchFamily="34" charset="0"/>
              <a:buChar char="•"/>
            </a:pPr>
            <a:r>
              <a:rPr lang="en-US" b="1" dirty="0"/>
              <a:t>Insulation</a:t>
            </a:r>
            <a:r>
              <a:rPr lang="en-US" dirty="0"/>
              <a:t> – this is a sound-deadening ‘quilt’ placed in party walls of the timber stud type, and in cavities between such walls, to reduce the transfer of noise across the cavity.</a:t>
            </a:r>
          </a:p>
          <a:p>
            <a:pPr marL="342900" indent="-342900">
              <a:buClr>
                <a:srgbClr val="0077E3"/>
              </a:buClr>
              <a:buFont typeface="Arial" panose="020B0604020202020204" pitchFamily="34" charset="0"/>
              <a:buChar char="•"/>
            </a:pPr>
            <a:r>
              <a:rPr lang="en-US" b="1" dirty="0"/>
              <a:t>Sound absorption </a:t>
            </a:r>
            <a:r>
              <a:rPr lang="en-US" dirty="0"/>
              <a:t>– </a:t>
            </a:r>
            <a:r>
              <a:rPr lang="en-GB" dirty="0"/>
              <a:t>soft, pliable or porous materials</a:t>
            </a:r>
            <a:r>
              <a:rPr lang="en-GB" b="1" dirty="0"/>
              <a:t> </a:t>
            </a:r>
            <a:r>
              <a:rPr lang="en-GB" dirty="0"/>
              <a:t>make good acoustic </a:t>
            </a:r>
            <a:r>
              <a:rPr lang="en-GB" b="1" dirty="0"/>
              <a:t>insulators</a:t>
            </a:r>
            <a:r>
              <a:rPr lang="en-GB" dirty="0"/>
              <a:t>, meaning that they absorb the most sound, whereas dense, hard materials (eg metals) reflect sound, making an internal space noisier. Rooms absorb sound in relation to the effective absorption area of the walls. This is also known as the </a:t>
            </a:r>
            <a:r>
              <a:rPr lang="en-GB" b="1" dirty="0"/>
              <a:t>total absorption area</a:t>
            </a:r>
            <a:r>
              <a:rPr lang="en-GB" dirty="0"/>
              <a:t>.</a:t>
            </a:r>
            <a:endParaRPr lang="en-US" dirty="0"/>
          </a:p>
        </p:txBody>
      </p:sp>
    </p:spTree>
    <p:extLst>
      <p:ext uri="{BB962C8B-B14F-4D97-AF65-F5344CB8AC3E}">
        <p14:creationId xmlns:p14="http://schemas.microsoft.com/office/powerpoint/2010/main" val="1710732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992E2-2953-0744-BE70-1BACF513E38D}"/>
              </a:ext>
            </a:extLst>
          </p:cNvPr>
          <p:cNvSpPr>
            <a:spLocks noGrp="1"/>
          </p:cNvSpPr>
          <p:nvPr>
            <p:ph type="title"/>
          </p:nvPr>
        </p:nvSpPr>
        <p:spPr/>
        <p:txBody>
          <a:bodyPr/>
          <a:lstStyle/>
          <a:p>
            <a:r>
              <a:rPr lang="en-US" dirty="0"/>
              <a:t>Acoustic principles in the construction industry</a:t>
            </a:r>
            <a:endParaRPr lang="en-GB" dirty="0"/>
          </a:p>
        </p:txBody>
      </p:sp>
      <p:sp>
        <p:nvSpPr>
          <p:cNvPr id="3" name="Content Placeholder 2">
            <a:extLst>
              <a:ext uri="{FF2B5EF4-FFF2-40B4-BE49-F238E27FC236}">
                <a16:creationId xmlns:a16="http://schemas.microsoft.com/office/drawing/2014/main" id="{825F8114-BE45-5543-8CFD-EB600B536A2D}"/>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Use of specific acoustic materials</a:t>
            </a:r>
            <a:r>
              <a:rPr lang="en-US" dirty="0"/>
              <a:t>. This relates directly to the priciples of absorption</a:t>
            </a:r>
            <a:r>
              <a:rPr lang="en-US" b="1" dirty="0"/>
              <a:t> </a:t>
            </a:r>
            <a:r>
              <a:rPr lang="en-US" dirty="0"/>
              <a:t>– soft furnishings such as carpets and curtains help to prevent sound reflecting around a room, thus reducing sound transfer. In the same way, choice of building materials will have an effect on the level of sound transfer and absorption.</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Specific </a:t>
            </a:r>
            <a:r>
              <a:rPr lang="en-US" b="1" dirty="0"/>
              <a:t>soundproofing</a:t>
            </a:r>
            <a:r>
              <a:rPr lang="en-US" dirty="0"/>
              <a:t> is also important, especially in apartment blocks or terraced/semi-detached housing: anywhere in fact where people are living close to one another. Concrete blocks provide good soundproofing, and soundproofed plasterboard is also available.</a:t>
            </a:r>
          </a:p>
          <a:p>
            <a:endParaRPr lang="en-GB" dirty="0"/>
          </a:p>
        </p:txBody>
      </p:sp>
    </p:spTree>
    <p:extLst>
      <p:ext uri="{BB962C8B-B14F-4D97-AF65-F5344CB8AC3E}">
        <p14:creationId xmlns:p14="http://schemas.microsoft.com/office/powerpoint/2010/main" val="1564554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147248" cy="4248000"/>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b="1" dirty="0"/>
              <a:t>Reverberation </a:t>
            </a:r>
            <a:r>
              <a:rPr lang="en-US" dirty="0"/>
              <a:t>is the prologation of sound, also called its </a:t>
            </a:r>
            <a:r>
              <a:rPr lang="en-US" b="1" dirty="0"/>
              <a:t>resonance</a:t>
            </a:r>
            <a:r>
              <a:rPr lang="en-US" dirty="0"/>
              <a:t>. The </a:t>
            </a:r>
            <a:r>
              <a:rPr lang="en-US" b="1" dirty="0"/>
              <a:t>reverberation time </a:t>
            </a:r>
            <a:r>
              <a:rPr lang="en-US" dirty="0"/>
              <a:t>is the time it takes for the initial sound to decay before silence resumes. </a:t>
            </a:r>
          </a:p>
          <a:p>
            <a:pPr>
              <a:lnSpc>
                <a:spcPct val="100000"/>
              </a:lnSpc>
              <a:spcBef>
                <a:spcPts val="0"/>
              </a:spcBef>
              <a:spcAft>
                <a:spcPts val="0"/>
              </a:spcAft>
            </a:pPr>
            <a:endParaRPr lang="en-US" dirty="0">
              <a:solidFill>
                <a:srgbClr val="111111"/>
              </a:solidFill>
            </a:endParaRPr>
          </a:p>
          <a:p>
            <a:pPr>
              <a:lnSpc>
                <a:spcPct val="100000"/>
              </a:lnSpc>
              <a:spcBef>
                <a:spcPts val="0"/>
              </a:spcBef>
              <a:spcAft>
                <a:spcPts val="0"/>
              </a:spcAft>
            </a:pPr>
            <a:r>
              <a:rPr lang="en-US" dirty="0">
                <a:solidFill>
                  <a:srgbClr val="111111"/>
                </a:solidFill>
              </a:rPr>
              <a:t>Reverberation is an important factor to take into account when designing and constructing buildings. For example, in buildings such as schools, high reverberation can reduce the clear transmission of sound and speech, making it more difficult to understand. </a:t>
            </a:r>
            <a:endParaRPr lang="en-US" dirty="0"/>
          </a:p>
        </p:txBody>
      </p:sp>
      <p:pic>
        <p:nvPicPr>
          <p:cNvPr id="4" name="Picture 3">
            <a:extLst>
              <a:ext uri="{FF2B5EF4-FFF2-40B4-BE49-F238E27FC236}">
                <a16:creationId xmlns:a16="http://schemas.microsoft.com/office/drawing/2014/main" id="{E3A3128D-17B7-4C45-9F79-29E235E29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3262" y="4275356"/>
            <a:ext cx="3377476" cy="1496222"/>
          </a:xfrm>
          <a:prstGeom prst="rect">
            <a:avLst/>
          </a:prstGeom>
        </p:spPr>
      </p:pic>
    </p:spTree>
    <p:extLst>
      <p:ext uri="{BB962C8B-B14F-4D97-AF65-F5344CB8AC3E}">
        <p14:creationId xmlns:p14="http://schemas.microsoft.com/office/powerpoint/2010/main" val="3662374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A50E6-BE1D-9B48-9370-89F3F7160490}"/>
              </a:ext>
            </a:extLst>
          </p:cNvPr>
          <p:cNvSpPr>
            <a:spLocks noGrp="1"/>
          </p:cNvSpPr>
          <p:nvPr>
            <p:ph type="title"/>
          </p:nvPr>
        </p:nvSpPr>
        <p:spPr/>
        <p:txBody>
          <a:bodyPr/>
          <a:lstStyle/>
          <a:p>
            <a:r>
              <a:rPr lang="en-US" dirty="0"/>
              <a:t>Acoustic principles in the construction industry</a:t>
            </a:r>
            <a:endParaRPr lang="en-GB" dirty="0"/>
          </a:p>
        </p:txBody>
      </p:sp>
      <p:sp>
        <p:nvSpPr>
          <p:cNvPr id="3" name="Content Placeholder 2">
            <a:extLst>
              <a:ext uri="{FF2B5EF4-FFF2-40B4-BE49-F238E27FC236}">
                <a16:creationId xmlns:a16="http://schemas.microsoft.com/office/drawing/2014/main" id="{2A61C5F5-AC9C-CC45-AE9F-3870460E5900}"/>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Focusing </a:t>
            </a:r>
            <a:r>
              <a:rPr lang="en-US" dirty="0"/>
              <a:t>is the ability to use a curved surface to focus a sound into a central point, for example a parabolic dish.</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Resonance </a:t>
            </a:r>
            <a:r>
              <a:rPr lang="en-US" dirty="0"/>
              <a:t>is the ability of a set of frequencies to make a second object vibrate synchonously.</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Echo </a:t>
            </a:r>
            <a:r>
              <a:rPr lang="en-GB" dirty="0"/>
              <a:t>is</a:t>
            </a:r>
            <a:r>
              <a:rPr lang="en-GB" b="1" dirty="0"/>
              <a:t> </a:t>
            </a:r>
            <a:r>
              <a:rPr lang="en-GB" dirty="0"/>
              <a:t>a sound or sounds caused by the reflection of sound waves from a surface back to the listener.</a:t>
            </a:r>
            <a:endParaRPr lang="en-US" dirty="0"/>
          </a:p>
          <a:p>
            <a:endParaRPr lang="en-GB" dirty="0"/>
          </a:p>
        </p:txBody>
      </p:sp>
    </p:spTree>
    <p:extLst>
      <p:ext uri="{BB962C8B-B14F-4D97-AF65-F5344CB8AC3E}">
        <p14:creationId xmlns:p14="http://schemas.microsoft.com/office/powerpoint/2010/main" val="3324872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volume (intensity) of sound</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4690864" cy="2781096"/>
          </a:xfrm>
        </p:spPr>
        <p:txBody>
          <a:bodyPr/>
          <a:lstStyle/>
          <a:p>
            <a:pPr>
              <a:lnSpc>
                <a:spcPct val="100000"/>
              </a:lnSpc>
              <a:spcBef>
                <a:spcPts val="0"/>
              </a:spcBef>
              <a:spcAft>
                <a:spcPts val="0"/>
              </a:spcAft>
            </a:pPr>
            <a:r>
              <a:rPr lang="en-US" sz="1800" dirty="0"/>
              <a:t>Sound levels are measured using decibels (dB). </a:t>
            </a:r>
            <a:r>
              <a:rPr lang="en-GB" sz="1800" dirty="0"/>
              <a:t>A decibel is a unit used to measure the intensity of a sound by comparing it with a given level on a logarithmic scale.</a:t>
            </a:r>
            <a:r>
              <a:rPr lang="en-US" sz="1800" dirty="0"/>
              <a:t>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Noise levels above 70dB may damage people’s hearing over time, and noise above 120dB, such as a jet plane taking off, can cause immediate damage.</a:t>
            </a:r>
          </a:p>
          <a:p>
            <a:pPr>
              <a:lnSpc>
                <a:spcPct val="100000"/>
              </a:lnSpc>
              <a:spcBef>
                <a:spcPts val="0"/>
              </a:spcBef>
              <a:spcAft>
                <a:spcPts val="0"/>
              </a:spcAft>
            </a:pPr>
            <a:endParaRPr lang="en-US" sz="1800"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pic>
        <p:nvPicPr>
          <p:cNvPr id="4" name="Picture 3" descr="A person in a safety vest looking at a machine&#10;&#10;Description automatically generated with low confidence">
            <a:extLst>
              <a:ext uri="{FF2B5EF4-FFF2-40B4-BE49-F238E27FC236}">
                <a16:creationId xmlns:a16="http://schemas.microsoft.com/office/drawing/2014/main" id="{3537A3D6-ECBE-460F-8D76-FEDF0A9931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8606" y="1512000"/>
            <a:ext cx="3058194" cy="2042874"/>
          </a:xfrm>
          <a:prstGeom prst="rect">
            <a:avLst/>
          </a:prstGeom>
        </p:spPr>
      </p:pic>
      <p:sp>
        <p:nvSpPr>
          <p:cNvPr id="6" name="TextBox 5">
            <a:extLst>
              <a:ext uri="{FF2B5EF4-FFF2-40B4-BE49-F238E27FC236}">
                <a16:creationId xmlns:a16="http://schemas.microsoft.com/office/drawing/2014/main" id="{1F3F7B91-3281-4E93-87E4-193506E6D5D1}"/>
              </a:ext>
            </a:extLst>
          </p:cNvPr>
          <p:cNvSpPr txBox="1"/>
          <p:nvPr/>
        </p:nvSpPr>
        <p:spPr>
          <a:xfrm>
            <a:off x="335330" y="4607336"/>
            <a:ext cx="5266928" cy="1477328"/>
          </a:xfrm>
          <a:prstGeom prst="rect">
            <a:avLst/>
          </a:prstGeom>
          <a:noFill/>
        </p:spPr>
        <p:txBody>
          <a:bodyPr wrap="square" rtlCol="0">
            <a:spAutoFit/>
          </a:bodyPr>
          <a:lstStyle/>
          <a:p>
            <a:pPr>
              <a:lnSpc>
                <a:spcPct val="100000"/>
              </a:lnSpc>
              <a:spcBef>
                <a:spcPts val="0"/>
              </a:spcBef>
              <a:spcAft>
                <a:spcPts val="0"/>
              </a:spcAft>
            </a:pPr>
            <a:r>
              <a:rPr lang="en-US" sz="1800" dirty="0"/>
              <a:t>A normal conversation takes place at around 60dB, and the Health and Safety Executive (HSE)</a:t>
            </a:r>
            <a:r>
              <a:rPr lang="en-GB" sz="1800" dirty="0"/>
              <a:t> suggests that background noise is too high if employees need to raise their voices to be heard clearly when standing about 2m apart.</a:t>
            </a:r>
            <a:endParaRPr lang="en-US" sz="1800" dirty="0"/>
          </a:p>
        </p:txBody>
      </p:sp>
    </p:spTree>
    <p:extLst>
      <p:ext uri="{BB962C8B-B14F-4D97-AF65-F5344CB8AC3E}">
        <p14:creationId xmlns:p14="http://schemas.microsoft.com/office/powerpoint/2010/main" val="21462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Noise pollution </a:t>
            </a:r>
          </a:p>
        </p:txBody>
      </p:sp>
      <p:sp>
        <p:nvSpPr>
          <p:cNvPr id="3" name="Content Placeholder 2"/>
          <p:cNvSpPr>
            <a:spLocks noGrp="1"/>
          </p:cNvSpPr>
          <p:nvPr>
            <p:ph sz="quarter" idx="10"/>
          </p:nvPr>
        </p:nvSpPr>
        <p:spPr>
          <a:xfrm>
            <a:off x="459827" y="1512000"/>
            <a:ext cx="5696349" cy="4338000"/>
          </a:xfrm>
        </p:spPr>
        <p:txBody>
          <a:bodyPr/>
          <a:lstStyle/>
          <a:p>
            <a:r>
              <a:rPr lang="en-US" dirty="0"/>
              <a:t>Noise can be termed ‘pollution’ when it interferes with adjacent activities. For example, loud music played in a garden will annoy the adjacent neighbour. Traffic noise may disturb people living in nearby housing.</a:t>
            </a:r>
          </a:p>
          <a:p>
            <a:r>
              <a:rPr lang="en-US" dirty="0"/>
              <a:t>The perception of ‘How loud is too loud?’ varies from person to person. There are points at which high noise levels start to affect wellbeing, inducing stress. Unwanted noise can also disturb sleep and prevent relaxation, adding to stress and damaging long-term health. </a:t>
            </a:r>
          </a:p>
          <a:p>
            <a:r>
              <a:rPr lang="en-US" dirty="0"/>
              <a:t> </a:t>
            </a:r>
          </a:p>
          <a:p>
            <a:endParaRPr lang="en-US" dirty="0">
              <a:ea typeface="ＭＳ Ｐゴシック" pitchFamily="-105" charset="-128"/>
            </a:endParaRPr>
          </a:p>
          <a:p>
            <a:endParaRPr lang="en-US" dirty="0"/>
          </a:p>
        </p:txBody>
      </p:sp>
      <p:pic>
        <p:nvPicPr>
          <p:cNvPr id="5" name="Picture 4" descr="A picture containing outdoor, sky, car, scene&#10;&#10;Description automatically generated">
            <a:extLst>
              <a:ext uri="{FF2B5EF4-FFF2-40B4-BE49-F238E27FC236}">
                <a16:creationId xmlns:a16="http://schemas.microsoft.com/office/drawing/2014/main" id="{8E2DF530-16B0-4DDE-9DB2-7D7C73D43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16840" y="2295333"/>
            <a:ext cx="2267333" cy="2267333"/>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AA7A-ADAE-474D-82A5-D7025F7D085E}"/>
              </a:ext>
            </a:extLst>
          </p:cNvPr>
          <p:cNvSpPr>
            <a:spLocks noGrp="1"/>
          </p:cNvSpPr>
          <p:nvPr>
            <p:ph type="title"/>
          </p:nvPr>
        </p:nvSpPr>
        <p:spPr/>
        <p:txBody>
          <a:bodyPr/>
          <a:lstStyle/>
          <a:p>
            <a:r>
              <a:rPr lang="en-GB" dirty="0"/>
              <a:t>Noise in construction</a:t>
            </a:r>
          </a:p>
        </p:txBody>
      </p:sp>
      <p:sp>
        <p:nvSpPr>
          <p:cNvPr id="3" name="Content Placeholder 2">
            <a:extLst>
              <a:ext uri="{FF2B5EF4-FFF2-40B4-BE49-F238E27FC236}">
                <a16:creationId xmlns:a16="http://schemas.microsoft.com/office/drawing/2014/main" id="{59FB910A-652A-4626-B7BA-6CB93ECAA30F}"/>
              </a:ext>
            </a:extLst>
          </p:cNvPr>
          <p:cNvSpPr>
            <a:spLocks noGrp="1"/>
          </p:cNvSpPr>
          <p:nvPr>
            <p:ph sz="quarter" idx="10"/>
          </p:nvPr>
        </p:nvSpPr>
        <p:spPr>
          <a:xfrm>
            <a:off x="457200" y="1512000"/>
            <a:ext cx="5482952" cy="4248000"/>
          </a:xfrm>
        </p:spPr>
        <p:txBody>
          <a:bodyPr/>
          <a:lstStyle/>
          <a:p>
            <a:r>
              <a:rPr lang="en-US" dirty="0"/>
              <a:t>Construction work creates noise pollution but this can be controlled by:</a:t>
            </a:r>
          </a:p>
          <a:p>
            <a:pPr marL="342900" indent="-342900">
              <a:buClr>
                <a:srgbClr val="0077E3"/>
              </a:buClr>
              <a:buFont typeface="Arial" panose="020B0604020202020204" pitchFamily="34" charset="0"/>
              <a:buChar char="•"/>
            </a:pPr>
            <a:r>
              <a:rPr lang="en-US" dirty="0"/>
              <a:t>limited working hours</a:t>
            </a:r>
          </a:p>
          <a:p>
            <a:pPr marL="342900" indent="-342900">
              <a:buClr>
                <a:srgbClr val="0077E3"/>
              </a:buClr>
              <a:buFont typeface="Arial" panose="020B0604020202020204" pitchFamily="34" charset="0"/>
              <a:buChar char="•"/>
            </a:pPr>
            <a:r>
              <a:rPr lang="en-US" dirty="0"/>
              <a:t>using sound barriers around work sites.</a:t>
            </a:r>
          </a:p>
          <a:p>
            <a:r>
              <a:rPr lang="en-US" dirty="0"/>
              <a:t>It is important to protect operatives from noise pollution and hearing loss, including conditions such as tinnitus.</a:t>
            </a:r>
          </a:p>
          <a:p>
            <a:r>
              <a:rPr lang="en-GB" dirty="0"/>
              <a:t>The Control of Noise at Work Regulations 2005 </a:t>
            </a:r>
            <a:r>
              <a:rPr lang="en-US" dirty="0">
                <a:solidFill>
                  <a:srgbClr val="111111"/>
                </a:solidFill>
                <a:latin typeface="Arial" panose="020B0604020202020204" pitchFamily="34" charset="0"/>
              </a:rPr>
              <a:t>aim to ensure that workers’ hearing is protected from excessive noise at their place of work and must be adhered to.</a:t>
            </a:r>
            <a:endParaRPr lang="en-US" dirty="0"/>
          </a:p>
          <a:p>
            <a:endParaRPr lang="en-GB" dirty="0"/>
          </a:p>
        </p:txBody>
      </p:sp>
      <p:pic>
        <p:nvPicPr>
          <p:cNvPr id="6" name="Picture 5" descr="A picture containing outdoor, ground, person, tool&#10;&#10;Description automatically generated">
            <a:extLst>
              <a:ext uri="{FF2B5EF4-FFF2-40B4-BE49-F238E27FC236}">
                <a16:creationId xmlns:a16="http://schemas.microsoft.com/office/drawing/2014/main" id="{0E91CCF5-637E-4FF5-92C6-EC78833BD6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16016" y="1512000"/>
            <a:ext cx="2433216" cy="3648000"/>
          </a:xfrm>
          <a:prstGeom prst="rect">
            <a:avLst/>
          </a:prstGeom>
        </p:spPr>
      </p:pic>
    </p:spTree>
    <p:extLst>
      <p:ext uri="{BB962C8B-B14F-4D97-AF65-F5344CB8AC3E}">
        <p14:creationId xmlns:p14="http://schemas.microsoft.com/office/powerpoint/2010/main" val="236472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document E</a:t>
            </a:r>
          </a:p>
        </p:txBody>
      </p:sp>
      <p:sp>
        <p:nvSpPr>
          <p:cNvPr id="3" name="Content Placeholder 2"/>
          <p:cNvSpPr>
            <a:spLocks noGrp="1"/>
          </p:cNvSpPr>
          <p:nvPr>
            <p:ph sz="quarter" idx="10"/>
          </p:nvPr>
        </p:nvSpPr>
        <p:spPr>
          <a:xfrm>
            <a:off x="459827" y="1512000"/>
            <a:ext cx="8229600" cy="4338000"/>
          </a:xfrm>
        </p:spPr>
        <p:txBody>
          <a:bodyPr/>
          <a:lstStyle/>
          <a:p>
            <a:r>
              <a:rPr lang="en-US" dirty="0"/>
              <a:t>Compliance is required with approved document E (‘Resistance to the passage of sound’) in construction projects.</a:t>
            </a:r>
          </a:p>
          <a:p>
            <a:r>
              <a:rPr lang="en-US" dirty="0"/>
              <a:t>This document is part of the the building regulations and covers all requirements for buildings regarding resistance to sound, such as protection against sound from adjoining buildings, within dwelling-houses, reverberation inside residential buildings and acoustic conditions in schools.</a:t>
            </a:r>
          </a:p>
          <a:p>
            <a:r>
              <a:rPr lang="en-US" dirty="0"/>
              <a:t>You can find approved document E here: </a:t>
            </a:r>
            <a:r>
              <a:rPr lang="en-US" dirty="0">
                <a:hlinkClick r:id="rId3"/>
              </a:rPr>
              <a:t>https://www.gov.uk/government/publications/resistance-to-sound-approved-document-e</a:t>
            </a:r>
            <a:endParaRPr lang="en-US" dirty="0"/>
          </a:p>
          <a:p>
            <a:endParaRPr lang="en-US" dirty="0">
              <a:ea typeface="ＭＳ Ｐゴシック" pitchFamily="-105" charset="-128"/>
            </a:endParaRPr>
          </a:p>
          <a:p>
            <a:endParaRPr lang="en-US" dirty="0"/>
          </a:p>
        </p:txBody>
      </p:sp>
    </p:spTree>
    <p:extLst>
      <p:ext uri="{BB962C8B-B14F-4D97-AF65-F5344CB8AC3E}">
        <p14:creationId xmlns:p14="http://schemas.microsoft.com/office/powerpoint/2010/main" val="236269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principles of light</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3357"/>
            <a:ext cx="4474840" cy="4248000"/>
          </a:xfrm>
        </p:spPr>
        <p:txBody>
          <a:bodyPr/>
          <a:lstStyle/>
          <a:p>
            <a:r>
              <a:rPr lang="en-US" dirty="0"/>
              <a:t>Artificial and natural light must both be incorporated into the design of a building, taking into consideration energy use and the creation of a pleasant environment for the occupants (the aesthetics of a building). Two key principles come into play here.</a:t>
            </a:r>
          </a:p>
          <a:p>
            <a:endParaRPr lang="en-US" dirty="0"/>
          </a:p>
        </p:txBody>
      </p:sp>
      <p:sp>
        <p:nvSpPr>
          <p:cNvPr id="7" name="TextBox 6">
            <a:extLst>
              <a:ext uri="{FF2B5EF4-FFF2-40B4-BE49-F238E27FC236}">
                <a16:creationId xmlns:a16="http://schemas.microsoft.com/office/drawing/2014/main" id="{97317769-EC7A-4CA5-80C5-9C877684E24F}"/>
              </a:ext>
            </a:extLst>
          </p:cNvPr>
          <p:cNvSpPr txBox="1"/>
          <p:nvPr/>
        </p:nvSpPr>
        <p:spPr>
          <a:xfrm>
            <a:off x="457200" y="4072614"/>
            <a:ext cx="7992888" cy="1682512"/>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b="1" dirty="0"/>
              <a:t>Refraction </a:t>
            </a:r>
            <a:r>
              <a:rPr lang="en-US" dirty="0"/>
              <a:t>is the scientific principle that light can be bent when it passes through a translucent medium such as glass or water. This distorts the path of the light and shifts or skews it.</a:t>
            </a:r>
          </a:p>
          <a:p>
            <a:pPr marL="342900" indent="-342900">
              <a:buClr>
                <a:srgbClr val="0077E3"/>
              </a:buClr>
              <a:buFont typeface="Arial" panose="020B0604020202020204" pitchFamily="34" charset="0"/>
              <a:buChar char="•"/>
            </a:pPr>
            <a:r>
              <a:rPr lang="en-US" b="1" dirty="0"/>
              <a:t>Reflection </a:t>
            </a:r>
            <a:r>
              <a:rPr lang="en-US" dirty="0"/>
              <a:t>is the term applied to light as it bounces off the internal surfaces of our built environment.</a:t>
            </a:r>
          </a:p>
        </p:txBody>
      </p:sp>
      <p:pic>
        <p:nvPicPr>
          <p:cNvPr id="4" name="Picture 3" descr="A picture containing tiled&#10;&#10;Description automatically generated">
            <a:extLst>
              <a:ext uri="{FF2B5EF4-FFF2-40B4-BE49-F238E27FC236}">
                <a16:creationId xmlns:a16="http://schemas.microsoft.com/office/drawing/2014/main" id="{D3ACC340-9F12-4C89-B5E5-E3BC254D8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0710" y="1199294"/>
            <a:ext cx="3056090" cy="2038412"/>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74D17-E3BE-4DEC-A2C6-2760FE2FF7C8}"/>
              </a:ext>
            </a:extLst>
          </p:cNvPr>
          <p:cNvSpPr>
            <a:spLocks noGrp="1"/>
          </p:cNvSpPr>
          <p:nvPr>
            <p:ph type="title"/>
          </p:nvPr>
        </p:nvSpPr>
        <p:spPr/>
        <p:txBody>
          <a:bodyPr/>
          <a:lstStyle/>
          <a:p>
            <a:r>
              <a:rPr lang="en-GB" dirty="0"/>
              <a:t>Refraction and reflection</a:t>
            </a:r>
          </a:p>
        </p:txBody>
      </p:sp>
      <p:pic>
        <p:nvPicPr>
          <p:cNvPr id="5" name="Content Placeholder 4">
            <a:extLst>
              <a:ext uri="{FF2B5EF4-FFF2-40B4-BE49-F238E27FC236}">
                <a16:creationId xmlns:a16="http://schemas.microsoft.com/office/drawing/2014/main" id="{784775C1-6F65-4757-9DEF-1948ADFFF05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001262" y="1683973"/>
            <a:ext cx="3685538" cy="3766496"/>
          </a:xfrm>
        </p:spPr>
      </p:pic>
      <p:sp>
        <p:nvSpPr>
          <p:cNvPr id="4" name="Rectangle 3">
            <a:extLst>
              <a:ext uri="{FF2B5EF4-FFF2-40B4-BE49-F238E27FC236}">
                <a16:creationId xmlns:a16="http://schemas.microsoft.com/office/drawing/2014/main" id="{990F0D2E-5A4A-834E-8F64-7CBE0EA630FD}"/>
              </a:ext>
            </a:extLst>
          </p:cNvPr>
          <p:cNvSpPr/>
          <p:nvPr/>
        </p:nvSpPr>
        <p:spPr>
          <a:xfrm>
            <a:off x="429262" y="1700808"/>
            <a:ext cx="4572000" cy="1631216"/>
          </a:xfrm>
          <a:prstGeom prst="rect">
            <a:avLst/>
          </a:prstGeom>
        </p:spPr>
        <p:txBody>
          <a:bodyPr>
            <a:spAutoFit/>
          </a:bodyPr>
          <a:lstStyle/>
          <a:p>
            <a:r>
              <a:rPr lang="en-GB" dirty="0">
                <a:latin typeface="Arial" panose="020B0604020202020204" pitchFamily="34" charset="0"/>
                <a:ea typeface="Cambria" panose="02040503050406030204" pitchFamily="18" charset="0"/>
                <a:cs typeface="Times New Roman" panose="02020603050405020304" pitchFamily="18" charset="0"/>
              </a:rPr>
              <a:t>Both refraction and reflection can be used to positive effect in buildings, and both have drawbacks that should be avoided, such as unwanted distortion and glare.</a:t>
            </a:r>
            <a:r>
              <a:rPr lang="en-GB" dirty="0">
                <a:effectLst/>
              </a:rPr>
              <a:t> </a:t>
            </a:r>
            <a:endParaRPr lang="en-GB" dirty="0"/>
          </a:p>
        </p:txBody>
      </p:sp>
    </p:spTree>
    <p:extLst>
      <p:ext uri="{BB962C8B-B14F-4D97-AF65-F5344CB8AC3E}">
        <p14:creationId xmlns:p14="http://schemas.microsoft.com/office/powerpoint/2010/main" val="1359481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Light and building design</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Artificial light</a:t>
            </a:r>
            <a:r>
              <a:rPr lang="en-US" dirty="0"/>
              <a:t> is light created using electricity and a filament (or increasingly, a light emitting diode – an LED). LEDs are favoured because they are energy efficient. Lamps that utilise a filament are called</a:t>
            </a:r>
            <a:r>
              <a:rPr lang="en-US" b="1" dirty="0"/>
              <a:t> incandescent lamps</a:t>
            </a:r>
            <a:r>
              <a:rPr lang="en-US" dirty="0"/>
              <a:t>. Incandescence means ‘white hot’. </a:t>
            </a:r>
            <a:r>
              <a:rPr lang="en-US" b="1" dirty="0"/>
              <a:t>Discharge lights</a:t>
            </a:r>
            <a:r>
              <a:rPr lang="en-US" dirty="0"/>
              <a:t>, on the other hand, create illumination by sending an electric discharge through an ionised gas.</a:t>
            </a:r>
          </a:p>
          <a:p>
            <a:pPr marL="342900" indent="-342900">
              <a:buClr>
                <a:srgbClr val="0077E3"/>
              </a:buClr>
              <a:buFont typeface="Arial" panose="020B0604020202020204" pitchFamily="34" charset="0"/>
              <a:buChar char="•"/>
            </a:pPr>
            <a:r>
              <a:rPr lang="en-US" b="1" dirty="0"/>
              <a:t>Natural light</a:t>
            </a:r>
            <a:r>
              <a:rPr lang="en-US" dirty="0"/>
              <a:t> is provided by the sun. The intensity of sunlight varies across the seasons in relation to the height of the sun above the horizon.</a:t>
            </a:r>
          </a:p>
          <a:p>
            <a:r>
              <a:rPr lang="en-US" dirty="0"/>
              <a:t>Good design incorporates a blend of each so that uniform lighting is balanced across a whole floor. Buildings should ideally be orientated to maximise daylight within.</a:t>
            </a:r>
          </a:p>
          <a:p>
            <a:endParaRPr lang="en-US" dirty="0"/>
          </a:p>
        </p:txBody>
      </p:sp>
    </p:spTree>
    <p:extLst>
      <p:ext uri="{BB962C8B-B14F-4D97-AF65-F5344CB8AC3E}">
        <p14:creationId xmlns:p14="http://schemas.microsoft.com/office/powerpoint/2010/main" val="311303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76E03-B622-4B16-A982-E9FC63CA15EC}"/>
              </a:ext>
            </a:extLst>
          </p:cNvPr>
          <p:cNvSpPr>
            <a:spLocks noGrp="1"/>
          </p:cNvSpPr>
          <p:nvPr>
            <p:ph type="title"/>
          </p:nvPr>
        </p:nvSpPr>
        <p:spPr/>
        <p:txBody>
          <a:bodyPr/>
          <a:lstStyle/>
          <a:p>
            <a:r>
              <a:rPr lang="en-GB" dirty="0"/>
              <a:t>Natural light used to positive effect </a:t>
            </a:r>
          </a:p>
        </p:txBody>
      </p:sp>
      <p:pic>
        <p:nvPicPr>
          <p:cNvPr id="5" name="Content Placeholder 4" descr="A picture containing building, step&#10;&#10;Description automatically generated">
            <a:extLst>
              <a:ext uri="{FF2B5EF4-FFF2-40B4-BE49-F238E27FC236}">
                <a16:creationId xmlns:a16="http://schemas.microsoft.com/office/drawing/2014/main" id="{A7311562-2956-49F9-9FDD-8796AAC9F7B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11560" y="1600799"/>
            <a:ext cx="3312368" cy="4416491"/>
          </a:xfrm>
        </p:spPr>
      </p:pic>
      <p:pic>
        <p:nvPicPr>
          <p:cNvPr id="7" name="Picture 6" descr="A picture containing area&#10;&#10;Description automatically generated">
            <a:extLst>
              <a:ext uri="{FF2B5EF4-FFF2-40B4-BE49-F238E27FC236}">
                <a16:creationId xmlns:a16="http://schemas.microsoft.com/office/drawing/2014/main" id="{548713F4-F135-48FD-BB29-1B1BC223DE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2636912"/>
            <a:ext cx="4098246" cy="2049123"/>
          </a:xfrm>
          <a:prstGeom prst="rect">
            <a:avLst/>
          </a:prstGeom>
        </p:spPr>
      </p:pic>
    </p:spTree>
    <p:extLst>
      <p:ext uri="{BB962C8B-B14F-4D97-AF65-F5344CB8AC3E}">
        <p14:creationId xmlns:p14="http://schemas.microsoft.com/office/powerpoint/2010/main" val="93414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Directed light and glare</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Directed light: </a:t>
            </a:r>
            <a:r>
              <a:rPr lang="en-US" dirty="0"/>
              <a:t>we can direct light using </a:t>
            </a:r>
            <a:r>
              <a:rPr lang="en-US" b="1" dirty="0"/>
              <a:t>reflectance </a:t>
            </a:r>
            <a:r>
              <a:rPr lang="en-US" dirty="0"/>
              <a:t>(</a:t>
            </a:r>
            <a:r>
              <a:rPr lang="en-GB" dirty="0"/>
              <a:t>the proportion of light striking a surface which is reflected off it), </a:t>
            </a:r>
            <a:r>
              <a:rPr lang="en-US" dirty="0"/>
              <a:t>and put it to good use. For example, light tunnels can be installed over staircases using a polished stainless steel tube and a lens. Light is directed down the tube and through a diffuser at ceiling level.</a:t>
            </a:r>
          </a:p>
          <a:p>
            <a:pPr marL="342900" indent="-342900">
              <a:buClr>
                <a:srgbClr val="0077E3"/>
              </a:buClr>
              <a:buFont typeface="Arial" panose="020B0604020202020204" pitchFamily="34" charset="0"/>
              <a:buChar char="•"/>
            </a:pPr>
            <a:r>
              <a:rPr lang="en-US" b="1" dirty="0"/>
              <a:t>Glare </a:t>
            </a:r>
            <a:r>
              <a:rPr lang="en-US" dirty="0"/>
              <a:t>is light that is directly reflected back into the eye causing discomfort and irritation. Window blinds can prevent this along with sunshades and window tints. </a:t>
            </a:r>
          </a:p>
          <a:p>
            <a:endParaRPr lang="en-US" dirty="0"/>
          </a:p>
          <a:p>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948710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Glare</a:t>
            </a:r>
            <a:br>
              <a:rPr lang="en-GB" dirty="0"/>
            </a:br>
            <a:endParaRPr lang="en-US" dirty="0"/>
          </a:p>
        </p:txBody>
      </p:sp>
      <p:sp>
        <p:nvSpPr>
          <p:cNvPr id="6" name="Content Placeholder 4">
            <a:extLst>
              <a:ext uri="{FF2B5EF4-FFF2-40B4-BE49-F238E27FC236}">
                <a16:creationId xmlns:a16="http://schemas.microsoft.com/office/drawing/2014/main" id="{145871DD-3D31-CC4A-B41C-1FEC64ECFBD2}"/>
              </a:ext>
            </a:extLst>
          </p:cNvPr>
          <p:cNvSpPr txBox="1">
            <a:spLocks/>
          </p:cNvSpPr>
          <p:nvPr/>
        </p:nvSpPr>
        <p:spPr bwMode="auto">
          <a:xfrm>
            <a:off x="678395" y="1500801"/>
            <a:ext cx="7787208" cy="4880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US" kern="0" dirty="0"/>
              <a:t>Unpleasant glare caused by direct sunlight</a:t>
            </a:r>
          </a:p>
          <a:p>
            <a:endParaRPr lang="en-US" kern="0" dirty="0"/>
          </a:p>
          <a:p>
            <a:pPr marL="342900" indent="-342900">
              <a:buFont typeface="Arial" panose="020B0604020202020204" pitchFamily="34" charset="0"/>
              <a:buChar char="•"/>
            </a:pPr>
            <a:endParaRPr lang="en-US" kern="0" dirty="0"/>
          </a:p>
          <a:p>
            <a:endParaRPr lang="en-US" kern="0" dirty="0"/>
          </a:p>
        </p:txBody>
      </p:sp>
      <p:pic>
        <p:nvPicPr>
          <p:cNvPr id="8" name="Content Placeholder 7">
            <a:extLst>
              <a:ext uri="{FF2B5EF4-FFF2-40B4-BE49-F238E27FC236}">
                <a16:creationId xmlns:a16="http://schemas.microsoft.com/office/drawing/2014/main" id="{433CEC84-D34E-4FD3-AAB9-F06E0E4CB883}"/>
              </a:ext>
            </a:extLst>
          </p:cNvPr>
          <p:cNvPicPr>
            <a:picLocks noGrp="1" noChangeAspect="1"/>
          </p:cNvPicPr>
          <p:nvPr>
            <p:ph sz="quarter" idx="10"/>
          </p:nvPr>
        </p:nvPicPr>
        <p:blipFill>
          <a:blip r:embed="rId3"/>
          <a:stretch>
            <a:fillRect/>
          </a:stretch>
        </p:blipFill>
        <p:spPr>
          <a:xfrm>
            <a:off x="1793775" y="1988840"/>
            <a:ext cx="5556448" cy="3706150"/>
          </a:xfrm>
        </p:spPr>
      </p:pic>
    </p:spTree>
    <p:extLst>
      <p:ext uri="{BB962C8B-B14F-4D97-AF65-F5344CB8AC3E}">
        <p14:creationId xmlns:p14="http://schemas.microsoft.com/office/powerpoint/2010/main" val="2315634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daylight factor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1999"/>
            <a:ext cx="5410944" cy="4248000"/>
          </a:xfrm>
        </p:spPr>
        <p:txBody>
          <a:bodyPr/>
          <a:lstStyle/>
          <a:p>
            <a:r>
              <a:rPr lang="en-US" dirty="0"/>
              <a:t>The</a:t>
            </a:r>
            <a:r>
              <a:rPr lang="en-US" b="1" dirty="0"/>
              <a:t> daylight factor</a:t>
            </a:r>
            <a:r>
              <a:rPr lang="en-US" dirty="0"/>
              <a:t> is a design element that is applied to calculations in lighting design. The height of the sun above the horizon, the reflectance around a window and the internal finishes are all taken into account when striving to create a pleasant and healthy indoor environment.</a:t>
            </a:r>
          </a:p>
        </p:txBody>
      </p:sp>
      <p:pic>
        <p:nvPicPr>
          <p:cNvPr id="4" name="Picture 3" descr="A picture containing text&#10;&#10;Description automatically generated">
            <a:extLst>
              <a:ext uri="{FF2B5EF4-FFF2-40B4-BE49-F238E27FC236}">
                <a16:creationId xmlns:a16="http://schemas.microsoft.com/office/drawing/2014/main" id="{1040EF0D-3112-4EA7-A440-C762B9708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56176" y="2616092"/>
            <a:ext cx="2609217" cy="2039815"/>
          </a:xfrm>
          <a:prstGeom prst="rect">
            <a:avLst/>
          </a:prstGeom>
        </p:spPr>
      </p:pic>
    </p:spTree>
    <p:extLst>
      <p:ext uri="{BB962C8B-B14F-4D97-AF65-F5344CB8AC3E}">
        <p14:creationId xmlns:p14="http://schemas.microsoft.com/office/powerpoint/2010/main" val="187236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1EA2-80B3-7441-9922-B8FF2DBD346D}"/>
              </a:ext>
            </a:extLst>
          </p:cNvPr>
          <p:cNvSpPr>
            <a:spLocks noGrp="1"/>
          </p:cNvSpPr>
          <p:nvPr>
            <p:ph type="title"/>
          </p:nvPr>
        </p:nvSpPr>
        <p:spPr/>
        <p:txBody>
          <a:bodyPr/>
          <a:lstStyle/>
          <a:p>
            <a:r>
              <a:rPr lang="en-GB" dirty="0"/>
              <a:t>Colour rendering</a:t>
            </a:r>
          </a:p>
        </p:txBody>
      </p:sp>
      <p:sp>
        <p:nvSpPr>
          <p:cNvPr id="3" name="Content Placeholder 2">
            <a:extLst>
              <a:ext uri="{FF2B5EF4-FFF2-40B4-BE49-F238E27FC236}">
                <a16:creationId xmlns:a16="http://schemas.microsoft.com/office/drawing/2014/main" id="{B663E73D-7402-4540-8104-BE4D2AC69254}"/>
              </a:ext>
            </a:extLst>
          </p:cNvPr>
          <p:cNvSpPr>
            <a:spLocks noGrp="1"/>
          </p:cNvSpPr>
          <p:nvPr>
            <p:ph sz="quarter" idx="10"/>
          </p:nvPr>
        </p:nvSpPr>
        <p:spPr/>
        <p:txBody>
          <a:bodyPr/>
          <a:lstStyle/>
          <a:p>
            <a:r>
              <a:rPr lang="en-US" dirty="0"/>
              <a:t>Colours take on different shades or hues when viewed in different types of light (natural, artificial, bright or dim light).</a:t>
            </a:r>
            <a:r>
              <a:rPr lang="en-US" b="1" dirty="0"/>
              <a:t> </a:t>
            </a:r>
            <a:r>
              <a:rPr lang="en-GB" dirty="0"/>
              <a:t>Colour rendering ‘scores’ can assist in determining how colours (of walls, floors, paintwork etc) will look when illuminated by a particular type of light. The Colour Rendering Index (CRI) is the tool used to measure how a colour will look under artificial light compared with natural light.</a:t>
            </a:r>
          </a:p>
          <a:p>
            <a:r>
              <a:rPr lang="en-GB" dirty="0"/>
              <a:t>All good colour schemes, including any inherent in a building’s fabric, should take colour rendering into account as it may make the difference between a calm and pleasant space and one in which many people will feel uncomfortable.</a:t>
            </a:r>
            <a:endParaRPr lang="en-US" dirty="0"/>
          </a:p>
          <a:p>
            <a:endParaRPr lang="en-GB" dirty="0"/>
          </a:p>
        </p:txBody>
      </p:sp>
    </p:spTree>
    <p:extLst>
      <p:ext uri="{BB962C8B-B14F-4D97-AF65-F5344CB8AC3E}">
        <p14:creationId xmlns:p14="http://schemas.microsoft.com/office/powerpoint/2010/main" val="964618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TotalTime>
  <Words>1593</Words>
  <Application>Microsoft Office PowerPoint</Application>
  <PresentationFormat>On-screen Show (4:3)</PresentationFormat>
  <Paragraphs>95</Paragraphs>
  <Slides>20</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Gotham Narrow SSm A</vt:lpstr>
      <vt:lpstr>Lucida Grande</vt:lpstr>
      <vt:lpstr>Roboto</vt:lpstr>
      <vt:lpstr>Times New Roman</vt:lpstr>
      <vt:lpstr>1_Default Design</vt:lpstr>
      <vt:lpstr>2.6 Light principles 2.7 Acoustic principles  PowerPoint 6: Principles of light and sound</vt:lpstr>
      <vt:lpstr>The principles of light </vt:lpstr>
      <vt:lpstr>Refraction and reflection</vt:lpstr>
      <vt:lpstr>Light and building design </vt:lpstr>
      <vt:lpstr>Natural light used to positive effect </vt:lpstr>
      <vt:lpstr>Directed light and glare </vt:lpstr>
      <vt:lpstr>Glare </vt:lpstr>
      <vt:lpstr>The daylight factor </vt:lpstr>
      <vt:lpstr>Colour rendering</vt:lpstr>
      <vt:lpstr>Principles of acoustics </vt:lpstr>
      <vt:lpstr>Reducing unwanted sound</vt:lpstr>
      <vt:lpstr>Acoustic principles in the construction industry </vt:lpstr>
      <vt:lpstr>Acoustic principles in the construction industry</vt:lpstr>
      <vt:lpstr>Acoustic principles in the construction industry</vt:lpstr>
      <vt:lpstr>Acoustic principles in the construction industry</vt:lpstr>
      <vt:lpstr>The volume (intensity) of sound</vt:lpstr>
      <vt:lpstr>Noise pollution </vt:lpstr>
      <vt:lpstr>Noise in construction</vt:lpstr>
      <vt:lpstr>Approved document 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183</cp:revision>
  <dcterms:created xsi:type="dcterms:W3CDTF">2013-05-28T00:38:54Z</dcterms:created>
  <dcterms:modified xsi:type="dcterms:W3CDTF">2021-09-10T13:06:53Z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