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9"/>
  </p:notesMasterIdLst>
  <p:handoutMasterIdLst>
    <p:handoutMasterId r:id="rId20"/>
  </p:handoutMasterIdLst>
  <p:sldIdLst>
    <p:sldId id="256" r:id="rId5"/>
    <p:sldId id="331" r:id="rId6"/>
    <p:sldId id="355" r:id="rId7"/>
    <p:sldId id="357" r:id="rId8"/>
    <p:sldId id="356" r:id="rId9"/>
    <p:sldId id="348" r:id="rId10"/>
    <p:sldId id="358" r:id="rId11"/>
    <p:sldId id="359" r:id="rId12"/>
    <p:sldId id="361" r:id="rId13"/>
    <p:sldId id="362" r:id="rId14"/>
    <p:sldId id="360" r:id="rId15"/>
    <p:sldId id="353" r:id="rId16"/>
    <p:sldId id="363"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 id="2" name="Anwen Roberts" initials="AR" lastIdx="2"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60B37E-D8EF-451D-9111-0458D2A8341C}" v="13" dt="2021-09-01T11:26:24.9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86395"/>
  </p:normalViewPr>
  <p:slideViewPr>
    <p:cSldViewPr showGuides="1">
      <p:cViewPr varScale="1">
        <p:scale>
          <a:sx n="57" d="100"/>
          <a:sy n="57" d="100"/>
        </p:scale>
        <p:origin x="9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E2713038-7C77-4716-BC37-ADDB039F6E60}"/>
    <pc:docChg chg="custSel addSld modSld">
      <pc:chgData name="Caroline Prodger" userId="e4ef2e75-b60b-401b-8ebe-291bdcf405f4" providerId="ADAL" clId="{E2713038-7C77-4716-BC37-ADDB039F6E60}" dt="2021-05-12T17:53:28.382" v="157" actId="1076"/>
      <pc:docMkLst>
        <pc:docMk/>
      </pc:docMkLst>
      <pc:sldChg chg="delCm">
        <pc:chgData name="Caroline Prodger" userId="e4ef2e75-b60b-401b-8ebe-291bdcf405f4" providerId="ADAL" clId="{E2713038-7C77-4716-BC37-ADDB039F6E60}" dt="2021-05-12T17:37:24.696" v="0" actId="1592"/>
        <pc:sldMkLst>
          <pc:docMk/>
          <pc:sldMk cId="0" sldId="256"/>
        </pc:sldMkLst>
      </pc:sldChg>
      <pc:sldChg chg="addSp delSp modSp mod">
        <pc:chgData name="Caroline Prodger" userId="e4ef2e75-b60b-401b-8ebe-291bdcf405f4" providerId="ADAL" clId="{E2713038-7C77-4716-BC37-ADDB039F6E60}" dt="2021-05-12T17:38:30.353" v="11" actId="14100"/>
        <pc:sldMkLst>
          <pc:docMk/>
          <pc:sldMk cId="858301066" sldId="346"/>
        </pc:sldMkLst>
        <pc:spChg chg="mod">
          <ac:chgData name="Caroline Prodger" userId="e4ef2e75-b60b-401b-8ebe-291bdcf405f4" providerId="ADAL" clId="{E2713038-7C77-4716-BC37-ADDB039F6E60}" dt="2021-05-12T17:38:30.353" v="11" actId="14100"/>
          <ac:spMkLst>
            <pc:docMk/>
            <pc:sldMk cId="858301066" sldId="346"/>
            <ac:spMk id="5" creationId="{DCBFEF3C-E4BE-5B44-A4C6-9DEC8C3C116D}"/>
          </ac:spMkLst>
        </pc:spChg>
        <pc:picChg chg="add del mod">
          <ac:chgData name="Caroline Prodger" userId="e4ef2e75-b60b-401b-8ebe-291bdcf405f4" providerId="ADAL" clId="{E2713038-7C77-4716-BC37-ADDB039F6E60}" dt="2021-05-12T17:38:12.789" v="6"/>
          <ac:picMkLst>
            <pc:docMk/>
            <pc:sldMk cId="858301066" sldId="346"/>
            <ac:picMk id="1026" creationId="{E136D26C-EA43-4E26-99CB-BC1DDB7BAC75}"/>
          </ac:picMkLst>
        </pc:picChg>
        <pc:picChg chg="add mod">
          <ac:chgData name="Caroline Prodger" userId="e4ef2e75-b60b-401b-8ebe-291bdcf405f4" providerId="ADAL" clId="{E2713038-7C77-4716-BC37-ADDB039F6E60}" dt="2021-05-12T17:38:26.026" v="10" actId="1076"/>
          <ac:picMkLst>
            <pc:docMk/>
            <pc:sldMk cId="858301066" sldId="346"/>
            <ac:picMk id="1028" creationId="{D96B9CBC-0B8C-4553-B89F-41E36ABF54B4}"/>
          </ac:picMkLst>
        </pc:picChg>
      </pc:sldChg>
      <pc:sldChg chg="addSp modSp mod">
        <pc:chgData name="Caroline Prodger" userId="e4ef2e75-b60b-401b-8ebe-291bdcf405f4" providerId="ADAL" clId="{E2713038-7C77-4716-BC37-ADDB039F6E60}" dt="2021-05-12T17:53:28.382" v="157" actId="1076"/>
        <pc:sldMkLst>
          <pc:docMk/>
          <pc:sldMk cId="2779718798" sldId="348"/>
        </pc:sldMkLst>
        <pc:spChg chg="mod">
          <ac:chgData name="Caroline Prodger" userId="e4ef2e75-b60b-401b-8ebe-291bdcf405f4" providerId="ADAL" clId="{E2713038-7C77-4716-BC37-ADDB039F6E60}" dt="2021-05-12T17:53:21.369" v="156" actId="14100"/>
          <ac:spMkLst>
            <pc:docMk/>
            <pc:sldMk cId="2779718798" sldId="348"/>
            <ac:spMk id="3" creationId="{00000000-0000-0000-0000-000000000000}"/>
          </ac:spMkLst>
        </pc:spChg>
        <pc:picChg chg="add mod">
          <ac:chgData name="Caroline Prodger" userId="e4ef2e75-b60b-401b-8ebe-291bdcf405f4" providerId="ADAL" clId="{E2713038-7C77-4716-BC37-ADDB039F6E60}" dt="2021-05-12T17:53:28.382" v="157" actId="1076"/>
          <ac:picMkLst>
            <pc:docMk/>
            <pc:sldMk cId="2779718798" sldId="348"/>
            <ac:picMk id="5122" creationId="{0EB81FBE-9C28-4F49-B020-AF08C85EE9ED}"/>
          </ac:picMkLst>
        </pc:picChg>
      </pc:sldChg>
      <pc:sldChg chg="addSp delSp modSp mod">
        <pc:chgData name="Caroline Prodger" userId="e4ef2e75-b60b-401b-8ebe-291bdcf405f4" providerId="ADAL" clId="{E2713038-7C77-4716-BC37-ADDB039F6E60}" dt="2021-05-12T17:42:34.816" v="28" actId="1076"/>
        <pc:sldMkLst>
          <pc:docMk/>
          <pc:sldMk cId="2047575951" sldId="356"/>
        </pc:sldMkLst>
        <pc:spChg chg="mod">
          <ac:chgData name="Caroline Prodger" userId="e4ef2e75-b60b-401b-8ebe-291bdcf405f4" providerId="ADAL" clId="{E2713038-7C77-4716-BC37-ADDB039F6E60}" dt="2021-05-12T17:42:31.210" v="26" actId="1076"/>
          <ac:spMkLst>
            <pc:docMk/>
            <pc:sldMk cId="2047575951" sldId="356"/>
            <ac:spMk id="5" creationId="{DCBFEF3C-E4BE-5B44-A4C6-9DEC8C3C116D}"/>
          </ac:spMkLst>
        </pc:spChg>
        <pc:picChg chg="add del">
          <ac:chgData name="Caroline Prodger" userId="e4ef2e75-b60b-401b-8ebe-291bdcf405f4" providerId="ADAL" clId="{E2713038-7C77-4716-BC37-ADDB039F6E60}" dt="2021-05-12T17:39:51.344" v="13"/>
          <ac:picMkLst>
            <pc:docMk/>
            <pc:sldMk cId="2047575951" sldId="356"/>
            <ac:picMk id="2050" creationId="{6B823F60-95CE-4457-BB05-3248EFE65D93}"/>
          </ac:picMkLst>
        </pc:picChg>
        <pc:picChg chg="add mod">
          <ac:chgData name="Caroline Prodger" userId="e4ef2e75-b60b-401b-8ebe-291bdcf405f4" providerId="ADAL" clId="{E2713038-7C77-4716-BC37-ADDB039F6E60}" dt="2021-05-12T17:42:33.144" v="27" actId="1076"/>
          <ac:picMkLst>
            <pc:docMk/>
            <pc:sldMk cId="2047575951" sldId="356"/>
            <ac:picMk id="2052" creationId="{38B73A53-D963-4510-B64D-E4A855798EC8}"/>
          </ac:picMkLst>
        </pc:picChg>
        <pc:picChg chg="add mod">
          <ac:chgData name="Caroline Prodger" userId="e4ef2e75-b60b-401b-8ebe-291bdcf405f4" providerId="ADAL" clId="{E2713038-7C77-4716-BC37-ADDB039F6E60}" dt="2021-05-12T17:42:34.816" v="28" actId="1076"/>
          <ac:picMkLst>
            <pc:docMk/>
            <pc:sldMk cId="2047575951" sldId="356"/>
            <ac:picMk id="2054" creationId="{35C44A33-7085-4FB6-8F94-46621F7878D0}"/>
          </ac:picMkLst>
        </pc:picChg>
      </pc:sldChg>
      <pc:sldChg chg="addSp modSp mod">
        <pc:chgData name="Caroline Prodger" userId="e4ef2e75-b60b-401b-8ebe-291bdcf405f4" providerId="ADAL" clId="{E2713038-7C77-4716-BC37-ADDB039F6E60}" dt="2021-05-12T17:43:52.057" v="34" actId="1076"/>
        <pc:sldMkLst>
          <pc:docMk/>
          <pc:sldMk cId="743573166" sldId="358"/>
        </pc:sldMkLst>
        <pc:spChg chg="mod">
          <ac:chgData name="Caroline Prodger" userId="e4ef2e75-b60b-401b-8ebe-291bdcf405f4" providerId="ADAL" clId="{E2713038-7C77-4716-BC37-ADDB039F6E60}" dt="2021-05-12T17:43:42.919" v="29" actId="14100"/>
          <ac:spMkLst>
            <pc:docMk/>
            <pc:sldMk cId="743573166" sldId="358"/>
            <ac:spMk id="5" creationId="{DCBFEF3C-E4BE-5B44-A4C6-9DEC8C3C116D}"/>
          </ac:spMkLst>
        </pc:spChg>
        <pc:picChg chg="add mod">
          <ac:chgData name="Caroline Prodger" userId="e4ef2e75-b60b-401b-8ebe-291bdcf405f4" providerId="ADAL" clId="{E2713038-7C77-4716-BC37-ADDB039F6E60}" dt="2021-05-12T17:43:52.057" v="34" actId="1076"/>
          <ac:picMkLst>
            <pc:docMk/>
            <pc:sldMk cId="743573166" sldId="358"/>
            <ac:picMk id="3074" creationId="{13262E60-2809-4C0E-B733-8AB6CB8AA911}"/>
          </ac:picMkLst>
        </pc:picChg>
      </pc:sldChg>
      <pc:sldChg chg="addSp delSp modSp new mod">
        <pc:chgData name="Caroline Prodger" userId="e4ef2e75-b60b-401b-8ebe-291bdcf405f4" providerId="ADAL" clId="{E2713038-7C77-4716-BC37-ADDB039F6E60}" dt="2021-05-12T17:52:02.053" v="144" actId="1076"/>
        <pc:sldMkLst>
          <pc:docMk/>
          <pc:sldMk cId="3108478795" sldId="360"/>
        </pc:sldMkLst>
        <pc:spChg chg="mod">
          <ac:chgData name="Caroline Prodger" userId="e4ef2e75-b60b-401b-8ebe-291bdcf405f4" providerId="ADAL" clId="{E2713038-7C77-4716-BC37-ADDB039F6E60}" dt="2021-05-12T17:44:24.047" v="47" actId="20577"/>
          <ac:spMkLst>
            <pc:docMk/>
            <pc:sldMk cId="3108478795" sldId="360"/>
            <ac:spMk id="2" creationId="{54D433ED-377F-428D-80FB-BAE2C5E9EADF}"/>
          </ac:spMkLst>
        </pc:spChg>
        <pc:spChg chg="add del mod">
          <ac:chgData name="Caroline Prodger" userId="e4ef2e75-b60b-401b-8ebe-291bdcf405f4" providerId="ADAL" clId="{E2713038-7C77-4716-BC37-ADDB039F6E60}" dt="2021-05-12T17:51:51.147" v="140" actId="21"/>
          <ac:spMkLst>
            <pc:docMk/>
            <pc:sldMk cId="3108478795" sldId="360"/>
            <ac:spMk id="3" creationId="{77EC864D-D3EA-44CE-AAED-97FD2922A056}"/>
          </ac:spMkLst>
        </pc:spChg>
        <pc:spChg chg="add mod">
          <ac:chgData name="Caroline Prodger" userId="e4ef2e75-b60b-401b-8ebe-291bdcf405f4" providerId="ADAL" clId="{E2713038-7C77-4716-BC37-ADDB039F6E60}" dt="2021-05-12T17:48:05.666" v="127" actId="255"/>
          <ac:spMkLst>
            <pc:docMk/>
            <pc:sldMk cId="3108478795" sldId="360"/>
            <ac:spMk id="4" creationId="{A9400707-1B66-414D-9933-06444A7BD922}"/>
          </ac:spMkLst>
        </pc:spChg>
        <pc:spChg chg="add mod">
          <ac:chgData name="Caroline Prodger" userId="e4ef2e75-b60b-401b-8ebe-291bdcf405f4" providerId="ADAL" clId="{E2713038-7C77-4716-BC37-ADDB039F6E60}" dt="2021-05-12T17:52:02.053" v="144" actId="1076"/>
          <ac:spMkLst>
            <pc:docMk/>
            <pc:sldMk cId="3108478795" sldId="360"/>
            <ac:spMk id="9" creationId="{CAD53BF9-EFDD-4501-B70F-6EA431345F2C}"/>
          </ac:spMkLst>
        </pc:spChg>
        <pc:picChg chg="add del mod">
          <ac:chgData name="Caroline Prodger" userId="e4ef2e75-b60b-401b-8ebe-291bdcf405f4" providerId="ADAL" clId="{E2713038-7C77-4716-BC37-ADDB039F6E60}" dt="2021-05-12T17:45:13.719" v="53"/>
          <ac:picMkLst>
            <pc:docMk/>
            <pc:sldMk cId="3108478795" sldId="360"/>
            <ac:picMk id="4098" creationId="{0ED68D00-C13F-4F61-AEB3-A8959758CB18}"/>
          </ac:picMkLst>
        </pc:picChg>
        <pc:picChg chg="add mod">
          <ac:chgData name="Caroline Prodger" userId="e4ef2e75-b60b-401b-8ebe-291bdcf405f4" providerId="ADAL" clId="{E2713038-7C77-4716-BC37-ADDB039F6E60}" dt="2021-05-12T17:48:40.134" v="136" actId="14100"/>
          <ac:picMkLst>
            <pc:docMk/>
            <pc:sldMk cId="3108478795" sldId="360"/>
            <ac:picMk id="4100" creationId="{90D52691-CE55-44AE-984D-2561497E3208}"/>
          </ac:picMkLst>
        </pc:picChg>
        <pc:picChg chg="add mod">
          <ac:chgData name="Caroline Prodger" userId="e4ef2e75-b60b-401b-8ebe-291bdcf405f4" providerId="ADAL" clId="{E2713038-7C77-4716-BC37-ADDB039F6E60}" dt="2021-05-12T17:51:59.040" v="143" actId="1076"/>
          <ac:picMkLst>
            <pc:docMk/>
            <pc:sldMk cId="3108478795" sldId="360"/>
            <ac:picMk id="4102" creationId="{232DF89F-084E-47D2-A2B6-A79B425F0059}"/>
          </ac:picMkLst>
        </pc:picChg>
      </pc:sldChg>
    </pc:docChg>
  </pc:docChgLst>
  <pc:docChgLst>
    <pc:chgData name="Caroline Prodger" userId="e4ef2e75-b60b-401b-8ebe-291bdcf405f4" providerId="ADAL" clId="{2E60B37E-D8EF-451D-9111-0458D2A8341C}"/>
    <pc:docChg chg="modSld">
      <pc:chgData name="Caroline Prodger" userId="e4ef2e75-b60b-401b-8ebe-291bdcf405f4" providerId="ADAL" clId="{2E60B37E-D8EF-451D-9111-0458D2A8341C}" dt="2021-09-01T10:22:12.982" v="47" actId="1076"/>
      <pc:docMkLst>
        <pc:docMk/>
      </pc:docMkLst>
      <pc:sldChg chg="addSp delSp modSp mod">
        <pc:chgData name="Caroline Prodger" userId="e4ef2e75-b60b-401b-8ebe-291bdcf405f4" providerId="ADAL" clId="{2E60B37E-D8EF-451D-9111-0458D2A8341C}" dt="2021-09-01T10:21:30.206" v="33" actId="1076"/>
        <pc:sldMkLst>
          <pc:docMk/>
          <pc:sldMk cId="2779718798" sldId="348"/>
        </pc:sldMkLst>
        <pc:picChg chg="add mod">
          <ac:chgData name="Caroline Prodger" userId="e4ef2e75-b60b-401b-8ebe-291bdcf405f4" providerId="ADAL" clId="{2E60B37E-D8EF-451D-9111-0458D2A8341C}" dt="2021-09-01T10:21:30.206" v="33" actId="1076"/>
          <ac:picMkLst>
            <pc:docMk/>
            <pc:sldMk cId="2779718798" sldId="348"/>
            <ac:picMk id="5" creationId="{C5579DAD-4C33-4572-983B-D8CF4E2E2177}"/>
          </ac:picMkLst>
        </pc:picChg>
        <pc:picChg chg="del">
          <ac:chgData name="Caroline Prodger" userId="e4ef2e75-b60b-401b-8ebe-291bdcf405f4" providerId="ADAL" clId="{2E60B37E-D8EF-451D-9111-0458D2A8341C}" dt="2021-09-01T10:21:18.953" v="27" actId="478"/>
          <ac:picMkLst>
            <pc:docMk/>
            <pc:sldMk cId="2779718798" sldId="348"/>
            <ac:picMk id="5122" creationId="{0EB81FBE-9C28-4F49-B020-AF08C85EE9ED}"/>
          </ac:picMkLst>
        </pc:picChg>
      </pc:sldChg>
      <pc:sldChg chg="addSp delSp modSp mod">
        <pc:chgData name="Caroline Prodger" userId="e4ef2e75-b60b-401b-8ebe-291bdcf405f4" providerId="ADAL" clId="{2E60B37E-D8EF-451D-9111-0458D2A8341C}" dt="2021-09-01T10:21:12.745" v="26" actId="20577"/>
        <pc:sldMkLst>
          <pc:docMk/>
          <pc:sldMk cId="2047575951" sldId="356"/>
        </pc:sldMkLst>
        <pc:spChg chg="mod">
          <ac:chgData name="Caroline Prodger" userId="e4ef2e75-b60b-401b-8ebe-291bdcf405f4" providerId="ADAL" clId="{2E60B37E-D8EF-451D-9111-0458D2A8341C}" dt="2021-09-01T10:21:12.745" v="26" actId="20577"/>
          <ac:spMkLst>
            <pc:docMk/>
            <pc:sldMk cId="2047575951" sldId="356"/>
            <ac:spMk id="5" creationId="{DCBFEF3C-E4BE-5B44-A4C6-9DEC8C3C116D}"/>
          </ac:spMkLst>
        </pc:spChg>
        <pc:picChg chg="add mod">
          <ac:chgData name="Caroline Prodger" userId="e4ef2e75-b60b-401b-8ebe-291bdcf405f4" providerId="ADAL" clId="{2E60B37E-D8EF-451D-9111-0458D2A8341C}" dt="2021-09-01T10:20:42.161" v="2" actId="1076"/>
          <ac:picMkLst>
            <pc:docMk/>
            <pc:sldMk cId="2047575951" sldId="356"/>
            <ac:picMk id="4" creationId="{A2C7AB88-A967-427E-8839-80CE1CCF6636}"/>
          </ac:picMkLst>
        </pc:picChg>
        <pc:picChg chg="add mod">
          <ac:chgData name="Caroline Prodger" userId="e4ef2e75-b60b-401b-8ebe-291bdcf405f4" providerId="ADAL" clId="{2E60B37E-D8EF-451D-9111-0458D2A8341C}" dt="2021-09-01T10:21:03.085" v="7" actId="1076"/>
          <ac:picMkLst>
            <pc:docMk/>
            <pc:sldMk cId="2047575951" sldId="356"/>
            <ac:picMk id="7" creationId="{C526B682-6A4C-43FC-BFD7-AF15DE6BD54D}"/>
          </ac:picMkLst>
        </pc:picChg>
        <pc:picChg chg="del">
          <ac:chgData name="Caroline Prodger" userId="e4ef2e75-b60b-401b-8ebe-291bdcf405f4" providerId="ADAL" clId="{2E60B37E-D8EF-451D-9111-0458D2A8341C}" dt="2021-09-01T10:20:15.961" v="0" actId="478"/>
          <ac:picMkLst>
            <pc:docMk/>
            <pc:sldMk cId="2047575951" sldId="356"/>
            <ac:picMk id="2052" creationId="{38B73A53-D963-4510-B64D-E4A855798EC8}"/>
          </ac:picMkLst>
        </pc:picChg>
        <pc:picChg chg="del mod">
          <ac:chgData name="Caroline Prodger" userId="e4ef2e75-b60b-401b-8ebe-291bdcf405f4" providerId="ADAL" clId="{2E60B37E-D8EF-451D-9111-0458D2A8341C}" dt="2021-09-01T10:21:00.978" v="6" actId="21"/>
          <ac:picMkLst>
            <pc:docMk/>
            <pc:sldMk cId="2047575951" sldId="356"/>
            <ac:picMk id="2054" creationId="{35C44A33-7085-4FB6-8F94-46621F7878D0}"/>
          </ac:picMkLst>
        </pc:picChg>
      </pc:sldChg>
      <pc:sldChg chg="addSp delSp modSp mod">
        <pc:chgData name="Caroline Prodger" userId="e4ef2e75-b60b-401b-8ebe-291bdcf405f4" providerId="ADAL" clId="{2E60B37E-D8EF-451D-9111-0458D2A8341C}" dt="2021-09-01T10:21:43.192" v="36" actId="1076"/>
        <pc:sldMkLst>
          <pc:docMk/>
          <pc:sldMk cId="3984712146" sldId="361"/>
        </pc:sldMkLst>
        <pc:picChg chg="del">
          <ac:chgData name="Caroline Prodger" userId="e4ef2e75-b60b-401b-8ebe-291bdcf405f4" providerId="ADAL" clId="{2E60B37E-D8EF-451D-9111-0458D2A8341C}" dt="2021-09-01T10:21:35.400" v="34" actId="478"/>
          <ac:picMkLst>
            <pc:docMk/>
            <pc:sldMk cId="3984712146" sldId="361"/>
            <ac:picMk id="4" creationId="{EF3DD211-00FC-46C2-88EE-E5F18EC1FDA1}"/>
          </ac:picMkLst>
        </pc:picChg>
        <pc:picChg chg="add mod">
          <ac:chgData name="Caroline Prodger" userId="e4ef2e75-b60b-401b-8ebe-291bdcf405f4" providerId="ADAL" clId="{2E60B37E-D8EF-451D-9111-0458D2A8341C}" dt="2021-09-01T10:21:43.192" v="36" actId="1076"/>
          <ac:picMkLst>
            <pc:docMk/>
            <pc:sldMk cId="3984712146" sldId="361"/>
            <ac:picMk id="6" creationId="{4F9D8945-8E93-446A-9196-CBDCDED04EFD}"/>
          </ac:picMkLst>
        </pc:picChg>
      </pc:sldChg>
      <pc:sldChg chg="addSp delSp modSp mod">
        <pc:chgData name="Caroline Prodger" userId="e4ef2e75-b60b-401b-8ebe-291bdcf405f4" providerId="ADAL" clId="{2E60B37E-D8EF-451D-9111-0458D2A8341C}" dt="2021-09-01T10:22:12.982" v="47" actId="1076"/>
        <pc:sldMkLst>
          <pc:docMk/>
          <pc:sldMk cId="1442736054" sldId="363"/>
        </pc:sldMkLst>
        <pc:picChg chg="add mod modCrop">
          <ac:chgData name="Caroline Prodger" userId="e4ef2e75-b60b-401b-8ebe-291bdcf405f4" providerId="ADAL" clId="{2E60B37E-D8EF-451D-9111-0458D2A8341C}" dt="2021-09-01T10:22:12.982" v="47" actId="1076"/>
          <ac:picMkLst>
            <pc:docMk/>
            <pc:sldMk cId="1442736054" sldId="363"/>
            <ac:picMk id="5" creationId="{1E4AC720-D7E2-4E79-81C8-3ED9FAA62CDE}"/>
          </ac:picMkLst>
        </pc:picChg>
        <pc:picChg chg="del">
          <ac:chgData name="Caroline Prodger" userId="e4ef2e75-b60b-401b-8ebe-291bdcf405f4" providerId="ADAL" clId="{2E60B37E-D8EF-451D-9111-0458D2A8341C}" dt="2021-09-01T10:21:48.923" v="37" actId="478"/>
          <ac:picMkLst>
            <pc:docMk/>
            <pc:sldMk cId="1442736054" sldId="363"/>
            <ac:picMk id="1026" creationId="{22E59E84-268E-4262-B47D-261DD82AF8ED}"/>
          </ac:picMkLst>
        </pc:picChg>
      </pc:sldChg>
    </pc:docChg>
  </pc:docChgLst>
  <pc:docChgLst>
    <pc:chgData name="Caroline Prodger" userId="e4ef2e75-b60b-401b-8ebe-291bdcf405f4" providerId="ADAL" clId="{CEB605E8-1EC5-4028-A8B5-6FCF98AC56B2}"/>
    <pc:docChg chg="custSel addSld modSld sldOrd">
      <pc:chgData name="Caroline Prodger" userId="e4ef2e75-b60b-401b-8ebe-291bdcf405f4" providerId="ADAL" clId="{CEB605E8-1EC5-4028-A8B5-6FCF98AC56B2}" dt="2021-07-14T00:44:10.988" v="142"/>
      <pc:docMkLst>
        <pc:docMk/>
      </pc:docMkLst>
      <pc:sldChg chg="modSp mod">
        <pc:chgData name="Caroline Prodger" userId="e4ef2e75-b60b-401b-8ebe-291bdcf405f4" providerId="ADAL" clId="{CEB605E8-1EC5-4028-A8B5-6FCF98AC56B2}" dt="2021-07-14T00:40:26.667" v="0" actId="20577"/>
        <pc:sldMkLst>
          <pc:docMk/>
          <pc:sldMk cId="0" sldId="256"/>
        </pc:sldMkLst>
        <pc:spChg chg="mod">
          <ac:chgData name="Caroline Prodger" userId="e4ef2e75-b60b-401b-8ebe-291bdcf405f4" providerId="ADAL" clId="{CEB605E8-1EC5-4028-A8B5-6FCF98AC56B2}" dt="2021-07-14T00:40:26.667" v="0" actId="20577"/>
          <ac:spMkLst>
            <pc:docMk/>
            <pc:sldMk cId="0" sldId="256"/>
            <ac:spMk id="2053" creationId="{00000000-0000-0000-0000-000000000000}"/>
          </ac:spMkLst>
        </pc:spChg>
      </pc:sldChg>
      <pc:sldChg chg="ord">
        <pc:chgData name="Caroline Prodger" userId="e4ef2e75-b60b-401b-8ebe-291bdcf405f4" providerId="ADAL" clId="{CEB605E8-1EC5-4028-A8B5-6FCF98AC56B2}" dt="2021-07-14T00:44:10.988" v="142"/>
        <pc:sldMkLst>
          <pc:docMk/>
          <pc:sldMk cId="3938611416" sldId="355"/>
        </pc:sldMkLst>
      </pc:sldChg>
      <pc:sldChg chg="modSp new mod">
        <pc:chgData name="Caroline Prodger" userId="e4ef2e75-b60b-401b-8ebe-291bdcf405f4" providerId="ADAL" clId="{CEB605E8-1EC5-4028-A8B5-6FCF98AC56B2}" dt="2021-07-14T00:43:48.802" v="134" actId="20577"/>
        <pc:sldMkLst>
          <pc:docMk/>
          <pc:sldMk cId="4155580608" sldId="364"/>
        </pc:sldMkLst>
        <pc:spChg chg="mod">
          <ac:chgData name="Caroline Prodger" userId="e4ef2e75-b60b-401b-8ebe-291bdcf405f4" providerId="ADAL" clId="{CEB605E8-1EC5-4028-A8B5-6FCF98AC56B2}" dt="2021-07-14T00:43:48.802" v="134" actId="20577"/>
          <ac:spMkLst>
            <pc:docMk/>
            <pc:sldMk cId="4155580608" sldId="364"/>
            <ac:spMk id="2" creationId="{A64E7FAF-E512-4C3B-9D4A-BC977EB7318F}"/>
          </ac:spMkLst>
        </pc:spChg>
        <pc:spChg chg="mod">
          <ac:chgData name="Caroline Prodger" userId="e4ef2e75-b60b-401b-8ebe-291bdcf405f4" providerId="ADAL" clId="{CEB605E8-1EC5-4028-A8B5-6FCF98AC56B2}" dt="2021-07-14T00:42:41.217" v="83" actId="313"/>
          <ac:spMkLst>
            <pc:docMk/>
            <pc:sldMk cId="4155580608" sldId="364"/>
            <ac:spMk id="3" creationId="{A8E2DD2B-4D13-406F-AA86-D96F2269F5B3}"/>
          </ac:spMkLst>
        </pc:spChg>
      </pc:sldChg>
    </pc:docChg>
  </pc:docChgLst>
  <pc:docChgLst>
    <pc:chgData name="Caroline Prodger" userId="e4ef2e75-b60b-401b-8ebe-291bdcf405f4" providerId="ADAL" clId="{8286E054-D826-4F4B-91EC-A55DA959B19D}"/>
    <pc:docChg chg="custSel addSld delSld modSld">
      <pc:chgData name="Caroline Prodger" userId="e4ef2e75-b60b-401b-8ebe-291bdcf405f4" providerId="ADAL" clId="{8286E054-D826-4F4B-91EC-A55DA959B19D}" dt="2021-03-25T12:42:11.622" v="223"/>
      <pc:docMkLst>
        <pc:docMk/>
      </pc:docMkLst>
      <pc:sldChg chg="modSp mod addCm modCm">
        <pc:chgData name="Caroline Prodger" userId="e4ef2e75-b60b-401b-8ebe-291bdcf405f4" providerId="ADAL" clId="{8286E054-D826-4F4B-91EC-A55DA959B19D}" dt="2021-03-25T12:42:11.622" v="223"/>
        <pc:sldMkLst>
          <pc:docMk/>
          <pc:sldMk cId="0" sldId="256"/>
        </pc:sldMkLst>
        <pc:spChg chg="mod">
          <ac:chgData name="Caroline Prodger" userId="e4ef2e75-b60b-401b-8ebe-291bdcf405f4" providerId="ADAL" clId="{8286E054-D826-4F4B-91EC-A55DA959B19D}" dt="2021-03-25T12:37:18.063" v="9" actId="20577"/>
          <ac:spMkLst>
            <pc:docMk/>
            <pc:sldMk cId="0" sldId="256"/>
            <ac:spMk id="2053" creationId="{00000000-0000-0000-0000-000000000000}"/>
          </ac:spMkLst>
        </pc:spChg>
      </pc:sldChg>
      <pc:sldChg chg="delSp modSp mod">
        <pc:chgData name="Caroline Prodger" userId="e4ef2e75-b60b-401b-8ebe-291bdcf405f4" providerId="ADAL" clId="{8286E054-D826-4F4B-91EC-A55DA959B19D}" dt="2021-03-25T12:39:20.545" v="122" actId="21"/>
        <pc:sldMkLst>
          <pc:docMk/>
          <pc:sldMk cId="0" sldId="331"/>
        </pc:sldMkLst>
        <pc:spChg chg="mod">
          <ac:chgData name="Caroline Prodger" userId="e4ef2e75-b60b-401b-8ebe-291bdcf405f4" providerId="ADAL" clId="{8286E054-D826-4F4B-91EC-A55DA959B19D}" dt="2021-03-25T12:39:13.484" v="121" actId="20577"/>
          <ac:spMkLst>
            <pc:docMk/>
            <pc:sldMk cId="0" sldId="331"/>
            <ac:spMk id="2" creationId="{00000000-0000-0000-0000-000000000000}"/>
          </ac:spMkLst>
        </pc:spChg>
        <pc:spChg chg="mod">
          <ac:chgData name="Caroline Prodger" userId="e4ef2e75-b60b-401b-8ebe-291bdcf405f4" providerId="ADAL" clId="{8286E054-D826-4F4B-91EC-A55DA959B19D}" dt="2021-03-25T12:39:20.545" v="122" actId="21"/>
          <ac:spMkLst>
            <pc:docMk/>
            <pc:sldMk cId="0" sldId="331"/>
            <ac:spMk id="5" creationId="{1DC68696-6FE6-5041-B1A2-0717CB7894C7}"/>
          </ac:spMkLst>
        </pc:spChg>
        <pc:picChg chg="del">
          <ac:chgData name="Caroline Prodger" userId="e4ef2e75-b60b-401b-8ebe-291bdcf405f4" providerId="ADAL" clId="{8286E054-D826-4F4B-91EC-A55DA959B19D}" dt="2021-03-25T12:39:00.028" v="100" actId="478"/>
          <ac:picMkLst>
            <pc:docMk/>
            <pc:sldMk cId="0" sldId="331"/>
            <ac:picMk id="2050" creationId="{0F3401B0-0D77-3244-B9A7-1A3E0612A716}"/>
          </ac:picMkLst>
        </pc:picChg>
      </pc:sldChg>
      <pc:sldChg chg="del">
        <pc:chgData name="Caroline Prodger" userId="e4ef2e75-b60b-401b-8ebe-291bdcf405f4" providerId="ADAL" clId="{8286E054-D826-4F4B-91EC-A55DA959B19D}" dt="2021-03-25T12:37:21.719" v="10" actId="2696"/>
        <pc:sldMkLst>
          <pc:docMk/>
          <pc:sldMk cId="611168073" sldId="343"/>
        </pc:sldMkLst>
      </pc:sldChg>
      <pc:sldChg chg="add del">
        <pc:chgData name="Caroline Prodger" userId="e4ef2e75-b60b-401b-8ebe-291bdcf405f4" providerId="ADAL" clId="{8286E054-D826-4F4B-91EC-A55DA959B19D}" dt="2021-03-25T12:37:30.610" v="13" actId="2696"/>
        <pc:sldMkLst>
          <pc:docMk/>
          <pc:sldMk cId="843069460" sldId="343"/>
        </pc:sldMkLst>
      </pc:sldChg>
      <pc:sldChg chg="delSp modSp mod">
        <pc:chgData name="Caroline Prodger" userId="e4ef2e75-b60b-401b-8ebe-291bdcf405f4" providerId="ADAL" clId="{8286E054-D826-4F4B-91EC-A55DA959B19D}" dt="2021-03-25T12:39:59.498" v="146" actId="21"/>
        <pc:sldMkLst>
          <pc:docMk/>
          <pc:sldMk cId="2040964856" sldId="345"/>
        </pc:sldMkLst>
        <pc:spChg chg="mod">
          <ac:chgData name="Caroline Prodger" userId="e4ef2e75-b60b-401b-8ebe-291bdcf405f4" providerId="ADAL" clId="{8286E054-D826-4F4B-91EC-A55DA959B19D}" dt="2021-03-25T12:39:49.900" v="144" actId="20577"/>
          <ac:spMkLst>
            <pc:docMk/>
            <pc:sldMk cId="2040964856" sldId="345"/>
            <ac:spMk id="2" creationId="{00000000-0000-0000-0000-000000000000}"/>
          </ac:spMkLst>
        </pc:spChg>
        <pc:spChg chg="mod">
          <ac:chgData name="Caroline Prodger" userId="e4ef2e75-b60b-401b-8ebe-291bdcf405f4" providerId="ADAL" clId="{8286E054-D826-4F4B-91EC-A55DA959B19D}" dt="2021-03-25T12:39:59.498" v="146" actId="21"/>
          <ac:spMkLst>
            <pc:docMk/>
            <pc:sldMk cId="2040964856" sldId="345"/>
            <ac:spMk id="3" creationId="{00000000-0000-0000-0000-000000000000}"/>
          </ac:spMkLst>
        </pc:spChg>
        <pc:picChg chg="del">
          <ac:chgData name="Caroline Prodger" userId="e4ef2e75-b60b-401b-8ebe-291bdcf405f4" providerId="ADAL" clId="{8286E054-D826-4F4B-91EC-A55DA959B19D}" dt="2021-03-25T12:39:43.115" v="135" actId="478"/>
          <ac:picMkLst>
            <pc:docMk/>
            <pc:sldMk cId="2040964856" sldId="345"/>
            <ac:picMk id="3074" creationId="{3B35E5FD-6AE6-0D46-A624-9F4D8AE3038D}"/>
          </ac:picMkLst>
        </pc:picChg>
      </pc:sldChg>
      <pc:sldChg chg="delSp modSp mod modNotesTx">
        <pc:chgData name="Caroline Prodger" userId="e4ef2e75-b60b-401b-8ebe-291bdcf405f4" providerId="ADAL" clId="{8286E054-D826-4F4B-91EC-A55DA959B19D}" dt="2021-03-25T12:41:40.011" v="221" actId="20577"/>
        <pc:sldMkLst>
          <pc:docMk/>
          <pc:sldMk cId="858301066" sldId="346"/>
        </pc:sldMkLst>
        <pc:spChg chg="mod">
          <ac:chgData name="Caroline Prodger" userId="e4ef2e75-b60b-401b-8ebe-291bdcf405f4" providerId="ADAL" clId="{8286E054-D826-4F4B-91EC-A55DA959B19D}" dt="2021-03-25T12:37:50.744" v="15"/>
          <ac:spMkLst>
            <pc:docMk/>
            <pc:sldMk cId="858301066" sldId="346"/>
            <ac:spMk id="3" creationId="{68581819-AC6B-E947-9100-FC567A48798C}"/>
          </ac:spMkLst>
        </pc:spChg>
        <pc:spChg chg="mod">
          <ac:chgData name="Caroline Prodger" userId="e4ef2e75-b60b-401b-8ebe-291bdcf405f4" providerId="ADAL" clId="{8286E054-D826-4F4B-91EC-A55DA959B19D}" dt="2021-03-25T12:41:40.011" v="221" actId="20577"/>
          <ac:spMkLst>
            <pc:docMk/>
            <pc:sldMk cId="858301066" sldId="346"/>
            <ac:spMk id="5" creationId="{DCBFEF3C-E4BE-5B44-A4C6-9DEC8C3C116D}"/>
          </ac:spMkLst>
        </pc:spChg>
        <pc:picChg chg="del">
          <ac:chgData name="Caroline Prodger" userId="e4ef2e75-b60b-401b-8ebe-291bdcf405f4" providerId="ADAL" clId="{8286E054-D826-4F4B-91EC-A55DA959B19D}" dt="2021-03-25T12:37:23.668" v="11" actId="478"/>
          <ac:picMkLst>
            <pc:docMk/>
            <pc:sldMk cId="858301066" sldId="346"/>
            <ac:picMk id="1026" creationId="{EBA802C3-26F0-B349-8D2B-3448F6A9E7F5}"/>
          </ac:picMkLst>
        </pc:picChg>
      </pc:sldChg>
      <pc:sldChg chg="delSp modSp mod modAnim">
        <pc:chgData name="Caroline Prodger" userId="e4ef2e75-b60b-401b-8ebe-291bdcf405f4" providerId="ADAL" clId="{8286E054-D826-4F4B-91EC-A55DA959B19D}" dt="2021-03-25T12:40:36.332" v="187" actId="20577"/>
        <pc:sldMkLst>
          <pc:docMk/>
          <pc:sldMk cId="2779718798" sldId="348"/>
        </pc:sldMkLst>
        <pc:spChg chg="mod">
          <ac:chgData name="Caroline Prodger" userId="e4ef2e75-b60b-401b-8ebe-291bdcf405f4" providerId="ADAL" clId="{8286E054-D826-4F4B-91EC-A55DA959B19D}" dt="2021-03-25T12:40:36.332" v="187" actId="20577"/>
          <ac:spMkLst>
            <pc:docMk/>
            <pc:sldMk cId="2779718798" sldId="348"/>
            <ac:spMk id="2" creationId="{00000000-0000-0000-0000-000000000000}"/>
          </ac:spMkLst>
        </pc:spChg>
        <pc:spChg chg="mod">
          <ac:chgData name="Caroline Prodger" userId="e4ef2e75-b60b-401b-8ebe-291bdcf405f4" providerId="ADAL" clId="{8286E054-D826-4F4B-91EC-A55DA959B19D}" dt="2021-03-25T12:40:22.060" v="155" actId="20577"/>
          <ac:spMkLst>
            <pc:docMk/>
            <pc:sldMk cId="2779718798" sldId="348"/>
            <ac:spMk id="3" creationId="{00000000-0000-0000-0000-000000000000}"/>
          </ac:spMkLst>
        </pc:spChg>
        <pc:spChg chg="del">
          <ac:chgData name="Caroline Prodger" userId="e4ef2e75-b60b-401b-8ebe-291bdcf405f4" providerId="ADAL" clId="{8286E054-D826-4F4B-91EC-A55DA959B19D}" dt="2021-03-25T12:40:08.144" v="148" actId="478"/>
          <ac:spMkLst>
            <pc:docMk/>
            <pc:sldMk cId="2779718798" sldId="348"/>
            <ac:spMk id="4" creationId="{859384D8-4B7A-8442-BF50-3DE7214938EC}"/>
          </ac:spMkLst>
        </pc:spChg>
        <pc:spChg chg="del">
          <ac:chgData name="Caroline Prodger" userId="e4ef2e75-b60b-401b-8ebe-291bdcf405f4" providerId="ADAL" clId="{8286E054-D826-4F4B-91EC-A55DA959B19D}" dt="2021-03-25T12:40:09.087" v="149" actId="478"/>
          <ac:spMkLst>
            <pc:docMk/>
            <pc:sldMk cId="2779718798" sldId="348"/>
            <ac:spMk id="9" creationId="{DFCF9DE5-C552-1841-9B75-F5878A201294}"/>
          </ac:spMkLst>
        </pc:spChg>
        <pc:spChg chg="del mod">
          <ac:chgData name="Caroline Prodger" userId="e4ef2e75-b60b-401b-8ebe-291bdcf405f4" providerId="ADAL" clId="{8286E054-D826-4F4B-91EC-A55DA959B19D}" dt="2021-03-25T12:40:14.427" v="153" actId="478"/>
          <ac:spMkLst>
            <pc:docMk/>
            <pc:sldMk cId="2779718798" sldId="348"/>
            <ac:spMk id="10" creationId="{93E633EB-4327-D847-ABD5-3083416D791B}"/>
          </ac:spMkLst>
        </pc:spChg>
        <pc:cxnChg chg="del">
          <ac:chgData name="Caroline Prodger" userId="e4ef2e75-b60b-401b-8ebe-291bdcf405f4" providerId="ADAL" clId="{8286E054-D826-4F4B-91EC-A55DA959B19D}" dt="2021-03-25T12:40:10.188" v="150" actId="478"/>
          <ac:cxnSpMkLst>
            <pc:docMk/>
            <pc:sldMk cId="2779718798" sldId="348"/>
            <ac:cxnSpMk id="6" creationId="{5DB5EDA4-62F6-5C45-BABF-62B5B53FE5F0}"/>
          </ac:cxnSpMkLst>
        </pc:cxnChg>
        <pc:cxnChg chg="del">
          <ac:chgData name="Caroline Prodger" userId="e4ef2e75-b60b-401b-8ebe-291bdcf405f4" providerId="ADAL" clId="{8286E054-D826-4F4B-91EC-A55DA959B19D}" dt="2021-03-25T12:40:11.932" v="152" actId="478"/>
          <ac:cxnSpMkLst>
            <pc:docMk/>
            <pc:sldMk cId="2779718798" sldId="348"/>
            <ac:cxnSpMk id="8" creationId="{C15BD76E-1AF5-D34F-A44D-A34ED22EFC1C}"/>
          </ac:cxnSpMkLst>
        </pc:cxnChg>
      </pc:sldChg>
      <pc:sldChg chg="modSp mod">
        <pc:chgData name="Caroline Prodger" userId="e4ef2e75-b60b-401b-8ebe-291bdcf405f4" providerId="ADAL" clId="{8286E054-D826-4F4B-91EC-A55DA959B19D}" dt="2021-03-25T12:38:56.345" v="99" actId="21"/>
        <pc:sldMkLst>
          <pc:docMk/>
          <pc:sldMk cId="2899875157" sldId="353"/>
        </pc:sldMkLst>
        <pc:spChg chg="mod">
          <ac:chgData name="Caroline Prodger" userId="e4ef2e75-b60b-401b-8ebe-291bdcf405f4" providerId="ADAL" clId="{8286E054-D826-4F4B-91EC-A55DA959B19D}" dt="2021-03-25T12:38:46.015" v="98" actId="20577"/>
          <ac:spMkLst>
            <pc:docMk/>
            <pc:sldMk cId="2899875157" sldId="353"/>
            <ac:spMk id="3" creationId="{68581819-AC6B-E947-9100-FC567A48798C}"/>
          </ac:spMkLst>
        </pc:spChg>
        <pc:spChg chg="mod">
          <ac:chgData name="Caroline Prodger" userId="e4ef2e75-b60b-401b-8ebe-291bdcf405f4" providerId="ADAL" clId="{8286E054-D826-4F4B-91EC-A55DA959B19D}" dt="2021-03-25T12:38:56.345" v="99" actId="21"/>
          <ac:spMkLst>
            <pc:docMk/>
            <pc:sldMk cId="2899875157" sldId="353"/>
            <ac:spMk id="4" creationId="{2FA6746E-AC2B-AC4C-8030-8D04FFDAECEA}"/>
          </ac:spMkLst>
        </pc:spChg>
      </pc:sldChg>
      <pc:sldChg chg="modSp mod">
        <pc:chgData name="Caroline Prodger" userId="e4ef2e75-b60b-401b-8ebe-291bdcf405f4" providerId="ADAL" clId="{8286E054-D826-4F4B-91EC-A55DA959B19D}" dt="2021-03-25T12:39:37.833" v="134" actId="21"/>
        <pc:sldMkLst>
          <pc:docMk/>
          <pc:sldMk cId="1710732528" sldId="354"/>
        </pc:sldMkLst>
        <pc:spChg chg="mod">
          <ac:chgData name="Caroline Prodger" userId="e4ef2e75-b60b-401b-8ebe-291bdcf405f4" providerId="ADAL" clId="{8286E054-D826-4F4B-91EC-A55DA959B19D}" dt="2021-03-25T12:39:30.267" v="133" actId="20577"/>
          <ac:spMkLst>
            <pc:docMk/>
            <pc:sldMk cId="1710732528" sldId="354"/>
            <ac:spMk id="2" creationId="{00000000-0000-0000-0000-000000000000}"/>
          </ac:spMkLst>
        </pc:spChg>
        <pc:spChg chg="mod">
          <ac:chgData name="Caroline Prodger" userId="e4ef2e75-b60b-401b-8ebe-291bdcf405f4" providerId="ADAL" clId="{8286E054-D826-4F4B-91EC-A55DA959B19D}" dt="2021-03-25T12:39:37.833" v="134" actId="21"/>
          <ac:spMkLst>
            <pc:docMk/>
            <pc:sldMk cId="1710732528" sldId="354"/>
            <ac:spMk id="3" creationId="{00000000-0000-0000-0000-000000000000}"/>
          </ac:spMkLst>
        </pc:spChg>
      </pc:sldChg>
      <pc:sldChg chg="del">
        <pc:chgData name="Caroline Prodger" userId="e4ef2e75-b60b-401b-8ebe-291bdcf405f4" providerId="ADAL" clId="{8286E054-D826-4F4B-91EC-A55DA959B19D}" dt="2021-03-25T12:40:42.747" v="188" actId="2696"/>
        <pc:sldMkLst>
          <pc:docMk/>
          <pc:sldMk cId="4090163740" sldId="355"/>
        </pc:sldMkLst>
      </pc:sldChg>
      <pc:sldChg chg="del">
        <pc:chgData name="Caroline Prodger" userId="e4ef2e75-b60b-401b-8ebe-291bdcf405f4" providerId="ADAL" clId="{8286E054-D826-4F4B-91EC-A55DA959B19D}" dt="2021-03-25T12:40:45.100" v="189" actId="2696"/>
        <pc:sldMkLst>
          <pc:docMk/>
          <pc:sldMk cId="121565530" sldId="356"/>
        </pc:sldMkLst>
      </pc:sldChg>
      <pc:sldChg chg="del">
        <pc:chgData name="Caroline Prodger" userId="e4ef2e75-b60b-401b-8ebe-291bdcf405f4" providerId="ADAL" clId="{8286E054-D826-4F4B-91EC-A55DA959B19D}" dt="2021-03-25T12:40:46.905" v="190" actId="2696"/>
        <pc:sldMkLst>
          <pc:docMk/>
          <pc:sldMk cId="535053243" sldId="357"/>
        </pc:sldMkLst>
      </pc:sldChg>
    </pc:docChg>
  </pc:docChgLst>
  <pc:docChgLst>
    <pc:chgData name="Caroline Prodger" userId="e4ef2e75-b60b-401b-8ebe-291bdcf405f4" providerId="ADAL" clId="{3C2AC7E8-180E-430F-8E35-E37C9BAECCE4}"/>
    <pc:docChg chg="undo custSel addSld delSld modSld">
      <pc:chgData name="Caroline Prodger" userId="e4ef2e75-b60b-401b-8ebe-291bdcf405f4" providerId="ADAL" clId="{3C2AC7E8-180E-430F-8E35-E37C9BAECCE4}" dt="2021-07-01T10:08:37.323" v="2035" actId="20577"/>
      <pc:docMkLst>
        <pc:docMk/>
      </pc:docMkLst>
      <pc:sldChg chg="modNotesTx">
        <pc:chgData name="Caroline Prodger" userId="e4ef2e75-b60b-401b-8ebe-291bdcf405f4" providerId="ADAL" clId="{3C2AC7E8-180E-430F-8E35-E37C9BAECCE4}" dt="2021-07-01T10:08:37.323" v="2035" actId="20577"/>
        <pc:sldMkLst>
          <pc:docMk/>
          <pc:sldMk cId="0" sldId="331"/>
        </pc:sldMkLst>
      </pc:sldChg>
      <pc:sldChg chg="addSp delSp modSp mod">
        <pc:chgData name="Caroline Prodger" userId="e4ef2e75-b60b-401b-8ebe-291bdcf405f4" providerId="ADAL" clId="{3C2AC7E8-180E-430F-8E35-E37C9BAECCE4}" dt="2021-06-30T18:06:30.338" v="6" actId="1076"/>
        <pc:sldMkLst>
          <pc:docMk/>
          <pc:sldMk cId="858301066" sldId="346"/>
        </pc:sldMkLst>
        <pc:picChg chg="add mod">
          <ac:chgData name="Caroline Prodger" userId="e4ef2e75-b60b-401b-8ebe-291bdcf405f4" providerId="ADAL" clId="{3C2AC7E8-180E-430F-8E35-E37C9BAECCE4}" dt="2021-06-30T18:06:30.338" v="6" actId="1076"/>
          <ac:picMkLst>
            <pc:docMk/>
            <pc:sldMk cId="858301066" sldId="346"/>
            <ac:picMk id="4" creationId="{65684D8D-1F93-493B-A04B-4BEE041AA121}"/>
          </ac:picMkLst>
        </pc:picChg>
        <pc:picChg chg="del">
          <ac:chgData name="Caroline Prodger" userId="e4ef2e75-b60b-401b-8ebe-291bdcf405f4" providerId="ADAL" clId="{3C2AC7E8-180E-430F-8E35-E37C9BAECCE4}" dt="2021-06-30T15:09:19.887" v="0" actId="478"/>
          <ac:picMkLst>
            <pc:docMk/>
            <pc:sldMk cId="858301066" sldId="346"/>
            <ac:picMk id="1028" creationId="{D96B9CBC-0B8C-4553-B89F-41E36ABF54B4}"/>
          </ac:picMkLst>
        </pc:picChg>
      </pc:sldChg>
      <pc:sldChg chg="modSp mod">
        <pc:chgData name="Caroline Prodger" userId="e4ef2e75-b60b-401b-8ebe-291bdcf405f4" providerId="ADAL" clId="{3C2AC7E8-180E-430F-8E35-E37C9BAECCE4}" dt="2021-07-01T10:07:24.149" v="2029" actId="20577"/>
        <pc:sldMkLst>
          <pc:docMk/>
          <pc:sldMk cId="2899875157" sldId="353"/>
        </pc:sldMkLst>
        <pc:spChg chg="mod">
          <ac:chgData name="Caroline Prodger" userId="e4ef2e75-b60b-401b-8ebe-291bdcf405f4" providerId="ADAL" clId="{3C2AC7E8-180E-430F-8E35-E37C9BAECCE4}" dt="2021-07-01T10:07:16.257" v="2028" actId="20578"/>
          <ac:spMkLst>
            <pc:docMk/>
            <pc:sldMk cId="2899875157" sldId="353"/>
            <ac:spMk id="3" creationId="{68581819-AC6B-E947-9100-FC567A48798C}"/>
          </ac:spMkLst>
        </pc:spChg>
        <pc:spChg chg="mod">
          <ac:chgData name="Caroline Prodger" userId="e4ef2e75-b60b-401b-8ebe-291bdcf405f4" providerId="ADAL" clId="{3C2AC7E8-180E-430F-8E35-E37C9BAECCE4}" dt="2021-07-01T10:07:24.149" v="2029" actId="20577"/>
          <ac:spMkLst>
            <pc:docMk/>
            <pc:sldMk cId="2899875157" sldId="353"/>
            <ac:spMk id="4" creationId="{2FA6746E-AC2B-AC4C-8030-8D04FFDAECEA}"/>
          </ac:spMkLst>
        </pc:spChg>
      </pc:sldChg>
      <pc:sldChg chg="modSp mod">
        <pc:chgData name="Caroline Prodger" userId="e4ef2e75-b60b-401b-8ebe-291bdcf405f4" providerId="ADAL" clId="{3C2AC7E8-180E-430F-8E35-E37C9BAECCE4}" dt="2021-07-01T09:58:13.500" v="1650" actId="20577"/>
        <pc:sldMkLst>
          <pc:docMk/>
          <pc:sldMk cId="3938611416" sldId="355"/>
        </pc:sldMkLst>
        <pc:spChg chg="mod">
          <ac:chgData name="Caroline Prodger" userId="e4ef2e75-b60b-401b-8ebe-291bdcf405f4" providerId="ADAL" clId="{3C2AC7E8-180E-430F-8E35-E37C9BAECCE4}" dt="2021-07-01T09:58:13.500" v="1650" actId="20577"/>
          <ac:spMkLst>
            <pc:docMk/>
            <pc:sldMk cId="3938611416" sldId="355"/>
            <ac:spMk id="3" creationId="{68581819-AC6B-E947-9100-FC567A48798C}"/>
          </ac:spMkLst>
        </pc:spChg>
        <pc:spChg chg="mod">
          <ac:chgData name="Caroline Prodger" userId="e4ef2e75-b60b-401b-8ebe-291bdcf405f4" providerId="ADAL" clId="{3C2AC7E8-180E-430F-8E35-E37C9BAECCE4}" dt="2021-07-01T09:58:09.023" v="1648" actId="21"/>
          <ac:spMkLst>
            <pc:docMk/>
            <pc:sldMk cId="3938611416" sldId="355"/>
            <ac:spMk id="5" creationId="{DCBFEF3C-E4BE-5B44-A4C6-9DEC8C3C116D}"/>
          </ac:spMkLst>
        </pc:spChg>
      </pc:sldChg>
      <pc:sldChg chg="modSp mod">
        <pc:chgData name="Caroline Prodger" userId="e4ef2e75-b60b-401b-8ebe-291bdcf405f4" providerId="ADAL" clId="{3C2AC7E8-180E-430F-8E35-E37C9BAECCE4}" dt="2021-07-01T10:06:25.220" v="2026" actId="20577"/>
        <pc:sldMkLst>
          <pc:docMk/>
          <pc:sldMk cId="2047575951" sldId="356"/>
        </pc:sldMkLst>
        <pc:spChg chg="mod">
          <ac:chgData name="Caroline Prodger" userId="e4ef2e75-b60b-401b-8ebe-291bdcf405f4" providerId="ADAL" clId="{3C2AC7E8-180E-430F-8E35-E37C9BAECCE4}" dt="2021-07-01T10:06:20.727" v="2024"/>
          <ac:spMkLst>
            <pc:docMk/>
            <pc:sldMk cId="2047575951" sldId="356"/>
            <ac:spMk id="3" creationId="{68581819-AC6B-E947-9100-FC567A48798C}"/>
          </ac:spMkLst>
        </pc:spChg>
        <pc:spChg chg="mod">
          <ac:chgData name="Caroline Prodger" userId="e4ef2e75-b60b-401b-8ebe-291bdcf405f4" providerId="ADAL" clId="{3C2AC7E8-180E-430F-8E35-E37C9BAECCE4}" dt="2021-07-01T10:06:25.220" v="2026" actId="20577"/>
          <ac:spMkLst>
            <pc:docMk/>
            <pc:sldMk cId="2047575951" sldId="356"/>
            <ac:spMk id="5" creationId="{DCBFEF3C-E4BE-5B44-A4C6-9DEC8C3C116D}"/>
          </ac:spMkLst>
        </pc:spChg>
      </pc:sldChg>
      <pc:sldChg chg="modSp mod">
        <pc:chgData name="Caroline Prodger" userId="e4ef2e75-b60b-401b-8ebe-291bdcf405f4" providerId="ADAL" clId="{3C2AC7E8-180E-430F-8E35-E37C9BAECCE4}" dt="2021-07-01T10:06:09.605" v="2022" actId="1076"/>
        <pc:sldMkLst>
          <pc:docMk/>
          <pc:sldMk cId="3265315959" sldId="357"/>
        </pc:sldMkLst>
        <pc:spChg chg="mod">
          <ac:chgData name="Caroline Prodger" userId="e4ef2e75-b60b-401b-8ebe-291bdcf405f4" providerId="ADAL" clId="{3C2AC7E8-180E-430F-8E35-E37C9BAECCE4}" dt="2021-07-01T09:58:26.717" v="1653"/>
          <ac:spMkLst>
            <pc:docMk/>
            <pc:sldMk cId="3265315959" sldId="357"/>
            <ac:spMk id="3" creationId="{68581819-AC6B-E947-9100-FC567A48798C}"/>
          </ac:spMkLst>
        </pc:spChg>
        <pc:spChg chg="mod">
          <ac:chgData name="Caroline Prodger" userId="e4ef2e75-b60b-401b-8ebe-291bdcf405f4" providerId="ADAL" clId="{3C2AC7E8-180E-430F-8E35-E37C9BAECCE4}" dt="2021-07-01T10:06:09.605" v="2022" actId="1076"/>
          <ac:spMkLst>
            <pc:docMk/>
            <pc:sldMk cId="3265315959" sldId="357"/>
            <ac:spMk id="5" creationId="{DCBFEF3C-E4BE-5B44-A4C6-9DEC8C3C116D}"/>
          </ac:spMkLst>
        </pc:spChg>
        <pc:picChg chg="mod">
          <ac:chgData name="Caroline Prodger" userId="e4ef2e75-b60b-401b-8ebe-291bdcf405f4" providerId="ADAL" clId="{3C2AC7E8-180E-430F-8E35-E37C9BAECCE4}" dt="2021-07-01T10:06:05.914" v="2021" actId="1076"/>
          <ac:picMkLst>
            <pc:docMk/>
            <pc:sldMk cId="3265315959" sldId="357"/>
            <ac:picMk id="1028" creationId="{097FDDF2-D138-A34B-B28E-10CDB653A7AC}"/>
          </ac:picMkLst>
        </pc:picChg>
      </pc:sldChg>
      <pc:sldChg chg="addSp delSp modSp mod">
        <pc:chgData name="Caroline Prodger" userId="e4ef2e75-b60b-401b-8ebe-291bdcf405f4" providerId="ADAL" clId="{3C2AC7E8-180E-430F-8E35-E37C9BAECCE4}" dt="2021-06-30T18:21:08.178" v="541" actId="313"/>
        <pc:sldMkLst>
          <pc:docMk/>
          <pc:sldMk cId="743573166" sldId="358"/>
        </pc:sldMkLst>
        <pc:spChg chg="mod">
          <ac:chgData name="Caroline Prodger" userId="e4ef2e75-b60b-401b-8ebe-291bdcf405f4" providerId="ADAL" clId="{3C2AC7E8-180E-430F-8E35-E37C9BAECCE4}" dt="2021-06-30T18:20:10.483" v="523" actId="20577"/>
          <ac:spMkLst>
            <pc:docMk/>
            <pc:sldMk cId="743573166" sldId="358"/>
            <ac:spMk id="3" creationId="{68581819-AC6B-E947-9100-FC567A48798C}"/>
          </ac:spMkLst>
        </pc:spChg>
        <pc:spChg chg="mod">
          <ac:chgData name="Caroline Prodger" userId="e4ef2e75-b60b-401b-8ebe-291bdcf405f4" providerId="ADAL" clId="{3C2AC7E8-180E-430F-8E35-E37C9BAECCE4}" dt="2021-06-30T18:21:08.178" v="541" actId="313"/>
          <ac:spMkLst>
            <pc:docMk/>
            <pc:sldMk cId="743573166" sldId="358"/>
            <ac:spMk id="5" creationId="{DCBFEF3C-E4BE-5B44-A4C6-9DEC8C3C116D}"/>
          </ac:spMkLst>
        </pc:spChg>
        <pc:spChg chg="add mod">
          <ac:chgData name="Caroline Prodger" userId="e4ef2e75-b60b-401b-8ebe-291bdcf405f4" providerId="ADAL" clId="{3C2AC7E8-180E-430F-8E35-E37C9BAECCE4}" dt="2021-06-30T18:20:41.171" v="534" actId="1076"/>
          <ac:spMkLst>
            <pc:docMk/>
            <pc:sldMk cId="743573166" sldId="358"/>
            <ac:spMk id="8" creationId="{9A4E327E-D8AC-4E04-86AF-ED237261E936}"/>
          </ac:spMkLst>
        </pc:spChg>
        <pc:picChg chg="add mod">
          <ac:chgData name="Caroline Prodger" userId="e4ef2e75-b60b-401b-8ebe-291bdcf405f4" providerId="ADAL" clId="{3C2AC7E8-180E-430F-8E35-E37C9BAECCE4}" dt="2021-06-30T18:20:51.443" v="540" actId="14100"/>
          <ac:picMkLst>
            <pc:docMk/>
            <pc:sldMk cId="743573166" sldId="358"/>
            <ac:picMk id="4" creationId="{1901B96D-8566-43D6-968C-9B8CF8E4EFD7}"/>
          </ac:picMkLst>
        </pc:picChg>
        <pc:picChg chg="del">
          <ac:chgData name="Caroline Prodger" userId="e4ef2e75-b60b-401b-8ebe-291bdcf405f4" providerId="ADAL" clId="{3C2AC7E8-180E-430F-8E35-E37C9BAECCE4}" dt="2021-06-30T18:08:12.632" v="50" actId="21"/>
          <ac:picMkLst>
            <pc:docMk/>
            <pc:sldMk cId="743573166" sldId="358"/>
            <ac:picMk id="3074" creationId="{13262E60-2809-4C0E-B733-8AB6CB8AA911}"/>
          </ac:picMkLst>
        </pc:picChg>
      </pc:sldChg>
      <pc:sldChg chg="modSp mod">
        <pc:chgData name="Caroline Prodger" userId="e4ef2e75-b60b-401b-8ebe-291bdcf405f4" providerId="ADAL" clId="{3C2AC7E8-180E-430F-8E35-E37C9BAECCE4}" dt="2021-07-01T08:45:31.609" v="1000" actId="20577"/>
        <pc:sldMkLst>
          <pc:docMk/>
          <pc:sldMk cId="2970431277" sldId="359"/>
        </pc:sldMkLst>
        <pc:spChg chg="mod">
          <ac:chgData name="Caroline Prodger" userId="e4ef2e75-b60b-401b-8ebe-291bdcf405f4" providerId="ADAL" clId="{3C2AC7E8-180E-430F-8E35-E37C9BAECCE4}" dt="2021-06-30T18:34:19.410" v="995" actId="20577"/>
          <ac:spMkLst>
            <pc:docMk/>
            <pc:sldMk cId="2970431277" sldId="359"/>
            <ac:spMk id="3" creationId="{68581819-AC6B-E947-9100-FC567A48798C}"/>
          </ac:spMkLst>
        </pc:spChg>
        <pc:spChg chg="mod">
          <ac:chgData name="Caroline Prodger" userId="e4ef2e75-b60b-401b-8ebe-291bdcf405f4" providerId="ADAL" clId="{3C2AC7E8-180E-430F-8E35-E37C9BAECCE4}" dt="2021-07-01T08:45:31.609" v="1000" actId="20577"/>
          <ac:spMkLst>
            <pc:docMk/>
            <pc:sldMk cId="2970431277" sldId="359"/>
            <ac:spMk id="5" creationId="{DCBFEF3C-E4BE-5B44-A4C6-9DEC8C3C116D}"/>
          </ac:spMkLst>
        </pc:spChg>
      </pc:sldChg>
      <pc:sldChg chg="addSp delSp modSp mod modNotesTx">
        <pc:chgData name="Caroline Prodger" userId="e4ef2e75-b60b-401b-8ebe-291bdcf405f4" providerId="ADAL" clId="{3C2AC7E8-180E-430F-8E35-E37C9BAECCE4}" dt="2021-07-01T08:56:36.680" v="1401" actId="20577"/>
        <pc:sldMkLst>
          <pc:docMk/>
          <pc:sldMk cId="3108478795" sldId="360"/>
        </pc:sldMkLst>
        <pc:spChg chg="mod">
          <ac:chgData name="Caroline Prodger" userId="e4ef2e75-b60b-401b-8ebe-291bdcf405f4" providerId="ADAL" clId="{3C2AC7E8-180E-430F-8E35-E37C9BAECCE4}" dt="2021-07-01T08:56:12.152" v="1391" actId="20577"/>
          <ac:spMkLst>
            <pc:docMk/>
            <pc:sldMk cId="3108478795" sldId="360"/>
            <ac:spMk id="3" creationId="{77EC864D-D3EA-44CE-AAED-97FD2922A056}"/>
          </ac:spMkLst>
        </pc:spChg>
        <pc:spChg chg="del mod">
          <ac:chgData name="Caroline Prodger" userId="e4ef2e75-b60b-401b-8ebe-291bdcf405f4" providerId="ADAL" clId="{3C2AC7E8-180E-430F-8E35-E37C9BAECCE4}" dt="2021-07-01T08:46:15.696" v="1003" actId="21"/>
          <ac:spMkLst>
            <pc:docMk/>
            <pc:sldMk cId="3108478795" sldId="360"/>
            <ac:spMk id="4" creationId="{A9400707-1B66-414D-9933-06444A7BD922}"/>
          </ac:spMkLst>
        </pc:spChg>
        <pc:spChg chg="mod">
          <ac:chgData name="Caroline Prodger" userId="e4ef2e75-b60b-401b-8ebe-291bdcf405f4" providerId="ADAL" clId="{3C2AC7E8-180E-430F-8E35-E37C9BAECCE4}" dt="2021-07-01T08:56:36.680" v="1401" actId="20577"/>
          <ac:spMkLst>
            <pc:docMk/>
            <pc:sldMk cId="3108478795" sldId="360"/>
            <ac:spMk id="9" creationId="{CAD53BF9-EFDD-4501-B70F-6EA431345F2C}"/>
          </ac:spMkLst>
        </pc:spChg>
        <pc:picChg chg="add mod">
          <ac:chgData name="Caroline Prodger" userId="e4ef2e75-b60b-401b-8ebe-291bdcf405f4" providerId="ADAL" clId="{3C2AC7E8-180E-430F-8E35-E37C9BAECCE4}" dt="2021-07-01T08:50:24.910" v="1012" actId="27614"/>
          <ac:picMkLst>
            <pc:docMk/>
            <pc:sldMk cId="3108478795" sldId="360"/>
            <ac:picMk id="6" creationId="{5A4376CA-7F79-483F-9374-40A2898EAA31}"/>
          </ac:picMkLst>
        </pc:picChg>
        <pc:picChg chg="add mod">
          <ac:chgData name="Caroline Prodger" userId="e4ef2e75-b60b-401b-8ebe-291bdcf405f4" providerId="ADAL" clId="{3C2AC7E8-180E-430F-8E35-E37C9BAECCE4}" dt="2021-07-01T08:52:54.663" v="1109" actId="1076"/>
          <ac:picMkLst>
            <pc:docMk/>
            <pc:sldMk cId="3108478795" sldId="360"/>
            <ac:picMk id="8" creationId="{CF2FF262-0745-41BD-BE28-B0FEF6758CA8}"/>
          </ac:picMkLst>
        </pc:picChg>
        <pc:picChg chg="del">
          <ac:chgData name="Caroline Prodger" userId="e4ef2e75-b60b-401b-8ebe-291bdcf405f4" providerId="ADAL" clId="{3C2AC7E8-180E-430F-8E35-E37C9BAECCE4}" dt="2021-07-01T08:50:11.368" v="1008" actId="478"/>
          <ac:picMkLst>
            <pc:docMk/>
            <pc:sldMk cId="3108478795" sldId="360"/>
            <ac:picMk id="4100" creationId="{90D52691-CE55-44AE-984D-2561497E3208}"/>
          </ac:picMkLst>
        </pc:picChg>
        <pc:picChg chg="del">
          <ac:chgData name="Caroline Prodger" userId="e4ef2e75-b60b-401b-8ebe-291bdcf405f4" providerId="ADAL" clId="{3C2AC7E8-180E-430F-8E35-E37C9BAECCE4}" dt="2021-07-01T08:50:12.169" v="1009" actId="478"/>
          <ac:picMkLst>
            <pc:docMk/>
            <pc:sldMk cId="3108478795" sldId="360"/>
            <ac:picMk id="4102" creationId="{232DF89F-084E-47D2-A2B6-A79B425F0059}"/>
          </ac:picMkLst>
        </pc:picChg>
      </pc:sldChg>
      <pc:sldChg chg="addSp modSp new mod">
        <pc:chgData name="Caroline Prodger" userId="e4ef2e75-b60b-401b-8ebe-291bdcf405f4" providerId="ADAL" clId="{3C2AC7E8-180E-430F-8E35-E37C9BAECCE4}" dt="2021-06-30T18:23:43.852" v="707" actId="21"/>
        <pc:sldMkLst>
          <pc:docMk/>
          <pc:sldMk cId="3984712146" sldId="361"/>
        </pc:sldMkLst>
        <pc:spChg chg="mod">
          <ac:chgData name="Caroline Prodger" userId="e4ef2e75-b60b-401b-8ebe-291bdcf405f4" providerId="ADAL" clId="{3C2AC7E8-180E-430F-8E35-E37C9BAECCE4}" dt="2021-06-30T18:08:00.787" v="47" actId="20577"/>
          <ac:spMkLst>
            <pc:docMk/>
            <pc:sldMk cId="3984712146" sldId="361"/>
            <ac:spMk id="2" creationId="{98FB8804-5416-4B34-9CAA-D92359C627FF}"/>
          </ac:spMkLst>
        </pc:spChg>
        <pc:spChg chg="mod">
          <ac:chgData name="Caroline Prodger" userId="e4ef2e75-b60b-401b-8ebe-291bdcf405f4" providerId="ADAL" clId="{3C2AC7E8-180E-430F-8E35-E37C9BAECCE4}" dt="2021-06-30T18:23:43.852" v="707" actId="21"/>
          <ac:spMkLst>
            <pc:docMk/>
            <pc:sldMk cId="3984712146" sldId="361"/>
            <ac:spMk id="3" creationId="{8BAB1089-E53C-4008-AB0A-F6C89D9668CD}"/>
          </ac:spMkLst>
        </pc:spChg>
        <pc:picChg chg="add mod">
          <ac:chgData name="Caroline Prodger" userId="e4ef2e75-b60b-401b-8ebe-291bdcf405f4" providerId="ADAL" clId="{3C2AC7E8-180E-430F-8E35-E37C9BAECCE4}" dt="2021-06-30T18:22:27.412" v="695" actId="1076"/>
          <ac:picMkLst>
            <pc:docMk/>
            <pc:sldMk cId="3984712146" sldId="361"/>
            <ac:picMk id="4" creationId="{EF3DD211-00FC-46C2-88EE-E5F18EC1FDA1}"/>
          </ac:picMkLst>
        </pc:picChg>
      </pc:sldChg>
      <pc:sldChg chg="addSp modSp new mod">
        <pc:chgData name="Caroline Prodger" userId="e4ef2e75-b60b-401b-8ebe-291bdcf405f4" providerId="ADAL" clId="{3C2AC7E8-180E-430F-8E35-E37C9BAECCE4}" dt="2021-06-30T18:34:07.927" v="987" actId="1076"/>
        <pc:sldMkLst>
          <pc:docMk/>
          <pc:sldMk cId="3724711858" sldId="362"/>
        </pc:sldMkLst>
        <pc:spChg chg="mod">
          <ac:chgData name="Caroline Prodger" userId="e4ef2e75-b60b-401b-8ebe-291bdcf405f4" providerId="ADAL" clId="{3C2AC7E8-180E-430F-8E35-E37C9BAECCE4}" dt="2021-06-30T18:23:51.106" v="717" actId="20577"/>
          <ac:spMkLst>
            <pc:docMk/>
            <pc:sldMk cId="3724711858" sldId="362"/>
            <ac:spMk id="2" creationId="{20E1189A-7DAE-4DC0-9C05-22752CA534F0}"/>
          </ac:spMkLst>
        </pc:spChg>
        <pc:spChg chg="mod">
          <ac:chgData name="Caroline Prodger" userId="e4ef2e75-b60b-401b-8ebe-291bdcf405f4" providerId="ADAL" clId="{3C2AC7E8-180E-430F-8E35-E37C9BAECCE4}" dt="2021-06-30T18:33:48.913" v="982" actId="14100"/>
          <ac:spMkLst>
            <pc:docMk/>
            <pc:sldMk cId="3724711858" sldId="362"/>
            <ac:spMk id="3" creationId="{D9FED734-06BE-4165-9AD4-4C11E55119B7}"/>
          </ac:spMkLst>
        </pc:spChg>
        <pc:spChg chg="add mod">
          <ac:chgData name="Caroline Prodger" userId="e4ef2e75-b60b-401b-8ebe-291bdcf405f4" providerId="ADAL" clId="{3C2AC7E8-180E-430F-8E35-E37C9BAECCE4}" dt="2021-06-30T18:34:07.927" v="987" actId="1076"/>
          <ac:spMkLst>
            <pc:docMk/>
            <pc:sldMk cId="3724711858" sldId="362"/>
            <ac:spMk id="7" creationId="{F99924B6-5906-4C6F-9A94-B55BD184554C}"/>
          </ac:spMkLst>
        </pc:spChg>
        <pc:picChg chg="add mod">
          <ac:chgData name="Caroline Prodger" userId="e4ef2e75-b60b-401b-8ebe-291bdcf405f4" providerId="ADAL" clId="{3C2AC7E8-180E-430F-8E35-E37C9BAECCE4}" dt="2021-06-30T18:33:53.454" v="984" actId="1076"/>
          <ac:picMkLst>
            <pc:docMk/>
            <pc:sldMk cId="3724711858" sldId="362"/>
            <ac:picMk id="5" creationId="{18E17EF5-FAA5-4B7F-B3A0-51881644C111}"/>
          </ac:picMkLst>
        </pc:picChg>
      </pc:sldChg>
      <pc:sldChg chg="addSp delSp modSp new mod">
        <pc:chgData name="Caroline Prodger" userId="e4ef2e75-b60b-401b-8ebe-291bdcf405f4" providerId="ADAL" clId="{3C2AC7E8-180E-430F-8E35-E37C9BAECCE4}" dt="2021-07-01T10:08:09.203" v="2034" actId="1076"/>
        <pc:sldMkLst>
          <pc:docMk/>
          <pc:sldMk cId="1442736054" sldId="363"/>
        </pc:sldMkLst>
        <pc:spChg chg="mod">
          <ac:chgData name="Caroline Prodger" userId="e4ef2e75-b60b-401b-8ebe-291bdcf405f4" providerId="ADAL" clId="{3C2AC7E8-180E-430F-8E35-E37C9BAECCE4}" dt="2021-07-01T09:00:36.024" v="1565" actId="20577"/>
          <ac:spMkLst>
            <pc:docMk/>
            <pc:sldMk cId="1442736054" sldId="363"/>
            <ac:spMk id="2" creationId="{413377CE-243C-4476-A360-3AF38AD6FA0C}"/>
          </ac:spMkLst>
        </pc:spChg>
        <pc:spChg chg="mod">
          <ac:chgData name="Caroline Prodger" userId="e4ef2e75-b60b-401b-8ebe-291bdcf405f4" providerId="ADAL" clId="{3C2AC7E8-180E-430F-8E35-E37C9BAECCE4}" dt="2021-07-01T09:05:50.104" v="1647" actId="20577"/>
          <ac:spMkLst>
            <pc:docMk/>
            <pc:sldMk cId="1442736054" sldId="363"/>
            <ac:spMk id="3" creationId="{B019B40B-7BDA-494B-BF0A-8180F8FC5D5C}"/>
          </ac:spMkLst>
        </pc:spChg>
        <pc:spChg chg="add del">
          <ac:chgData name="Caroline Prodger" userId="e4ef2e75-b60b-401b-8ebe-291bdcf405f4" providerId="ADAL" clId="{3C2AC7E8-180E-430F-8E35-E37C9BAECCE4}" dt="2021-07-01T10:07:54.772" v="2031" actId="22"/>
          <ac:spMkLst>
            <pc:docMk/>
            <pc:sldMk cId="1442736054" sldId="363"/>
            <ac:spMk id="5" creationId="{087E4208-2F04-4589-A5A8-6E2569D9FBCA}"/>
          </ac:spMkLst>
        </pc:spChg>
        <pc:picChg chg="add mod">
          <ac:chgData name="Caroline Prodger" userId="e4ef2e75-b60b-401b-8ebe-291bdcf405f4" providerId="ADAL" clId="{3C2AC7E8-180E-430F-8E35-E37C9BAECCE4}" dt="2021-07-01T10:08:09.203" v="2034" actId="1076"/>
          <ac:picMkLst>
            <pc:docMk/>
            <pc:sldMk cId="1442736054" sldId="363"/>
            <ac:picMk id="1026" creationId="{22E59E84-268E-4262-B47D-261DD82AF8ED}"/>
          </ac:picMkLst>
        </pc:picChg>
      </pc:sldChg>
      <pc:sldChg chg="new del">
        <pc:chgData name="Caroline Prodger" userId="e4ef2e75-b60b-401b-8ebe-291bdcf405f4" providerId="ADAL" clId="{3C2AC7E8-180E-430F-8E35-E37C9BAECCE4}" dt="2021-07-01T08:47:54.290" v="1007" actId="2696"/>
        <pc:sldMkLst>
          <pc:docMk/>
          <pc:sldMk cId="2751623468" sldId="36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9/10/2021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bbc.co.uk/bitesize/articles/zjcg6v4"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3064448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4187681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https://www.sciencedirect.com/topics/earth-and-planetary-sciences/hydrological-cycle</a:t>
            </a:r>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125236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48331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6780461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5033526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hlinkClick r:id="rId3"/>
              </a:rPr>
              <a:t>What causes a flood? - BBC Bitesize</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998460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https://www.thebalancesmb.com/types-of-concrete-joints-845022</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2304139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068057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9691260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6"/>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555635201"/>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2521" y="3631261"/>
            <a:ext cx="8153400" cy="2514600"/>
          </a:xfrm>
        </p:spPr>
        <p:txBody>
          <a:bodyPr anchor="t"/>
          <a:lstStyle/>
          <a:p>
            <a:r>
              <a:rPr lang="en-GB" dirty="0"/>
              <a:t>PowerPoint 7: Earth science principles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Construction science principles</a:t>
            </a:r>
          </a:p>
          <a:p>
            <a:endParaRPr lang="en-GB" sz="2400" b="1" dirty="0"/>
          </a:p>
          <a:p>
            <a:r>
              <a:rPr lang="en-GB" sz="2400" b="1" dirty="0"/>
              <a:t>2.8 Earth science principles</a:t>
            </a:r>
            <a:endParaRPr lang="en-GB" sz="2400" dirty="0"/>
          </a:p>
          <a:p>
            <a:r>
              <a:rPr lang="en-GB" b="1" dirty="0"/>
              <a:t> </a:t>
            </a:r>
            <a:endParaRPr lang="en-GB" dirty="0"/>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1189A-7DAE-4DC0-9C05-22752CA534F0}"/>
              </a:ext>
            </a:extLst>
          </p:cNvPr>
          <p:cNvSpPr>
            <a:spLocks noGrp="1"/>
          </p:cNvSpPr>
          <p:nvPr>
            <p:ph type="title"/>
          </p:nvPr>
        </p:nvSpPr>
        <p:spPr/>
        <p:txBody>
          <a:bodyPr/>
          <a:lstStyle/>
          <a:p>
            <a:r>
              <a:rPr lang="en-US" dirty="0"/>
              <a:t>Natural phenomena</a:t>
            </a:r>
            <a:endParaRPr lang="en-GB" dirty="0"/>
          </a:p>
        </p:txBody>
      </p:sp>
      <p:sp>
        <p:nvSpPr>
          <p:cNvPr id="3" name="Content Placeholder 2">
            <a:extLst>
              <a:ext uri="{FF2B5EF4-FFF2-40B4-BE49-F238E27FC236}">
                <a16:creationId xmlns:a16="http://schemas.microsoft.com/office/drawing/2014/main" id="{D9FED734-06BE-4165-9AD4-4C11E55119B7}"/>
              </a:ext>
            </a:extLst>
          </p:cNvPr>
          <p:cNvSpPr>
            <a:spLocks noGrp="1"/>
          </p:cNvSpPr>
          <p:nvPr>
            <p:ph sz="quarter" idx="10"/>
          </p:nvPr>
        </p:nvSpPr>
        <p:spPr>
          <a:xfrm>
            <a:off x="457199" y="1512000"/>
            <a:ext cx="4114801" cy="1052904"/>
          </a:xfrm>
        </p:spPr>
        <p:txBody>
          <a:bodyPr/>
          <a:lstStyle/>
          <a:p>
            <a:r>
              <a:rPr lang="en-GB" b="1" dirty="0"/>
              <a:t>Sinkholes</a:t>
            </a:r>
            <a:r>
              <a:rPr lang="en-US" dirty="0"/>
              <a:t> are a form of subsidence where cavities in the ground form when water erodes an underlying rock layer.</a:t>
            </a:r>
          </a:p>
        </p:txBody>
      </p:sp>
      <p:pic>
        <p:nvPicPr>
          <p:cNvPr id="5" name="Picture 4" descr="A picture containing outdoor, ground, hole, construction&#10;&#10;Description automatically generated">
            <a:extLst>
              <a:ext uri="{FF2B5EF4-FFF2-40B4-BE49-F238E27FC236}">
                <a16:creationId xmlns:a16="http://schemas.microsoft.com/office/drawing/2014/main" id="{18E17EF5-FAA5-4B7F-B3A0-51881644C11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91471" y="1196752"/>
            <a:ext cx="3106690" cy="1550238"/>
          </a:xfrm>
          <a:prstGeom prst="rect">
            <a:avLst/>
          </a:prstGeom>
        </p:spPr>
      </p:pic>
      <p:sp>
        <p:nvSpPr>
          <p:cNvPr id="7" name="TextBox 6">
            <a:extLst>
              <a:ext uri="{FF2B5EF4-FFF2-40B4-BE49-F238E27FC236}">
                <a16:creationId xmlns:a16="http://schemas.microsoft.com/office/drawing/2014/main" id="{F99924B6-5906-4C6F-9A94-B55BD184554C}"/>
              </a:ext>
            </a:extLst>
          </p:cNvPr>
          <p:cNvSpPr txBox="1"/>
          <p:nvPr/>
        </p:nvSpPr>
        <p:spPr>
          <a:xfrm>
            <a:off x="457200" y="3068960"/>
            <a:ext cx="8229600" cy="2862322"/>
          </a:xfrm>
          <a:prstGeom prst="rect">
            <a:avLst/>
          </a:prstGeom>
          <a:noFill/>
        </p:spPr>
        <p:txBody>
          <a:bodyPr wrap="square">
            <a:spAutoFit/>
          </a:bodyPr>
          <a:lstStyle/>
          <a:p>
            <a:r>
              <a:rPr lang="en-US" dirty="0"/>
              <a:t>Either:</a:t>
            </a:r>
          </a:p>
          <a:p>
            <a:endParaRPr lang="en-US" dirty="0"/>
          </a:p>
          <a:p>
            <a:pPr marL="342900" indent="-342900">
              <a:buClr>
                <a:srgbClr val="0077E3"/>
              </a:buClr>
              <a:buFont typeface="Arial" panose="020B0604020202020204" pitchFamily="34" charset="0"/>
              <a:buChar char="•"/>
            </a:pPr>
            <a:r>
              <a:rPr lang="en-US" dirty="0"/>
              <a:t>the roof of an underground cave collapses or</a:t>
            </a:r>
          </a:p>
          <a:p>
            <a:pPr marL="342900" indent="-342900">
              <a:buClr>
                <a:srgbClr val="0077E3"/>
              </a:buClr>
              <a:buFont typeface="Arial" panose="020B0604020202020204" pitchFamily="34" charset="0"/>
              <a:buChar char="•"/>
            </a:pPr>
            <a:r>
              <a:rPr lang="en-US" dirty="0"/>
              <a:t>water dissolves the rock beneath the soil – without rock to support it, the soil layer collapses and creates a hole.</a:t>
            </a:r>
          </a:p>
          <a:p>
            <a:endParaRPr lang="en-US" dirty="0">
              <a:solidFill>
                <a:srgbClr val="333333"/>
              </a:solidFill>
            </a:endParaRPr>
          </a:p>
          <a:p>
            <a:r>
              <a:rPr lang="en-US" dirty="0"/>
              <a:t>Sinkholes can occur naturally or can result from urban development which compromises the integrity of the underlying rock structure, which is then washed away by erosion.</a:t>
            </a:r>
            <a:endParaRPr lang="en-GB" dirty="0"/>
          </a:p>
        </p:txBody>
      </p:sp>
    </p:spTree>
    <p:extLst>
      <p:ext uri="{BB962C8B-B14F-4D97-AF65-F5344CB8AC3E}">
        <p14:creationId xmlns:p14="http://schemas.microsoft.com/office/powerpoint/2010/main" val="3724711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3ED-377F-428D-80FB-BAE2C5E9EADF}"/>
              </a:ext>
            </a:extLst>
          </p:cNvPr>
          <p:cNvSpPr>
            <a:spLocks noGrp="1"/>
          </p:cNvSpPr>
          <p:nvPr>
            <p:ph type="title"/>
          </p:nvPr>
        </p:nvSpPr>
        <p:spPr/>
        <p:txBody>
          <a:bodyPr/>
          <a:lstStyle/>
          <a:p>
            <a:r>
              <a:rPr lang="en-US" dirty="0"/>
              <a:t>Natural phenomena</a:t>
            </a:r>
            <a:endParaRPr lang="en-GB" dirty="0"/>
          </a:p>
        </p:txBody>
      </p:sp>
      <p:sp>
        <p:nvSpPr>
          <p:cNvPr id="3" name="Content Placeholder 2">
            <a:extLst>
              <a:ext uri="{FF2B5EF4-FFF2-40B4-BE49-F238E27FC236}">
                <a16:creationId xmlns:a16="http://schemas.microsoft.com/office/drawing/2014/main" id="{77EC864D-D3EA-44CE-AAED-97FD2922A056}"/>
              </a:ext>
            </a:extLst>
          </p:cNvPr>
          <p:cNvSpPr>
            <a:spLocks noGrp="1"/>
          </p:cNvSpPr>
          <p:nvPr>
            <p:ph sz="quarter" idx="10"/>
          </p:nvPr>
        </p:nvSpPr>
        <p:spPr>
          <a:xfrm>
            <a:off x="4967536" y="1107952"/>
            <a:ext cx="3575248" cy="4530636"/>
          </a:xfrm>
        </p:spPr>
        <p:txBody>
          <a:bodyPr/>
          <a:lstStyle/>
          <a:p>
            <a:r>
              <a:rPr lang="en-US" sz="1800" dirty="0"/>
              <a:t>Since 1910 in the UK, there have been 17 record-breaking months of rainfall. Nine of these have been since the year 2000, which shows that we are experiencing higher levels of rainfall, increasing the risk of flooding.</a:t>
            </a:r>
            <a:endParaRPr lang="en-GB" dirty="0"/>
          </a:p>
        </p:txBody>
      </p:sp>
      <p:sp>
        <p:nvSpPr>
          <p:cNvPr id="9" name="TextBox 8">
            <a:extLst>
              <a:ext uri="{FF2B5EF4-FFF2-40B4-BE49-F238E27FC236}">
                <a16:creationId xmlns:a16="http://schemas.microsoft.com/office/drawing/2014/main" id="{CAD53BF9-EFDD-4501-B70F-6EA431345F2C}"/>
              </a:ext>
            </a:extLst>
          </p:cNvPr>
          <p:cNvSpPr txBox="1"/>
          <p:nvPr/>
        </p:nvSpPr>
        <p:spPr>
          <a:xfrm>
            <a:off x="395536" y="3626210"/>
            <a:ext cx="4299231" cy="2031325"/>
          </a:xfrm>
          <a:prstGeom prst="rect">
            <a:avLst/>
          </a:prstGeom>
          <a:noFill/>
        </p:spPr>
        <p:txBody>
          <a:bodyPr wrap="square">
            <a:spAutoFit/>
          </a:bodyPr>
          <a:lstStyle/>
          <a:p>
            <a:r>
              <a:rPr lang="en-US" sz="1800" dirty="0"/>
              <a:t>In the UK, the Environment Agency is responsible for managing </a:t>
            </a:r>
            <a:r>
              <a:rPr lang="en-US" sz="1800" b="1" dirty="0"/>
              <a:t>flood risk and damage</a:t>
            </a:r>
            <a:r>
              <a:rPr lang="en-US" sz="1800" dirty="0"/>
              <a:t>. New houses can be built on flood plains, but flood risk from rivers, seas, reservoirs or other bodies of water will be factored into design and planning decisions so that the risk is managed.</a:t>
            </a:r>
          </a:p>
        </p:txBody>
      </p:sp>
      <p:pic>
        <p:nvPicPr>
          <p:cNvPr id="6" name="Picture 5" descr="A picture containing outdoor, building, sky, water&#10;&#10;Description automatically generated">
            <a:extLst>
              <a:ext uri="{FF2B5EF4-FFF2-40B4-BE49-F238E27FC236}">
                <a16:creationId xmlns:a16="http://schemas.microsoft.com/office/drawing/2014/main" id="{5A4376CA-7F79-483F-9374-40A2898EAA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8749" y="1481572"/>
            <a:ext cx="3048000" cy="2033016"/>
          </a:xfrm>
          <a:prstGeom prst="rect">
            <a:avLst/>
          </a:prstGeom>
        </p:spPr>
      </p:pic>
      <p:pic>
        <p:nvPicPr>
          <p:cNvPr id="8" name="Picture 7" descr="A picture containing building, door, old, dirty&#10;&#10;Description automatically generated">
            <a:extLst>
              <a:ext uri="{FF2B5EF4-FFF2-40B4-BE49-F238E27FC236}">
                <a16:creationId xmlns:a16="http://schemas.microsoft.com/office/drawing/2014/main" id="{CF2FF262-0745-41BD-BE28-B0FEF6758C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22015" y="3717032"/>
            <a:ext cx="3048000" cy="2033016"/>
          </a:xfrm>
          <a:prstGeom prst="rect">
            <a:avLst/>
          </a:prstGeom>
        </p:spPr>
      </p:pic>
    </p:spTree>
    <p:extLst>
      <p:ext uri="{BB962C8B-B14F-4D97-AF65-F5344CB8AC3E}">
        <p14:creationId xmlns:p14="http://schemas.microsoft.com/office/powerpoint/2010/main" val="31084787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ea typeface="ＭＳ Ｐゴシック" pitchFamily="-105" charset="-128"/>
              </a:rPr>
              <a:t>Minimising impact by design</a:t>
            </a:r>
            <a:br>
              <a:rPr lang="en-US" dirty="0">
                <a:ea typeface="ＭＳ Ｐゴシック" pitchFamily="-105" charset="-128"/>
              </a:rPr>
            </a:b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7200" y="1512000"/>
            <a:ext cx="8229600" cy="4338000"/>
          </a:xfrm>
        </p:spPr>
        <p:txBody>
          <a:bodyPr/>
          <a:lstStyle/>
          <a:p>
            <a:r>
              <a:rPr lang="en-US" dirty="0">
                <a:ea typeface="ＭＳ Ｐゴシック" pitchFamily="-105" charset="-128"/>
              </a:rPr>
              <a:t>We can incorporate design features into buildings and infrastructure projects to reduce the impact of Earth science events. For example:</a:t>
            </a:r>
          </a:p>
          <a:p>
            <a:pPr marL="342900" indent="-342900">
              <a:spcBef>
                <a:spcPts val="0"/>
              </a:spcBef>
              <a:spcAft>
                <a:spcPts val="400"/>
              </a:spcAft>
              <a:buClr>
                <a:srgbClr val="0077E3"/>
              </a:buClr>
              <a:buFont typeface="Arial" panose="020B0604020202020204" pitchFamily="34" charset="0"/>
              <a:buChar char="•"/>
            </a:pPr>
            <a:r>
              <a:rPr lang="en-US" dirty="0">
                <a:ea typeface="ＭＳ Ｐゴシック" pitchFamily="-105" charset="-128"/>
              </a:rPr>
              <a:t>straps from the walls to the floor slabs of a building prevent uplift in high winds such as hurricanes</a:t>
            </a:r>
          </a:p>
          <a:p>
            <a:pPr marL="342900" indent="-342900">
              <a:spcBef>
                <a:spcPts val="0"/>
              </a:spcBef>
              <a:spcAft>
                <a:spcPts val="400"/>
              </a:spcAft>
              <a:buClr>
                <a:srgbClr val="0077E3"/>
              </a:buClr>
              <a:buFont typeface="Arial" panose="020B0604020202020204" pitchFamily="34" charset="0"/>
              <a:buChar char="•"/>
            </a:pPr>
            <a:r>
              <a:rPr lang="en-US" dirty="0">
                <a:ea typeface="ＭＳ Ｐゴシック" pitchFamily="-105" charset="-128"/>
              </a:rPr>
              <a:t>overhangs on roof eaves throw off water from the face of a building</a:t>
            </a:r>
          </a:p>
          <a:p>
            <a:pPr marL="342900" indent="-342900">
              <a:spcBef>
                <a:spcPts val="0"/>
              </a:spcBef>
              <a:spcAft>
                <a:spcPts val="400"/>
              </a:spcAft>
              <a:buClr>
                <a:srgbClr val="0077E3"/>
              </a:buClr>
              <a:buFont typeface="Arial" panose="020B0604020202020204" pitchFamily="34" charset="0"/>
              <a:buChar char="•"/>
            </a:pPr>
            <a:r>
              <a:rPr lang="en-US" dirty="0">
                <a:ea typeface="ＭＳ Ｐゴシック" pitchFamily="-105" charset="-128"/>
              </a:rPr>
              <a:t>water retention measures such as soakaways reduce flood risk</a:t>
            </a:r>
          </a:p>
          <a:p>
            <a:pPr marL="342900" indent="-342900">
              <a:spcBef>
                <a:spcPts val="0"/>
              </a:spcBef>
              <a:spcAft>
                <a:spcPts val="400"/>
              </a:spcAft>
              <a:buClr>
                <a:srgbClr val="0077E3"/>
              </a:buClr>
              <a:buFont typeface="Arial" panose="020B0604020202020204" pitchFamily="34" charset="0"/>
              <a:buChar char="•"/>
            </a:pPr>
            <a:r>
              <a:rPr lang="en-US" dirty="0">
                <a:ea typeface="ＭＳ Ｐゴシック" pitchFamily="-105" charset="-128"/>
              </a:rPr>
              <a:t>schemes such as tidal defences alleviate floods</a:t>
            </a:r>
          </a:p>
          <a:p>
            <a:pPr marL="342900" indent="-342900">
              <a:spcBef>
                <a:spcPts val="0"/>
              </a:spcBef>
              <a:spcAft>
                <a:spcPts val="400"/>
              </a:spcAft>
              <a:buClr>
                <a:srgbClr val="0077E3"/>
              </a:buClr>
              <a:buFont typeface="Arial" panose="020B0604020202020204" pitchFamily="34" charset="0"/>
              <a:buChar char="•"/>
            </a:pPr>
            <a:r>
              <a:rPr lang="en-US" dirty="0">
                <a:ea typeface="ＭＳ Ｐゴシック" pitchFamily="-105" charset="-128"/>
              </a:rPr>
              <a:t>piled foundations reduce settlement.</a:t>
            </a:r>
          </a:p>
          <a:p>
            <a:pPr marL="342900" indent="-342900">
              <a:spcBef>
                <a:spcPts val="0"/>
              </a:spcBef>
              <a:spcAft>
                <a:spcPts val="0"/>
              </a:spcAft>
              <a:buFont typeface="Arial" panose="020B0604020202020204" pitchFamily="34" charset="0"/>
              <a:buChar char="•"/>
            </a:pPr>
            <a:endParaRPr lang="en-US" dirty="0">
              <a:ea typeface="ＭＳ Ｐゴシック" pitchFamily="-105" charset="-128"/>
            </a:endParaRPr>
          </a:p>
          <a:p>
            <a:pPr marL="342900" indent="-342900">
              <a:buFont typeface="Arial" panose="020B0604020202020204" pitchFamily="34" charset="0"/>
              <a:buChar char="•"/>
            </a:pPr>
            <a:endParaRPr lang="en-US" dirty="0">
              <a:ea typeface="ＭＳ Ｐゴシック" pitchFamily="-105" charset="-128"/>
            </a:endParaRPr>
          </a:p>
          <a:p>
            <a:endParaRPr lang="en-US" dirty="0">
              <a:ea typeface="ＭＳ Ｐゴシック" pitchFamily="-105" charset="-128"/>
            </a:endParaRPr>
          </a:p>
        </p:txBody>
      </p:sp>
    </p:spTree>
    <p:extLst>
      <p:ext uri="{BB962C8B-B14F-4D97-AF65-F5344CB8AC3E}">
        <p14:creationId xmlns:p14="http://schemas.microsoft.com/office/powerpoint/2010/main" val="28998751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377CE-243C-4476-A360-3AF38AD6FA0C}"/>
              </a:ext>
            </a:extLst>
          </p:cNvPr>
          <p:cNvSpPr>
            <a:spLocks noGrp="1"/>
          </p:cNvSpPr>
          <p:nvPr>
            <p:ph type="title"/>
          </p:nvPr>
        </p:nvSpPr>
        <p:spPr/>
        <p:txBody>
          <a:bodyPr/>
          <a:lstStyle/>
          <a:p>
            <a:r>
              <a:rPr lang="en-GB" dirty="0"/>
              <a:t>Soakaways</a:t>
            </a:r>
          </a:p>
        </p:txBody>
      </p:sp>
      <p:sp>
        <p:nvSpPr>
          <p:cNvPr id="3" name="Content Placeholder 2">
            <a:extLst>
              <a:ext uri="{FF2B5EF4-FFF2-40B4-BE49-F238E27FC236}">
                <a16:creationId xmlns:a16="http://schemas.microsoft.com/office/drawing/2014/main" id="{B019B40B-7BDA-494B-BF0A-8180F8FC5D5C}"/>
              </a:ext>
            </a:extLst>
          </p:cNvPr>
          <p:cNvSpPr>
            <a:spLocks noGrp="1"/>
          </p:cNvSpPr>
          <p:nvPr>
            <p:ph sz="quarter" idx="10"/>
          </p:nvPr>
        </p:nvSpPr>
        <p:spPr/>
        <p:txBody>
          <a:bodyPr/>
          <a:lstStyle/>
          <a:p>
            <a:r>
              <a:rPr lang="en-US" dirty="0">
                <a:solidFill>
                  <a:srgbClr val="111111"/>
                </a:solidFill>
              </a:rPr>
              <a:t>A soakaway is a ‘sustainable drainage solution’ – in essence it is a</a:t>
            </a:r>
            <a:r>
              <a:rPr lang="en-US" b="1" dirty="0">
                <a:solidFill>
                  <a:srgbClr val="111111"/>
                </a:solidFill>
              </a:rPr>
              <a:t> </a:t>
            </a:r>
            <a:r>
              <a:rPr lang="en-US" dirty="0">
                <a:solidFill>
                  <a:srgbClr val="111111"/>
                </a:solidFill>
              </a:rPr>
              <a:t>hole dug in the ground, often on the perimeter of a property. The hole is filled with a plastic crate, coarse stone and rubble, allowing water from a drainage pipe to filter slowly through and pass into the ground. </a:t>
            </a:r>
          </a:p>
          <a:p>
            <a:r>
              <a:rPr lang="en-US" dirty="0">
                <a:solidFill>
                  <a:srgbClr val="111111"/>
                </a:solidFill>
              </a:rPr>
              <a:t>Soakaways are used to manage surface water from heavy rain and can help to prevent localised flooding overwhelming the main drainage system.</a:t>
            </a:r>
            <a:endParaRPr lang="en-GB" dirty="0"/>
          </a:p>
        </p:txBody>
      </p:sp>
      <p:pic>
        <p:nvPicPr>
          <p:cNvPr id="5" name="Picture 4" descr="A picture containing ground, outdoor, blue&#10;&#10;Description automatically generated">
            <a:extLst>
              <a:ext uri="{FF2B5EF4-FFF2-40B4-BE49-F238E27FC236}">
                <a16:creationId xmlns:a16="http://schemas.microsoft.com/office/drawing/2014/main" id="{1E4AC720-D7E2-4E79-81C8-3ED9FAA62CD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711318" y="3893545"/>
            <a:ext cx="3721363" cy="2020365"/>
          </a:xfrm>
          <a:prstGeom prst="rect">
            <a:avLst/>
          </a:prstGeom>
        </p:spPr>
      </p:pic>
    </p:spTree>
    <p:extLst>
      <p:ext uri="{BB962C8B-B14F-4D97-AF65-F5344CB8AC3E}">
        <p14:creationId xmlns:p14="http://schemas.microsoft.com/office/powerpoint/2010/main" val="14427360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Physical geography and site investigation</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a:lnSpc>
                <a:spcPct val="100000"/>
              </a:lnSpc>
              <a:spcBef>
                <a:spcPts val="0"/>
              </a:spcBef>
              <a:spcAft>
                <a:spcPts val="0"/>
              </a:spcAft>
            </a:pPr>
            <a:r>
              <a:rPr lang="en-US" dirty="0"/>
              <a:t>Land use, water levels, ground contamination and the use of soil samples all form part of a</a:t>
            </a:r>
            <a:r>
              <a:rPr lang="en-US" b="1" dirty="0"/>
              <a:t> site investigation report </a:t>
            </a:r>
            <a:r>
              <a:rPr lang="en-US" dirty="0"/>
              <a:t>which reviews and evaluates each feature. A designer and structural engineer will need such information for the sub- and superstructure building design. </a:t>
            </a:r>
          </a:p>
          <a:p>
            <a:pPr>
              <a:lnSpc>
                <a:spcPct val="100000"/>
              </a:lnSpc>
              <a:spcBef>
                <a:spcPts val="0"/>
              </a:spcBef>
              <a:spcAft>
                <a:spcPts val="0"/>
              </a:spcAft>
            </a:pPr>
            <a:endParaRPr lang="en-US" dirty="0"/>
          </a:p>
          <a:p>
            <a:pPr>
              <a:lnSpc>
                <a:spcPct val="100000"/>
              </a:lnSpc>
              <a:spcBef>
                <a:spcPts val="0"/>
              </a:spcBef>
              <a:spcAft>
                <a:spcPts val="0"/>
              </a:spcAft>
            </a:pPr>
            <a:r>
              <a:rPr lang="en-US" dirty="0"/>
              <a:t>Soil samples are taken so they can be tested in a laboratory to see how much load they can bear before settlement occurs. Ground water levels are needed so that measures can be taken to ensure the foundations are not subject to any movement.</a:t>
            </a:r>
          </a:p>
          <a:p>
            <a:pPr>
              <a:lnSpc>
                <a:spcPct val="100000"/>
              </a:lnSpc>
              <a:spcBef>
                <a:spcPts val="0"/>
              </a:spcBef>
              <a:spcAft>
                <a:spcPts val="0"/>
              </a:spcAft>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t>Physical geography and topography</a:t>
            </a:r>
            <a:br>
              <a:rPr lang="en-US" dirty="0"/>
            </a:b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p:txBody>
          <a:bodyPr/>
          <a:lstStyle/>
          <a:p>
            <a:r>
              <a:rPr lang="en-US" dirty="0"/>
              <a:t>The geography and topography of a construction site are important because:</a:t>
            </a:r>
          </a:p>
          <a:p>
            <a:pPr marL="342900" indent="-342900">
              <a:buClr>
                <a:srgbClr val="0077E3"/>
              </a:buClr>
              <a:buFont typeface="Arial" panose="020B0604020202020204" pitchFamily="34" charset="0"/>
              <a:buChar char="•"/>
            </a:pPr>
            <a:r>
              <a:rPr lang="en-US" dirty="0"/>
              <a:t>features in the natural environment have to be protected</a:t>
            </a:r>
          </a:p>
          <a:p>
            <a:pPr marL="342900" indent="-342900">
              <a:buClr>
                <a:srgbClr val="0077E3"/>
              </a:buClr>
              <a:buFont typeface="Arial" panose="020B0604020202020204" pitchFamily="34" charset="0"/>
              <a:buChar char="•"/>
            </a:pPr>
            <a:r>
              <a:rPr lang="en-US" dirty="0"/>
              <a:t>watercourses and sources must remain pollution-free</a:t>
            </a:r>
          </a:p>
          <a:p>
            <a:pPr marL="342900" indent="-342900">
              <a:buClr>
                <a:srgbClr val="0077E3"/>
              </a:buClr>
              <a:buFont typeface="Arial" panose="020B0604020202020204" pitchFamily="34" charset="0"/>
              <a:buChar char="•"/>
            </a:pPr>
            <a:r>
              <a:rPr lang="en-US" dirty="0"/>
              <a:t>drainage should be sustainable</a:t>
            </a:r>
          </a:p>
          <a:p>
            <a:pPr marL="342900" indent="-342900">
              <a:buClr>
                <a:srgbClr val="0077E3"/>
              </a:buClr>
              <a:buFont typeface="Arial" panose="020B0604020202020204" pitchFamily="34" charset="0"/>
              <a:buChar char="•"/>
            </a:pPr>
            <a:r>
              <a:rPr lang="en-US" dirty="0"/>
              <a:t>excavation should be kept to a minimum.</a:t>
            </a:r>
          </a:p>
          <a:p>
            <a:endParaRPr lang="en-US" dirty="0"/>
          </a:p>
        </p:txBody>
      </p:sp>
    </p:spTree>
    <p:extLst>
      <p:ext uri="{BB962C8B-B14F-4D97-AF65-F5344CB8AC3E}">
        <p14:creationId xmlns:p14="http://schemas.microsoft.com/office/powerpoint/2010/main" val="39386114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t>Hydrology</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371616" y="1605741"/>
            <a:ext cx="4848456" cy="4221256"/>
          </a:xfrm>
        </p:spPr>
        <p:txBody>
          <a:bodyPr/>
          <a:lstStyle/>
          <a:p>
            <a:pPr marL="342900" indent="-342900">
              <a:buClr>
                <a:srgbClr val="0077E3"/>
              </a:buClr>
              <a:buFont typeface="Arial" panose="020B0604020202020204" pitchFamily="34" charset="0"/>
              <a:buChar char="•"/>
            </a:pPr>
            <a:r>
              <a:rPr lang="en-US" sz="1800" dirty="0"/>
              <a:t>The </a:t>
            </a:r>
            <a:r>
              <a:rPr lang="en-US" sz="1800" b="1" dirty="0"/>
              <a:t>water cycle</a:t>
            </a:r>
            <a:r>
              <a:rPr lang="en-US" sz="1800" dirty="0"/>
              <a:t> </a:t>
            </a:r>
            <a:r>
              <a:rPr lang="en-GB" sz="1800" dirty="0"/>
              <a:t>consists of </a:t>
            </a:r>
            <a:r>
              <a:rPr lang="en-GB" sz="1800" b="1" dirty="0"/>
              <a:t>evaporation</a:t>
            </a:r>
            <a:r>
              <a:rPr lang="en-GB" sz="1800" dirty="0"/>
              <a:t>/</a:t>
            </a:r>
            <a:r>
              <a:rPr lang="en-GB" sz="1800" b="1" dirty="0"/>
              <a:t>transpiration, condensation </a:t>
            </a:r>
            <a:r>
              <a:rPr lang="en-GB" sz="1800" dirty="0"/>
              <a:t>and</a:t>
            </a:r>
            <a:r>
              <a:rPr lang="en-GB" sz="1800" b="1" dirty="0"/>
              <a:t> precipitation</a:t>
            </a:r>
            <a:r>
              <a:rPr lang="en-GB" sz="1800" dirty="0"/>
              <a:t>. Rain falls (precipitation), water evaporates, clouds form (condensation), rain falls, and so on.</a:t>
            </a:r>
            <a:r>
              <a:rPr lang="en-US" sz="1800" dirty="0"/>
              <a:t> </a:t>
            </a:r>
          </a:p>
          <a:p>
            <a:pPr marL="342900" indent="-342900">
              <a:buClr>
                <a:srgbClr val="0077E3"/>
              </a:buClr>
              <a:buFont typeface="Arial" panose="020B0604020202020204" pitchFamily="34" charset="0"/>
              <a:buChar char="•"/>
            </a:pPr>
            <a:r>
              <a:rPr lang="en-US" sz="1800" dirty="0"/>
              <a:t>It is important to prevent onsite pollutants entering the water cycle.</a:t>
            </a:r>
          </a:p>
          <a:p>
            <a:pPr marL="342900" indent="-342900">
              <a:buClr>
                <a:srgbClr val="0077E3"/>
              </a:buClr>
              <a:buFont typeface="Arial" panose="020B0604020202020204" pitchFamily="34" charset="0"/>
              <a:buChar char="•"/>
            </a:pPr>
            <a:r>
              <a:rPr lang="en-US" sz="1800" dirty="0"/>
              <a:t>Construction projects always have to take into account the proximity of rivers, lakes, reservoirs and other watercourses, as well as any water below ground, such as underground streams.</a:t>
            </a:r>
          </a:p>
          <a:p>
            <a:r>
              <a:rPr lang="en-US" sz="1800" dirty="0"/>
              <a:t> </a:t>
            </a:r>
          </a:p>
          <a:p>
            <a:endParaRPr lang="en-US" dirty="0"/>
          </a:p>
        </p:txBody>
      </p:sp>
      <p:pic>
        <p:nvPicPr>
          <p:cNvPr id="1028" name="Picture 4" descr="Hydrological Cycle - an overview | ScienceDirect Topics">
            <a:extLst>
              <a:ext uri="{FF2B5EF4-FFF2-40B4-BE49-F238E27FC236}">
                <a16:creationId xmlns:a16="http://schemas.microsoft.com/office/drawing/2014/main" id="{097FDDF2-D138-A34B-B28E-10CDB653A7A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489339" y="2276872"/>
            <a:ext cx="3197461" cy="2133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53159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t>Geology</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405164" y="1844824"/>
            <a:ext cx="4330824" cy="4248000"/>
          </a:xfrm>
        </p:spPr>
        <p:txBody>
          <a:bodyPr/>
          <a:lstStyle/>
          <a:p>
            <a:r>
              <a:rPr lang="en-US" dirty="0"/>
              <a:t>The geology of the Earth includes the rocks and strata that make up the layers we build on and materials we use for our built environment. For example, in the UK we find:</a:t>
            </a:r>
          </a:p>
          <a:p>
            <a:pPr marL="342900" indent="-342900">
              <a:buClr>
                <a:srgbClr val="0077E3"/>
              </a:buClr>
              <a:buFont typeface="Arial" panose="020B0604020202020204" pitchFamily="34" charset="0"/>
              <a:buChar char="•"/>
            </a:pPr>
            <a:r>
              <a:rPr lang="en-US" dirty="0"/>
              <a:t>granite rocks from Scotland for hardcore fill</a:t>
            </a:r>
          </a:p>
          <a:p>
            <a:pPr marL="342900" indent="-342900">
              <a:buClr>
                <a:srgbClr val="0077E3"/>
              </a:buClr>
              <a:buFont typeface="Arial" panose="020B0604020202020204" pitchFamily="34" charset="0"/>
              <a:buChar char="•"/>
            </a:pPr>
            <a:r>
              <a:rPr lang="en-US" dirty="0"/>
              <a:t>slate from Wales for roof tiles</a:t>
            </a:r>
          </a:p>
          <a:p>
            <a:pPr marL="342900" indent="-342900">
              <a:buClr>
                <a:srgbClr val="0077E3"/>
              </a:buClr>
              <a:buFont typeface="Arial" panose="020B0604020202020204" pitchFamily="34" charset="0"/>
              <a:buChar char="•"/>
            </a:pPr>
            <a:r>
              <a:rPr lang="en-US" dirty="0"/>
              <a:t>clays from Leicestershire for brickmaking.</a:t>
            </a:r>
          </a:p>
          <a:p>
            <a:endParaRPr lang="en-US" dirty="0"/>
          </a:p>
        </p:txBody>
      </p:sp>
      <p:pic>
        <p:nvPicPr>
          <p:cNvPr id="4" name="Picture 3">
            <a:extLst>
              <a:ext uri="{FF2B5EF4-FFF2-40B4-BE49-F238E27FC236}">
                <a16:creationId xmlns:a16="http://schemas.microsoft.com/office/drawing/2014/main" id="{A2C7AB88-A967-427E-8839-80CE1CCF663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1411109"/>
            <a:ext cx="3048000" cy="1712976"/>
          </a:xfrm>
          <a:prstGeom prst="rect">
            <a:avLst/>
          </a:prstGeom>
        </p:spPr>
      </p:pic>
      <p:pic>
        <p:nvPicPr>
          <p:cNvPr id="7" name="Picture 6" descr="A picture containing outdoor, ruin&#10;&#10;Description automatically generated">
            <a:extLst>
              <a:ext uri="{FF2B5EF4-FFF2-40B4-BE49-F238E27FC236}">
                <a16:creationId xmlns:a16="http://schemas.microsoft.com/office/drawing/2014/main" id="{C526B682-6A4C-43FC-BFD7-AF15DE6BD54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 y="3407076"/>
            <a:ext cx="3058194" cy="2039815"/>
          </a:xfrm>
          <a:prstGeom prst="rect">
            <a:avLst/>
          </a:prstGeom>
        </p:spPr>
      </p:pic>
    </p:spTree>
    <p:extLst>
      <p:ext uri="{BB962C8B-B14F-4D97-AF65-F5344CB8AC3E}">
        <p14:creationId xmlns:p14="http://schemas.microsoft.com/office/powerpoint/2010/main" val="20475759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Natural phenomena</a:t>
            </a:r>
          </a:p>
        </p:txBody>
      </p:sp>
      <p:sp>
        <p:nvSpPr>
          <p:cNvPr id="3" name="Content Placeholder 2"/>
          <p:cNvSpPr>
            <a:spLocks noGrp="1"/>
          </p:cNvSpPr>
          <p:nvPr>
            <p:ph sz="quarter" idx="10"/>
          </p:nvPr>
        </p:nvSpPr>
        <p:spPr>
          <a:xfrm>
            <a:off x="457200" y="1512000"/>
            <a:ext cx="5266928" cy="4338000"/>
          </a:xfrm>
        </p:spPr>
        <p:txBody>
          <a:bodyPr/>
          <a:lstStyle/>
          <a:p>
            <a:r>
              <a:rPr lang="en-US" dirty="0"/>
              <a:t>Earth forces and natural phenomena include landslides and tidal influences. </a:t>
            </a:r>
          </a:p>
          <a:p>
            <a:r>
              <a:rPr lang="en-US" b="1" dirty="0"/>
              <a:t>Landslides</a:t>
            </a:r>
            <a:r>
              <a:rPr lang="en-US" dirty="0"/>
              <a:t> – excessive rainfall penetrates the side of a slope and can cause the particles of soil to ‘slide’ over each other. The result is that slip occurs under the force of gravity. For example, a slope gives way and damages anything in its path.</a:t>
            </a:r>
          </a:p>
          <a:p>
            <a:r>
              <a:rPr lang="en-US" b="1" dirty="0"/>
              <a:t>Tides</a:t>
            </a:r>
            <a:r>
              <a:rPr lang="en-US" dirty="0"/>
              <a:t> – some high tides must be controlled using flood defences to prevent coastal flooding during the high spring tides when the moon has the maximum gravitational influence on the Earth.</a:t>
            </a:r>
          </a:p>
        </p:txBody>
      </p:sp>
      <p:pic>
        <p:nvPicPr>
          <p:cNvPr id="5" name="Picture 4" descr="A picture containing rock, outdoor, nature&#10;&#10;Description automatically generated">
            <a:extLst>
              <a:ext uri="{FF2B5EF4-FFF2-40B4-BE49-F238E27FC236}">
                <a16:creationId xmlns:a16="http://schemas.microsoft.com/office/drawing/2014/main" id="{C5579DAD-4C33-4572-983B-D8CF4E2E21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99073" y="2417192"/>
            <a:ext cx="2698154" cy="2023615"/>
          </a:xfrm>
          <a:prstGeom prst="rect">
            <a:avLst/>
          </a:prstGeom>
        </p:spPr>
      </p:pic>
    </p:spTree>
    <p:extLst>
      <p:ext uri="{BB962C8B-B14F-4D97-AF65-F5344CB8AC3E}">
        <p14:creationId xmlns:p14="http://schemas.microsoft.com/office/powerpoint/2010/main" val="2779718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t>Natural phenomena</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551282" y="2628465"/>
            <a:ext cx="4308750" cy="2781096"/>
          </a:xfrm>
        </p:spPr>
        <p:txBody>
          <a:bodyPr/>
          <a:lstStyle/>
          <a:p>
            <a:r>
              <a:rPr lang="en-US" sz="1800" dirty="0"/>
              <a:t>Small earthquakes do occur the UK, but rarely measure more than 5 on the Richter Scale, and usually last less than a minute. Damage to buildings is very minimal and earthquakes do not have a major impact on the landscape.  </a:t>
            </a:r>
          </a:p>
          <a:p>
            <a:r>
              <a:rPr lang="en-US" sz="1800" dirty="0"/>
              <a:t>Areas of the world on fault lines can experience severe earthquakes, and 81% occur in the Pacific Ring of Fire.</a:t>
            </a:r>
            <a:r>
              <a:rPr lang="en-US" dirty="0"/>
              <a:t> </a:t>
            </a:r>
          </a:p>
          <a:p>
            <a:r>
              <a:rPr lang="en-US" dirty="0"/>
              <a:t> </a:t>
            </a:r>
          </a:p>
          <a:p>
            <a:endParaRPr lang="en-US" dirty="0"/>
          </a:p>
        </p:txBody>
      </p:sp>
      <p:pic>
        <p:nvPicPr>
          <p:cNvPr id="4" name="Picture 3" descr="Map&#10;&#10;Description automatically generated">
            <a:extLst>
              <a:ext uri="{FF2B5EF4-FFF2-40B4-BE49-F238E27FC236}">
                <a16:creationId xmlns:a16="http://schemas.microsoft.com/office/drawing/2014/main" id="{1901B96D-8566-43D6-968C-9B8CF8E4EF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8111" y="2803096"/>
            <a:ext cx="3466274" cy="2781096"/>
          </a:xfrm>
          <a:prstGeom prst="rect">
            <a:avLst/>
          </a:prstGeom>
        </p:spPr>
      </p:pic>
      <p:sp>
        <p:nvSpPr>
          <p:cNvPr id="8" name="TextBox 7">
            <a:extLst>
              <a:ext uri="{FF2B5EF4-FFF2-40B4-BE49-F238E27FC236}">
                <a16:creationId xmlns:a16="http://schemas.microsoft.com/office/drawing/2014/main" id="{9A4E327E-D8AC-4E04-86AF-ED237261E936}"/>
              </a:ext>
            </a:extLst>
          </p:cNvPr>
          <p:cNvSpPr txBox="1"/>
          <p:nvPr/>
        </p:nvSpPr>
        <p:spPr>
          <a:xfrm>
            <a:off x="391738" y="1448439"/>
            <a:ext cx="8109154" cy="923330"/>
          </a:xfrm>
          <a:prstGeom prst="rect">
            <a:avLst/>
          </a:prstGeom>
          <a:noFill/>
        </p:spPr>
        <p:txBody>
          <a:bodyPr wrap="square">
            <a:spAutoFit/>
          </a:bodyPr>
          <a:lstStyle/>
          <a:p>
            <a:r>
              <a:rPr lang="en-US" sz="1800" b="1" dirty="0"/>
              <a:t>Earthquakes</a:t>
            </a:r>
            <a:r>
              <a:rPr lang="en-US" sz="1800" dirty="0"/>
              <a:t> occur where tectonic plates join on the Earth’s crust. Movement in the plates causes the ground to shake as one plate moves over another. Earthquakes are measured on the </a:t>
            </a:r>
            <a:r>
              <a:rPr lang="en-US" sz="1800" b="1" dirty="0"/>
              <a:t>Richter Scale</a:t>
            </a:r>
            <a:r>
              <a:rPr lang="en-US" sz="1800" dirty="0"/>
              <a:t>.</a:t>
            </a:r>
          </a:p>
        </p:txBody>
      </p:sp>
    </p:spTree>
    <p:extLst>
      <p:ext uri="{BB962C8B-B14F-4D97-AF65-F5344CB8AC3E}">
        <p14:creationId xmlns:p14="http://schemas.microsoft.com/office/powerpoint/2010/main" val="7435731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t>Natural phenomena</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57200" y="1512000"/>
            <a:ext cx="8229600" cy="5085352"/>
          </a:xfrm>
        </p:spPr>
        <p:txBody>
          <a:bodyPr/>
          <a:lstStyle/>
          <a:p>
            <a:r>
              <a:rPr lang="en-US" b="1" dirty="0"/>
              <a:t>Weather</a:t>
            </a:r>
            <a:r>
              <a:rPr lang="en-US" dirty="0"/>
              <a:t> can have a dramatic affect on our built environment – from high winds that can lift and damage roofing materials through to excessive rainfall.</a:t>
            </a:r>
          </a:p>
          <a:p>
            <a:r>
              <a:rPr lang="en-US" dirty="0"/>
              <a:t>The latter causes localised flooding because surface water drainage cannot cope with the increased demand and ‘backs up’.</a:t>
            </a:r>
          </a:p>
          <a:p>
            <a:r>
              <a:rPr lang="en-US" dirty="0"/>
              <a:t>Long periods of sunshine dry out clay soils, which leads to foundation settlement (subsidence).</a:t>
            </a:r>
          </a:p>
          <a:p>
            <a:r>
              <a:rPr lang="en-US" dirty="0"/>
              <a:t>Climate change is believed to be having a detrimental affect on all types of weather patterns around the world.</a:t>
            </a:r>
          </a:p>
          <a:p>
            <a:endParaRPr lang="en-US" dirty="0"/>
          </a:p>
        </p:txBody>
      </p:sp>
    </p:spTree>
    <p:extLst>
      <p:ext uri="{BB962C8B-B14F-4D97-AF65-F5344CB8AC3E}">
        <p14:creationId xmlns:p14="http://schemas.microsoft.com/office/powerpoint/2010/main" val="29704312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B8804-5416-4B34-9CAA-D92359C627FF}"/>
              </a:ext>
            </a:extLst>
          </p:cNvPr>
          <p:cNvSpPr>
            <a:spLocks noGrp="1"/>
          </p:cNvSpPr>
          <p:nvPr>
            <p:ph type="title"/>
          </p:nvPr>
        </p:nvSpPr>
        <p:spPr/>
        <p:txBody>
          <a:bodyPr/>
          <a:lstStyle/>
          <a:p>
            <a:r>
              <a:rPr lang="en-US" dirty="0"/>
              <a:t>Natural phenomena</a:t>
            </a:r>
            <a:endParaRPr lang="en-GB" dirty="0"/>
          </a:p>
        </p:txBody>
      </p:sp>
      <p:sp>
        <p:nvSpPr>
          <p:cNvPr id="3" name="Content Placeholder 2">
            <a:extLst>
              <a:ext uri="{FF2B5EF4-FFF2-40B4-BE49-F238E27FC236}">
                <a16:creationId xmlns:a16="http://schemas.microsoft.com/office/drawing/2014/main" id="{8BAB1089-E53C-4008-AB0A-F6C89D9668CD}"/>
              </a:ext>
            </a:extLst>
          </p:cNvPr>
          <p:cNvSpPr>
            <a:spLocks noGrp="1"/>
          </p:cNvSpPr>
          <p:nvPr>
            <p:ph sz="quarter" idx="10"/>
          </p:nvPr>
        </p:nvSpPr>
        <p:spPr>
          <a:xfrm>
            <a:off x="457200" y="1512000"/>
            <a:ext cx="5122912" cy="4248000"/>
          </a:xfrm>
        </p:spPr>
        <p:txBody>
          <a:bodyPr/>
          <a:lstStyle/>
          <a:p>
            <a:r>
              <a:rPr lang="en-US" b="1" dirty="0"/>
              <a:t>Subsidence</a:t>
            </a:r>
            <a:r>
              <a:rPr lang="en-US" dirty="0"/>
              <a:t> occurs when soils beneath a foundation are unable to support the weight of the structure. The structure settles, or subsides, as the voids between soil particles are squashed together.</a:t>
            </a:r>
          </a:p>
          <a:p>
            <a:r>
              <a:rPr lang="en-US" dirty="0"/>
              <a:t>Subsidence causes foundations to shift and can cause masonry to crack, becoming unsafe.</a:t>
            </a:r>
          </a:p>
          <a:p>
            <a:pPr algn="l"/>
            <a:endParaRPr lang="en-US" b="0" i="0" dirty="0">
              <a:solidFill>
                <a:srgbClr val="333333"/>
              </a:solidFill>
              <a:effectLst/>
              <a:latin typeface="Georgia" panose="02040502050405020303" pitchFamily="18" charset="0"/>
            </a:endParaRPr>
          </a:p>
          <a:p>
            <a:endParaRPr lang="en-GB" dirty="0"/>
          </a:p>
        </p:txBody>
      </p:sp>
      <p:pic>
        <p:nvPicPr>
          <p:cNvPr id="6" name="Picture 5">
            <a:extLst>
              <a:ext uri="{FF2B5EF4-FFF2-40B4-BE49-F238E27FC236}">
                <a16:creationId xmlns:a16="http://schemas.microsoft.com/office/drawing/2014/main" id="{4F9D8945-8E93-446A-9196-CBDCDED04EF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40152" y="1390588"/>
            <a:ext cx="2389632" cy="3048000"/>
          </a:xfrm>
          <a:prstGeom prst="rect">
            <a:avLst/>
          </a:prstGeom>
        </p:spPr>
      </p:pic>
    </p:spTree>
    <p:extLst>
      <p:ext uri="{BB962C8B-B14F-4D97-AF65-F5344CB8AC3E}">
        <p14:creationId xmlns:p14="http://schemas.microsoft.com/office/powerpoint/2010/main" val="39847121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DE2D497-7A29-48FF-B70E-D4E6E9DE7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7B3D66-4524-41A5-9F0D-DE7CDA7C662F}">
  <ds:schemaRefs>
    <ds:schemaRef ds:uri="http://schemas.microsoft.com/sharepoint/v3/contenttype/forms"/>
  </ds:schemaRefs>
</ds:datastoreItem>
</file>

<file path=customXml/itemProps3.xml><?xml version="1.0" encoding="utf-8"?>
<ds:datastoreItem xmlns:ds="http://schemas.openxmlformats.org/officeDocument/2006/customXml" ds:itemID="{B7E4D87F-AC50-41CB-992C-892B9046A3A4}">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TotalTime>
  <Words>1023</Words>
  <Application>Microsoft Office PowerPoint</Application>
  <PresentationFormat>On-screen Show (4:3)</PresentationFormat>
  <Paragraphs>80</Paragraphs>
  <Slides>14</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Georgia</vt:lpstr>
      <vt:lpstr>Lucida Grande</vt:lpstr>
      <vt:lpstr>Times New Roman</vt:lpstr>
      <vt:lpstr>1_Default Design</vt:lpstr>
      <vt:lpstr>PowerPoint 7: Earth science principles</vt:lpstr>
      <vt:lpstr>Physical geography and site investigation</vt:lpstr>
      <vt:lpstr>Physical geography and topography  </vt:lpstr>
      <vt:lpstr>Hydrology </vt:lpstr>
      <vt:lpstr>Geology </vt:lpstr>
      <vt:lpstr>Natural phenomena</vt:lpstr>
      <vt:lpstr>Natural phenomena </vt:lpstr>
      <vt:lpstr>Natural phenomena </vt:lpstr>
      <vt:lpstr>Natural phenomena</vt:lpstr>
      <vt:lpstr>Natural phenomena</vt:lpstr>
      <vt:lpstr>Natural phenomena</vt:lpstr>
      <vt:lpstr>Minimising impact by design  </vt:lpstr>
      <vt:lpstr>Soakaways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164</cp:revision>
  <dcterms:created xsi:type="dcterms:W3CDTF">2013-05-28T00:38:54Z</dcterms:created>
  <dcterms:modified xsi:type="dcterms:W3CDTF">2021-09-10T13:08:26Z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