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1"/>
  </p:notesMasterIdLst>
  <p:handoutMasterIdLst>
    <p:handoutMasterId r:id="rId32"/>
  </p:handoutMasterIdLst>
  <p:sldIdLst>
    <p:sldId id="256" r:id="rId5"/>
    <p:sldId id="346" r:id="rId6"/>
    <p:sldId id="353" r:id="rId7"/>
    <p:sldId id="375" r:id="rId8"/>
    <p:sldId id="362" r:id="rId9"/>
    <p:sldId id="331" r:id="rId10"/>
    <p:sldId id="354" r:id="rId11"/>
    <p:sldId id="376" r:id="rId12"/>
    <p:sldId id="345" r:id="rId13"/>
    <p:sldId id="366" r:id="rId14"/>
    <p:sldId id="367" r:id="rId15"/>
    <p:sldId id="359" r:id="rId16"/>
    <p:sldId id="368" r:id="rId17"/>
    <p:sldId id="369" r:id="rId18"/>
    <p:sldId id="357" r:id="rId19"/>
    <p:sldId id="348" r:id="rId20"/>
    <p:sldId id="370" r:id="rId21"/>
    <p:sldId id="355" r:id="rId22"/>
    <p:sldId id="377" r:id="rId23"/>
    <p:sldId id="356" r:id="rId24"/>
    <p:sldId id="371" r:id="rId25"/>
    <p:sldId id="372" r:id="rId26"/>
    <p:sldId id="358" r:id="rId27"/>
    <p:sldId id="361" r:id="rId28"/>
    <p:sldId id="373" r:id="rId29"/>
    <p:sldId id="267" r:id="rId30"/>
  </p:sldIdLst>
  <p:sldSz cx="9144000" cy="6858000" type="screen4x3"/>
  <p:notesSz cx="6858000" cy="9144000"/>
  <p:custDataLst>
    <p:tags r:id="rId3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7" clrIdx="0">
    <p:extLst>
      <p:ext uri="{19B8F6BF-5375-455C-9EA6-DF929625EA0E}">
        <p15:presenceInfo xmlns:p15="http://schemas.microsoft.com/office/powerpoint/2012/main" userId="Caroline Prodger" providerId="None"/>
      </p:ext>
    </p:extLst>
  </p:cmAuthor>
  <p:cmAuthor id="2" name="Anwen Roberts" initials="AR" lastIdx="9" clrIdx="1">
    <p:extLst>
      <p:ext uri="{19B8F6BF-5375-455C-9EA6-DF929625EA0E}">
        <p15:presenceInfo xmlns:p15="http://schemas.microsoft.com/office/powerpoint/2012/main" userId="acb94dfec5711bca" providerId="Windows Live"/>
      </p:ext>
    </p:extLst>
  </p:cmAuthor>
  <p:cmAuthor id="3" name="Outreach-43" initials="O"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96327"/>
  </p:normalViewPr>
  <p:slideViewPr>
    <p:cSldViewPr showGuides="1">
      <p:cViewPr varScale="1">
        <p:scale>
          <a:sx n="62" d="100"/>
          <a:sy n="62" d="100"/>
        </p:scale>
        <p:origin x="796"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103051B-2883-46B9-B221-39047EEC6708}"/>
    <pc:docChg chg="undo custSel addSld delSld modSld sldOrd">
      <pc:chgData name="Caroline Prodger" userId="e4ef2e75-b60b-401b-8ebe-291bdcf405f4" providerId="ADAL" clId="{C103051B-2883-46B9-B221-39047EEC6708}" dt="2021-06-29T12:44:37.289" v="4511" actId="1076"/>
      <pc:docMkLst>
        <pc:docMk/>
      </pc:docMkLst>
      <pc:sldChg chg="addSp delSp modSp mod modNotesTx">
        <pc:chgData name="Caroline Prodger" userId="e4ef2e75-b60b-401b-8ebe-291bdcf405f4" providerId="ADAL" clId="{C103051B-2883-46B9-B221-39047EEC6708}" dt="2021-06-28T13:14:23.428" v="445" actId="1076"/>
        <pc:sldMkLst>
          <pc:docMk/>
          <pc:sldMk cId="0" sldId="331"/>
        </pc:sldMkLst>
        <pc:picChg chg="add mod ord">
          <ac:chgData name="Caroline Prodger" userId="e4ef2e75-b60b-401b-8ebe-291bdcf405f4" providerId="ADAL" clId="{C103051B-2883-46B9-B221-39047EEC6708}" dt="2021-06-28T13:14:23.428" v="445" actId="1076"/>
          <ac:picMkLst>
            <pc:docMk/>
            <pc:sldMk cId="0" sldId="331"/>
            <ac:picMk id="4" creationId="{105D943E-F12D-4774-9DFA-941F5186056C}"/>
          </ac:picMkLst>
        </pc:picChg>
        <pc:picChg chg="del mod">
          <ac:chgData name="Caroline Prodger" userId="e4ef2e75-b60b-401b-8ebe-291bdcf405f4" providerId="ADAL" clId="{C103051B-2883-46B9-B221-39047EEC6708}" dt="2021-06-28T13:14:04.077" v="435" actId="478"/>
          <ac:picMkLst>
            <pc:docMk/>
            <pc:sldMk cId="0" sldId="331"/>
            <ac:picMk id="2050" creationId="{0F3401B0-0D77-3244-B9A7-1A3E0612A716}"/>
          </ac:picMkLst>
        </pc:picChg>
      </pc:sldChg>
      <pc:sldChg chg="addSp delSp modSp mod delCm">
        <pc:chgData name="Caroline Prodger" userId="e4ef2e75-b60b-401b-8ebe-291bdcf405f4" providerId="ADAL" clId="{C103051B-2883-46B9-B221-39047EEC6708}" dt="2021-06-28T13:05:50.428" v="359" actId="14100"/>
        <pc:sldMkLst>
          <pc:docMk/>
          <pc:sldMk cId="611168073" sldId="343"/>
        </pc:sldMkLst>
        <pc:spChg chg="mod">
          <ac:chgData name="Caroline Prodger" userId="e4ef2e75-b60b-401b-8ebe-291bdcf405f4" providerId="ADAL" clId="{C103051B-2883-46B9-B221-39047EEC6708}" dt="2021-06-28T13:05:41.937" v="357" actId="20577"/>
          <ac:spMkLst>
            <pc:docMk/>
            <pc:sldMk cId="611168073" sldId="343"/>
            <ac:spMk id="3" creationId="{68581819-AC6B-E947-9100-FC567A48798C}"/>
          </ac:spMkLst>
        </pc:spChg>
        <pc:picChg chg="add mod modCrop">
          <ac:chgData name="Caroline Prodger" userId="e4ef2e75-b60b-401b-8ebe-291bdcf405f4" providerId="ADAL" clId="{C103051B-2883-46B9-B221-39047EEC6708}" dt="2021-06-28T13:05:50.428" v="359" actId="14100"/>
          <ac:picMkLst>
            <pc:docMk/>
            <pc:sldMk cId="611168073" sldId="343"/>
            <ac:picMk id="4" creationId="{64F227A7-6CB5-42C1-8B93-FEB37665BA3D}"/>
          </ac:picMkLst>
        </pc:picChg>
        <pc:picChg chg="del">
          <ac:chgData name="Caroline Prodger" userId="e4ef2e75-b60b-401b-8ebe-291bdcf405f4" providerId="ADAL" clId="{C103051B-2883-46B9-B221-39047EEC6708}" dt="2021-06-28T13:04:51.254" v="341" actId="478"/>
          <ac:picMkLst>
            <pc:docMk/>
            <pc:sldMk cId="611168073" sldId="343"/>
            <ac:picMk id="4098" creationId="{B94C23D2-B3E7-4A11-999E-305F18DC92F6}"/>
          </ac:picMkLst>
        </pc:picChg>
      </pc:sldChg>
      <pc:sldChg chg="modSp mod delCm">
        <pc:chgData name="Caroline Prodger" userId="e4ef2e75-b60b-401b-8ebe-291bdcf405f4" providerId="ADAL" clId="{C103051B-2883-46B9-B221-39047EEC6708}" dt="2021-06-28T13:39:37.072" v="1140" actId="20577"/>
        <pc:sldMkLst>
          <pc:docMk/>
          <pc:sldMk cId="2040964856" sldId="345"/>
        </pc:sldMkLst>
        <pc:spChg chg="mod">
          <ac:chgData name="Caroline Prodger" userId="e4ef2e75-b60b-401b-8ebe-291bdcf405f4" providerId="ADAL" clId="{C103051B-2883-46B9-B221-39047EEC6708}" dt="2021-06-28T13:39:37.072" v="1140" actId="20577"/>
          <ac:spMkLst>
            <pc:docMk/>
            <pc:sldMk cId="2040964856" sldId="345"/>
            <ac:spMk id="3" creationId="{00000000-0000-0000-0000-000000000000}"/>
          </ac:spMkLst>
        </pc:spChg>
      </pc:sldChg>
      <pc:sldChg chg="addSp delSp modSp mod modNotesTx">
        <pc:chgData name="Caroline Prodger" userId="e4ef2e75-b60b-401b-8ebe-291bdcf405f4" providerId="ADAL" clId="{C103051B-2883-46B9-B221-39047EEC6708}" dt="2021-06-28T13:07:39.510" v="369" actId="20577"/>
        <pc:sldMkLst>
          <pc:docMk/>
          <pc:sldMk cId="858301066" sldId="346"/>
        </pc:sldMkLst>
        <pc:picChg chg="add mod">
          <ac:chgData name="Caroline Prodger" userId="e4ef2e75-b60b-401b-8ebe-291bdcf405f4" providerId="ADAL" clId="{C103051B-2883-46B9-B221-39047EEC6708}" dt="2021-06-28T13:07:36.658" v="368" actId="1076"/>
          <ac:picMkLst>
            <pc:docMk/>
            <pc:sldMk cId="858301066" sldId="346"/>
            <ac:picMk id="4" creationId="{C21D4D72-AE32-4FB6-9538-7B9E4514730D}"/>
          </ac:picMkLst>
        </pc:picChg>
        <pc:picChg chg="del mod">
          <ac:chgData name="Caroline Prodger" userId="e4ef2e75-b60b-401b-8ebe-291bdcf405f4" providerId="ADAL" clId="{C103051B-2883-46B9-B221-39047EEC6708}" dt="2021-06-28T13:07:26.558" v="363" actId="478"/>
          <ac:picMkLst>
            <pc:docMk/>
            <pc:sldMk cId="858301066" sldId="346"/>
            <ac:picMk id="1026" creationId="{EBA802C3-26F0-B349-8D2B-3448F6A9E7F5}"/>
          </ac:picMkLst>
        </pc:picChg>
      </pc:sldChg>
      <pc:sldChg chg="modSp mod modAnim">
        <pc:chgData name="Caroline Prodger" userId="e4ef2e75-b60b-401b-8ebe-291bdcf405f4" providerId="ADAL" clId="{C103051B-2883-46B9-B221-39047EEC6708}" dt="2021-06-29T11:33:22.314" v="3112" actId="20577"/>
        <pc:sldMkLst>
          <pc:docMk/>
          <pc:sldMk cId="2779718798" sldId="348"/>
        </pc:sldMkLst>
        <pc:spChg chg="mod">
          <ac:chgData name="Caroline Prodger" userId="e4ef2e75-b60b-401b-8ebe-291bdcf405f4" providerId="ADAL" clId="{C103051B-2883-46B9-B221-39047EEC6708}" dt="2021-06-29T11:28:33.357" v="3026" actId="20577"/>
          <ac:spMkLst>
            <pc:docMk/>
            <pc:sldMk cId="2779718798" sldId="348"/>
            <ac:spMk id="2" creationId="{00000000-0000-0000-0000-000000000000}"/>
          </ac:spMkLst>
        </pc:spChg>
        <pc:spChg chg="mod">
          <ac:chgData name="Caroline Prodger" userId="e4ef2e75-b60b-401b-8ebe-291bdcf405f4" providerId="ADAL" clId="{C103051B-2883-46B9-B221-39047EEC6708}" dt="2021-06-29T11:33:22.314" v="3112" actId="20577"/>
          <ac:spMkLst>
            <pc:docMk/>
            <pc:sldMk cId="2779718798" sldId="348"/>
            <ac:spMk id="3" creationId="{00000000-0000-0000-0000-000000000000}"/>
          </ac:spMkLst>
        </pc:spChg>
        <pc:spChg chg="mod">
          <ac:chgData name="Caroline Prodger" userId="e4ef2e75-b60b-401b-8ebe-291bdcf405f4" providerId="ADAL" clId="{C103051B-2883-46B9-B221-39047EEC6708}" dt="2021-06-29T11:32:51.951" v="3088" actId="1076"/>
          <ac:spMkLst>
            <pc:docMk/>
            <pc:sldMk cId="2779718798" sldId="348"/>
            <ac:spMk id="4" creationId="{859384D8-4B7A-8442-BF50-3DE7214938EC}"/>
          </ac:spMkLst>
        </pc:spChg>
      </pc:sldChg>
      <pc:sldChg chg="addSp modSp mod delCm modNotesTx">
        <pc:chgData name="Caroline Prodger" userId="e4ef2e75-b60b-401b-8ebe-291bdcf405f4" providerId="ADAL" clId="{C103051B-2883-46B9-B221-39047EEC6708}" dt="2021-06-29T10:35:24.989" v="1549" actId="1076"/>
        <pc:sldMkLst>
          <pc:docMk/>
          <pc:sldMk cId="2899875157" sldId="353"/>
        </pc:sldMkLst>
        <pc:spChg chg="mod">
          <ac:chgData name="Caroline Prodger" userId="e4ef2e75-b60b-401b-8ebe-291bdcf405f4" providerId="ADAL" clId="{C103051B-2883-46B9-B221-39047EEC6708}" dt="2021-06-29T10:35:08.143" v="1540" actId="20577"/>
          <ac:spMkLst>
            <pc:docMk/>
            <pc:sldMk cId="2899875157" sldId="353"/>
            <ac:spMk id="4" creationId="{2FA6746E-AC2B-AC4C-8030-8D04FFDAECEA}"/>
          </ac:spMkLst>
        </pc:spChg>
        <pc:spChg chg="add mod">
          <ac:chgData name="Caroline Prodger" userId="e4ef2e75-b60b-401b-8ebe-291bdcf405f4" providerId="ADAL" clId="{C103051B-2883-46B9-B221-39047EEC6708}" dt="2021-06-29T10:35:21.028" v="1548" actId="20577"/>
          <ac:spMkLst>
            <pc:docMk/>
            <pc:sldMk cId="2899875157" sldId="353"/>
            <ac:spMk id="7" creationId="{628C5DB1-B423-48B3-8B29-AA244F2DE74D}"/>
          </ac:spMkLst>
        </pc:spChg>
        <pc:picChg chg="add mod ord modCrop">
          <ac:chgData name="Caroline Prodger" userId="e4ef2e75-b60b-401b-8ebe-291bdcf405f4" providerId="ADAL" clId="{C103051B-2883-46B9-B221-39047EEC6708}" dt="2021-06-29T10:35:24.989" v="1549" actId="1076"/>
          <ac:picMkLst>
            <pc:docMk/>
            <pc:sldMk cId="2899875157" sldId="353"/>
            <ac:picMk id="5" creationId="{57F5F354-56C8-4DFB-A270-76C0FCE3E464}"/>
          </ac:picMkLst>
        </pc:picChg>
      </pc:sldChg>
      <pc:sldChg chg="addSp modSp mod delCm">
        <pc:chgData name="Caroline Prodger" userId="e4ef2e75-b60b-401b-8ebe-291bdcf405f4" providerId="ADAL" clId="{C103051B-2883-46B9-B221-39047EEC6708}" dt="2021-06-29T10:38:39.591" v="1600" actId="122"/>
        <pc:sldMkLst>
          <pc:docMk/>
          <pc:sldMk cId="1710732528" sldId="354"/>
        </pc:sldMkLst>
        <pc:spChg chg="mod">
          <ac:chgData name="Caroline Prodger" userId="e4ef2e75-b60b-401b-8ebe-291bdcf405f4" providerId="ADAL" clId="{C103051B-2883-46B9-B221-39047EEC6708}" dt="2021-06-29T10:37:34.665" v="1553" actId="14100"/>
          <ac:spMkLst>
            <pc:docMk/>
            <pc:sldMk cId="1710732528" sldId="354"/>
            <ac:spMk id="3" creationId="{00000000-0000-0000-0000-000000000000}"/>
          </ac:spMkLst>
        </pc:spChg>
        <pc:spChg chg="add mod">
          <ac:chgData name="Caroline Prodger" userId="e4ef2e75-b60b-401b-8ebe-291bdcf405f4" providerId="ADAL" clId="{C103051B-2883-46B9-B221-39047EEC6708}" dt="2021-06-29T10:38:39.591" v="1600" actId="122"/>
          <ac:spMkLst>
            <pc:docMk/>
            <pc:sldMk cId="1710732528" sldId="354"/>
            <ac:spMk id="6" creationId="{B900C357-A365-48B7-8E95-83A86584C07D}"/>
          </ac:spMkLst>
        </pc:spChg>
        <pc:picChg chg="add mod">
          <ac:chgData name="Caroline Prodger" userId="e4ef2e75-b60b-401b-8ebe-291bdcf405f4" providerId="ADAL" clId="{C103051B-2883-46B9-B221-39047EEC6708}" dt="2021-06-29T10:37:55.855" v="1558" actId="1076"/>
          <ac:picMkLst>
            <pc:docMk/>
            <pc:sldMk cId="1710732528" sldId="354"/>
            <ac:picMk id="5" creationId="{081B4E38-665A-4E67-987C-601DA7A3FD8A}"/>
          </ac:picMkLst>
        </pc:picChg>
      </pc:sldChg>
      <pc:sldChg chg="modSp mod modAnim">
        <pc:chgData name="Caroline Prodger" userId="e4ef2e75-b60b-401b-8ebe-291bdcf405f4" providerId="ADAL" clId="{C103051B-2883-46B9-B221-39047EEC6708}" dt="2021-06-29T11:33:38.973" v="3114" actId="20578"/>
        <pc:sldMkLst>
          <pc:docMk/>
          <pc:sldMk cId="4090163740" sldId="355"/>
        </pc:sldMkLst>
        <pc:spChg chg="mod">
          <ac:chgData name="Caroline Prodger" userId="e4ef2e75-b60b-401b-8ebe-291bdcf405f4" providerId="ADAL" clId="{C103051B-2883-46B9-B221-39047EEC6708}" dt="2021-06-29T11:33:38.973" v="3114" actId="20578"/>
          <ac:spMkLst>
            <pc:docMk/>
            <pc:sldMk cId="4090163740" sldId="355"/>
            <ac:spMk id="2" creationId="{00000000-0000-0000-0000-000000000000}"/>
          </ac:spMkLst>
        </pc:spChg>
      </pc:sldChg>
      <pc:sldChg chg="modSp mod ord">
        <pc:chgData name="Caroline Prodger" userId="e4ef2e75-b60b-401b-8ebe-291bdcf405f4" providerId="ADAL" clId="{C103051B-2883-46B9-B221-39047EEC6708}" dt="2021-06-29T11:50:31.134" v="3889"/>
        <pc:sldMkLst>
          <pc:docMk/>
          <pc:sldMk cId="121565530" sldId="356"/>
        </pc:sldMkLst>
        <pc:spChg chg="mod">
          <ac:chgData name="Caroline Prodger" userId="e4ef2e75-b60b-401b-8ebe-291bdcf405f4" providerId="ADAL" clId="{C103051B-2883-46B9-B221-39047EEC6708}" dt="2021-06-29T11:33:47.334" v="3116"/>
          <ac:spMkLst>
            <pc:docMk/>
            <pc:sldMk cId="121565530" sldId="356"/>
            <ac:spMk id="2" creationId="{00000000-0000-0000-0000-000000000000}"/>
          </ac:spMkLst>
        </pc:spChg>
        <pc:spChg chg="mod">
          <ac:chgData name="Caroline Prodger" userId="e4ef2e75-b60b-401b-8ebe-291bdcf405f4" providerId="ADAL" clId="{C103051B-2883-46B9-B221-39047EEC6708}" dt="2021-06-29T11:45:19.083" v="3799" actId="20577"/>
          <ac:spMkLst>
            <pc:docMk/>
            <pc:sldMk cId="121565530" sldId="356"/>
            <ac:spMk id="3" creationId="{00000000-0000-0000-0000-000000000000}"/>
          </ac:spMkLst>
        </pc:spChg>
        <pc:picChg chg="mod">
          <ac:chgData name="Caroline Prodger" userId="e4ef2e75-b60b-401b-8ebe-291bdcf405f4" providerId="ADAL" clId="{C103051B-2883-46B9-B221-39047EEC6708}" dt="2021-06-29T11:44:30.373" v="3733" actId="1076"/>
          <ac:picMkLst>
            <pc:docMk/>
            <pc:sldMk cId="121565530" sldId="356"/>
            <ac:picMk id="4100" creationId="{277D1E1B-6337-7E49-99EC-BCE565A01B63}"/>
          </ac:picMkLst>
        </pc:picChg>
      </pc:sldChg>
      <pc:sldChg chg="addSp modSp mod ord modAnim">
        <pc:chgData name="Caroline Prodger" userId="e4ef2e75-b60b-401b-8ebe-291bdcf405f4" providerId="ADAL" clId="{C103051B-2883-46B9-B221-39047EEC6708}" dt="2021-06-29T11:50:17.984" v="3887"/>
        <pc:sldMkLst>
          <pc:docMk/>
          <pc:sldMk cId="535053243" sldId="357"/>
        </pc:sldMkLst>
        <pc:spChg chg="mod">
          <ac:chgData name="Caroline Prodger" userId="e4ef2e75-b60b-401b-8ebe-291bdcf405f4" providerId="ADAL" clId="{C103051B-2883-46B9-B221-39047EEC6708}" dt="2021-06-29T11:49:00.899" v="3869" actId="20578"/>
          <ac:spMkLst>
            <pc:docMk/>
            <pc:sldMk cId="535053243" sldId="357"/>
            <ac:spMk id="2" creationId="{00000000-0000-0000-0000-000000000000}"/>
          </ac:spMkLst>
        </pc:spChg>
        <pc:spChg chg="mod">
          <ac:chgData name="Caroline Prodger" userId="e4ef2e75-b60b-401b-8ebe-291bdcf405f4" providerId="ADAL" clId="{C103051B-2883-46B9-B221-39047EEC6708}" dt="2021-06-29T11:47:17.932" v="3861" actId="20577"/>
          <ac:spMkLst>
            <pc:docMk/>
            <pc:sldMk cId="535053243" sldId="357"/>
            <ac:spMk id="3" creationId="{00000000-0000-0000-0000-000000000000}"/>
          </ac:spMkLst>
        </pc:spChg>
        <pc:picChg chg="add mod">
          <ac:chgData name="Caroline Prodger" userId="e4ef2e75-b60b-401b-8ebe-291bdcf405f4" providerId="ADAL" clId="{C103051B-2883-46B9-B221-39047EEC6708}" dt="2021-06-29T11:49:13.780" v="3874" actId="1076"/>
          <ac:picMkLst>
            <pc:docMk/>
            <pc:sldMk cId="535053243" sldId="357"/>
            <ac:picMk id="5" creationId="{0F1CF93D-065C-4569-8BCA-004DB3D0A0B4}"/>
          </ac:picMkLst>
        </pc:picChg>
      </pc:sldChg>
      <pc:sldChg chg="addSp delSp modSp mod delCm">
        <pc:chgData name="Caroline Prodger" userId="e4ef2e75-b60b-401b-8ebe-291bdcf405f4" providerId="ADAL" clId="{C103051B-2883-46B9-B221-39047EEC6708}" dt="2021-06-29T11:53:21.021" v="3914" actId="1592"/>
        <pc:sldMkLst>
          <pc:docMk/>
          <pc:sldMk cId="639171862" sldId="358"/>
        </pc:sldMkLst>
        <pc:spChg chg="mod">
          <ac:chgData name="Caroline Prodger" userId="e4ef2e75-b60b-401b-8ebe-291bdcf405f4" providerId="ADAL" clId="{C103051B-2883-46B9-B221-39047EEC6708}" dt="2021-06-29T11:52:22.043" v="3900" actId="20577"/>
          <ac:spMkLst>
            <pc:docMk/>
            <pc:sldMk cId="639171862" sldId="358"/>
            <ac:spMk id="2" creationId="{BB7CF838-9E7C-460E-9CC2-2B1BEC9B7F1C}"/>
          </ac:spMkLst>
        </pc:spChg>
        <pc:spChg chg="mod">
          <ac:chgData name="Caroline Prodger" userId="e4ef2e75-b60b-401b-8ebe-291bdcf405f4" providerId="ADAL" clId="{C103051B-2883-46B9-B221-39047EEC6708}" dt="2021-06-29T11:53:04.281" v="3913" actId="20577"/>
          <ac:spMkLst>
            <pc:docMk/>
            <pc:sldMk cId="639171862" sldId="358"/>
            <ac:spMk id="3" creationId="{7535A4E6-248E-45B6-82E3-E4A2FACB0166}"/>
          </ac:spMkLst>
        </pc:spChg>
        <pc:picChg chg="add mod modCrop">
          <ac:chgData name="Caroline Prodger" userId="e4ef2e75-b60b-401b-8ebe-291bdcf405f4" providerId="ADAL" clId="{C103051B-2883-46B9-B221-39047EEC6708}" dt="2021-06-29T11:52:57.727" v="3912" actId="1076"/>
          <ac:picMkLst>
            <pc:docMk/>
            <pc:sldMk cId="639171862" sldId="358"/>
            <ac:picMk id="5" creationId="{418CEA2A-B328-4929-A9BE-AAE3DCDD013C}"/>
          </ac:picMkLst>
        </pc:picChg>
        <pc:picChg chg="del">
          <ac:chgData name="Caroline Prodger" userId="e4ef2e75-b60b-401b-8ebe-291bdcf405f4" providerId="ADAL" clId="{C103051B-2883-46B9-B221-39047EEC6708}" dt="2021-06-29T11:51:58.443" v="3890" actId="478"/>
          <ac:picMkLst>
            <pc:docMk/>
            <pc:sldMk cId="639171862" sldId="358"/>
            <ac:picMk id="1028" creationId="{B60E2142-0466-4A6B-B44C-8C3021E62BE4}"/>
          </ac:picMkLst>
        </pc:picChg>
      </pc:sldChg>
      <pc:sldChg chg="modSp mod delCm">
        <pc:chgData name="Caroline Prodger" userId="e4ef2e75-b60b-401b-8ebe-291bdcf405f4" providerId="ADAL" clId="{C103051B-2883-46B9-B221-39047EEC6708}" dt="2021-06-29T11:26:42.764" v="3021" actId="20577"/>
        <pc:sldMkLst>
          <pc:docMk/>
          <pc:sldMk cId="106779240" sldId="359"/>
        </pc:sldMkLst>
        <pc:spChg chg="mod">
          <ac:chgData name="Caroline Prodger" userId="e4ef2e75-b60b-401b-8ebe-291bdcf405f4" providerId="ADAL" clId="{C103051B-2883-46B9-B221-39047EEC6708}" dt="2021-06-29T11:26:42.764" v="3021" actId="20577"/>
          <ac:spMkLst>
            <pc:docMk/>
            <pc:sldMk cId="106779240" sldId="359"/>
            <ac:spMk id="3" creationId="{783214E5-DBDB-4806-B45E-F35EF53B528B}"/>
          </ac:spMkLst>
        </pc:spChg>
      </pc:sldChg>
      <pc:sldChg chg="addSp delSp modSp mod">
        <pc:chgData name="Caroline Prodger" userId="e4ef2e75-b60b-401b-8ebe-291bdcf405f4" providerId="ADAL" clId="{C103051B-2883-46B9-B221-39047EEC6708}" dt="2021-06-29T12:44:37.289" v="4511" actId="1076"/>
        <pc:sldMkLst>
          <pc:docMk/>
          <pc:sldMk cId="2823069852" sldId="360"/>
        </pc:sldMkLst>
        <pc:spChg chg="mod">
          <ac:chgData name="Caroline Prodger" userId="e4ef2e75-b60b-401b-8ebe-291bdcf405f4" providerId="ADAL" clId="{C103051B-2883-46B9-B221-39047EEC6708}" dt="2021-06-29T12:43:05.862" v="4479" actId="14100"/>
          <ac:spMkLst>
            <pc:docMk/>
            <pc:sldMk cId="2823069852" sldId="360"/>
            <ac:spMk id="3" creationId="{9D99F27F-1CE8-45E2-9401-6BE34D9D1542}"/>
          </ac:spMkLst>
        </pc:spChg>
        <pc:spChg chg="mod">
          <ac:chgData name="Caroline Prodger" userId="e4ef2e75-b60b-401b-8ebe-291bdcf405f4" providerId="ADAL" clId="{C103051B-2883-46B9-B221-39047EEC6708}" dt="2021-06-29T12:44:34.342" v="4510" actId="14100"/>
          <ac:spMkLst>
            <pc:docMk/>
            <pc:sldMk cId="2823069852" sldId="360"/>
            <ac:spMk id="6" creationId="{591F124F-D653-47BF-BF92-4A22D1A1498D}"/>
          </ac:spMkLst>
        </pc:spChg>
        <pc:spChg chg="add mod">
          <ac:chgData name="Caroline Prodger" userId="e4ef2e75-b60b-401b-8ebe-291bdcf405f4" providerId="ADAL" clId="{C103051B-2883-46B9-B221-39047EEC6708}" dt="2021-06-29T12:44:37.289" v="4511" actId="1076"/>
          <ac:spMkLst>
            <pc:docMk/>
            <pc:sldMk cId="2823069852" sldId="360"/>
            <ac:spMk id="9" creationId="{9722E8E0-60C3-4131-A3E8-88D2714151C8}"/>
          </ac:spMkLst>
        </pc:spChg>
        <pc:picChg chg="del">
          <ac:chgData name="Caroline Prodger" userId="e4ef2e75-b60b-401b-8ebe-291bdcf405f4" providerId="ADAL" clId="{C103051B-2883-46B9-B221-39047EEC6708}" dt="2021-06-29T12:42:24.410" v="4471" actId="478"/>
          <ac:picMkLst>
            <pc:docMk/>
            <pc:sldMk cId="2823069852" sldId="360"/>
            <ac:picMk id="4" creationId="{F111791D-D35E-41A0-A032-DF86210A2DA4}"/>
          </ac:picMkLst>
        </pc:picChg>
        <pc:picChg chg="add mod ord">
          <ac:chgData name="Caroline Prodger" userId="e4ef2e75-b60b-401b-8ebe-291bdcf405f4" providerId="ADAL" clId="{C103051B-2883-46B9-B221-39047EEC6708}" dt="2021-06-29T12:44:10.077" v="4502" actId="1076"/>
          <ac:picMkLst>
            <pc:docMk/>
            <pc:sldMk cId="2823069852" sldId="360"/>
            <ac:picMk id="7" creationId="{6CCD7206-2915-4A8A-BA6E-60427DCE86E2}"/>
          </ac:picMkLst>
        </pc:picChg>
      </pc:sldChg>
      <pc:sldChg chg="addSp delSp modSp mod delCm">
        <pc:chgData name="Caroline Prodger" userId="e4ef2e75-b60b-401b-8ebe-291bdcf405f4" providerId="ADAL" clId="{C103051B-2883-46B9-B221-39047EEC6708}" dt="2021-06-29T12:14:14.089" v="4119" actId="20577"/>
        <pc:sldMkLst>
          <pc:docMk/>
          <pc:sldMk cId="738624638" sldId="361"/>
        </pc:sldMkLst>
        <pc:spChg chg="mod">
          <ac:chgData name="Caroline Prodger" userId="e4ef2e75-b60b-401b-8ebe-291bdcf405f4" providerId="ADAL" clId="{C103051B-2883-46B9-B221-39047EEC6708}" dt="2021-06-29T12:14:14.089" v="4119" actId="20577"/>
          <ac:spMkLst>
            <pc:docMk/>
            <pc:sldMk cId="738624638" sldId="361"/>
            <ac:spMk id="5" creationId="{02609863-61D2-4A22-9245-32E5C91F4FC4}"/>
          </ac:spMkLst>
        </pc:spChg>
        <pc:picChg chg="add mod">
          <ac:chgData name="Caroline Prodger" userId="e4ef2e75-b60b-401b-8ebe-291bdcf405f4" providerId="ADAL" clId="{C103051B-2883-46B9-B221-39047EEC6708}" dt="2021-06-29T12:13:50.440" v="4113" actId="1076"/>
          <ac:picMkLst>
            <pc:docMk/>
            <pc:sldMk cId="738624638" sldId="361"/>
            <ac:picMk id="4" creationId="{C3F6E2FC-EE42-4898-A327-25C038F5F576}"/>
          </ac:picMkLst>
        </pc:picChg>
        <pc:picChg chg="add mod">
          <ac:chgData name="Caroline Prodger" userId="e4ef2e75-b60b-401b-8ebe-291bdcf405f4" providerId="ADAL" clId="{C103051B-2883-46B9-B221-39047EEC6708}" dt="2021-06-29T12:13:49.083" v="4112" actId="1076"/>
          <ac:picMkLst>
            <pc:docMk/>
            <pc:sldMk cId="738624638" sldId="361"/>
            <ac:picMk id="7" creationId="{BDF67DD9-A952-4976-B3D2-DB5F36AE0060}"/>
          </ac:picMkLst>
        </pc:picChg>
        <pc:picChg chg="del">
          <ac:chgData name="Caroline Prodger" userId="e4ef2e75-b60b-401b-8ebe-291bdcf405f4" providerId="ADAL" clId="{C103051B-2883-46B9-B221-39047EEC6708}" dt="2021-06-29T11:54:31.992" v="3916" actId="478"/>
          <ac:picMkLst>
            <pc:docMk/>
            <pc:sldMk cId="738624638" sldId="361"/>
            <ac:picMk id="3074" creationId="{7862A371-AF31-4859-8F52-341577FB10A4}"/>
          </ac:picMkLst>
        </pc:picChg>
      </pc:sldChg>
      <pc:sldChg chg="modSp new mod">
        <pc:chgData name="Caroline Prodger" userId="e4ef2e75-b60b-401b-8ebe-291bdcf405f4" providerId="ADAL" clId="{C103051B-2883-46B9-B221-39047EEC6708}" dt="2021-06-28T13:15:51.467" v="446" actId="21"/>
        <pc:sldMkLst>
          <pc:docMk/>
          <pc:sldMk cId="2896682144" sldId="362"/>
        </pc:sldMkLst>
        <pc:spChg chg="mod">
          <ac:chgData name="Caroline Prodger" userId="e4ef2e75-b60b-401b-8ebe-291bdcf405f4" providerId="ADAL" clId="{C103051B-2883-46B9-B221-39047EEC6708}" dt="2021-06-28T12:57:16.335" v="6" actId="20577"/>
          <ac:spMkLst>
            <pc:docMk/>
            <pc:sldMk cId="2896682144" sldId="362"/>
            <ac:spMk id="2" creationId="{4B67DA85-FCCB-4D51-9D49-242F5C736749}"/>
          </ac:spMkLst>
        </pc:spChg>
        <pc:spChg chg="mod">
          <ac:chgData name="Caroline Prodger" userId="e4ef2e75-b60b-401b-8ebe-291bdcf405f4" providerId="ADAL" clId="{C103051B-2883-46B9-B221-39047EEC6708}" dt="2021-06-28T13:15:51.467" v="446" actId="21"/>
          <ac:spMkLst>
            <pc:docMk/>
            <pc:sldMk cId="2896682144" sldId="362"/>
            <ac:spMk id="3" creationId="{9FB05363-2285-4C9A-BBA4-F75069B97F6F}"/>
          </ac:spMkLst>
        </pc:spChg>
      </pc:sldChg>
      <pc:sldChg chg="modSp new mod">
        <pc:chgData name="Caroline Prodger" userId="e4ef2e75-b60b-401b-8ebe-291bdcf405f4" providerId="ADAL" clId="{C103051B-2883-46B9-B221-39047EEC6708}" dt="2021-06-29T11:20:42.454" v="2841" actId="12"/>
        <pc:sldMkLst>
          <pc:docMk/>
          <pc:sldMk cId="1027717241" sldId="363"/>
        </pc:sldMkLst>
        <pc:spChg chg="mod">
          <ac:chgData name="Caroline Prodger" userId="e4ef2e75-b60b-401b-8ebe-291bdcf405f4" providerId="ADAL" clId="{C103051B-2883-46B9-B221-39047EEC6708}" dt="2021-06-28T13:17:08.957" v="555" actId="20577"/>
          <ac:spMkLst>
            <pc:docMk/>
            <pc:sldMk cId="1027717241" sldId="363"/>
            <ac:spMk id="2" creationId="{8327C655-2EC4-4817-BE88-07565387D799}"/>
          </ac:spMkLst>
        </pc:spChg>
        <pc:spChg chg="mod">
          <ac:chgData name="Caroline Prodger" userId="e4ef2e75-b60b-401b-8ebe-291bdcf405f4" providerId="ADAL" clId="{C103051B-2883-46B9-B221-39047EEC6708}" dt="2021-06-29T11:20:42.454" v="2841" actId="12"/>
          <ac:spMkLst>
            <pc:docMk/>
            <pc:sldMk cId="1027717241" sldId="363"/>
            <ac:spMk id="3" creationId="{C3A3F2A6-B0D9-4881-A1E3-732459AB115B}"/>
          </ac:spMkLst>
        </pc:spChg>
      </pc:sldChg>
      <pc:sldChg chg="addSp modSp new mod modNotesTx">
        <pc:chgData name="Caroline Prodger" userId="e4ef2e75-b60b-401b-8ebe-291bdcf405f4" providerId="ADAL" clId="{C103051B-2883-46B9-B221-39047EEC6708}" dt="2021-06-29T11:23:23.552" v="2992" actId="14100"/>
        <pc:sldMkLst>
          <pc:docMk/>
          <pc:sldMk cId="272881336" sldId="364"/>
        </pc:sldMkLst>
        <pc:spChg chg="mod">
          <ac:chgData name="Caroline Prodger" userId="e4ef2e75-b60b-401b-8ebe-291bdcf405f4" providerId="ADAL" clId="{C103051B-2883-46B9-B221-39047EEC6708}" dt="2021-06-28T13:19:55.072" v="654" actId="313"/>
          <ac:spMkLst>
            <pc:docMk/>
            <pc:sldMk cId="272881336" sldId="364"/>
            <ac:spMk id="2" creationId="{B4A2A500-B51B-40C7-B491-A6C779B0A7A4}"/>
          </ac:spMkLst>
        </pc:spChg>
        <pc:spChg chg="mod">
          <ac:chgData name="Caroline Prodger" userId="e4ef2e75-b60b-401b-8ebe-291bdcf405f4" providerId="ADAL" clId="{C103051B-2883-46B9-B221-39047EEC6708}" dt="2021-06-29T11:23:23.552" v="2992" actId="14100"/>
          <ac:spMkLst>
            <pc:docMk/>
            <pc:sldMk cId="272881336" sldId="364"/>
            <ac:spMk id="3" creationId="{BC5AEC2A-7047-45D8-BDB2-3611C43A2BD4}"/>
          </ac:spMkLst>
        </pc:spChg>
        <pc:spChg chg="add mod">
          <ac:chgData name="Caroline Prodger" userId="e4ef2e75-b60b-401b-8ebe-291bdcf405f4" providerId="ADAL" clId="{C103051B-2883-46B9-B221-39047EEC6708}" dt="2021-06-29T11:23:16.613" v="2990" actId="14100"/>
          <ac:spMkLst>
            <pc:docMk/>
            <pc:sldMk cId="272881336" sldId="364"/>
            <ac:spMk id="4" creationId="{6761E86F-193C-4346-A9D6-106C88B4DD1A}"/>
          </ac:spMkLst>
        </pc:spChg>
        <pc:picChg chg="add mod modCrop">
          <ac:chgData name="Caroline Prodger" userId="e4ef2e75-b60b-401b-8ebe-291bdcf405f4" providerId="ADAL" clId="{C103051B-2883-46B9-B221-39047EEC6708}" dt="2021-06-29T11:23:19.247" v="2991" actId="1076"/>
          <ac:picMkLst>
            <pc:docMk/>
            <pc:sldMk cId="272881336" sldId="364"/>
            <ac:picMk id="6" creationId="{F34FABB6-0A9C-4909-8FD2-1CE6BE50349D}"/>
          </ac:picMkLst>
        </pc:picChg>
      </pc:sldChg>
      <pc:sldChg chg="addSp modSp new mod">
        <pc:chgData name="Caroline Prodger" userId="e4ef2e75-b60b-401b-8ebe-291bdcf405f4" providerId="ADAL" clId="{C103051B-2883-46B9-B221-39047EEC6708}" dt="2021-06-29T11:24:33.068" v="3017" actId="20577"/>
        <pc:sldMkLst>
          <pc:docMk/>
          <pc:sldMk cId="1624152387" sldId="365"/>
        </pc:sldMkLst>
        <pc:spChg chg="mod">
          <ac:chgData name="Caroline Prodger" userId="e4ef2e75-b60b-401b-8ebe-291bdcf405f4" providerId="ADAL" clId="{C103051B-2883-46B9-B221-39047EEC6708}" dt="2021-06-28T13:35:19.839" v="1057" actId="20577"/>
          <ac:spMkLst>
            <pc:docMk/>
            <pc:sldMk cId="1624152387" sldId="365"/>
            <ac:spMk id="2" creationId="{0629D29B-1DA6-409D-8E42-0680678AFD71}"/>
          </ac:spMkLst>
        </pc:spChg>
        <pc:spChg chg="mod">
          <ac:chgData name="Caroline Prodger" userId="e4ef2e75-b60b-401b-8ebe-291bdcf405f4" providerId="ADAL" clId="{C103051B-2883-46B9-B221-39047EEC6708}" dt="2021-06-29T11:24:33.068" v="3017" actId="20577"/>
          <ac:spMkLst>
            <pc:docMk/>
            <pc:sldMk cId="1624152387" sldId="365"/>
            <ac:spMk id="3" creationId="{0977B193-FA17-4291-B341-28BD9D60BF76}"/>
          </ac:spMkLst>
        </pc:spChg>
        <pc:picChg chg="add mod">
          <ac:chgData name="Caroline Prodger" userId="e4ef2e75-b60b-401b-8ebe-291bdcf405f4" providerId="ADAL" clId="{C103051B-2883-46B9-B221-39047EEC6708}" dt="2021-06-28T13:38:37.991" v="1137" actId="14100"/>
          <ac:picMkLst>
            <pc:docMk/>
            <pc:sldMk cId="1624152387" sldId="365"/>
            <ac:picMk id="5" creationId="{664C14D7-7E44-4BFC-96AE-CB999C51736B}"/>
          </ac:picMkLst>
        </pc:picChg>
      </pc:sldChg>
      <pc:sldChg chg="modSp new mod">
        <pc:chgData name="Caroline Prodger" userId="e4ef2e75-b60b-401b-8ebe-291bdcf405f4" providerId="ADAL" clId="{C103051B-2883-46B9-B221-39047EEC6708}" dt="2021-06-29T11:25:05.379" v="3018" actId="2711"/>
        <pc:sldMkLst>
          <pc:docMk/>
          <pc:sldMk cId="2595955608" sldId="366"/>
        </pc:sldMkLst>
        <pc:spChg chg="mod">
          <ac:chgData name="Caroline Prodger" userId="e4ef2e75-b60b-401b-8ebe-291bdcf405f4" providerId="ADAL" clId="{C103051B-2883-46B9-B221-39047EEC6708}" dt="2021-06-28T13:46:03.140" v="1241" actId="20577"/>
          <ac:spMkLst>
            <pc:docMk/>
            <pc:sldMk cId="2595955608" sldId="366"/>
            <ac:spMk id="2" creationId="{E2E8D73B-4BE3-45DE-A13F-02034421C463}"/>
          </ac:spMkLst>
        </pc:spChg>
        <pc:spChg chg="mod">
          <ac:chgData name="Caroline Prodger" userId="e4ef2e75-b60b-401b-8ebe-291bdcf405f4" providerId="ADAL" clId="{C103051B-2883-46B9-B221-39047EEC6708}" dt="2021-06-29T11:25:05.379" v="3018" actId="2711"/>
          <ac:spMkLst>
            <pc:docMk/>
            <pc:sldMk cId="2595955608" sldId="366"/>
            <ac:spMk id="3" creationId="{BA7F4859-0E38-4473-A9C6-026BE909CC4B}"/>
          </ac:spMkLst>
        </pc:spChg>
      </pc:sldChg>
      <pc:sldChg chg="addSp modSp new mod">
        <pc:chgData name="Caroline Prodger" userId="e4ef2e75-b60b-401b-8ebe-291bdcf405f4" providerId="ADAL" clId="{C103051B-2883-46B9-B221-39047EEC6708}" dt="2021-06-29T10:39:51.056" v="1610" actId="20577"/>
        <pc:sldMkLst>
          <pc:docMk/>
          <pc:sldMk cId="3589028966" sldId="367"/>
        </pc:sldMkLst>
        <pc:spChg chg="mod">
          <ac:chgData name="Caroline Prodger" userId="e4ef2e75-b60b-401b-8ebe-291bdcf405f4" providerId="ADAL" clId="{C103051B-2883-46B9-B221-39047EEC6708}" dt="2021-06-28T13:51:26.798" v="1511" actId="20577"/>
          <ac:spMkLst>
            <pc:docMk/>
            <pc:sldMk cId="3589028966" sldId="367"/>
            <ac:spMk id="2" creationId="{A7BA925B-0049-4C6D-898B-7E5BCD88670E}"/>
          </ac:spMkLst>
        </pc:spChg>
        <pc:spChg chg="mod">
          <ac:chgData name="Caroline Prodger" userId="e4ef2e75-b60b-401b-8ebe-291bdcf405f4" providerId="ADAL" clId="{C103051B-2883-46B9-B221-39047EEC6708}" dt="2021-06-29T10:39:51.056" v="1610" actId="20577"/>
          <ac:spMkLst>
            <pc:docMk/>
            <pc:sldMk cId="3589028966" sldId="367"/>
            <ac:spMk id="3" creationId="{88A6CCB8-E7F8-422F-9A3F-937E384CEC05}"/>
          </ac:spMkLst>
        </pc:spChg>
        <pc:picChg chg="add mod">
          <ac:chgData name="Caroline Prodger" userId="e4ef2e75-b60b-401b-8ebe-291bdcf405f4" providerId="ADAL" clId="{C103051B-2883-46B9-B221-39047EEC6708}" dt="2021-06-28T13:51:22.315" v="1495" actId="1076"/>
          <ac:picMkLst>
            <pc:docMk/>
            <pc:sldMk cId="3589028966" sldId="367"/>
            <ac:picMk id="5" creationId="{B7461D5E-B250-462A-9AFA-7C4A54F50A8B}"/>
          </ac:picMkLst>
        </pc:picChg>
      </pc:sldChg>
      <pc:sldChg chg="addSp modSp new mod modNotesTx">
        <pc:chgData name="Caroline Prodger" userId="e4ef2e75-b60b-401b-8ebe-291bdcf405f4" providerId="ADAL" clId="{C103051B-2883-46B9-B221-39047EEC6708}" dt="2021-06-29T10:58:59.700" v="2082"/>
        <pc:sldMkLst>
          <pc:docMk/>
          <pc:sldMk cId="1973708496" sldId="368"/>
        </pc:sldMkLst>
        <pc:spChg chg="mod">
          <ac:chgData name="Caroline Prodger" userId="e4ef2e75-b60b-401b-8ebe-291bdcf405f4" providerId="ADAL" clId="{C103051B-2883-46B9-B221-39047EEC6708}" dt="2021-06-29T10:44:01.006" v="1631" actId="20577"/>
          <ac:spMkLst>
            <pc:docMk/>
            <pc:sldMk cId="1973708496" sldId="368"/>
            <ac:spMk id="2" creationId="{5B8B2025-7A24-43C3-AC3F-49A0103F92E5}"/>
          </ac:spMkLst>
        </pc:spChg>
        <pc:spChg chg="mod">
          <ac:chgData name="Caroline Prodger" userId="e4ef2e75-b60b-401b-8ebe-291bdcf405f4" providerId="ADAL" clId="{C103051B-2883-46B9-B221-39047EEC6708}" dt="2021-06-29T10:57:35.304" v="1999" actId="1076"/>
          <ac:spMkLst>
            <pc:docMk/>
            <pc:sldMk cId="1973708496" sldId="368"/>
            <ac:spMk id="3" creationId="{222D26FB-394B-4627-A92C-4241F9A32AF3}"/>
          </ac:spMkLst>
        </pc:spChg>
        <pc:spChg chg="add mod">
          <ac:chgData name="Caroline Prodger" userId="e4ef2e75-b60b-401b-8ebe-291bdcf405f4" providerId="ADAL" clId="{C103051B-2883-46B9-B221-39047EEC6708}" dt="2021-06-29T10:56:28.023" v="1994" actId="20577"/>
          <ac:spMkLst>
            <pc:docMk/>
            <pc:sldMk cId="1973708496" sldId="368"/>
            <ac:spMk id="4" creationId="{65950780-2E8A-4C18-8989-9830CECDA6BA}"/>
          </ac:spMkLst>
        </pc:spChg>
        <pc:picChg chg="add mod">
          <ac:chgData name="Caroline Prodger" userId="e4ef2e75-b60b-401b-8ebe-291bdcf405f4" providerId="ADAL" clId="{C103051B-2883-46B9-B221-39047EEC6708}" dt="2021-06-29T10:57:44.804" v="2002" actId="1076"/>
          <ac:picMkLst>
            <pc:docMk/>
            <pc:sldMk cId="1973708496" sldId="368"/>
            <ac:picMk id="6" creationId="{654016D7-BBDF-4D2F-91E5-3B62E82167E8}"/>
          </ac:picMkLst>
        </pc:picChg>
      </pc:sldChg>
      <pc:sldChg chg="modSp new del mod">
        <pc:chgData name="Caroline Prodger" userId="e4ef2e75-b60b-401b-8ebe-291bdcf405f4" providerId="ADAL" clId="{C103051B-2883-46B9-B221-39047EEC6708}" dt="2021-06-29T10:58:07.358" v="2003" actId="2696"/>
        <pc:sldMkLst>
          <pc:docMk/>
          <pc:sldMk cId="359219109" sldId="369"/>
        </pc:sldMkLst>
        <pc:spChg chg="mod">
          <ac:chgData name="Caroline Prodger" userId="e4ef2e75-b60b-401b-8ebe-291bdcf405f4" providerId="ADAL" clId="{C103051B-2883-46B9-B221-39047EEC6708}" dt="2021-06-29T10:53:00.749" v="1795" actId="20577"/>
          <ac:spMkLst>
            <pc:docMk/>
            <pc:sldMk cId="359219109" sldId="369"/>
            <ac:spMk id="2" creationId="{BC57D292-A9C5-48C6-8518-F792073FFB1C}"/>
          </ac:spMkLst>
        </pc:spChg>
        <pc:spChg chg="mod">
          <ac:chgData name="Caroline Prodger" userId="e4ef2e75-b60b-401b-8ebe-291bdcf405f4" providerId="ADAL" clId="{C103051B-2883-46B9-B221-39047EEC6708}" dt="2021-06-29T10:53:45.316" v="1889" actId="21"/>
          <ac:spMkLst>
            <pc:docMk/>
            <pc:sldMk cId="359219109" sldId="369"/>
            <ac:spMk id="3" creationId="{74E6D53A-169E-4773-9AF2-C460484439BB}"/>
          </ac:spMkLst>
        </pc:spChg>
      </pc:sldChg>
      <pc:sldChg chg="addSp modSp new mod modNotesTx">
        <pc:chgData name="Caroline Prodger" userId="e4ef2e75-b60b-401b-8ebe-291bdcf405f4" providerId="ADAL" clId="{C103051B-2883-46B9-B221-39047EEC6708}" dt="2021-06-29T11:19:14.124" v="2830" actId="20577"/>
        <pc:sldMkLst>
          <pc:docMk/>
          <pc:sldMk cId="1840672319" sldId="369"/>
        </pc:sldMkLst>
        <pc:spChg chg="mod">
          <ac:chgData name="Caroline Prodger" userId="e4ef2e75-b60b-401b-8ebe-291bdcf405f4" providerId="ADAL" clId="{C103051B-2883-46B9-B221-39047EEC6708}" dt="2021-06-29T10:59:22.846" v="2095" actId="5793"/>
          <ac:spMkLst>
            <pc:docMk/>
            <pc:sldMk cId="1840672319" sldId="369"/>
            <ac:spMk id="2" creationId="{2D98007E-BDC5-42C4-9DD3-0B955A25DB9D}"/>
          </ac:spMkLst>
        </pc:spChg>
        <pc:spChg chg="mod">
          <ac:chgData name="Caroline Prodger" userId="e4ef2e75-b60b-401b-8ebe-291bdcf405f4" providerId="ADAL" clId="{C103051B-2883-46B9-B221-39047EEC6708}" dt="2021-06-29T11:17:37.736" v="2758" actId="14100"/>
          <ac:spMkLst>
            <pc:docMk/>
            <pc:sldMk cId="1840672319" sldId="369"/>
            <ac:spMk id="3" creationId="{07F3E9E1-7D32-4836-900A-7EF7898F82DC}"/>
          </ac:spMkLst>
        </pc:spChg>
        <pc:spChg chg="add mod">
          <ac:chgData name="Caroline Prodger" userId="e4ef2e75-b60b-401b-8ebe-291bdcf405f4" providerId="ADAL" clId="{C103051B-2883-46B9-B221-39047EEC6708}" dt="2021-06-29T11:19:14.124" v="2830" actId="20577"/>
          <ac:spMkLst>
            <pc:docMk/>
            <pc:sldMk cId="1840672319" sldId="369"/>
            <ac:spMk id="4" creationId="{0B8088F1-2CB5-4457-8C74-6E55576EC4BA}"/>
          </ac:spMkLst>
        </pc:spChg>
        <pc:picChg chg="add mod modCrop">
          <ac:chgData name="Caroline Prodger" userId="e4ef2e75-b60b-401b-8ebe-291bdcf405f4" providerId="ADAL" clId="{C103051B-2883-46B9-B221-39047EEC6708}" dt="2021-06-29T11:17:42.569" v="2760" actId="1076"/>
          <ac:picMkLst>
            <pc:docMk/>
            <pc:sldMk cId="1840672319" sldId="369"/>
            <ac:picMk id="5" creationId="{B73E8AFA-E503-4A7E-A521-1A333C917236}"/>
          </ac:picMkLst>
        </pc:picChg>
      </pc:sldChg>
      <pc:sldChg chg="addSp modSp new mod">
        <pc:chgData name="Caroline Prodger" userId="e4ef2e75-b60b-401b-8ebe-291bdcf405f4" providerId="ADAL" clId="{C103051B-2883-46B9-B221-39047EEC6708}" dt="2021-06-29T11:44:02.935" v="3716" actId="1076"/>
        <pc:sldMkLst>
          <pc:docMk/>
          <pc:sldMk cId="631705825" sldId="370"/>
        </pc:sldMkLst>
        <pc:spChg chg="mod">
          <ac:chgData name="Caroline Prodger" userId="e4ef2e75-b60b-401b-8ebe-291bdcf405f4" providerId="ADAL" clId="{C103051B-2883-46B9-B221-39047EEC6708}" dt="2021-06-29T11:34:28.686" v="3150" actId="313"/>
          <ac:spMkLst>
            <pc:docMk/>
            <pc:sldMk cId="631705825" sldId="370"/>
            <ac:spMk id="2" creationId="{6CAA2267-8353-41DB-8BE9-9455D1100838}"/>
          </ac:spMkLst>
        </pc:spChg>
        <pc:spChg chg="mod">
          <ac:chgData name="Caroline Prodger" userId="e4ef2e75-b60b-401b-8ebe-291bdcf405f4" providerId="ADAL" clId="{C103051B-2883-46B9-B221-39047EEC6708}" dt="2021-06-29T11:43:27.719" v="3698" actId="14100"/>
          <ac:spMkLst>
            <pc:docMk/>
            <pc:sldMk cId="631705825" sldId="370"/>
            <ac:spMk id="3" creationId="{C878BA82-C1A7-409D-A81A-94EB24A50BF2}"/>
          </ac:spMkLst>
        </pc:spChg>
        <pc:spChg chg="add mod">
          <ac:chgData name="Caroline Prodger" userId="e4ef2e75-b60b-401b-8ebe-291bdcf405f4" providerId="ADAL" clId="{C103051B-2883-46B9-B221-39047EEC6708}" dt="2021-06-29T11:43:58.027" v="3714" actId="20577"/>
          <ac:spMkLst>
            <pc:docMk/>
            <pc:sldMk cId="631705825" sldId="370"/>
            <ac:spMk id="4" creationId="{E2F2C255-71B3-422F-BFF3-2E27B5B64627}"/>
          </ac:spMkLst>
        </pc:spChg>
        <pc:picChg chg="add mod">
          <ac:chgData name="Caroline Prodger" userId="e4ef2e75-b60b-401b-8ebe-291bdcf405f4" providerId="ADAL" clId="{C103051B-2883-46B9-B221-39047EEC6708}" dt="2021-06-29T11:44:02.935" v="3716" actId="1076"/>
          <ac:picMkLst>
            <pc:docMk/>
            <pc:sldMk cId="631705825" sldId="370"/>
            <ac:picMk id="6" creationId="{866A378E-4684-42B6-AABE-EF77FF98EA6E}"/>
          </ac:picMkLst>
        </pc:picChg>
      </pc:sldChg>
      <pc:sldChg chg="addSp modSp new mod">
        <pc:chgData name="Caroline Prodger" userId="e4ef2e75-b60b-401b-8ebe-291bdcf405f4" providerId="ADAL" clId="{C103051B-2883-46B9-B221-39047EEC6708}" dt="2021-06-29T11:41:33.019" v="3544" actId="20577"/>
        <pc:sldMkLst>
          <pc:docMk/>
          <pc:sldMk cId="1199150620" sldId="371"/>
        </pc:sldMkLst>
        <pc:spChg chg="mod">
          <ac:chgData name="Caroline Prodger" userId="e4ef2e75-b60b-401b-8ebe-291bdcf405f4" providerId="ADAL" clId="{C103051B-2883-46B9-B221-39047EEC6708}" dt="2021-06-29T11:38:09.978" v="3358"/>
          <ac:spMkLst>
            <pc:docMk/>
            <pc:sldMk cId="1199150620" sldId="371"/>
            <ac:spMk id="2" creationId="{0F34F195-3382-4CBF-9B5B-59F67081EEB7}"/>
          </ac:spMkLst>
        </pc:spChg>
        <pc:spChg chg="mod">
          <ac:chgData name="Caroline Prodger" userId="e4ef2e75-b60b-401b-8ebe-291bdcf405f4" providerId="ADAL" clId="{C103051B-2883-46B9-B221-39047EEC6708}" dt="2021-06-29T11:40:12.999" v="3398" actId="14100"/>
          <ac:spMkLst>
            <pc:docMk/>
            <pc:sldMk cId="1199150620" sldId="371"/>
            <ac:spMk id="3" creationId="{856BC572-90A5-444C-81D8-EA10E74E2D7D}"/>
          </ac:spMkLst>
        </pc:spChg>
        <pc:spChg chg="add mod">
          <ac:chgData name="Caroline Prodger" userId="e4ef2e75-b60b-401b-8ebe-291bdcf405f4" providerId="ADAL" clId="{C103051B-2883-46B9-B221-39047EEC6708}" dt="2021-06-29T11:41:33.019" v="3544" actId="20577"/>
          <ac:spMkLst>
            <pc:docMk/>
            <pc:sldMk cId="1199150620" sldId="371"/>
            <ac:spMk id="6" creationId="{36D93757-0D0A-4BCE-88E5-7CAB12A5BE9B}"/>
          </ac:spMkLst>
        </pc:spChg>
        <pc:picChg chg="add mod">
          <ac:chgData name="Caroline Prodger" userId="e4ef2e75-b60b-401b-8ebe-291bdcf405f4" providerId="ADAL" clId="{C103051B-2883-46B9-B221-39047EEC6708}" dt="2021-06-29T11:40:14.574" v="3399" actId="1076"/>
          <ac:picMkLst>
            <pc:docMk/>
            <pc:sldMk cId="1199150620" sldId="371"/>
            <ac:picMk id="5" creationId="{1B3324F9-62B9-4F38-9F60-F835BA03A389}"/>
          </ac:picMkLst>
        </pc:picChg>
      </pc:sldChg>
      <pc:sldChg chg="addSp modSp new mod ord modNotesTx">
        <pc:chgData name="Caroline Prodger" userId="e4ef2e75-b60b-401b-8ebe-291bdcf405f4" providerId="ADAL" clId="{C103051B-2883-46B9-B221-39047EEC6708}" dt="2021-06-29T12:23:12.283" v="4170" actId="962"/>
        <pc:sldMkLst>
          <pc:docMk/>
          <pc:sldMk cId="3084870740" sldId="372"/>
        </pc:sldMkLst>
        <pc:spChg chg="mod">
          <ac:chgData name="Caroline Prodger" userId="e4ef2e75-b60b-401b-8ebe-291bdcf405f4" providerId="ADAL" clId="{C103051B-2883-46B9-B221-39047EEC6708}" dt="2021-06-29T11:57:01.833" v="3954" actId="20577"/>
          <ac:spMkLst>
            <pc:docMk/>
            <pc:sldMk cId="3084870740" sldId="372"/>
            <ac:spMk id="2" creationId="{D5C63589-51FD-4CDD-A322-8EF47EA87100}"/>
          </ac:spMkLst>
        </pc:spChg>
        <pc:spChg chg="mod">
          <ac:chgData name="Caroline Prodger" userId="e4ef2e75-b60b-401b-8ebe-291bdcf405f4" providerId="ADAL" clId="{C103051B-2883-46B9-B221-39047EEC6708}" dt="2021-06-29T12:23:12.283" v="4170" actId="962"/>
          <ac:spMkLst>
            <pc:docMk/>
            <pc:sldMk cId="3084870740" sldId="372"/>
            <ac:spMk id="3" creationId="{C56F22DC-71DE-4A48-B281-2B5EDA0D3F52}"/>
          </ac:spMkLst>
        </pc:spChg>
        <pc:picChg chg="add mod">
          <ac:chgData name="Caroline Prodger" userId="e4ef2e75-b60b-401b-8ebe-291bdcf405f4" providerId="ADAL" clId="{C103051B-2883-46B9-B221-39047EEC6708}" dt="2021-06-29T12:23:12.282" v="4169" actId="27614"/>
          <ac:picMkLst>
            <pc:docMk/>
            <pc:sldMk cId="3084870740" sldId="372"/>
            <ac:picMk id="5" creationId="{8EEDDDAE-37CA-4EC1-88D3-35D1CDD365C1}"/>
          </ac:picMkLst>
        </pc:picChg>
      </pc:sldChg>
      <pc:sldChg chg="addSp delSp modSp new mod">
        <pc:chgData name="Caroline Prodger" userId="e4ef2e75-b60b-401b-8ebe-291bdcf405f4" providerId="ADAL" clId="{C103051B-2883-46B9-B221-39047EEC6708}" dt="2021-06-29T12:05:39.652" v="4080" actId="167"/>
        <pc:sldMkLst>
          <pc:docMk/>
          <pc:sldMk cId="2717176951" sldId="373"/>
        </pc:sldMkLst>
        <pc:spChg chg="mod">
          <ac:chgData name="Caroline Prodger" userId="e4ef2e75-b60b-401b-8ebe-291bdcf405f4" providerId="ADAL" clId="{C103051B-2883-46B9-B221-39047EEC6708}" dt="2021-06-29T12:05:35.832" v="4079" actId="20577"/>
          <ac:spMkLst>
            <pc:docMk/>
            <pc:sldMk cId="2717176951" sldId="373"/>
            <ac:spMk id="2" creationId="{5C2504F3-1031-49E6-A49E-DDC4FDE51BDD}"/>
          </ac:spMkLst>
        </pc:spChg>
        <pc:spChg chg="del">
          <ac:chgData name="Caroline Prodger" userId="e4ef2e75-b60b-401b-8ebe-291bdcf405f4" providerId="ADAL" clId="{C103051B-2883-46B9-B221-39047EEC6708}" dt="2021-06-29T12:05:23.778" v="4066" actId="931"/>
          <ac:spMkLst>
            <pc:docMk/>
            <pc:sldMk cId="2717176951" sldId="373"/>
            <ac:spMk id="3" creationId="{75F4EFF2-08FD-4ECE-96EB-C890AB998A46}"/>
          </ac:spMkLst>
        </pc:spChg>
        <pc:picChg chg="add mod ord">
          <ac:chgData name="Caroline Prodger" userId="e4ef2e75-b60b-401b-8ebe-291bdcf405f4" providerId="ADAL" clId="{C103051B-2883-46B9-B221-39047EEC6708}" dt="2021-06-29T12:05:39.652" v="4080" actId="167"/>
          <ac:picMkLst>
            <pc:docMk/>
            <pc:sldMk cId="2717176951" sldId="373"/>
            <ac:picMk id="5" creationId="{CCAEC572-8D9F-49CB-B930-C353D1983C01}"/>
          </ac:picMkLst>
        </pc:picChg>
      </pc:sldChg>
      <pc:sldChg chg="addSp delSp modSp new mod">
        <pc:chgData name="Caroline Prodger" userId="e4ef2e75-b60b-401b-8ebe-291bdcf405f4" providerId="ADAL" clId="{C103051B-2883-46B9-B221-39047EEC6708}" dt="2021-06-29T12:41:33.543" v="4470" actId="20577"/>
        <pc:sldMkLst>
          <pc:docMk/>
          <pc:sldMk cId="3461596158" sldId="374"/>
        </pc:sldMkLst>
        <pc:spChg chg="mod">
          <ac:chgData name="Caroline Prodger" userId="e4ef2e75-b60b-401b-8ebe-291bdcf405f4" providerId="ADAL" clId="{C103051B-2883-46B9-B221-39047EEC6708}" dt="2021-06-29T12:27:40.970" v="4177" actId="20577"/>
          <ac:spMkLst>
            <pc:docMk/>
            <pc:sldMk cId="3461596158" sldId="374"/>
            <ac:spMk id="2" creationId="{12D09100-DCAB-4E3C-8AD1-2F08F15CD29E}"/>
          </ac:spMkLst>
        </pc:spChg>
        <pc:spChg chg="mod">
          <ac:chgData name="Caroline Prodger" userId="e4ef2e75-b60b-401b-8ebe-291bdcf405f4" providerId="ADAL" clId="{C103051B-2883-46B9-B221-39047EEC6708}" dt="2021-06-29T12:41:33.543" v="4470" actId="20577"/>
          <ac:spMkLst>
            <pc:docMk/>
            <pc:sldMk cId="3461596158" sldId="374"/>
            <ac:spMk id="3" creationId="{0CE087A3-8E15-48A0-B5FB-92C32D3E3AD7}"/>
          </ac:spMkLst>
        </pc:spChg>
        <pc:spChg chg="add del mod">
          <ac:chgData name="Caroline Prodger" userId="e4ef2e75-b60b-401b-8ebe-291bdcf405f4" providerId="ADAL" clId="{C103051B-2883-46B9-B221-39047EEC6708}" dt="2021-06-29T12:41:15.288" v="4465" actId="478"/>
          <ac:spMkLst>
            <pc:docMk/>
            <pc:sldMk cId="3461596158" sldId="374"/>
            <ac:spMk id="9" creationId="{4B63808B-D2D1-425E-940A-41714C9E0966}"/>
          </ac:spMkLst>
        </pc:spChg>
        <pc:picChg chg="add del mod ord">
          <ac:chgData name="Caroline Prodger" userId="e4ef2e75-b60b-401b-8ebe-291bdcf405f4" providerId="ADAL" clId="{C103051B-2883-46B9-B221-39047EEC6708}" dt="2021-06-29T12:39:55.465" v="4446" actId="478"/>
          <ac:picMkLst>
            <pc:docMk/>
            <pc:sldMk cId="3461596158" sldId="374"/>
            <ac:picMk id="5" creationId="{3467F13A-73A3-428A-8CF3-72281E145DFF}"/>
          </ac:picMkLst>
        </pc:picChg>
        <pc:picChg chg="add mod modCrop">
          <ac:chgData name="Caroline Prodger" userId="e4ef2e75-b60b-401b-8ebe-291bdcf405f4" providerId="ADAL" clId="{C103051B-2883-46B9-B221-39047EEC6708}" dt="2021-06-29T12:41:30.958" v="4469" actId="1076"/>
          <ac:picMkLst>
            <pc:docMk/>
            <pc:sldMk cId="3461596158" sldId="374"/>
            <ac:picMk id="7" creationId="{19CC4252-0702-4BB1-B9B5-A184418BB109}"/>
          </ac:picMkLst>
        </pc:picChg>
      </pc:sldChg>
    </pc:docChg>
  </pc:docChgLst>
  <pc:docChgLst>
    <pc:chgData name="Caroline Prodger" userId="e4ef2e75-b60b-401b-8ebe-291bdcf405f4" providerId="ADAL" clId="{4C5D1249-7764-4E88-97B2-31A03BC2F73A}"/>
    <pc:docChg chg="custSel modSld">
      <pc:chgData name="Caroline Prodger" userId="e4ef2e75-b60b-401b-8ebe-291bdcf405f4" providerId="ADAL" clId="{4C5D1249-7764-4E88-97B2-31A03BC2F73A}" dt="2021-09-01T10:09:48.756" v="5" actId="1076"/>
      <pc:docMkLst>
        <pc:docMk/>
      </pc:docMkLst>
      <pc:sldChg chg="addSp delSp modSp mod">
        <pc:chgData name="Caroline Prodger" userId="e4ef2e75-b60b-401b-8ebe-291bdcf405f4" providerId="ADAL" clId="{4C5D1249-7764-4E88-97B2-31A03BC2F73A}" dt="2021-09-01T10:09:26.592" v="1" actId="21"/>
        <pc:sldMkLst>
          <pc:docMk/>
          <pc:sldMk cId="0" sldId="256"/>
        </pc:sldMkLst>
        <pc:spChg chg="add del mod">
          <ac:chgData name="Caroline Prodger" userId="e4ef2e75-b60b-401b-8ebe-291bdcf405f4" providerId="ADAL" clId="{4C5D1249-7764-4E88-97B2-31A03BC2F73A}" dt="2021-09-01T10:09:26.592" v="1" actId="21"/>
          <ac:spMkLst>
            <pc:docMk/>
            <pc:sldMk cId="0" sldId="256"/>
            <ac:spMk id="3" creationId="{8552DD69-8A9D-400C-ACAF-CEF88607F3B1}"/>
          </ac:spMkLst>
        </pc:spChg>
        <pc:spChg chg="del">
          <ac:chgData name="Caroline Prodger" userId="e4ef2e75-b60b-401b-8ebe-291bdcf405f4" providerId="ADAL" clId="{4C5D1249-7764-4E88-97B2-31A03BC2F73A}" dt="2021-09-01T10:09:21.884" v="0" actId="21"/>
          <ac:spMkLst>
            <pc:docMk/>
            <pc:sldMk cId="0" sldId="256"/>
            <ac:spMk id="2050" creationId="{00000000-0000-0000-0000-000000000000}"/>
          </ac:spMkLst>
        </pc:spChg>
      </pc:sldChg>
      <pc:sldChg chg="modSp mod">
        <pc:chgData name="Caroline Prodger" userId="e4ef2e75-b60b-401b-8ebe-291bdcf405f4" providerId="ADAL" clId="{4C5D1249-7764-4E88-97B2-31A03BC2F73A}" dt="2021-09-01T10:09:48.756" v="5" actId="1076"/>
        <pc:sldMkLst>
          <pc:docMk/>
          <pc:sldMk cId="2896682144" sldId="362"/>
        </pc:sldMkLst>
        <pc:picChg chg="mod modCrop">
          <ac:chgData name="Caroline Prodger" userId="e4ef2e75-b60b-401b-8ebe-291bdcf405f4" providerId="ADAL" clId="{4C5D1249-7764-4E88-97B2-31A03BC2F73A}" dt="2021-09-01T10:09:48.756" v="5" actId="1076"/>
          <ac:picMkLst>
            <pc:docMk/>
            <pc:sldMk cId="2896682144" sldId="362"/>
            <ac:picMk id="4" creationId="{68FD257D-C05F-FD4F-B12F-9B6DE94E8C14}"/>
          </ac:picMkLst>
        </pc:picChg>
      </pc:sldChg>
    </pc:docChg>
  </pc:docChgLst>
  <pc:docChgLst>
    <pc:chgData name="Caroline Prodger" userId="e4ef2e75-b60b-401b-8ebe-291bdcf405f4" providerId="ADAL" clId="{DB3079FE-BEDD-4FC3-BB6E-F9A7D6742F39}"/>
    <pc:docChg chg="custSel addSld delSld modSld sldOrd">
      <pc:chgData name="Caroline Prodger" userId="e4ef2e75-b60b-401b-8ebe-291bdcf405f4" providerId="ADAL" clId="{DB3079FE-BEDD-4FC3-BB6E-F9A7D6742F39}" dt="2021-07-13T16:03:59.136" v="989" actId="1076"/>
      <pc:docMkLst>
        <pc:docMk/>
      </pc:docMkLst>
      <pc:sldChg chg="modSp mod">
        <pc:chgData name="Caroline Prodger" userId="e4ef2e75-b60b-401b-8ebe-291bdcf405f4" providerId="ADAL" clId="{DB3079FE-BEDD-4FC3-BB6E-F9A7D6742F39}" dt="2021-07-13T15:28:58.953" v="1" actId="20578"/>
        <pc:sldMkLst>
          <pc:docMk/>
          <pc:sldMk cId="611168073" sldId="343"/>
        </pc:sldMkLst>
        <pc:spChg chg="mod">
          <ac:chgData name="Caroline Prodger" userId="e4ef2e75-b60b-401b-8ebe-291bdcf405f4" providerId="ADAL" clId="{DB3079FE-BEDD-4FC3-BB6E-F9A7D6742F39}" dt="2021-07-13T15:28:58.953" v="1" actId="20578"/>
          <ac:spMkLst>
            <pc:docMk/>
            <pc:sldMk cId="611168073" sldId="343"/>
            <ac:spMk id="2054" creationId="{00000000-0000-0000-0000-000000000000}"/>
          </ac:spMkLst>
        </pc:spChg>
      </pc:sldChg>
      <pc:sldChg chg="modSp mod">
        <pc:chgData name="Caroline Prodger" userId="e4ef2e75-b60b-401b-8ebe-291bdcf405f4" providerId="ADAL" clId="{DB3079FE-BEDD-4FC3-BB6E-F9A7D6742F39}" dt="2021-07-13T15:42:47.251" v="352" actId="20577"/>
        <pc:sldMkLst>
          <pc:docMk/>
          <pc:sldMk cId="2040964856" sldId="345"/>
        </pc:sldMkLst>
        <pc:spChg chg="mod">
          <ac:chgData name="Caroline Prodger" userId="e4ef2e75-b60b-401b-8ebe-291bdcf405f4" providerId="ADAL" clId="{DB3079FE-BEDD-4FC3-BB6E-F9A7D6742F39}" dt="2021-07-13T15:42:47.251" v="352" actId="20577"/>
          <ac:spMkLst>
            <pc:docMk/>
            <pc:sldMk cId="2040964856" sldId="345"/>
            <ac:spMk id="3" creationId="{00000000-0000-0000-0000-000000000000}"/>
          </ac:spMkLst>
        </pc:spChg>
      </pc:sldChg>
      <pc:sldChg chg="modSp">
        <pc:chgData name="Caroline Prodger" userId="e4ef2e75-b60b-401b-8ebe-291bdcf405f4" providerId="ADAL" clId="{DB3079FE-BEDD-4FC3-BB6E-F9A7D6742F39}" dt="2021-07-13T15:43:37.305" v="353" actId="20578"/>
        <pc:sldMkLst>
          <pc:docMk/>
          <pc:sldMk cId="106779240" sldId="359"/>
        </pc:sldMkLst>
        <pc:spChg chg="mod">
          <ac:chgData name="Caroline Prodger" userId="e4ef2e75-b60b-401b-8ebe-291bdcf405f4" providerId="ADAL" clId="{DB3079FE-BEDD-4FC3-BB6E-F9A7D6742F39}" dt="2021-07-13T15:43:37.305" v="353" actId="20578"/>
          <ac:spMkLst>
            <pc:docMk/>
            <pc:sldMk cId="106779240" sldId="359"/>
            <ac:spMk id="3" creationId="{783214E5-DBDB-4806-B45E-F35EF53B528B}"/>
          </ac:spMkLst>
        </pc:spChg>
      </pc:sldChg>
      <pc:sldChg chg="del">
        <pc:chgData name="Caroline Prodger" userId="e4ef2e75-b60b-401b-8ebe-291bdcf405f4" providerId="ADAL" clId="{DB3079FE-BEDD-4FC3-BB6E-F9A7D6742F39}" dt="2021-07-13T15:46:04.808" v="355" actId="2696"/>
        <pc:sldMkLst>
          <pc:docMk/>
          <pc:sldMk cId="2823069852" sldId="360"/>
        </pc:sldMkLst>
      </pc:sldChg>
      <pc:sldChg chg="modSp mod ord">
        <pc:chgData name="Caroline Prodger" userId="e4ef2e75-b60b-401b-8ebe-291bdcf405f4" providerId="ADAL" clId="{DB3079FE-BEDD-4FC3-BB6E-F9A7D6742F39}" dt="2021-07-13T15:41:19.241" v="311"/>
        <pc:sldMkLst>
          <pc:docMk/>
          <pc:sldMk cId="2896682144" sldId="362"/>
        </pc:sldMkLst>
        <pc:spChg chg="mod">
          <ac:chgData name="Caroline Prodger" userId="e4ef2e75-b60b-401b-8ebe-291bdcf405f4" providerId="ADAL" clId="{DB3079FE-BEDD-4FC3-BB6E-F9A7D6742F39}" dt="2021-07-13T15:29:26.627" v="5" actId="113"/>
          <ac:spMkLst>
            <pc:docMk/>
            <pc:sldMk cId="2896682144" sldId="362"/>
            <ac:spMk id="3" creationId="{9FB05363-2285-4C9A-BBA4-F75069B97F6F}"/>
          </ac:spMkLst>
        </pc:spChg>
      </pc:sldChg>
      <pc:sldChg chg="del">
        <pc:chgData name="Caroline Prodger" userId="e4ef2e75-b60b-401b-8ebe-291bdcf405f4" providerId="ADAL" clId="{DB3079FE-BEDD-4FC3-BB6E-F9A7D6742F39}" dt="2021-07-13T15:41:56.915" v="312" actId="2696"/>
        <pc:sldMkLst>
          <pc:docMk/>
          <pc:sldMk cId="1027717241" sldId="363"/>
        </pc:sldMkLst>
      </pc:sldChg>
      <pc:sldChg chg="del">
        <pc:chgData name="Caroline Prodger" userId="e4ef2e75-b60b-401b-8ebe-291bdcf405f4" providerId="ADAL" clId="{DB3079FE-BEDD-4FC3-BB6E-F9A7D6742F39}" dt="2021-07-13T15:42:00.629" v="313" actId="2696"/>
        <pc:sldMkLst>
          <pc:docMk/>
          <pc:sldMk cId="272881336" sldId="364"/>
        </pc:sldMkLst>
      </pc:sldChg>
      <pc:sldChg chg="del">
        <pc:chgData name="Caroline Prodger" userId="e4ef2e75-b60b-401b-8ebe-291bdcf405f4" providerId="ADAL" clId="{DB3079FE-BEDD-4FC3-BB6E-F9A7D6742F39}" dt="2021-07-13T15:42:22.347" v="314" actId="2696"/>
        <pc:sldMkLst>
          <pc:docMk/>
          <pc:sldMk cId="1624152387" sldId="365"/>
        </pc:sldMkLst>
      </pc:sldChg>
      <pc:sldChg chg="del">
        <pc:chgData name="Caroline Prodger" userId="e4ef2e75-b60b-401b-8ebe-291bdcf405f4" providerId="ADAL" clId="{DB3079FE-BEDD-4FC3-BB6E-F9A7D6742F39}" dt="2021-07-13T15:46:01.078" v="354" actId="2696"/>
        <pc:sldMkLst>
          <pc:docMk/>
          <pc:sldMk cId="3461596158" sldId="374"/>
        </pc:sldMkLst>
      </pc:sldChg>
      <pc:sldChg chg="modSp new mod ord">
        <pc:chgData name="Caroline Prodger" userId="e4ef2e75-b60b-401b-8ebe-291bdcf405f4" providerId="ADAL" clId="{DB3079FE-BEDD-4FC3-BB6E-F9A7D6742F39}" dt="2021-07-13T15:40:43.247" v="307"/>
        <pc:sldMkLst>
          <pc:docMk/>
          <pc:sldMk cId="236455442" sldId="375"/>
        </pc:sldMkLst>
        <pc:spChg chg="mod">
          <ac:chgData name="Caroline Prodger" userId="e4ef2e75-b60b-401b-8ebe-291bdcf405f4" providerId="ADAL" clId="{DB3079FE-BEDD-4FC3-BB6E-F9A7D6742F39}" dt="2021-07-13T15:30:07.488" v="35" actId="20577"/>
          <ac:spMkLst>
            <pc:docMk/>
            <pc:sldMk cId="236455442" sldId="375"/>
            <ac:spMk id="2" creationId="{4D0321F4-5AFE-41A2-9155-1DFC1A223224}"/>
          </ac:spMkLst>
        </pc:spChg>
        <pc:spChg chg="mod">
          <ac:chgData name="Caroline Prodger" userId="e4ef2e75-b60b-401b-8ebe-291bdcf405f4" providerId="ADAL" clId="{DB3079FE-BEDD-4FC3-BB6E-F9A7D6742F39}" dt="2021-07-13T15:40:29.925" v="305" actId="207"/>
          <ac:spMkLst>
            <pc:docMk/>
            <pc:sldMk cId="236455442" sldId="375"/>
            <ac:spMk id="3" creationId="{2BC4E5F8-F6FE-4179-B0B0-DD6CC791AE47}"/>
          </ac:spMkLst>
        </pc:spChg>
      </pc:sldChg>
      <pc:sldChg chg="addSp delSp modSp new mod">
        <pc:chgData name="Caroline Prodger" userId="e4ef2e75-b60b-401b-8ebe-291bdcf405f4" providerId="ADAL" clId="{DB3079FE-BEDD-4FC3-BB6E-F9A7D6742F39}" dt="2021-07-13T16:03:59.136" v="989" actId="1076"/>
        <pc:sldMkLst>
          <pc:docMk/>
          <pc:sldMk cId="986416298" sldId="376"/>
        </pc:sldMkLst>
        <pc:spChg chg="mod">
          <ac:chgData name="Caroline Prodger" userId="e4ef2e75-b60b-401b-8ebe-291bdcf405f4" providerId="ADAL" clId="{DB3079FE-BEDD-4FC3-BB6E-F9A7D6742F39}" dt="2021-07-13T16:02:27.234" v="896" actId="20577"/>
          <ac:spMkLst>
            <pc:docMk/>
            <pc:sldMk cId="986416298" sldId="376"/>
            <ac:spMk id="2" creationId="{230F4FE2-6A6E-4019-836D-12D5946EB834}"/>
          </ac:spMkLst>
        </pc:spChg>
        <pc:spChg chg="mod">
          <ac:chgData name="Caroline Prodger" userId="e4ef2e75-b60b-401b-8ebe-291bdcf405f4" providerId="ADAL" clId="{DB3079FE-BEDD-4FC3-BB6E-F9A7D6742F39}" dt="2021-07-13T16:03:57.819" v="988" actId="14100"/>
          <ac:spMkLst>
            <pc:docMk/>
            <pc:sldMk cId="986416298" sldId="376"/>
            <ac:spMk id="3" creationId="{8B3684B9-40BC-4E02-9F5E-8D9B870AFF3F}"/>
          </ac:spMkLst>
        </pc:spChg>
        <pc:picChg chg="add del mod modCrop">
          <ac:chgData name="Caroline Prodger" userId="e4ef2e75-b60b-401b-8ebe-291bdcf405f4" providerId="ADAL" clId="{DB3079FE-BEDD-4FC3-BB6E-F9A7D6742F39}" dt="2021-07-13T16:01:47.557" v="832" actId="21"/>
          <ac:picMkLst>
            <pc:docMk/>
            <pc:sldMk cId="986416298" sldId="376"/>
            <ac:picMk id="5" creationId="{271816CA-3AF4-407C-AE71-6D3C0289C9BC}"/>
          </ac:picMkLst>
        </pc:picChg>
        <pc:picChg chg="add mod">
          <ac:chgData name="Caroline Prodger" userId="e4ef2e75-b60b-401b-8ebe-291bdcf405f4" providerId="ADAL" clId="{DB3079FE-BEDD-4FC3-BB6E-F9A7D6742F39}" dt="2021-07-13T16:03:59.136" v="989" actId="1076"/>
          <ac:picMkLst>
            <pc:docMk/>
            <pc:sldMk cId="986416298" sldId="376"/>
            <ac:picMk id="7" creationId="{998EBDF7-B563-4D6E-9A04-BE77CB6A3234}"/>
          </ac:picMkLst>
        </pc:picChg>
      </pc:sldChg>
      <pc:sldChg chg="addSp delSp modSp new mod">
        <pc:chgData name="Caroline Prodger" userId="e4ef2e75-b60b-401b-8ebe-291bdcf405f4" providerId="ADAL" clId="{DB3079FE-BEDD-4FC3-BB6E-F9A7D6742F39}" dt="2021-07-13T16:02:15.872" v="878" actId="20577"/>
        <pc:sldMkLst>
          <pc:docMk/>
          <pc:sldMk cId="3808176915" sldId="377"/>
        </pc:sldMkLst>
        <pc:spChg chg="mod">
          <ac:chgData name="Caroline Prodger" userId="e4ef2e75-b60b-401b-8ebe-291bdcf405f4" providerId="ADAL" clId="{DB3079FE-BEDD-4FC3-BB6E-F9A7D6742F39}" dt="2021-07-13T16:02:15.872" v="878" actId="20577"/>
          <ac:spMkLst>
            <pc:docMk/>
            <pc:sldMk cId="3808176915" sldId="377"/>
            <ac:spMk id="2" creationId="{10139BBC-237F-43EB-A751-052DE1BBE9B4}"/>
          </ac:spMkLst>
        </pc:spChg>
        <pc:spChg chg="del">
          <ac:chgData name="Caroline Prodger" userId="e4ef2e75-b60b-401b-8ebe-291bdcf405f4" providerId="ADAL" clId="{DB3079FE-BEDD-4FC3-BB6E-F9A7D6742F39}" dt="2021-07-13T16:01:54.651" v="834"/>
          <ac:spMkLst>
            <pc:docMk/>
            <pc:sldMk cId="3808176915" sldId="377"/>
            <ac:spMk id="3" creationId="{6C14D3BE-4E82-41C9-9F96-C9350CE92782}"/>
          </ac:spMkLst>
        </pc:spChg>
        <pc:picChg chg="add mod">
          <ac:chgData name="Caroline Prodger" userId="e4ef2e75-b60b-401b-8ebe-291bdcf405f4" providerId="ADAL" clId="{DB3079FE-BEDD-4FC3-BB6E-F9A7D6742F39}" dt="2021-07-13T16:02:05.814" v="839" actId="1076"/>
          <ac:picMkLst>
            <pc:docMk/>
            <pc:sldMk cId="3808176915" sldId="377"/>
            <ac:picMk id="4" creationId="{29754180-FF90-4D11-8F98-24766AD60D37}"/>
          </ac:picMkLst>
        </pc:picChg>
      </pc:sldChg>
    </pc:docChg>
  </pc:docChgLst>
  <pc:docChgLst>
    <pc:chgData name="Caroline Prodger" userId="e4ef2e75-b60b-401b-8ebe-291bdcf405f4" providerId="ADAL" clId="{402C0B2E-6F7C-418F-ABE2-2BF4C111A293}"/>
    <pc:docChg chg="custSel addSld modSld">
      <pc:chgData name="Caroline Prodger" userId="e4ef2e75-b60b-401b-8ebe-291bdcf405f4" providerId="ADAL" clId="{402C0B2E-6F7C-418F-ABE2-2BF4C111A293}" dt="2021-03-25T11:44:30.641" v="91" actId="20577"/>
      <pc:docMkLst>
        <pc:docMk/>
      </pc:docMkLst>
      <pc:sldChg chg="modSp mod addCm delCm modCm">
        <pc:chgData name="Caroline Prodger" userId="e4ef2e75-b60b-401b-8ebe-291bdcf405f4" providerId="ADAL" clId="{402C0B2E-6F7C-418F-ABE2-2BF4C111A293}" dt="2021-03-25T11:40:45.294" v="12"/>
        <pc:sldMkLst>
          <pc:docMk/>
          <pc:sldMk cId="0" sldId="256"/>
        </pc:sldMkLst>
        <pc:spChg chg="mod">
          <ac:chgData name="Caroline Prodger" userId="e4ef2e75-b60b-401b-8ebe-291bdcf405f4" providerId="ADAL" clId="{402C0B2E-6F7C-418F-ABE2-2BF4C111A293}" dt="2021-03-25T11:37:55.621" v="1" actId="20577"/>
          <ac:spMkLst>
            <pc:docMk/>
            <pc:sldMk cId="0" sldId="256"/>
            <ac:spMk id="2053" creationId="{00000000-0000-0000-0000-000000000000}"/>
          </ac:spMkLst>
        </pc:spChg>
      </pc:sldChg>
      <pc:sldChg chg="addCm modCm">
        <pc:chgData name="Caroline Prodger" userId="e4ef2e75-b60b-401b-8ebe-291bdcf405f4" providerId="ADAL" clId="{402C0B2E-6F7C-418F-ABE2-2BF4C111A293}" dt="2021-03-25T11:42:56.130" v="66"/>
        <pc:sldMkLst>
          <pc:docMk/>
          <pc:sldMk cId="611168073" sldId="343"/>
        </pc:sldMkLst>
      </pc:sldChg>
      <pc:sldChg chg="addCm modCm">
        <pc:chgData name="Caroline Prodger" userId="e4ef2e75-b60b-401b-8ebe-291bdcf405f4" providerId="ADAL" clId="{402C0B2E-6F7C-418F-ABE2-2BF4C111A293}" dt="2021-03-25T11:44:22.753" v="76"/>
        <pc:sldMkLst>
          <pc:docMk/>
          <pc:sldMk cId="2040964856" sldId="345"/>
        </pc:sldMkLst>
      </pc:sldChg>
      <pc:sldChg chg="modSp new mod addCm modCm">
        <pc:chgData name="Caroline Prodger" userId="e4ef2e75-b60b-401b-8ebe-291bdcf405f4" providerId="ADAL" clId="{402C0B2E-6F7C-418F-ABE2-2BF4C111A293}" dt="2021-03-25T11:41:44.218" v="64"/>
        <pc:sldMkLst>
          <pc:docMk/>
          <pc:sldMk cId="639171862" sldId="358"/>
        </pc:sldMkLst>
        <pc:spChg chg="mod">
          <ac:chgData name="Caroline Prodger" userId="e4ef2e75-b60b-401b-8ebe-291bdcf405f4" providerId="ADAL" clId="{402C0B2E-6F7C-418F-ABE2-2BF4C111A293}" dt="2021-03-25T11:41:18.180" v="29" actId="20577"/>
          <ac:spMkLst>
            <pc:docMk/>
            <pc:sldMk cId="639171862" sldId="358"/>
            <ac:spMk id="2" creationId="{BB7CF838-9E7C-460E-9CC2-2B1BEC9B7F1C}"/>
          </ac:spMkLst>
        </pc:spChg>
        <pc:spChg chg="mod">
          <ac:chgData name="Caroline Prodger" userId="e4ef2e75-b60b-401b-8ebe-291bdcf405f4" providerId="ADAL" clId="{402C0B2E-6F7C-418F-ABE2-2BF4C111A293}" dt="2021-03-25T11:41:30.929" v="62" actId="20577"/>
          <ac:spMkLst>
            <pc:docMk/>
            <pc:sldMk cId="639171862" sldId="358"/>
            <ac:spMk id="3" creationId="{7535A4E6-248E-45B6-82E3-E4A2FACB0166}"/>
          </ac:spMkLst>
        </pc:spChg>
      </pc:sldChg>
      <pc:sldChg chg="modSp new mod addCm modCm">
        <pc:chgData name="Caroline Prodger" userId="e4ef2e75-b60b-401b-8ebe-291bdcf405f4" providerId="ADAL" clId="{402C0B2E-6F7C-418F-ABE2-2BF4C111A293}" dt="2021-03-25T11:44:30.641" v="91" actId="20577"/>
        <pc:sldMkLst>
          <pc:docMk/>
          <pc:sldMk cId="106779240" sldId="359"/>
        </pc:sldMkLst>
        <pc:spChg chg="mod">
          <ac:chgData name="Caroline Prodger" userId="e4ef2e75-b60b-401b-8ebe-291bdcf405f4" providerId="ADAL" clId="{402C0B2E-6F7C-418F-ABE2-2BF4C111A293}" dt="2021-03-25T11:44:30.641" v="91" actId="20577"/>
          <ac:spMkLst>
            <pc:docMk/>
            <pc:sldMk cId="106779240" sldId="359"/>
            <ac:spMk id="2" creationId="{5815EAB0-068B-452E-A3D4-F91F3931E4C9}"/>
          </ac:spMkLst>
        </pc:spChg>
      </pc:sldChg>
    </pc:docChg>
  </pc:docChgLst>
  <pc:docChgLst>
    <pc:chgData name="Caroline Prodger" userId="e4ef2e75-b60b-401b-8ebe-291bdcf405f4" providerId="ADAL" clId="{EA889684-5562-4096-B754-27B5814ADE31}"/>
    <pc:docChg chg="custSel addSld modSld">
      <pc:chgData name="Caroline Prodger" userId="e4ef2e75-b60b-401b-8ebe-291bdcf405f4" providerId="ADAL" clId="{EA889684-5562-4096-B754-27B5814ADE31}" dt="2021-05-12T16:45:20.955" v="170" actId="1076"/>
      <pc:docMkLst>
        <pc:docMk/>
      </pc:docMkLst>
      <pc:sldChg chg="delCm">
        <pc:chgData name="Caroline Prodger" userId="e4ef2e75-b60b-401b-8ebe-291bdcf405f4" providerId="ADAL" clId="{EA889684-5562-4096-B754-27B5814ADE31}" dt="2021-05-12T16:44:25.396" v="167" actId="1592"/>
        <pc:sldMkLst>
          <pc:docMk/>
          <pc:sldMk cId="0" sldId="256"/>
        </pc:sldMkLst>
      </pc:sldChg>
      <pc:sldChg chg="modSp mod">
        <pc:chgData name="Caroline Prodger" userId="e4ef2e75-b60b-401b-8ebe-291bdcf405f4" providerId="ADAL" clId="{EA889684-5562-4096-B754-27B5814ADE31}" dt="2021-05-12T16:29:11.028" v="11" actId="20577"/>
        <pc:sldMkLst>
          <pc:docMk/>
          <pc:sldMk cId="0" sldId="331"/>
        </pc:sldMkLst>
        <pc:spChg chg="mod">
          <ac:chgData name="Caroline Prodger" userId="e4ef2e75-b60b-401b-8ebe-291bdcf405f4" providerId="ADAL" clId="{EA889684-5562-4096-B754-27B5814ADE31}" dt="2021-05-12T16:29:11.028" v="11" actId="20577"/>
          <ac:spMkLst>
            <pc:docMk/>
            <pc:sldMk cId="0" sldId="331"/>
            <ac:spMk id="5" creationId="{1DC68696-6FE6-5041-B1A2-0717CB7894C7}"/>
          </ac:spMkLst>
        </pc:spChg>
      </pc:sldChg>
      <pc:sldChg chg="addSp modSp mod">
        <pc:chgData name="Caroline Prodger" userId="e4ef2e75-b60b-401b-8ebe-291bdcf405f4" providerId="ADAL" clId="{EA889684-5562-4096-B754-27B5814ADE31}" dt="2021-05-12T16:42:38.074" v="158" actId="1076"/>
        <pc:sldMkLst>
          <pc:docMk/>
          <pc:sldMk cId="611168073" sldId="343"/>
        </pc:sldMkLst>
        <pc:spChg chg="mod">
          <ac:chgData name="Caroline Prodger" userId="e4ef2e75-b60b-401b-8ebe-291bdcf405f4" providerId="ADAL" clId="{EA889684-5562-4096-B754-27B5814ADE31}" dt="2021-05-12T16:39:45.608" v="137" actId="20577"/>
          <ac:spMkLst>
            <pc:docMk/>
            <pc:sldMk cId="611168073" sldId="343"/>
            <ac:spMk id="3" creationId="{68581819-AC6B-E947-9100-FC567A48798C}"/>
          </ac:spMkLst>
        </pc:spChg>
        <pc:spChg chg="mod">
          <ac:chgData name="Caroline Prodger" userId="e4ef2e75-b60b-401b-8ebe-291bdcf405f4" providerId="ADAL" clId="{EA889684-5562-4096-B754-27B5814ADE31}" dt="2021-05-12T16:42:12.059" v="153" actId="14100"/>
          <ac:spMkLst>
            <pc:docMk/>
            <pc:sldMk cId="611168073" sldId="343"/>
            <ac:spMk id="2054" creationId="{00000000-0000-0000-0000-000000000000}"/>
          </ac:spMkLst>
        </pc:spChg>
        <pc:picChg chg="add mod">
          <ac:chgData name="Caroline Prodger" userId="e4ef2e75-b60b-401b-8ebe-291bdcf405f4" providerId="ADAL" clId="{EA889684-5562-4096-B754-27B5814ADE31}" dt="2021-05-12T16:42:38.074" v="158" actId="1076"/>
          <ac:picMkLst>
            <pc:docMk/>
            <pc:sldMk cId="611168073" sldId="343"/>
            <ac:picMk id="4098" creationId="{B94C23D2-B3E7-4A11-999E-305F18DC92F6}"/>
          </ac:picMkLst>
        </pc:picChg>
      </pc:sldChg>
      <pc:sldChg chg="addSp delSp modSp mod">
        <pc:chgData name="Caroline Prodger" userId="e4ef2e75-b60b-401b-8ebe-291bdcf405f4" providerId="ADAL" clId="{EA889684-5562-4096-B754-27B5814ADE31}" dt="2021-05-12T16:45:20.955" v="170" actId="1076"/>
        <pc:sldMkLst>
          <pc:docMk/>
          <pc:sldMk cId="858301066" sldId="346"/>
        </pc:sldMkLst>
        <pc:spChg chg="del">
          <ac:chgData name="Caroline Prodger" userId="e4ef2e75-b60b-401b-8ebe-291bdcf405f4" providerId="ADAL" clId="{EA889684-5562-4096-B754-27B5814ADE31}" dt="2021-05-12T16:28:46.856" v="0" actId="21"/>
          <ac:spMkLst>
            <pc:docMk/>
            <pc:sldMk cId="858301066" sldId="346"/>
            <ac:spMk id="5" creationId="{DCBFEF3C-E4BE-5B44-A4C6-9DEC8C3C116D}"/>
          </ac:spMkLst>
        </pc:spChg>
        <pc:picChg chg="mod">
          <ac:chgData name="Caroline Prodger" userId="e4ef2e75-b60b-401b-8ebe-291bdcf405f4" providerId="ADAL" clId="{EA889684-5562-4096-B754-27B5814ADE31}" dt="2021-05-12T16:45:20.955" v="170" actId="1076"/>
          <ac:picMkLst>
            <pc:docMk/>
            <pc:sldMk cId="858301066" sldId="346"/>
            <ac:picMk id="1026" creationId="{EBA802C3-26F0-B349-8D2B-3448F6A9E7F5}"/>
          </ac:picMkLst>
        </pc:picChg>
        <pc:picChg chg="add del mod">
          <ac:chgData name="Caroline Prodger" userId="e4ef2e75-b60b-401b-8ebe-291bdcf405f4" providerId="ADAL" clId="{EA889684-5562-4096-B754-27B5814ADE31}" dt="2021-05-12T16:45:16.649" v="168" actId="478"/>
          <ac:picMkLst>
            <pc:docMk/>
            <pc:sldMk cId="858301066" sldId="346"/>
            <ac:picMk id="5122" creationId="{352AD699-2BCD-4199-BB68-5ADC635F0776}"/>
          </ac:picMkLst>
        </pc:picChg>
      </pc:sldChg>
      <pc:sldChg chg="modSp mod">
        <pc:chgData name="Caroline Prodger" userId="e4ef2e75-b60b-401b-8ebe-291bdcf405f4" providerId="ADAL" clId="{EA889684-5562-4096-B754-27B5814ADE31}" dt="2021-05-12T16:39:25.016" v="131" actId="1076"/>
        <pc:sldMkLst>
          <pc:docMk/>
          <pc:sldMk cId="2779718798" sldId="348"/>
        </pc:sldMkLst>
        <pc:spChg chg="mod">
          <ac:chgData name="Caroline Prodger" userId="e4ef2e75-b60b-401b-8ebe-291bdcf405f4" providerId="ADAL" clId="{EA889684-5562-4096-B754-27B5814ADE31}" dt="2021-05-12T16:39:25.016" v="131" actId="1076"/>
          <ac:spMkLst>
            <pc:docMk/>
            <pc:sldMk cId="2779718798" sldId="348"/>
            <ac:spMk id="3" creationId="{00000000-0000-0000-0000-000000000000}"/>
          </ac:spMkLst>
        </pc:spChg>
      </pc:sldChg>
      <pc:sldChg chg="delSp modSp mod">
        <pc:chgData name="Caroline Prodger" userId="e4ef2e75-b60b-401b-8ebe-291bdcf405f4" providerId="ADAL" clId="{EA889684-5562-4096-B754-27B5814ADE31}" dt="2021-05-12T16:38:55.539" v="130" actId="20577"/>
        <pc:sldMkLst>
          <pc:docMk/>
          <pc:sldMk cId="121565530" sldId="356"/>
        </pc:sldMkLst>
        <pc:spChg chg="mod">
          <ac:chgData name="Caroline Prodger" userId="e4ef2e75-b60b-401b-8ebe-291bdcf405f4" providerId="ADAL" clId="{EA889684-5562-4096-B754-27B5814ADE31}" dt="2021-05-12T16:38:55.539" v="130" actId="20577"/>
          <ac:spMkLst>
            <pc:docMk/>
            <pc:sldMk cId="121565530" sldId="356"/>
            <ac:spMk id="3" creationId="{00000000-0000-0000-0000-000000000000}"/>
          </ac:spMkLst>
        </pc:spChg>
        <pc:picChg chg="del mod">
          <ac:chgData name="Caroline Prodger" userId="e4ef2e75-b60b-401b-8ebe-291bdcf405f4" providerId="ADAL" clId="{EA889684-5562-4096-B754-27B5814ADE31}" dt="2021-05-12T16:38:32.874" v="121" actId="21"/>
          <ac:picMkLst>
            <pc:docMk/>
            <pc:sldMk cId="121565530" sldId="356"/>
            <ac:picMk id="4098" creationId="{8D66AFFB-7B1A-7741-A06F-64420F33F02B}"/>
          </ac:picMkLst>
        </pc:picChg>
        <pc:picChg chg="mod">
          <ac:chgData name="Caroline Prodger" userId="e4ef2e75-b60b-401b-8ebe-291bdcf405f4" providerId="ADAL" clId="{EA889684-5562-4096-B754-27B5814ADE31}" dt="2021-05-12T16:38:47.831" v="127" actId="1076"/>
          <ac:picMkLst>
            <pc:docMk/>
            <pc:sldMk cId="121565530" sldId="356"/>
            <ac:picMk id="4100" creationId="{277D1E1B-6337-7E49-99EC-BCE565A01B63}"/>
          </ac:picMkLst>
        </pc:picChg>
      </pc:sldChg>
      <pc:sldChg chg="modSp">
        <pc:chgData name="Caroline Prodger" userId="e4ef2e75-b60b-401b-8ebe-291bdcf405f4" providerId="ADAL" clId="{EA889684-5562-4096-B754-27B5814ADE31}" dt="2021-05-12T16:38:13.994" v="117" actId="113"/>
        <pc:sldMkLst>
          <pc:docMk/>
          <pc:sldMk cId="535053243" sldId="357"/>
        </pc:sldMkLst>
        <pc:spChg chg="mod">
          <ac:chgData name="Caroline Prodger" userId="e4ef2e75-b60b-401b-8ebe-291bdcf405f4" providerId="ADAL" clId="{EA889684-5562-4096-B754-27B5814ADE31}" dt="2021-05-12T16:38:13.994" v="117" actId="113"/>
          <ac:spMkLst>
            <pc:docMk/>
            <pc:sldMk cId="535053243" sldId="357"/>
            <ac:spMk id="3" creationId="{00000000-0000-0000-0000-000000000000}"/>
          </ac:spMkLst>
        </pc:spChg>
      </pc:sldChg>
      <pc:sldChg chg="addSp delSp modSp mod delCm">
        <pc:chgData name="Caroline Prodger" userId="e4ef2e75-b60b-401b-8ebe-291bdcf405f4" providerId="ADAL" clId="{EA889684-5562-4096-B754-27B5814ADE31}" dt="2021-05-12T16:36:11.170" v="72" actId="20577"/>
        <pc:sldMkLst>
          <pc:docMk/>
          <pc:sldMk cId="639171862" sldId="358"/>
        </pc:sldMkLst>
        <pc:spChg chg="mod">
          <ac:chgData name="Caroline Prodger" userId="e4ef2e75-b60b-401b-8ebe-291bdcf405f4" providerId="ADAL" clId="{EA889684-5562-4096-B754-27B5814ADE31}" dt="2021-05-12T16:35:27.900" v="57"/>
          <ac:spMkLst>
            <pc:docMk/>
            <pc:sldMk cId="639171862" sldId="358"/>
            <ac:spMk id="2" creationId="{BB7CF838-9E7C-460E-9CC2-2B1BEC9B7F1C}"/>
          </ac:spMkLst>
        </pc:spChg>
        <pc:spChg chg="mod">
          <ac:chgData name="Caroline Prodger" userId="e4ef2e75-b60b-401b-8ebe-291bdcf405f4" providerId="ADAL" clId="{EA889684-5562-4096-B754-27B5814ADE31}" dt="2021-05-12T16:36:11.170" v="72" actId="20577"/>
          <ac:spMkLst>
            <pc:docMk/>
            <pc:sldMk cId="639171862" sldId="358"/>
            <ac:spMk id="3" creationId="{7535A4E6-248E-45B6-82E3-E4A2FACB0166}"/>
          </ac:spMkLst>
        </pc:spChg>
        <pc:picChg chg="add del mod">
          <ac:chgData name="Caroline Prodger" userId="e4ef2e75-b60b-401b-8ebe-291bdcf405f4" providerId="ADAL" clId="{EA889684-5562-4096-B754-27B5814ADE31}" dt="2021-05-12T16:30:26.700" v="16" actId="21"/>
          <ac:picMkLst>
            <pc:docMk/>
            <pc:sldMk cId="639171862" sldId="358"/>
            <ac:picMk id="1026" creationId="{5FFAC7CD-7450-496C-902B-3E350FCAE961}"/>
          </ac:picMkLst>
        </pc:picChg>
        <pc:picChg chg="add mod">
          <ac:chgData name="Caroline Prodger" userId="e4ef2e75-b60b-401b-8ebe-291bdcf405f4" providerId="ADAL" clId="{EA889684-5562-4096-B754-27B5814ADE31}" dt="2021-05-12T16:36:05.582" v="70" actId="1076"/>
          <ac:picMkLst>
            <pc:docMk/>
            <pc:sldMk cId="639171862" sldId="358"/>
            <ac:picMk id="1028" creationId="{B60E2142-0466-4A6B-B44C-8C3021E62BE4}"/>
          </ac:picMkLst>
        </pc:picChg>
      </pc:sldChg>
      <pc:sldChg chg="delCm">
        <pc:chgData name="Caroline Prodger" userId="e4ef2e75-b60b-401b-8ebe-291bdcf405f4" providerId="ADAL" clId="{EA889684-5562-4096-B754-27B5814ADE31}" dt="2021-05-12T16:43:55.080" v="166" actId="1592"/>
        <pc:sldMkLst>
          <pc:docMk/>
          <pc:sldMk cId="106779240" sldId="359"/>
        </pc:sldMkLst>
      </pc:sldChg>
      <pc:sldChg chg="addSp modSp new mod">
        <pc:chgData name="Caroline Prodger" userId="e4ef2e75-b60b-401b-8ebe-291bdcf405f4" providerId="ADAL" clId="{EA889684-5562-4096-B754-27B5814ADE31}" dt="2021-05-12T16:38:04.022" v="116"/>
        <pc:sldMkLst>
          <pc:docMk/>
          <pc:sldMk cId="2823069852" sldId="360"/>
        </pc:sldMkLst>
        <pc:spChg chg="mod">
          <ac:chgData name="Caroline Prodger" userId="e4ef2e75-b60b-401b-8ebe-291bdcf405f4" providerId="ADAL" clId="{EA889684-5562-4096-B754-27B5814ADE31}" dt="2021-05-12T16:38:04.022" v="116"/>
          <ac:spMkLst>
            <pc:docMk/>
            <pc:sldMk cId="2823069852" sldId="360"/>
            <ac:spMk id="2" creationId="{685F25B8-BEB7-473F-8E67-7124FC0D21F9}"/>
          </ac:spMkLst>
        </pc:spChg>
        <pc:spChg chg="mod">
          <ac:chgData name="Caroline Prodger" userId="e4ef2e75-b60b-401b-8ebe-291bdcf405f4" providerId="ADAL" clId="{EA889684-5562-4096-B754-27B5814ADE31}" dt="2021-05-12T16:32:27.191" v="29" actId="14100"/>
          <ac:spMkLst>
            <pc:docMk/>
            <pc:sldMk cId="2823069852" sldId="360"/>
            <ac:spMk id="3" creationId="{9D99F27F-1CE8-45E2-9401-6BE34D9D1542}"/>
          </ac:spMkLst>
        </pc:spChg>
        <pc:spChg chg="add mod">
          <ac:chgData name="Caroline Prodger" userId="e4ef2e75-b60b-401b-8ebe-291bdcf405f4" providerId="ADAL" clId="{EA889684-5562-4096-B754-27B5814ADE31}" dt="2021-05-12T16:33:25.717" v="45" actId="20577"/>
          <ac:spMkLst>
            <pc:docMk/>
            <pc:sldMk cId="2823069852" sldId="360"/>
            <ac:spMk id="6" creationId="{591F124F-D653-47BF-BF92-4A22D1A1498D}"/>
          </ac:spMkLst>
        </pc:spChg>
        <pc:picChg chg="add mod">
          <ac:chgData name="Caroline Prodger" userId="e4ef2e75-b60b-401b-8ebe-291bdcf405f4" providerId="ADAL" clId="{EA889684-5562-4096-B754-27B5814ADE31}" dt="2021-05-12T16:32:17.842" v="27" actId="1076"/>
          <ac:picMkLst>
            <pc:docMk/>
            <pc:sldMk cId="2823069852" sldId="360"/>
            <ac:picMk id="4" creationId="{F111791D-D35E-41A0-A032-DF86210A2DA4}"/>
          </ac:picMkLst>
        </pc:picChg>
      </pc:sldChg>
      <pc:sldChg chg="addSp delSp modSp new mod">
        <pc:chgData name="Caroline Prodger" userId="e4ef2e75-b60b-401b-8ebe-291bdcf405f4" providerId="ADAL" clId="{EA889684-5562-4096-B754-27B5814ADE31}" dt="2021-05-12T16:37:51.767" v="115" actId="20577"/>
        <pc:sldMkLst>
          <pc:docMk/>
          <pc:sldMk cId="738624638" sldId="361"/>
        </pc:sldMkLst>
        <pc:spChg chg="mod">
          <ac:chgData name="Caroline Prodger" userId="e4ef2e75-b60b-401b-8ebe-291bdcf405f4" providerId="ADAL" clId="{EA889684-5562-4096-B754-27B5814ADE31}" dt="2021-05-12T16:36:26.209" v="101" actId="20577"/>
          <ac:spMkLst>
            <pc:docMk/>
            <pc:sldMk cId="738624638" sldId="361"/>
            <ac:spMk id="2" creationId="{934C1EEF-D3AA-4CF7-A7A2-4DC7E6C78EC0}"/>
          </ac:spMkLst>
        </pc:spChg>
        <pc:spChg chg="del">
          <ac:chgData name="Caroline Prodger" userId="e4ef2e75-b60b-401b-8ebe-291bdcf405f4" providerId="ADAL" clId="{EA889684-5562-4096-B754-27B5814ADE31}" dt="2021-05-12T16:35:18.081" v="52" actId="21"/>
          <ac:spMkLst>
            <pc:docMk/>
            <pc:sldMk cId="738624638" sldId="361"/>
            <ac:spMk id="3" creationId="{3B7A227A-6A97-40F6-9928-F7EE1D733620}"/>
          </ac:spMkLst>
        </pc:spChg>
        <pc:spChg chg="add mod">
          <ac:chgData name="Caroline Prodger" userId="e4ef2e75-b60b-401b-8ebe-291bdcf405f4" providerId="ADAL" clId="{EA889684-5562-4096-B754-27B5814ADE31}" dt="2021-05-12T16:37:51.767" v="115" actId="20577"/>
          <ac:spMkLst>
            <pc:docMk/>
            <pc:sldMk cId="738624638" sldId="361"/>
            <ac:spMk id="5" creationId="{02609863-61D2-4A22-9245-32E5C91F4FC4}"/>
          </ac:spMkLst>
        </pc:spChg>
        <pc:picChg chg="add mod">
          <ac:chgData name="Caroline Prodger" userId="e4ef2e75-b60b-401b-8ebe-291bdcf405f4" providerId="ADAL" clId="{EA889684-5562-4096-B754-27B5814ADE31}" dt="2021-05-12T16:37:46.708" v="114" actId="1076"/>
          <ac:picMkLst>
            <pc:docMk/>
            <pc:sldMk cId="738624638" sldId="361"/>
            <ac:picMk id="3074" creationId="{7862A371-AF31-4859-8F52-341577FB10A4}"/>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interactives.ck12.org/simulations/physics/block-and-tackle/app/index.html?embeded=true&amp;interactive=block-and-tackle&amp;subject=physics&amp;lang=en&amp;assignment=true"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bbc.co.uk/bitesize/guides/zsjpgdm/revision/1"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bbc.co.uk/bitesize/guides/zsjpgdm/revision/2"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1</a:t>
            </a:fld>
            <a:endParaRPr lang="en-GB"/>
          </a:p>
        </p:txBody>
      </p:sp>
    </p:spTree>
    <p:extLst>
      <p:ext uri="{BB962C8B-B14F-4D97-AF65-F5344CB8AC3E}">
        <p14:creationId xmlns:p14="http://schemas.microsoft.com/office/powerpoint/2010/main" val="1152137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a video on this see: </a:t>
            </a:r>
            <a:r>
              <a:rPr lang="en-US" dirty="0">
                <a:hlinkClick r:id="rId3"/>
              </a:rPr>
              <a:t>Block and Tackle (Pulley, Work, Mechanical Advantage, Machine) | Physics | CK-12 Exploration Series (ck12.org)</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623822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see: https://www.nasa.gov/audience/forstudents/k-4/dictionary/Force.html</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Suggest explaining both scalar and phasor quantities.</a:t>
            </a:r>
          </a:p>
          <a:p>
            <a:r>
              <a:rPr lang="en-GB" dirty="0"/>
              <a:t>Then basic calculations explaining Newton’s second law.</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910200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http://hyperphysics.phy-astr.gsu.edu/hbase/work2.html</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418878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revision of this topic see: </a:t>
            </a:r>
            <a:r>
              <a:rPr lang="en-US" dirty="0">
                <a:hlinkClick r:id="rId3"/>
              </a:rPr>
              <a:t>Power - Power and efficiency - Edexcel - GCSE Physics (Single Science) Revision - Edexcel - BBC Bitesize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982906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revision on efficiency see: </a:t>
            </a:r>
            <a:r>
              <a:rPr lang="en-US" dirty="0">
                <a:hlinkClick r:id="rId3"/>
              </a:rPr>
              <a:t>Efficiency - Power and efficiency - Edexcel - GCSE Physics (Single Science) Revision - Edexcel - BBC Bitesize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333717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971230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00706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41100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6"/>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24494245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527532"/>
            <a:ext cx="8153400" cy="2514600"/>
          </a:xfrm>
        </p:spPr>
        <p:txBody>
          <a:bodyPr anchor="t"/>
          <a:lstStyle/>
          <a:p>
            <a:r>
              <a:rPr lang="en-GB" dirty="0">
                <a:solidFill>
                  <a:schemeClr val="tx1"/>
                </a:solidFill>
              </a:rPr>
              <a:t>2.2 Mechanical science principles</a:t>
            </a:r>
            <a:r>
              <a:rPr lang="en-GB" dirty="0"/>
              <a:t> </a:t>
            </a:r>
            <a:br>
              <a:rPr lang="en-GB" dirty="0"/>
            </a:br>
            <a:br>
              <a:rPr lang="en-GB" dirty="0"/>
            </a:br>
            <a:r>
              <a:rPr lang="en-GB" dirty="0"/>
              <a:t>PowerPoint 2: Mechanical science principles</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lnSpc>
                <a:spcPct val="150000"/>
              </a:lnSpc>
            </a:pPr>
            <a:r>
              <a:rPr lang="en-GB" sz="2400" b="1" dirty="0"/>
              <a:t>2. Construction science principles</a:t>
            </a:r>
          </a:p>
          <a:p>
            <a:pPr>
              <a:lnSpc>
                <a:spcPct val="150000"/>
              </a:lnSpc>
            </a:pPr>
            <a:endParaRPr lang="en-GB"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8D73B-4BE3-45DE-A13F-02034421C463}"/>
              </a:ext>
            </a:extLst>
          </p:cNvPr>
          <p:cNvSpPr>
            <a:spLocks noGrp="1"/>
          </p:cNvSpPr>
          <p:nvPr>
            <p:ph type="title"/>
          </p:nvPr>
        </p:nvSpPr>
        <p:spPr/>
        <p:txBody>
          <a:bodyPr/>
          <a:lstStyle/>
          <a:p>
            <a:r>
              <a:rPr lang="en-GB" dirty="0"/>
              <a:t>Work</a:t>
            </a:r>
          </a:p>
        </p:txBody>
      </p:sp>
      <p:sp>
        <p:nvSpPr>
          <p:cNvPr id="3" name="Content Placeholder 2">
            <a:extLst>
              <a:ext uri="{FF2B5EF4-FFF2-40B4-BE49-F238E27FC236}">
                <a16:creationId xmlns:a16="http://schemas.microsoft.com/office/drawing/2014/main" id="{BA7F4859-0E38-4473-A9C6-026BE909CC4B}"/>
              </a:ext>
            </a:extLst>
          </p:cNvPr>
          <p:cNvSpPr>
            <a:spLocks noGrp="1"/>
          </p:cNvSpPr>
          <p:nvPr>
            <p:ph sz="quarter" idx="10"/>
          </p:nvPr>
        </p:nvSpPr>
        <p:spPr/>
        <p:txBody>
          <a:bodyPr/>
          <a:lstStyle/>
          <a:p>
            <a:r>
              <a:rPr lang="en-GB" dirty="0"/>
              <a:t>In the calculation:</a:t>
            </a:r>
          </a:p>
          <a:p>
            <a:pPr algn="ctr"/>
            <a:r>
              <a:rPr lang="en-GB" b="1" dirty="0"/>
              <a:t>Work done = force x distance</a:t>
            </a:r>
          </a:p>
          <a:p>
            <a:pPr marL="342900" indent="-342900">
              <a:buClr>
                <a:srgbClr val="0077E3"/>
              </a:buClr>
              <a:buFont typeface="Arial" panose="020B0604020202020204" pitchFamily="34" charset="0"/>
              <a:buChar char="•"/>
            </a:pPr>
            <a:r>
              <a:rPr lang="en-US" dirty="0">
                <a:solidFill>
                  <a:srgbClr val="231F20"/>
                </a:solidFill>
              </a:rPr>
              <a:t>work done is measured in joules (J)</a:t>
            </a:r>
          </a:p>
          <a:p>
            <a:pPr marL="342900" indent="-342900">
              <a:buClr>
                <a:srgbClr val="0077E3"/>
              </a:buClr>
              <a:buFont typeface="Arial" panose="020B0604020202020204" pitchFamily="34" charset="0"/>
              <a:buChar char="•"/>
            </a:pPr>
            <a:r>
              <a:rPr lang="en-US" dirty="0">
                <a:solidFill>
                  <a:srgbClr val="231F20"/>
                </a:solidFill>
              </a:rPr>
              <a:t>force is measured in newtons (N)</a:t>
            </a:r>
          </a:p>
          <a:p>
            <a:pPr marL="342900" indent="-342900">
              <a:buClr>
                <a:srgbClr val="0077E3"/>
              </a:buClr>
              <a:buFont typeface="Arial" panose="020B0604020202020204" pitchFamily="34" charset="0"/>
              <a:buChar char="•"/>
            </a:pPr>
            <a:r>
              <a:rPr lang="en-US" dirty="0">
                <a:solidFill>
                  <a:srgbClr val="231F20"/>
                </a:solidFill>
              </a:rPr>
              <a:t>distance moved is measured in metres (m)</a:t>
            </a:r>
          </a:p>
          <a:p>
            <a:r>
              <a:rPr lang="en-US" dirty="0">
                <a:solidFill>
                  <a:srgbClr val="231F20"/>
                </a:solidFill>
              </a:rPr>
              <a:t>1 joule of work is done when a force of 1 newton causes a movement of 1 metre. This means that work done can be measured in newton metres (Nm) as well as in joules.</a:t>
            </a:r>
            <a:endParaRPr lang="en-GB" dirty="0"/>
          </a:p>
        </p:txBody>
      </p:sp>
    </p:spTree>
    <p:extLst>
      <p:ext uri="{BB962C8B-B14F-4D97-AF65-F5344CB8AC3E}">
        <p14:creationId xmlns:p14="http://schemas.microsoft.com/office/powerpoint/2010/main" val="25959556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A925B-0049-4C6D-898B-7E5BCD88670E}"/>
              </a:ext>
            </a:extLst>
          </p:cNvPr>
          <p:cNvSpPr>
            <a:spLocks noGrp="1"/>
          </p:cNvSpPr>
          <p:nvPr>
            <p:ph type="title"/>
          </p:nvPr>
        </p:nvSpPr>
        <p:spPr/>
        <p:txBody>
          <a:bodyPr/>
          <a:lstStyle/>
          <a:p>
            <a:r>
              <a:rPr lang="en-GB" dirty="0"/>
              <a:t>Work: an example</a:t>
            </a:r>
          </a:p>
        </p:txBody>
      </p:sp>
      <p:sp>
        <p:nvSpPr>
          <p:cNvPr id="3" name="Content Placeholder 2">
            <a:extLst>
              <a:ext uri="{FF2B5EF4-FFF2-40B4-BE49-F238E27FC236}">
                <a16:creationId xmlns:a16="http://schemas.microsoft.com/office/drawing/2014/main" id="{88A6CCB8-E7F8-422F-9A3F-937E384CEC05}"/>
              </a:ext>
            </a:extLst>
          </p:cNvPr>
          <p:cNvSpPr>
            <a:spLocks noGrp="1"/>
          </p:cNvSpPr>
          <p:nvPr>
            <p:ph sz="quarter" idx="10"/>
          </p:nvPr>
        </p:nvSpPr>
        <p:spPr/>
        <p:txBody>
          <a:bodyPr/>
          <a:lstStyle/>
          <a:p>
            <a:r>
              <a:rPr lang="en-GB" dirty="0"/>
              <a:t>Assume a person weighs 650N. A lift needs to move the person 50m to the top floor of a building.</a:t>
            </a:r>
          </a:p>
          <a:p>
            <a:r>
              <a:rPr lang="en-GB" b="1" dirty="0"/>
              <a:t>How much work is done?</a:t>
            </a:r>
          </a:p>
          <a:p>
            <a:r>
              <a:rPr lang="en-GB" dirty="0"/>
              <a:t>Work done = force x distance</a:t>
            </a:r>
          </a:p>
          <a:p>
            <a:r>
              <a:rPr lang="en-GB" dirty="0"/>
              <a:t>Work done = 650N x 50m</a:t>
            </a:r>
          </a:p>
          <a:p>
            <a:r>
              <a:rPr lang="en-GB" dirty="0"/>
              <a:t>Work done = 32,500J (or 32.5kJ)</a:t>
            </a:r>
          </a:p>
        </p:txBody>
      </p:sp>
      <p:pic>
        <p:nvPicPr>
          <p:cNvPr id="5" name="Picture 4" descr="A person in a server room&#10;&#10;Description automatically generated with medium confidence">
            <a:extLst>
              <a:ext uri="{FF2B5EF4-FFF2-40B4-BE49-F238E27FC236}">
                <a16:creationId xmlns:a16="http://schemas.microsoft.com/office/drawing/2014/main" id="{B7461D5E-B250-462A-9AFA-7C4A54F50A8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86672" y="2348880"/>
            <a:ext cx="4200128" cy="2818286"/>
          </a:xfrm>
          <a:prstGeom prst="rect">
            <a:avLst/>
          </a:prstGeom>
        </p:spPr>
      </p:pic>
    </p:spTree>
    <p:extLst>
      <p:ext uri="{BB962C8B-B14F-4D97-AF65-F5344CB8AC3E}">
        <p14:creationId xmlns:p14="http://schemas.microsoft.com/office/powerpoint/2010/main" val="3589028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5EAB0-068B-452E-A3D4-F91F3931E4C9}"/>
              </a:ext>
            </a:extLst>
          </p:cNvPr>
          <p:cNvSpPr>
            <a:spLocks noGrp="1"/>
          </p:cNvSpPr>
          <p:nvPr>
            <p:ph type="title"/>
          </p:nvPr>
        </p:nvSpPr>
        <p:spPr/>
        <p:txBody>
          <a:bodyPr/>
          <a:lstStyle/>
          <a:p>
            <a:r>
              <a:rPr lang="en-GB" dirty="0"/>
              <a:t>Power</a:t>
            </a:r>
          </a:p>
        </p:txBody>
      </p:sp>
      <p:sp>
        <p:nvSpPr>
          <p:cNvPr id="3" name="Content Placeholder 2">
            <a:extLst>
              <a:ext uri="{FF2B5EF4-FFF2-40B4-BE49-F238E27FC236}">
                <a16:creationId xmlns:a16="http://schemas.microsoft.com/office/drawing/2014/main" id="{783214E5-DBDB-4806-B45E-F35EF53B528B}"/>
              </a:ext>
            </a:extLst>
          </p:cNvPr>
          <p:cNvSpPr>
            <a:spLocks noGrp="1"/>
          </p:cNvSpPr>
          <p:nvPr>
            <p:ph sz="quarter" idx="10"/>
          </p:nvPr>
        </p:nvSpPr>
        <p:spPr>
          <a:xfrm>
            <a:off x="457200" y="1512000"/>
            <a:ext cx="7931224" cy="4248000"/>
          </a:xfrm>
        </p:spPr>
        <p:txBody>
          <a:bodyPr/>
          <a:lstStyle/>
          <a:p>
            <a:r>
              <a:rPr lang="en-GB" dirty="0"/>
              <a:t>Power is often specified in construction as any of the following.</a:t>
            </a:r>
          </a:p>
          <a:p>
            <a:pPr marL="342900" indent="-342900">
              <a:buClr>
                <a:srgbClr val="0077E3"/>
              </a:buClr>
              <a:buFont typeface="Arial" panose="020B0604020202020204" pitchFamily="34" charset="0"/>
              <a:buChar char="•"/>
            </a:pPr>
            <a:r>
              <a:rPr lang="en-GB" dirty="0"/>
              <a:t>The amount of power in watts (W) required – eg for a lift motor.</a:t>
            </a:r>
          </a:p>
          <a:p>
            <a:pPr marL="342900" indent="-342900">
              <a:buClr>
                <a:srgbClr val="0077E3"/>
              </a:buClr>
              <a:buFont typeface="Arial" panose="020B0604020202020204" pitchFamily="34" charset="0"/>
              <a:buChar char="•"/>
            </a:pPr>
            <a:r>
              <a:rPr lang="en-GB" dirty="0"/>
              <a:t>The amount of power in volts (V) – eg a single- or three-phase electrical supply.</a:t>
            </a:r>
          </a:p>
          <a:p>
            <a:pPr marL="342900" indent="-342900">
              <a:buClr>
                <a:srgbClr val="0077E3"/>
              </a:buClr>
              <a:buFont typeface="Arial" panose="020B0604020202020204" pitchFamily="34" charset="0"/>
              <a:buChar char="•"/>
            </a:pPr>
            <a:r>
              <a:rPr lang="en-GB" dirty="0"/>
              <a:t>The amount of horsepower (hp) – eg that delivered by a diesel engine in an excavator.</a:t>
            </a:r>
          </a:p>
          <a:p>
            <a:r>
              <a:rPr lang="en-GB" dirty="0"/>
              <a:t>Power is a measure of the rate of energy which is delivered to a process.</a:t>
            </a:r>
          </a:p>
          <a:p>
            <a:pPr algn="ctr"/>
            <a:r>
              <a:rPr lang="en-GB" b="1" dirty="0"/>
              <a:t>Power = the amount of energy transferred per second</a:t>
            </a:r>
          </a:p>
          <a:p>
            <a:endParaRPr lang="en-GB" dirty="0"/>
          </a:p>
          <a:p>
            <a:endParaRPr lang="en-GB" dirty="0"/>
          </a:p>
          <a:p>
            <a:endParaRPr lang="en-GB" dirty="0"/>
          </a:p>
        </p:txBody>
      </p:sp>
    </p:spTree>
    <p:extLst>
      <p:ext uri="{BB962C8B-B14F-4D97-AF65-F5344CB8AC3E}">
        <p14:creationId xmlns:p14="http://schemas.microsoft.com/office/powerpoint/2010/main" val="106779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B2025-7A24-43C3-AC3F-49A0103F92E5}"/>
              </a:ext>
            </a:extLst>
          </p:cNvPr>
          <p:cNvSpPr>
            <a:spLocks noGrp="1"/>
          </p:cNvSpPr>
          <p:nvPr>
            <p:ph type="title"/>
          </p:nvPr>
        </p:nvSpPr>
        <p:spPr/>
        <p:txBody>
          <a:bodyPr/>
          <a:lstStyle/>
          <a:p>
            <a:r>
              <a:rPr lang="en-GB" dirty="0"/>
              <a:t>Expressing power</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222D26FB-394B-4627-A92C-4241F9A32AF3}"/>
                  </a:ext>
                </a:extLst>
              </p:cNvPr>
              <p:cNvSpPr>
                <a:spLocks noGrp="1"/>
              </p:cNvSpPr>
              <p:nvPr>
                <p:ph sz="quarter" idx="10"/>
              </p:nvPr>
            </p:nvSpPr>
            <p:spPr>
              <a:xfrm>
                <a:off x="539552" y="1415278"/>
                <a:ext cx="4896544" cy="4248000"/>
              </a:xfrm>
            </p:spPr>
            <p:txBody>
              <a:bodyPr/>
              <a:lstStyle/>
              <a:p>
                <a:endParaRPr lang="en-GB"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𝑃𝑜𝑤𝑒𝑟</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𝑤𝑜𝑟𝑘</m:t>
                          </m:r>
                          <m:r>
                            <a:rPr lang="en-GB" b="0" i="1" smtClean="0">
                              <a:latin typeface="Cambria Math" panose="02040503050406030204" pitchFamily="18" charset="0"/>
                            </a:rPr>
                            <m:t> </m:t>
                          </m:r>
                          <m:r>
                            <a:rPr lang="en-GB" b="0" i="1" smtClean="0">
                              <a:latin typeface="Cambria Math" panose="02040503050406030204" pitchFamily="18" charset="0"/>
                            </a:rPr>
                            <m:t>𝑑𝑜𝑛𝑒</m:t>
                          </m:r>
                        </m:num>
                        <m:den>
                          <m:r>
                            <a:rPr lang="en-GB" b="0" i="1" smtClean="0">
                              <a:latin typeface="Cambria Math" panose="02040503050406030204" pitchFamily="18" charset="0"/>
                            </a:rPr>
                            <m:t>𝑡𝑖𝑚𝑒</m:t>
                          </m:r>
                          <m:r>
                            <a:rPr lang="en-GB" b="0" i="1" smtClean="0">
                              <a:latin typeface="Cambria Math" panose="02040503050406030204" pitchFamily="18" charset="0"/>
                            </a:rPr>
                            <m:t> </m:t>
                          </m:r>
                          <m:r>
                            <a:rPr lang="en-GB" b="0" i="1" smtClean="0">
                              <a:latin typeface="Cambria Math" panose="02040503050406030204" pitchFamily="18" charset="0"/>
                            </a:rPr>
                            <m:t>𝑡𝑎𝑘𝑒𝑛</m:t>
                          </m:r>
                        </m:den>
                      </m:f>
                    </m:oMath>
                  </m:oMathPara>
                </a14:m>
                <a:endParaRPr lang="en-GB" sz="900" dirty="0"/>
              </a:p>
              <a:p>
                <a:r>
                  <a:rPr lang="en-GB" dirty="0"/>
                  <a:t>This can be expressed as 	</a:t>
                </a:r>
                <a14:m>
                  <m:oMath xmlns:m="http://schemas.openxmlformats.org/officeDocument/2006/math">
                    <m:r>
                      <m:rPr>
                        <m:sty m:val="p"/>
                      </m:rPr>
                      <a:rPr lang="en-GB" sz="2400">
                        <a:latin typeface="Cambria Math" panose="02040503050406030204" pitchFamily="18" charset="0"/>
                      </a:rPr>
                      <m:t>P</m:t>
                    </m:r>
                    <m:r>
                      <a:rPr lang="en-GB" sz="2400">
                        <a:latin typeface="Cambria Math" panose="02040503050406030204" pitchFamily="18" charset="0"/>
                      </a:rPr>
                      <m:t>=</m:t>
                    </m:r>
                    <m:f>
                      <m:fPr>
                        <m:ctrlPr>
                          <a:rPr lang="en-GB" sz="2400" i="1">
                            <a:latin typeface="Cambria Math" panose="02040503050406030204" pitchFamily="18" charset="0"/>
                          </a:rPr>
                        </m:ctrlPr>
                      </m:fPr>
                      <m:num>
                        <m:r>
                          <a:rPr lang="en-GB" sz="2400" i="1">
                            <a:latin typeface="Cambria Math" panose="02040503050406030204" pitchFamily="18" charset="0"/>
                          </a:rPr>
                          <m:t>𝐸</m:t>
                        </m:r>
                      </m:num>
                      <m:den>
                        <m:r>
                          <a:rPr lang="en-GB" sz="2400" i="1">
                            <a:latin typeface="Cambria Math" panose="02040503050406030204" pitchFamily="18" charset="0"/>
                          </a:rPr>
                          <m:t>𝑡</m:t>
                        </m:r>
                      </m:den>
                    </m:f>
                  </m:oMath>
                </a14:m>
                <a:endParaRPr lang="en-GB" sz="2400" dirty="0"/>
              </a:p>
              <a:p>
                <a:pPr marL="342900" indent="-342900">
                  <a:buClr>
                    <a:srgbClr val="0077E3"/>
                  </a:buClr>
                  <a:buFont typeface="Arial" panose="020B0604020202020204" pitchFamily="34" charset="0"/>
                  <a:buChar char="•"/>
                </a:pPr>
                <a:r>
                  <a:rPr lang="en-US" dirty="0">
                    <a:solidFill>
                      <a:srgbClr val="231F20"/>
                    </a:solidFill>
                  </a:rPr>
                  <a:t>Power (P) is measured in watts (W)</a:t>
                </a:r>
              </a:p>
              <a:p>
                <a:pPr marL="342900" indent="-342900">
                  <a:buClr>
                    <a:srgbClr val="0077E3"/>
                  </a:buClr>
                  <a:buFont typeface="Arial" panose="020B0604020202020204" pitchFamily="34" charset="0"/>
                  <a:buChar char="•"/>
                </a:pPr>
                <a:r>
                  <a:rPr lang="en-US" dirty="0">
                    <a:solidFill>
                      <a:srgbClr val="231F20"/>
                    </a:solidFill>
                  </a:rPr>
                  <a:t>Work done (E) is measured in joules (J)</a:t>
                </a:r>
              </a:p>
              <a:p>
                <a:pPr marL="342900" indent="-342900">
                  <a:buClr>
                    <a:srgbClr val="0077E3"/>
                  </a:buClr>
                  <a:buFont typeface="Arial" panose="020B0604020202020204" pitchFamily="34" charset="0"/>
                  <a:buChar char="•"/>
                </a:pPr>
                <a:r>
                  <a:rPr lang="en-US" dirty="0">
                    <a:solidFill>
                      <a:srgbClr val="231F20"/>
                    </a:solidFill>
                  </a:rPr>
                  <a:t>Time (t) is measured in seconds (s)</a:t>
                </a:r>
              </a:p>
              <a:p>
                <a:endParaRPr lang="en-GB" dirty="0"/>
              </a:p>
            </p:txBody>
          </p:sp>
        </mc:Choice>
        <mc:Fallback>
          <p:sp>
            <p:nvSpPr>
              <p:cNvPr id="3" name="Content Placeholder 2">
                <a:extLst>
                  <a:ext uri="{FF2B5EF4-FFF2-40B4-BE49-F238E27FC236}">
                    <a16:creationId xmlns:a16="http://schemas.microsoft.com/office/drawing/2014/main" id="{222D26FB-394B-4627-A92C-4241F9A32AF3}"/>
                  </a:ext>
                </a:extLst>
              </p:cNvPr>
              <p:cNvSpPr>
                <a:spLocks noGrp="1" noRot="1" noChangeAspect="1" noMove="1" noResize="1" noEditPoints="1" noAdjustHandles="1" noChangeArrowheads="1" noChangeShapeType="1" noTextEdit="1"/>
              </p:cNvSpPr>
              <p:nvPr>
                <p:ph sz="quarter" idx="10"/>
              </p:nvPr>
            </p:nvSpPr>
            <p:spPr>
              <a:xfrm>
                <a:off x="539552" y="1415278"/>
                <a:ext cx="4896544" cy="4248000"/>
              </a:xfrm>
              <a:blipFill>
                <a:blip r:embed="rId3"/>
                <a:stretch>
                  <a:fillRect l="-3238" r="-124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65950780-2E8A-4C18-8989-9830CECDA6BA}"/>
                  </a:ext>
                </a:extLst>
              </p:cNvPr>
              <p:cNvSpPr txBox="1"/>
              <p:nvPr/>
            </p:nvSpPr>
            <p:spPr>
              <a:xfrm>
                <a:off x="5441979" y="1800180"/>
                <a:ext cx="3250704" cy="347819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dirty="0"/>
                  <a:t>A heater uses 48,000J of energy in 1 minute.</a:t>
                </a:r>
              </a:p>
              <a:p>
                <a:r>
                  <a:rPr lang="en-GB" sz="1600" dirty="0"/>
                  <a:t>What is the power rating of the heater?</a:t>
                </a:r>
              </a:p>
              <a:p>
                <a:pPr/>
                <a14:m>
                  <m:oMathPara xmlns:m="http://schemas.openxmlformats.org/officeDocument/2006/math">
                    <m:oMathParaPr>
                      <m:jc m:val="centerGroup"/>
                    </m:oMathParaPr>
                    <m:oMath xmlns:m="http://schemas.openxmlformats.org/officeDocument/2006/math">
                      <m:r>
                        <m:rPr>
                          <m:sty m:val="p"/>
                        </m:rPr>
                        <a:rPr lang="en-GB" sz="1600">
                          <a:latin typeface="Cambria Math" panose="02040503050406030204" pitchFamily="18" charset="0"/>
                        </a:rPr>
                        <m:t>P</m:t>
                      </m:r>
                      <m:r>
                        <a:rPr lang="en-GB" sz="1600">
                          <a:latin typeface="Cambria Math" panose="02040503050406030204" pitchFamily="18" charset="0"/>
                        </a:rPr>
                        <m:t>=</m:t>
                      </m:r>
                      <m:f>
                        <m:fPr>
                          <m:ctrlPr>
                            <a:rPr lang="en-GB" sz="1600" i="1">
                              <a:latin typeface="Cambria Math" panose="02040503050406030204" pitchFamily="18" charset="0"/>
                            </a:rPr>
                          </m:ctrlPr>
                        </m:fPr>
                        <m:num>
                          <m:r>
                            <a:rPr lang="en-GB" sz="1600" i="1">
                              <a:latin typeface="Cambria Math" panose="02040503050406030204" pitchFamily="18" charset="0"/>
                            </a:rPr>
                            <m:t>𝐸</m:t>
                          </m:r>
                        </m:num>
                        <m:den>
                          <m:r>
                            <a:rPr lang="en-GB" sz="1600" i="1">
                              <a:latin typeface="Cambria Math" panose="02040503050406030204" pitchFamily="18" charset="0"/>
                            </a:rPr>
                            <m:t>𝑡</m:t>
                          </m:r>
                        </m:den>
                      </m:f>
                    </m:oMath>
                  </m:oMathPara>
                </a14:m>
                <a:endParaRPr lang="en-GB" sz="1600" dirty="0"/>
              </a:p>
              <a:p>
                <a:endParaRPr lang="en-GB" sz="1600" dirty="0"/>
              </a:p>
              <a:p>
                <a:pPr/>
                <a14:m>
                  <m:oMathPara xmlns:m="http://schemas.openxmlformats.org/officeDocument/2006/math">
                    <m:oMathParaPr>
                      <m:jc m:val="centerGroup"/>
                    </m:oMathParaPr>
                    <m:oMath xmlns:m="http://schemas.openxmlformats.org/officeDocument/2006/math">
                      <m:r>
                        <m:rPr>
                          <m:sty m:val="p"/>
                        </m:rPr>
                        <a:rPr lang="en-GB" sz="1600">
                          <a:latin typeface="Cambria Math" panose="02040503050406030204" pitchFamily="18" charset="0"/>
                        </a:rPr>
                        <m:t>P</m:t>
                      </m:r>
                      <m:r>
                        <a:rPr lang="en-GB" sz="1600">
                          <a:latin typeface="Cambria Math" panose="02040503050406030204" pitchFamily="18" charset="0"/>
                        </a:rPr>
                        <m:t>=</m:t>
                      </m:r>
                      <m:f>
                        <m:fPr>
                          <m:ctrlPr>
                            <a:rPr lang="en-GB" sz="1600" i="1">
                              <a:latin typeface="Cambria Math" panose="02040503050406030204" pitchFamily="18" charset="0"/>
                            </a:rPr>
                          </m:ctrlPr>
                        </m:fPr>
                        <m:num>
                          <m:r>
                            <a:rPr lang="en-GB" sz="1600">
                              <a:latin typeface="Cambria Math" panose="02040503050406030204" pitchFamily="18" charset="0"/>
                            </a:rPr>
                            <m:t>48,000</m:t>
                          </m:r>
                          <m:r>
                            <m:rPr>
                              <m:sty m:val="p"/>
                            </m:rPr>
                            <a:rPr lang="en-GB" sz="1600">
                              <a:latin typeface="Cambria Math" panose="02040503050406030204" pitchFamily="18" charset="0"/>
                            </a:rPr>
                            <m:t>J</m:t>
                          </m:r>
                        </m:num>
                        <m:den>
                          <m:r>
                            <a:rPr lang="en-GB" sz="1600">
                              <a:latin typeface="Cambria Math" panose="02040503050406030204" pitchFamily="18" charset="0"/>
                            </a:rPr>
                            <m:t>60</m:t>
                          </m:r>
                          <m:r>
                            <m:rPr>
                              <m:sty m:val="p"/>
                            </m:rPr>
                            <a:rPr lang="en-GB" sz="1600">
                              <a:latin typeface="Cambria Math" panose="02040503050406030204" pitchFamily="18" charset="0"/>
                            </a:rPr>
                            <m:t>s</m:t>
                          </m:r>
                        </m:den>
                      </m:f>
                    </m:oMath>
                  </m:oMathPara>
                </a14:m>
                <a:endParaRPr lang="en-GB" sz="1600" dirty="0"/>
              </a:p>
              <a:p>
                <a:endParaRPr lang="en-GB" sz="160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GB" sz="1600">
                          <a:latin typeface="Cambria Math" panose="02040503050406030204" pitchFamily="18" charset="0"/>
                        </a:rPr>
                        <m:t>P</m:t>
                      </m:r>
                      <m:r>
                        <a:rPr lang="en-GB" sz="1600">
                          <a:latin typeface="Cambria Math" panose="02040503050406030204" pitchFamily="18" charset="0"/>
                        </a:rPr>
                        <m:t>=800</m:t>
                      </m:r>
                      <m:r>
                        <m:rPr>
                          <m:sty m:val="p"/>
                        </m:rPr>
                        <a:rPr lang="en-GB" sz="1600">
                          <a:latin typeface="Cambria Math" panose="02040503050406030204" pitchFamily="18" charset="0"/>
                        </a:rPr>
                        <m:t>W</m:t>
                      </m:r>
                    </m:oMath>
                  </m:oMathPara>
                </a14:m>
                <a:endParaRPr lang="en-GB" sz="1600" dirty="0"/>
              </a:p>
              <a:p>
                <a:endParaRPr lang="en-GB" sz="1600" dirty="0"/>
              </a:p>
              <a:p>
                <a:r>
                  <a:rPr lang="en-GB" sz="1600" dirty="0"/>
                  <a:t>The heater has a power rating of 800W.</a:t>
                </a:r>
              </a:p>
            </p:txBody>
          </p:sp>
        </mc:Choice>
        <mc:Fallback xmlns="">
          <p:sp>
            <p:nvSpPr>
              <p:cNvPr id="4" name="TextBox 3">
                <a:extLst>
                  <a:ext uri="{FF2B5EF4-FFF2-40B4-BE49-F238E27FC236}">
                    <a16:creationId xmlns:a16="http://schemas.microsoft.com/office/drawing/2014/main" id="{65950780-2E8A-4C18-8989-9830CECDA6BA}"/>
                  </a:ext>
                </a:extLst>
              </p:cNvPr>
              <p:cNvSpPr txBox="1">
                <a:spLocks noRot="1" noChangeAspect="1" noMove="1" noResize="1" noEditPoints="1" noAdjustHandles="1" noChangeArrowheads="1" noChangeShapeType="1" noTextEdit="1"/>
              </p:cNvSpPr>
              <p:nvPr/>
            </p:nvSpPr>
            <p:spPr>
              <a:xfrm>
                <a:off x="5441979" y="1800180"/>
                <a:ext cx="3250704" cy="3478196"/>
              </a:xfrm>
              <a:prstGeom prst="rect">
                <a:avLst/>
              </a:prstGeom>
              <a:blipFill>
                <a:blip r:embed="rId4"/>
                <a:stretch>
                  <a:fillRect l="-772" b="-1083"/>
                </a:stretch>
              </a:blipFill>
            </p:spPr>
            <p:txBody>
              <a:bodyPr/>
              <a:lstStyle/>
              <a:p>
                <a:r>
                  <a:rPr lang="en-GB">
                    <a:noFill/>
                  </a:rPr>
                  <a:t> </a:t>
                </a:r>
              </a:p>
            </p:txBody>
          </p:sp>
        </mc:Fallback>
      </mc:AlternateContent>
      <p:pic>
        <p:nvPicPr>
          <p:cNvPr id="6" name="Picture 5" descr="A picture containing light&#10;&#10;Description automatically generated">
            <a:extLst>
              <a:ext uri="{FF2B5EF4-FFF2-40B4-BE49-F238E27FC236}">
                <a16:creationId xmlns:a16="http://schemas.microsoft.com/office/drawing/2014/main" id="{654016D7-BBDF-4D2F-91E5-3B62E82167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23728" y="4469110"/>
            <a:ext cx="1782419" cy="1431283"/>
          </a:xfrm>
          <a:prstGeom prst="rect">
            <a:avLst/>
          </a:prstGeom>
        </p:spPr>
      </p:pic>
    </p:spTree>
    <p:extLst>
      <p:ext uri="{BB962C8B-B14F-4D97-AF65-F5344CB8AC3E}">
        <p14:creationId xmlns:p14="http://schemas.microsoft.com/office/powerpoint/2010/main" val="1973708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8007E-BDC5-42C4-9DD3-0B955A25DB9D}"/>
              </a:ext>
            </a:extLst>
          </p:cNvPr>
          <p:cNvSpPr>
            <a:spLocks noGrp="1"/>
          </p:cNvSpPr>
          <p:nvPr>
            <p:ph type="title"/>
          </p:nvPr>
        </p:nvSpPr>
        <p:spPr/>
        <p:txBody>
          <a:bodyPr/>
          <a:lstStyle/>
          <a:p>
            <a:r>
              <a:rPr lang="en-GB" dirty="0"/>
              <a:t>Efficiency</a:t>
            </a:r>
            <a:br>
              <a:rPr lang="en-GB" dirty="0"/>
            </a:b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7F3E9E1-7D32-4836-900A-7EF7898F82DC}"/>
                  </a:ext>
                </a:extLst>
              </p:cNvPr>
              <p:cNvSpPr>
                <a:spLocks noGrp="1"/>
              </p:cNvSpPr>
              <p:nvPr>
                <p:ph sz="quarter" idx="10"/>
              </p:nvPr>
            </p:nvSpPr>
            <p:spPr>
              <a:xfrm>
                <a:off x="395536" y="1512000"/>
                <a:ext cx="5256584" cy="4248000"/>
              </a:xfrm>
            </p:spPr>
            <p:txBody>
              <a:bodyPr/>
              <a:lstStyle/>
              <a:p>
                <a:r>
                  <a:rPr lang="en-US" sz="1800" dirty="0">
                    <a:solidFill>
                      <a:srgbClr val="231F20"/>
                    </a:solidFill>
                  </a:rPr>
                  <a:t>How well a device transfers energy input into useful energy output is called </a:t>
                </a:r>
                <a:r>
                  <a:rPr lang="en-US" sz="1800" b="1" dirty="0">
                    <a:solidFill>
                      <a:srgbClr val="231F20"/>
                    </a:solidFill>
                  </a:rPr>
                  <a:t>efficiency</a:t>
                </a:r>
                <a:r>
                  <a:rPr lang="en-US" sz="1800" dirty="0">
                    <a:solidFill>
                      <a:srgbClr val="231F20"/>
                    </a:solidFill>
                  </a:rPr>
                  <a:t>.</a:t>
                </a:r>
              </a:p>
              <a:p>
                <a:r>
                  <a:rPr lang="en-US" sz="1800" dirty="0">
                    <a:solidFill>
                      <a:srgbClr val="231F20"/>
                    </a:solidFill>
                  </a:rPr>
                  <a:t>A very efficient device wastes very little of the energy which is put into it.</a:t>
                </a:r>
              </a:p>
              <a:p>
                <a:pPr algn="ctr"/>
                <a:r>
                  <a:rPr lang="en-US" sz="1800" dirty="0">
                    <a:solidFill>
                      <a:srgbClr val="231F20"/>
                    </a:solidFill>
                  </a:rPr>
                  <a:t>Efficiency = </a:t>
                </a:r>
                <a14:m>
                  <m:oMath xmlns:m="http://schemas.openxmlformats.org/officeDocument/2006/math">
                    <m:f>
                      <m:fPr>
                        <m:ctrlPr>
                          <a:rPr lang="en-US" sz="1800" i="1">
                            <a:solidFill>
                              <a:srgbClr val="231F20"/>
                            </a:solidFill>
                            <a:latin typeface="Cambria Math" panose="02040503050406030204" pitchFamily="18" charset="0"/>
                          </a:rPr>
                        </m:ctrlPr>
                      </m:fPr>
                      <m:num>
                        <m:r>
                          <a:rPr lang="en-GB" sz="1800" i="1">
                            <a:solidFill>
                              <a:srgbClr val="231F20"/>
                            </a:solidFill>
                            <a:latin typeface="Cambria Math" panose="02040503050406030204" pitchFamily="18" charset="0"/>
                          </a:rPr>
                          <m:t>𝑢𝑠𝑒𝑓𝑢𝑙</m:t>
                        </m:r>
                        <m:r>
                          <a:rPr lang="en-GB" sz="1800" i="1">
                            <a:solidFill>
                              <a:srgbClr val="231F20"/>
                            </a:solidFill>
                            <a:latin typeface="Cambria Math" panose="02040503050406030204" pitchFamily="18" charset="0"/>
                          </a:rPr>
                          <m:t> </m:t>
                        </m:r>
                        <m:r>
                          <a:rPr lang="en-GB" sz="1800" i="1">
                            <a:solidFill>
                              <a:srgbClr val="231F20"/>
                            </a:solidFill>
                            <a:latin typeface="Cambria Math" panose="02040503050406030204" pitchFamily="18" charset="0"/>
                          </a:rPr>
                          <m:t>𝑒𝑛𝑒𝑟𝑔𝑦</m:t>
                        </m:r>
                        <m:r>
                          <a:rPr lang="en-GB" sz="1800" i="1">
                            <a:solidFill>
                              <a:srgbClr val="231F20"/>
                            </a:solidFill>
                            <a:latin typeface="Cambria Math" panose="02040503050406030204" pitchFamily="18" charset="0"/>
                          </a:rPr>
                          <m:t> </m:t>
                        </m:r>
                        <m:r>
                          <a:rPr lang="en-GB" sz="1800" i="1">
                            <a:solidFill>
                              <a:srgbClr val="231F20"/>
                            </a:solidFill>
                            <a:latin typeface="Cambria Math" panose="02040503050406030204" pitchFamily="18" charset="0"/>
                          </a:rPr>
                          <m:t>𝑡𝑟𝑎𝑛𝑠𝑓𝑒𝑟𝑟𝑒𝑑</m:t>
                        </m:r>
                      </m:num>
                      <m:den>
                        <m:r>
                          <a:rPr lang="en-GB" sz="1800" i="1">
                            <a:solidFill>
                              <a:srgbClr val="231F20"/>
                            </a:solidFill>
                            <a:latin typeface="Cambria Math" panose="02040503050406030204" pitchFamily="18" charset="0"/>
                          </a:rPr>
                          <m:t>𝑡𝑜𝑡𝑎𝑙</m:t>
                        </m:r>
                        <m:r>
                          <a:rPr lang="en-GB" sz="1800" i="1">
                            <a:solidFill>
                              <a:srgbClr val="231F20"/>
                            </a:solidFill>
                            <a:latin typeface="Cambria Math" panose="02040503050406030204" pitchFamily="18" charset="0"/>
                          </a:rPr>
                          <m:t> </m:t>
                        </m:r>
                        <m:r>
                          <a:rPr lang="en-GB" sz="1800" i="1">
                            <a:solidFill>
                              <a:srgbClr val="231F20"/>
                            </a:solidFill>
                            <a:latin typeface="Cambria Math" panose="02040503050406030204" pitchFamily="18" charset="0"/>
                          </a:rPr>
                          <m:t>𝑒𝑛𝑒𝑟𝑔𝑦</m:t>
                        </m:r>
                        <m:r>
                          <a:rPr lang="en-GB" sz="1800" i="1">
                            <a:solidFill>
                              <a:srgbClr val="231F20"/>
                            </a:solidFill>
                            <a:latin typeface="Cambria Math" panose="02040503050406030204" pitchFamily="18" charset="0"/>
                          </a:rPr>
                          <m:t> </m:t>
                        </m:r>
                        <m:r>
                          <a:rPr lang="en-GB" sz="1800" i="1">
                            <a:solidFill>
                              <a:srgbClr val="231F20"/>
                            </a:solidFill>
                            <a:latin typeface="Cambria Math" panose="02040503050406030204" pitchFamily="18" charset="0"/>
                          </a:rPr>
                          <m:t>𝑠𝑢𝑝𝑝𝑙𝑖𝑒𝑑</m:t>
                        </m:r>
                      </m:den>
                    </m:f>
                  </m:oMath>
                </a14:m>
                <a:endParaRPr lang="en-US" sz="1800" dirty="0">
                  <a:solidFill>
                    <a:srgbClr val="231F20"/>
                  </a:solidFill>
                </a:endParaRPr>
              </a:p>
              <a:p>
                <a:r>
                  <a:rPr lang="en-US" sz="1800" dirty="0">
                    <a:solidFill>
                      <a:srgbClr val="231F20"/>
                    </a:solidFill>
                  </a:rPr>
                  <a:t>Efficiency is usually expressed as a percentage (by multiplying by 100). </a:t>
                </a:r>
              </a:p>
              <a:p>
                <a:r>
                  <a:rPr lang="en-US" sz="1800" dirty="0">
                    <a:solidFill>
                      <a:srgbClr val="231F20"/>
                    </a:solidFill>
                  </a:rPr>
                  <a:t>Inefficient devices will waste a large proportion of their input energy. For example, filament lightbulbs are inefficient as only a small proportion of their input energy is transferred into light (useful energy). </a:t>
                </a:r>
              </a:p>
            </p:txBody>
          </p:sp>
        </mc:Choice>
        <mc:Fallback xmlns="">
          <p:sp>
            <p:nvSpPr>
              <p:cNvPr id="3" name="Content Placeholder 2">
                <a:extLst>
                  <a:ext uri="{FF2B5EF4-FFF2-40B4-BE49-F238E27FC236}">
                    <a16:creationId xmlns:a16="http://schemas.microsoft.com/office/drawing/2014/main" id="{07F3E9E1-7D32-4836-900A-7EF7898F82DC}"/>
                  </a:ext>
                </a:extLst>
              </p:cNvPr>
              <p:cNvSpPr>
                <a:spLocks noGrp="1" noRot="1" noChangeAspect="1" noMove="1" noResize="1" noEditPoints="1" noAdjustHandles="1" noChangeArrowheads="1" noChangeShapeType="1" noTextEdit="1"/>
              </p:cNvSpPr>
              <p:nvPr>
                <p:ph sz="quarter" idx="10"/>
              </p:nvPr>
            </p:nvSpPr>
            <p:spPr>
              <a:xfrm>
                <a:off x="395536" y="1512000"/>
                <a:ext cx="5256584" cy="4248000"/>
              </a:xfrm>
              <a:blipFill>
                <a:blip r:embed="rId3"/>
                <a:stretch>
                  <a:fillRect l="-2899" t="-1791" r="-3382" b="-5672"/>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0B8088F1-2CB5-4457-8C74-6E55576EC4BA}"/>
              </a:ext>
            </a:extLst>
          </p:cNvPr>
          <p:cNvSpPr txBox="1"/>
          <p:nvPr/>
        </p:nvSpPr>
        <p:spPr>
          <a:xfrm>
            <a:off x="5925693" y="1512000"/>
            <a:ext cx="2761106" cy="390876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600" dirty="0">
                <a:solidFill>
                  <a:srgbClr val="111111"/>
                </a:solidFill>
              </a:rPr>
              <a:t>The efficiency of a photovoltaic cell in converting sunlight to electrical energy is around 20%. Large areas of solar cells are required to generate useful amounts of electricity</a:t>
            </a:r>
            <a:r>
              <a:rPr lang="en-US" sz="1600" dirty="0">
                <a:solidFill>
                  <a:srgbClr val="111111"/>
                </a:solidFill>
                <a:latin typeface="Roboto" panose="02000000000000000000" pitchFamily="2" charset="0"/>
              </a:rPr>
              <a:t>.</a:t>
            </a:r>
          </a:p>
          <a:p>
            <a:pPr algn="l"/>
            <a:endParaRPr lang="en-US" dirty="0">
              <a:solidFill>
                <a:srgbClr val="111111"/>
              </a:solidFill>
              <a:latin typeface="Roboto" panose="02000000000000000000" pitchFamily="2" charset="0"/>
            </a:endParaRPr>
          </a:p>
          <a:p>
            <a:pPr algn="l"/>
            <a:endParaRPr lang="en-US" dirty="0">
              <a:solidFill>
                <a:srgbClr val="111111"/>
              </a:solidFill>
              <a:latin typeface="Roboto" panose="02000000000000000000" pitchFamily="2" charset="0"/>
            </a:endParaRPr>
          </a:p>
          <a:p>
            <a:pPr algn="l"/>
            <a:endParaRPr lang="en-US" b="0" i="0" dirty="0">
              <a:solidFill>
                <a:srgbClr val="111111"/>
              </a:solidFill>
              <a:effectLst/>
              <a:latin typeface="Roboto" panose="02000000000000000000" pitchFamily="2" charset="0"/>
            </a:endParaRPr>
          </a:p>
          <a:p>
            <a:pPr algn="l"/>
            <a:endParaRPr lang="en-US" dirty="0">
              <a:solidFill>
                <a:srgbClr val="111111"/>
              </a:solidFill>
              <a:latin typeface="Roboto" panose="02000000000000000000" pitchFamily="2" charset="0"/>
            </a:endParaRPr>
          </a:p>
          <a:p>
            <a:pPr algn="l"/>
            <a:endParaRPr lang="en-US" b="0" i="0" dirty="0">
              <a:solidFill>
                <a:srgbClr val="111111"/>
              </a:solidFill>
              <a:effectLst/>
              <a:latin typeface="Roboto" panose="02000000000000000000" pitchFamily="2" charset="0"/>
            </a:endParaRPr>
          </a:p>
          <a:p>
            <a:pPr algn="l"/>
            <a:endParaRPr lang="en-US" b="0" i="0" dirty="0">
              <a:solidFill>
                <a:srgbClr val="231F20"/>
              </a:solidFill>
              <a:effectLst/>
              <a:latin typeface="ReithSans"/>
            </a:endParaRPr>
          </a:p>
        </p:txBody>
      </p:sp>
      <p:pic>
        <p:nvPicPr>
          <p:cNvPr id="5" name="Picture 4" descr="Solar panels and wind turbines&#10;&#10;Description automatically generated with low confidence">
            <a:extLst>
              <a:ext uri="{FF2B5EF4-FFF2-40B4-BE49-F238E27FC236}">
                <a16:creationId xmlns:a16="http://schemas.microsoft.com/office/drawing/2014/main" id="{B73E8AFA-E503-4A7E-A521-1A333C91723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65667" y="3636000"/>
            <a:ext cx="2481157" cy="1579396"/>
          </a:xfrm>
          <a:prstGeom prst="rect">
            <a:avLst/>
          </a:prstGeom>
        </p:spPr>
      </p:pic>
    </p:spTree>
    <p:extLst>
      <p:ext uri="{BB962C8B-B14F-4D97-AF65-F5344CB8AC3E}">
        <p14:creationId xmlns:p14="http://schemas.microsoft.com/office/powerpoint/2010/main" val="1840672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Velocity</a:t>
            </a:r>
            <a:br>
              <a:rPr lang="en-US" dirty="0"/>
            </a:b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512000"/>
                <a:ext cx="8229600" cy="4338000"/>
              </a:xfrm>
            </p:spPr>
            <p:txBody>
              <a:bodyPr/>
              <a:lstStyle/>
              <a:p>
                <a:r>
                  <a:rPr lang="en-US" dirty="0"/>
                  <a:t>The velocity of an object is expressed as: </a:t>
                </a:r>
              </a:p>
              <a:p>
                <a:r>
                  <a:rPr lang="en-US" dirty="0"/>
                  <a:t>Velocity (V) = </a:t>
                </a:r>
                <a14:m>
                  <m:oMath xmlns:m="http://schemas.openxmlformats.org/officeDocument/2006/math">
                    <m:f>
                      <m:fPr>
                        <m:ctrlPr>
                          <a:rPr lang="en-US" sz="2400" i="1">
                            <a:latin typeface="Cambria Math" panose="02040503050406030204" pitchFamily="18" charset="0"/>
                          </a:rPr>
                        </m:ctrlPr>
                      </m:fPr>
                      <m:num>
                        <m:r>
                          <a:rPr lang="en-GB" sz="2400" i="1">
                            <a:latin typeface="Cambria Math" panose="02040503050406030204" pitchFamily="18" charset="0"/>
                          </a:rPr>
                          <m:t>𝑑𝑖𝑠𝑡𝑎𝑛𝑐𝑒</m:t>
                        </m:r>
                        <m:r>
                          <a:rPr lang="en-GB" sz="2400" i="1">
                            <a:latin typeface="Cambria Math" panose="02040503050406030204" pitchFamily="18" charset="0"/>
                          </a:rPr>
                          <m:t> </m:t>
                        </m:r>
                        <m:r>
                          <a:rPr lang="en-GB" sz="2400" i="1">
                            <a:latin typeface="Cambria Math" panose="02040503050406030204" pitchFamily="18" charset="0"/>
                          </a:rPr>
                          <m:t>𝑡𝑟𝑎𝑣𝑒𝑙𝑙𝑒𝑑</m:t>
                        </m:r>
                      </m:num>
                      <m:den>
                        <m:r>
                          <a:rPr lang="en-GB" sz="2400" i="1">
                            <a:latin typeface="Cambria Math" panose="02040503050406030204" pitchFamily="18" charset="0"/>
                          </a:rPr>
                          <m:t>𝑡𝑖𝑚𝑒</m:t>
                        </m:r>
                        <m:r>
                          <a:rPr lang="en-GB" sz="2400" i="1">
                            <a:latin typeface="Cambria Math" panose="02040503050406030204" pitchFamily="18" charset="0"/>
                          </a:rPr>
                          <m:t> </m:t>
                        </m:r>
                        <m:r>
                          <a:rPr lang="en-GB" sz="2400" i="1">
                            <a:latin typeface="Cambria Math" panose="02040503050406030204" pitchFamily="18" charset="0"/>
                          </a:rPr>
                          <m:t>𝑡𝑎𝑘𝑒𝑛</m:t>
                        </m:r>
                      </m:den>
                    </m:f>
                  </m:oMath>
                </a14:m>
                <a:endParaRPr lang="en-GB" sz="2400" dirty="0"/>
              </a:p>
              <a:p>
                <a:r>
                  <a:rPr lang="en-US" dirty="0"/>
                  <a:t>For example, a car travels 300m in 120s: what is its velocity?</a:t>
                </a:r>
              </a:p>
              <a:p>
                <a:r>
                  <a:rPr lang="en-US" sz="2400" dirty="0"/>
                  <a:t>V = </a:t>
                </a:r>
                <a14:m>
                  <m:oMath xmlns:m="http://schemas.openxmlformats.org/officeDocument/2006/math">
                    <m:f>
                      <m:fPr>
                        <m:ctrlPr>
                          <a:rPr lang="en-US" sz="2400" i="1">
                            <a:latin typeface="Cambria Math" panose="02040503050406030204" pitchFamily="18" charset="0"/>
                          </a:rPr>
                        </m:ctrlPr>
                      </m:fPr>
                      <m:num>
                        <m:r>
                          <a:rPr lang="en-GB" sz="2400">
                            <a:latin typeface="Cambria Math" panose="02040503050406030204" pitchFamily="18" charset="0"/>
                          </a:rPr>
                          <m:t>300 </m:t>
                        </m:r>
                        <m:r>
                          <m:rPr>
                            <m:sty m:val="p"/>
                          </m:rPr>
                          <a:rPr lang="en-GB" sz="2400">
                            <a:latin typeface="Cambria Math" panose="02040503050406030204" pitchFamily="18" charset="0"/>
                          </a:rPr>
                          <m:t>m</m:t>
                        </m:r>
                      </m:num>
                      <m:den>
                        <m:r>
                          <a:rPr lang="en-GB" sz="2400">
                            <a:latin typeface="Cambria Math" panose="02040503050406030204" pitchFamily="18" charset="0"/>
                          </a:rPr>
                          <m:t>120 </m:t>
                        </m:r>
                        <m:r>
                          <m:rPr>
                            <m:sty m:val="p"/>
                          </m:rPr>
                          <a:rPr lang="en-GB" sz="2400">
                            <a:latin typeface="Cambria Math" panose="02040503050406030204" pitchFamily="18" charset="0"/>
                          </a:rPr>
                          <m:t>s</m:t>
                        </m:r>
                      </m:den>
                    </m:f>
                  </m:oMath>
                </a14:m>
                <a:r>
                  <a:rPr lang="en-US" sz="2400" dirty="0"/>
                  <a:t> </a:t>
                </a:r>
              </a:p>
              <a:p>
                <a:r>
                  <a:rPr lang="en-US" dirty="0"/>
                  <a:t>V = 2.5 m/s</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512000"/>
                <a:ext cx="8229600" cy="4338000"/>
              </a:xfrm>
              <a:blipFill>
                <a:blip r:embed="rId2"/>
                <a:stretch>
                  <a:fillRect l="-2315" t="-2047"/>
                </a:stretch>
              </a:blipFill>
            </p:spPr>
            <p:txBody>
              <a:bodyPr/>
              <a:lstStyle/>
              <a:p>
                <a:r>
                  <a:rPr lang="en-GB">
                    <a:noFill/>
                  </a:rPr>
                  <a:t> </a:t>
                </a:r>
              </a:p>
            </p:txBody>
          </p:sp>
        </mc:Fallback>
      </mc:AlternateContent>
      <p:pic>
        <p:nvPicPr>
          <p:cNvPr id="5" name="Picture 4" descr="A car driving on a road&#10;&#10;Description automatically generated with medium confidence">
            <a:extLst>
              <a:ext uri="{FF2B5EF4-FFF2-40B4-BE49-F238E27FC236}">
                <a16:creationId xmlns:a16="http://schemas.microsoft.com/office/drawing/2014/main" id="{0F1CF93D-065C-4569-8BCA-004DB3D0A0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42423" y="3573016"/>
            <a:ext cx="4044377" cy="2276984"/>
          </a:xfrm>
          <a:prstGeom prst="rect">
            <a:avLst/>
          </a:prstGeom>
        </p:spPr>
      </p:pic>
    </p:spTree>
    <p:extLst>
      <p:ext uri="{BB962C8B-B14F-4D97-AF65-F5344CB8AC3E}">
        <p14:creationId xmlns:p14="http://schemas.microsoft.com/office/powerpoint/2010/main" val="535053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theory of moments</a:t>
            </a:r>
            <a:br>
              <a:rPr lang="en-US" dirty="0"/>
            </a:br>
            <a:endParaRPr lang="en-US" dirty="0"/>
          </a:p>
        </p:txBody>
      </p:sp>
      <p:sp>
        <p:nvSpPr>
          <p:cNvPr id="3" name="Content Placeholder 2"/>
          <p:cNvSpPr>
            <a:spLocks noGrp="1"/>
          </p:cNvSpPr>
          <p:nvPr>
            <p:ph sz="quarter" idx="10"/>
          </p:nvPr>
        </p:nvSpPr>
        <p:spPr>
          <a:xfrm>
            <a:off x="457200" y="1700808"/>
            <a:ext cx="8229600" cy="4338000"/>
          </a:xfrm>
        </p:spPr>
        <p:txBody>
          <a:bodyPr/>
          <a:lstStyle/>
          <a:p>
            <a:r>
              <a:rPr lang="en-US" dirty="0"/>
              <a:t>A basic concept of mechanics is the</a:t>
            </a:r>
            <a:r>
              <a:rPr lang="en-US" b="1" dirty="0"/>
              <a:t> theory of moments</a:t>
            </a:r>
            <a:r>
              <a:rPr lang="en-US" dirty="0"/>
              <a:t>. The </a:t>
            </a:r>
            <a:r>
              <a:rPr lang="en-US" b="1" dirty="0"/>
              <a:t>turning effect </a:t>
            </a:r>
            <a:r>
              <a:rPr lang="en-US" dirty="0"/>
              <a:t>of a force is known as the </a:t>
            </a:r>
            <a:r>
              <a:rPr lang="en-US" b="1" dirty="0"/>
              <a:t>moment</a:t>
            </a:r>
            <a:r>
              <a:rPr lang="en-US" dirty="0"/>
              <a:t>. A moment is a force expressed as a bending over the distance applied.</a:t>
            </a:r>
          </a:p>
          <a:p>
            <a:endParaRPr lang="en-US" dirty="0"/>
          </a:p>
          <a:p>
            <a:endParaRPr lang="en-US" dirty="0"/>
          </a:p>
          <a:p>
            <a:r>
              <a:rPr lang="en-US" dirty="0"/>
              <a:t> </a:t>
            </a:r>
          </a:p>
        </p:txBody>
      </p:sp>
      <p:pic>
        <p:nvPicPr>
          <p:cNvPr id="7" name="Picture 6">
            <a:extLst>
              <a:ext uri="{FF2B5EF4-FFF2-40B4-BE49-F238E27FC236}">
                <a16:creationId xmlns:a16="http://schemas.microsoft.com/office/drawing/2014/main" id="{B69CD541-21FA-48CC-9863-79B20B17540C}"/>
              </a:ext>
            </a:extLst>
          </p:cNvPr>
          <p:cNvPicPr>
            <a:picLocks noChangeAspect="1"/>
          </p:cNvPicPr>
          <p:nvPr/>
        </p:nvPicPr>
        <p:blipFill>
          <a:blip r:embed="rId2"/>
          <a:stretch>
            <a:fillRect/>
          </a:stretch>
        </p:blipFill>
        <p:spPr>
          <a:xfrm>
            <a:off x="683568" y="2780373"/>
            <a:ext cx="7468642" cy="3572374"/>
          </a:xfrm>
          <a:prstGeom prst="rect">
            <a:avLst/>
          </a:prstGeom>
        </p:spPr>
      </p:pic>
    </p:spTree>
    <p:extLst>
      <p:ext uri="{BB962C8B-B14F-4D97-AF65-F5344CB8AC3E}">
        <p14:creationId xmlns:p14="http://schemas.microsoft.com/office/powerpoint/2010/main" val="277971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A2267-8353-41DB-8BE9-9455D1100838}"/>
              </a:ext>
            </a:extLst>
          </p:cNvPr>
          <p:cNvSpPr>
            <a:spLocks noGrp="1"/>
          </p:cNvSpPr>
          <p:nvPr>
            <p:ph type="title"/>
          </p:nvPr>
        </p:nvSpPr>
        <p:spPr/>
        <p:txBody>
          <a:bodyPr/>
          <a:lstStyle/>
          <a:p>
            <a:r>
              <a:rPr lang="en-GB" dirty="0"/>
              <a:t>Theory of moments</a:t>
            </a:r>
          </a:p>
        </p:txBody>
      </p:sp>
      <p:sp>
        <p:nvSpPr>
          <p:cNvPr id="3" name="Content Placeholder 2">
            <a:extLst>
              <a:ext uri="{FF2B5EF4-FFF2-40B4-BE49-F238E27FC236}">
                <a16:creationId xmlns:a16="http://schemas.microsoft.com/office/drawing/2014/main" id="{C878BA82-C1A7-409D-A81A-94EB24A50BF2}"/>
              </a:ext>
            </a:extLst>
          </p:cNvPr>
          <p:cNvSpPr>
            <a:spLocks noGrp="1"/>
          </p:cNvSpPr>
          <p:nvPr>
            <p:ph sz="quarter" idx="10"/>
          </p:nvPr>
        </p:nvSpPr>
        <p:spPr>
          <a:xfrm>
            <a:off x="457200" y="1512000"/>
            <a:ext cx="8229600" cy="692864"/>
          </a:xfrm>
        </p:spPr>
        <p:txBody>
          <a:bodyPr/>
          <a:lstStyle/>
          <a:p>
            <a:r>
              <a:rPr lang="en-GB" dirty="0"/>
              <a:t>Moment of force (Nm) = force (N) x perpendicular distance from the  force to the pivot (m).</a:t>
            </a:r>
          </a:p>
        </p:txBody>
      </p:sp>
      <p:sp>
        <p:nvSpPr>
          <p:cNvPr id="4" name="TextBox 3">
            <a:extLst>
              <a:ext uri="{FF2B5EF4-FFF2-40B4-BE49-F238E27FC236}">
                <a16:creationId xmlns:a16="http://schemas.microsoft.com/office/drawing/2014/main" id="{E2F2C255-71B3-422F-BFF3-2E27B5B64627}"/>
              </a:ext>
            </a:extLst>
          </p:cNvPr>
          <p:cNvSpPr txBox="1"/>
          <p:nvPr/>
        </p:nvSpPr>
        <p:spPr>
          <a:xfrm>
            <a:off x="425906" y="2321875"/>
            <a:ext cx="2776297" cy="286232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b="1" dirty="0"/>
              <a:t>Example</a:t>
            </a:r>
          </a:p>
          <a:p>
            <a:r>
              <a:rPr lang="en-GB" sz="1600" dirty="0"/>
              <a:t>It is easier to undo a tight nut with spanner, rather than by using your fingers. This is because the handle of the spanner increases the distance away from the pivot, meaning less force is required to create the moment (turn).</a:t>
            </a:r>
          </a:p>
          <a:p>
            <a:endParaRPr lang="en-GB" dirty="0"/>
          </a:p>
        </p:txBody>
      </p:sp>
      <p:pic>
        <p:nvPicPr>
          <p:cNvPr id="7" name="Picture 6">
            <a:extLst>
              <a:ext uri="{FF2B5EF4-FFF2-40B4-BE49-F238E27FC236}">
                <a16:creationId xmlns:a16="http://schemas.microsoft.com/office/drawing/2014/main" id="{8456E230-2499-4297-88F4-FEA3E71BB961}"/>
              </a:ext>
            </a:extLst>
          </p:cNvPr>
          <p:cNvPicPr>
            <a:picLocks noChangeAspect="1"/>
          </p:cNvPicPr>
          <p:nvPr/>
        </p:nvPicPr>
        <p:blipFill>
          <a:blip r:embed="rId2"/>
          <a:stretch>
            <a:fillRect/>
          </a:stretch>
        </p:blipFill>
        <p:spPr>
          <a:xfrm>
            <a:off x="3347864" y="2204864"/>
            <a:ext cx="5486689" cy="3446853"/>
          </a:xfrm>
          <a:prstGeom prst="rect">
            <a:avLst/>
          </a:prstGeom>
        </p:spPr>
      </p:pic>
    </p:spTree>
    <p:extLst>
      <p:ext uri="{BB962C8B-B14F-4D97-AF65-F5344CB8AC3E}">
        <p14:creationId xmlns:p14="http://schemas.microsoft.com/office/powerpoint/2010/main" val="6317058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 (action) and reaction</a:t>
            </a:r>
            <a:br>
              <a:rPr lang="en-US" dirty="0"/>
            </a:br>
            <a:endParaRPr lang="en-US" dirty="0"/>
          </a:p>
        </p:txBody>
      </p:sp>
      <p:pic>
        <p:nvPicPr>
          <p:cNvPr id="16" name="Picture 15">
            <a:extLst>
              <a:ext uri="{FF2B5EF4-FFF2-40B4-BE49-F238E27FC236}">
                <a16:creationId xmlns:a16="http://schemas.microsoft.com/office/drawing/2014/main" id="{40507CDA-624C-49EC-804A-EBC875639BDD}"/>
              </a:ext>
            </a:extLst>
          </p:cNvPr>
          <p:cNvPicPr>
            <a:picLocks noChangeAspect="1"/>
          </p:cNvPicPr>
          <p:nvPr/>
        </p:nvPicPr>
        <p:blipFill>
          <a:blip r:embed="rId2"/>
          <a:stretch>
            <a:fillRect/>
          </a:stretch>
        </p:blipFill>
        <p:spPr>
          <a:xfrm>
            <a:off x="683568" y="1539483"/>
            <a:ext cx="6677957" cy="4296375"/>
          </a:xfrm>
          <a:prstGeom prst="rect">
            <a:avLst/>
          </a:prstGeom>
        </p:spPr>
      </p:pic>
    </p:spTree>
    <p:extLst>
      <p:ext uri="{BB962C8B-B14F-4D97-AF65-F5344CB8AC3E}">
        <p14:creationId xmlns:p14="http://schemas.microsoft.com/office/powerpoint/2010/main" val="40901637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1EA90-FAFE-7D49-B3BD-054433DE93C0}"/>
              </a:ext>
            </a:extLst>
          </p:cNvPr>
          <p:cNvSpPr>
            <a:spLocks noGrp="1"/>
          </p:cNvSpPr>
          <p:nvPr>
            <p:ph type="title"/>
          </p:nvPr>
        </p:nvSpPr>
        <p:spPr/>
        <p:txBody>
          <a:bodyPr/>
          <a:lstStyle/>
          <a:p>
            <a:r>
              <a:rPr lang="en-GB" dirty="0"/>
              <a:t>Tension, compression, shear and bending</a:t>
            </a:r>
          </a:p>
        </p:txBody>
      </p:sp>
      <p:sp>
        <p:nvSpPr>
          <p:cNvPr id="12" name="Text Box 21">
            <a:extLst>
              <a:ext uri="{FF2B5EF4-FFF2-40B4-BE49-F238E27FC236}">
                <a16:creationId xmlns:a16="http://schemas.microsoft.com/office/drawing/2014/main" id="{74C641F1-D9E5-8747-988E-EDE5517F9C32}"/>
              </a:ext>
            </a:extLst>
          </p:cNvPr>
          <p:cNvSpPr txBox="1">
            <a:spLocks noGrp="1"/>
          </p:cNvSpPr>
          <p:nvPr>
            <p:ph sz="quarter" idx="10"/>
          </p:nvPr>
        </p:nvSpPr>
        <p:spPr>
          <a:xfrm>
            <a:off x="1822697" y="2467681"/>
            <a:ext cx="1460488" cy="720749"/>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Compression occurs in the top of the beam</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grpSp>
        <p:nvGrpSpPr>
          <p:cNvPr id="4" name="Group 3">
            <a:extLst>
              <a:ext uri="{FF2B5EF4-FFF2-40B4-BE49-F238E27FC236}">
                <a16:creationId xmlns:a16="http://schemas.microsoft.com/office/drawing/2014/main" id="{453C855F-6F78-D447-AE25-54E4C83A161B}"/>
              </a:ext>
            </a:extLst>
          </p:cNvPr>
          <p:cNvGrpSpPr/>
          <p:nvPr/>
        </p:nvGrpSpPr>
        <p:grpSpPr>
          <a:xfrm>
            <a:off x="827584" y="2515553"/>
            <a:ext cx="5472608" cy="1826893"/>
            <a:chOff x="0" y="0"/>
            <a:chExt cx="5384800" cy="1827500"/>
          </a:xfrm>
        </p:grpSpPr>
        <p:sp>
          <p:nvSpPr>
            <p:cNvPr id="5" name="Rectangle 4">
              <a:extLst>
                <a:ext uri="{FF2B5EF4-FFF2-40B4-BE49-F238E27FC236}">
                  <a16:creationId xmlns:a16="http://schemas.microsoft.com/office/drawing/2014/main" id="{B6A83429-23A3-A148-A7B8-EFCDB12B30AE}"/>
                </a:ext>
              </a:extLst>
            </p:cNvPr>
            <p:cNvSpPr/>
            <p:nvPr/>
          </p:nvSpPr>
          <p:spPr>
            <a:xfrm>
              <a:off x="0" y="825500"/>
              <a:ext cx="5381625"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cxnSp>
          <p:nvCxnSpPr>
            <p:cNvPr id="6" name="Straight Arrow Connector 5">
              <a:extLst>
                <a:ext uri="{FF2B5EF4-FFF2-40B4-BE49-F238E27FC236}">
                  <a16:creationId xmlns:a16="http://schemas.microsoft.com/office/drawing/2014/main" id="{64C74755-E67F-5D44-ACBF-87A42CAEC334}"/>
                </a:ext>
              </a:extLst>
            </p:cNvPr>
            <p:cNvCxnSpPr/>
            <p:nvPr/>
          </p:nvCxnSpPr>
          <p:spPr>
            <a:xfrm flipV="1">
              <a:off x="0" y="1206500"/>
              <a:ext cx="0" cy="50482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8E74ADE-61F9-C540-A7F3-52947E433223}"/>
                </a:ext>
              </a:extLst>
            </p:cNvPr>
            <p:cNvCxnSpPr/>
            <p:nvPr/>
          </p:nvCxnSpPr>
          <p:spPr>
            <a:xfrm flipV="1">
              <a:off x="5384800" y="1193800"/>
              <a:ext cx="0" cy="50482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8" name="Text Box 17">
              <a:extLst>
                <a:ext uri="{FF2B5EF4-FFF2-40B4-BE49-F238E27FC236}">
                  <a16:creationId xmlns:a16="http://schemas.microsoft.com/office/drawing/2014/main" id="{85F661C2-86F0-584C-A202-03695991D2A1}"/>
                </a:ext>
              </a:extLst>
            </p:cNvPr>
            <p:cNvSpPr txBox="1"/>
            <p:nvPr/>
          </p:nvSpPr>
          <p:spPr>
            <a:xfrm>
              <a:off x="152400" y="1435100"/>
              <a:ext cx="1323975" cy="392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effectLst/>
                  <a:latin typeface="Arial" panose="020B0604020202020204" pitchFamily="34" charset="0"/>
                  <a:ea typeface="Cambria" panose="02040503050406030204" pitchFamily="18" charset="0"/>
                  <a:cs typeface="Times New Roman" panose="02020603050405020304" pitchFamily="18" charset="0"/>
                </a:rPr>
                <a:t>Reaction left</a:t>
              </a:r>
            </a:p>
          </p:txBody>
        </p:sp>
        <p:sp>
          <p:nvSpPr>
            <p:cNvPr id="9" name="Text Box 18">
              <a:extLst>
                <a:ext uri="{FF2B5EF4-FFF2-40B4-BE49-F238E27FC236}">
                  <a16:creationId xmlns:a16="http://schemas.microsoft.com/office/drawing/2014/main" id="{C9F5454C-27E3-0C40-B487-ECEDCC6F0043}"/>
                </a:ext>
              </a:extLst>
            </p:cNvPr>
            <p:cNvSpPr txBox="1"/>
            <p:nvPr/>
          </p:nvSpPr>
          <p:spPr>
            <a:xfrm>
              <a:off x="3898900" y="1397000"/>
              <a:ext cx="1266825" cy="392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effectLst/>
                  <a:latin typeface="Arial" panose="020B0604020202020204" pitchFamily="34" charset="0"/>
                  <a:ea typeface="Cambria" panose="02040503050406030204" pitchFamily="18" charset="0"/>
                  <a:cs typeface="Times New Roman" panose="02020603050405020304" pitchFamily="18" charset="0"/>
                </a:rPr>
                <a:t>Reaction right</a:t>
              </a:r>
            </a:p>
          </p:txBody>
        </p:sp>
        <p:cxnSp>
          <p:nvCxnSpPr>
            <p:cNvPr id="10" name="Straight Arrow Connector 9">
              <a:extLst>
                <a:ext uri="{FF2B5EF4-FFF2-40B4-BE49-F238E27FC236}">
                  <a16:creationId xmlns:a16="http://schemas.microsoft.com/office/drawing/2014/main" id="{4E7630ED-A886-D74B-AB6E-A7F7AD016004}"/>
                </a:ext>
              </a:extLst>
            </p:cNvPr>
            <p:cNvCxnSpPr/>
            <p:nvPr/>
          </p:nvCxnSpPr>
          <p:spPr>
            <a:xfrm>
              <a:off x="2654300" y="0"/>
              <a:ext cx="0" cy="82550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1" name="Text Box 20">
              <a:extLst>
                <a:ext uri="{FF2B5EF4-FFF2-40B4-BE49-F238E27FC236}">
                  <a16:creationId xmlns:a16="http://schemas.microsoft.com/office/drawing/2014/main" id="{7D898EE5-6180-8245-9DE5-CFA245829BFA}"/>
                </a:ext>
              </a:extLst>
            </p:cNvPr>
            <p:cNvSpPr txBox="1"/>
            <p:nvPr/>
          </p:nvSpPr>
          <p:spPr>
            <a:xfrm>
              <a:off x="2819400" y="165100"/>
              <a:ext cx="1266825" cy="392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effectLst/>
                  <a:latin typeface="Arial" panose="020B0604020202020204" pitchFamily="34" charset="0"/>
                  <a:ea typeface="Cambria" panose="02040503050406030204" pitchFamily="18" charset="0"/>
                  <a:cs typeface="Times New Roman" panose="02020603050405020304" pitchFamily="18" charset="0"/>
                </a:rPr>
                <a:t>Force</a:t>
              </a:r>
            </a:p>
          </p:txBody>
        </p:sp>
      </p:grpSp>
      <p:sp>
        <p:nvSpPr>
          <p:cNvPr id="13" name="Text Box 24">
            <a:extLst>
              <a:ext uri="{FF2B5EF4-FFF2-40B4-BE49-F238E27FC236}">
                <a16:creationId xmlns:a16="http://schemas.microsoft.com/office/drawing/2014/main" id="{24AE5EEF-A982-D54B-8A88-F068147587BF}"/>
              </a:ext>
            </a:extLst>
          </p:cNvPr>
          <p:cNvSpPr txBox="1"/>
          <p:nvPr/>
        </p:nvSpPr>
        <p:spPr>
          <a:xfrm>
            <a:off x="4502263" y="2152724"/>
            <a:ext cx="1219200" cy="10541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The beam bends with the distance of the force from the end</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4" name="Text Box 23">
            <a:extLst>
              <a:ext uri="{FF2B5EF4-FFF2-40B4-BE49-F238E27FC236}">
                <a16:creationId xmlns:a16="http://schemas.microsoft.com/office/drawing/2014/main" id="{32B0EAAF-E636-4E46-BF71-68FB0C374307}"/>
              </a:ext>
            </a:extLst>
          </p:cNvPr>
          <p:cNvSpPr txBox="1"/>
          <p:nvPr/>
        </p:nvSpPr>
        <p:spPr>
          <a:xfrm>
            <a:off x="6780930" y="3150228"/>
            <a:ext cx="1219200" cy="6858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Shear occurs at the ends of the beam</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5" name="Text Box 22">
            <a:extLst>
              <a:ext uri="{FF2B5EF4-FFF2-40B4-BE49-F238E27FC236}">
                <a16:creationId xmlns:a16="http://schemas.microsoft.com/office/drawing/2014/main" id="{20AE222A-DE57-564A-A307-F454AB624495}"/>
              </a:ext>
            </a:extLst>
          </p:cNvPr>
          <p:cNvSpPr txBox="1"/>
          <p:nvPr/>
        </p:nvSpPr>
        <p:spPr>
          <a:xfrm>
            <a:off x="2099506" y="3917666"/>
            <a:ext cx="1219200" cy="6858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Tension occurs in the bottom of the beam</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230423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Energy</a:t>
            </a:r>
            <a:br>
              <a:rPr lang="en-GB" dirty="0"/>
            </a:br>
            <a:endParaRPr lang="en-US" dirty="0"/>
          </a:p>
        </p:txBody>
      </p:sp>
      <p:pic>
        <p:nvPicPr>
          <p:cNvPr id="4" name="Picture 3" descr="Solar panels and wind turbines&#10;&#10;Description automatically generated with low confidence">
            <a:extLst>
              <a:ext uri="{FF2B5EF4-FFF2-40B4-BE49-F238E27FC236}">
                <a16:creationId xmlns:a16="http://schemas.microsoft.com/office/drawing/2014/main" id="{C21D4D72-AE32-4FB6-9538-7B9E451473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85516" y="1844824"/>
            <a:ext cx="5372967" cy="3379596"/>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Centre of gravity</a:t>
            </a:r>
          </a:p>
        </p:txBody>
      </p:sp>
      <p:sp>
        <p:nvSpPr>
          <p:cNvPr id="3" name="Content Placeholder 2"/>
          <p:cNvSpPr>
            <a:spLocks noGrp="1"/>
          </p:cNvSpPr>
          <p:nvPr>
            <p:ph sz="quarter" idx="10"/>
          </p:nvPr>
        </p:nvSpPr>
        <p:spPr>
          <a:xfrm>
            <a:off x="459854" y="1417650"/>
            <a:ext cx="3968130" cy="4338000"/>
          </a:xfrm>
        </p:spPr>
        <p:txBody>
          <a:bodyPr/>
          <a:lstStyle/>
          <a:p>
            <a:r>
              <a:rPr lang="en-US" dirty="0"/>
              <a:t>To prevent an object overturning, it is often necessary to know its </a:t>
            </a:r>
            <a:r>
              <a:rPr lang="en-US" b="1" dirty="0"/>
              <a:t>centre of gravity</a:t>
            </a:r>
            <a:r>
              <a:rPr lang="en-US" dirty="0"/>
              <a:t>.</a:t>
            </a:r>
          </a:p>
          <a:p>
            <a:r>
              <a:rPr lang="en-US" dirty="0"/>
              <a:t>The centre of gravity of standard shapes can be found by drawing the </a:t>
            </a:r>
            <a:r>
              <a:rPr lang="en-US" b="1" dirty="0"/>
              <a:t>middle point </a:t>
            </a:r>
            <a:r>
              <a:rPr lang="en-US" dirty="0"/>
              <a:t>via the </a:t>
            </a:r>
            <a:r>
              <a:rPr lang="en-US" b="1" dirty="0"/>
              <a:t>lines of symmetry</a:t>
            </a:r>
            <a:r>
              <a:rPr lang="en-US" dirty="0"/>
              <a:t>.  In the illustration, the centre of gravity is where the two red lines cross.</a:t>
            </a:r>
          </a:p>
        </p:txBody>
      </p:sp>
      <p:pic>
        <p:nvPicPr>
          <p:cNvPr id="5" name="Picture 4">
            <a:extLst>
              <a:ext uri="{FF2B5EF4-FFF2-40B4-BE49-F238E27FC236}">
                <a16:creationId xmlns:a16="http://schemas.microsoft.com/office/drawing/2014/main" id="{F21ADC1A-0CE6-4525-973F-50E599150BEB}"/>
              </a:ext>
            </a:extLst>
          </p:cNvPr>
          <p:cNvPicPr>
            <a:picLocks noChangeAspect="1"/>
          </p:cNvPicPr>
          <p:nvPr/>
        </p:nvPicPr>
        <p:blipFill>
          <a:blip r:embed="rId3"/>
          <a:stretch>
            <a:fillRect/>
          </a:stretch>
        </p:blipFill>
        <p:spPr>
          <a:xfrm>
            <a:off x="5004048" y="1440284"/>
            <a:ext cx="3331200" cy="3351029"/>
          </a:xfrm>
          <a:prstGeom prst="rect">
            <a:avLst/>
          </a:prstGeom>
        </p:spPr>
      </p:pic>
    </p:spTree>
    <p:extLst>
      <p:ext uri="{BB962C8B-B14F-4D97-AF65-F5344CB8AC3E}">
        <p14:creationId xmlns:p14="http://schemas.microsoft.com/office/powerpoint/2010/main" val="121565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4F195-3382-4CBF-9B5B-59F67081EEB7}"/>
              </a:ext>
            </a:extLst>
          </p:cNvPr>
          <p:cNvSpPr>
            <a:spLocks noGrp="1"/>
          </p:cNvSpPr>
          <p:nvPr>
            <p:ph type="title"/>
          </p:nvPr>
        </p:nvSpPr>
        <p:spPr/>
        <p:txBody>
          <a:bodyPr/>
          <a:lstStyle/>
          <a:p>
            <a:r>
              <a:rPr lang="en-GB" dirty="0"/>
              <a:t>Equilibrium</a:t>
            </a:r>
            <a:br>
              <a:rPr lang="en-GB" dirty="0"/>
            </a:br>
            <a:endParaRPr lang="en-GB" dirty="0"/>
          </a:p>
        </p:txBody>
      </p:sp>
      <p:sp>
        <p:nvSpPr>
          <p:cNvPr id="3" name="Content Placeholder 2">
            <a:extLst>
              <a:ext uri="{FF2B5EF4-FFF2-40B4-BE49-F238E27FC236}">
                <a16:creationId xmlns:a16="http://schemas.microsoft.com/office/drawing/2014/main" id="{856BC572-90A5-444C-81D8-EA10E74E2D7D}"/>
              </a:ext>
            </a:extLst>
          </p:cNvPr>
          <p:cNvSpPr>
            <a:spLocks noGrp="1"/>
          </p:cNvSpPr>
          <p:nvPr>
            <p:ph sz="quarter" idx="10"/>
          </p:nvPr>
        </p:nvSpPr>
        <p:spPr>
          <a:xfrm>
            <a:off x="457200" y="1512000"/>
            <a:ext cx="8229600" cy="1556960"/>
          </a:xfrm>
        </p:spPr>
        <p:txBody>
          <a:bodyPr/>
          <a:lstStyle/>
          <a:p>
            <a:r>
              <a:rPr lang="en-US" dirty="0"/>
              <a:t>When in </a:t>
            </a:r>
            <a:r>
              <a:rPr lang="en-US" b="1" dirty="0"/>
              <a:t>equilibrium</a:t>
            </a:r>
            <a:r>
              <a:rPr lang="en-US" dirty="0"/>
              <a:t>, the total sum of the </a:t>
            </a:r>
            <a:r>
              <a:rPr lang="en-US" b="1" dirty="0"/>
              <a:t>anticlockwise moment</a:t>
            </a:r>
            <a:r>
              <a:rPr lang="en-US" dirty="0"/>
              <a:t> is equal to the total sum of the </a:t>
            </a:r>
            <a:r>
              <a:rPr lang="en-US" b="1" dirty="0"/>
              <a:t>clockwise moment</a:t>
            </a:r>
            <a:r>
              <a:rPr lang="en-US" dirty="0"/>
              <a:t>.</a:t>
            </a:r>
          </a:p>
          <a:p>
            <a:r>
              <a:rPr lang="en-US" dirty="0"/>
              <a:t>When a system is stable or in balance it is said to be in </a:t>
            </a:r>
            <a:r>
              <a:rPr lang="en-US" b="1" dirty="0"/>
              <a:t>equilibrium</a:t>
            </a:r>
            <a:r>
              <a:rPr lang="en-US" dirty="0"/>
              <a:t> as all the forces acting on the system cancel each other out.</a:t>
            </a:r>
          </a:p>
          <a:p>
            <a:endParaRPr lang="en-GB" dirty="0"/>
          </a:p>
        </p:txBody>
      </p:sp>
      <p:sp>
        <p:nvSpPr>
          <p:cNvPr id="6" name="TextBox 5">
            <a:extLst>
              <a:ext uri="{FF2B5EF4-FFF2-40B4-BE49-F238E27FC236}">
                <a16:creationId xmlns:a16="http://schemas.microsoft.com/office/drawing/2014/main" id="{36D93757-0D0A-4BCE-88E5-7CAB12A5BE9B}"/>
              </a:ext>
            </a:extLst>
          </p:cNvPr>
          <p:cNvSpPr txBox="1"/>
          <p:nvPr/>
        </p:nvSpPr>
        <p:spPr>
          <a:xfrm>
            <a:off x="5652120" y="3190372"/>
            <a:ext cx="2952328" cy="175432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800" dirty="0"/>
              <a:t>Person A is twice as heavy as person B, so must sit half the distance away (1m) from the pivot or fulcrum than person B sits (2m) to be in equilibrium.</a:t>
            </a:r>
          </a:p>
        </p:txBody>
      </p:sp>
      <p:pic>
        <p:nvPicPr>
          <p:cNvPr id="7" name="Picture 6">
            <a:extLst>
              <a:ext uri="{FF2B5EF4-FFF2-40B4-BE49-F238E27FC236}">
                <a16:creationId xmlns:a16="http://schemas.microsoft.com/office/drawing/2014/main" id="{3D27F451-578D-40AC-A2E2-710A82801D36}"/>
              </a:ext>
            </a:extLst>
          </p:cNvPr>
          <p:cNvPicPr>
            <a:picLocks noChangeAspect="1"/>
          </p:cNvPicPr>
          <p:nvPr/>
        </p:nvPicPr>
        <p:blipFill>
          <a:blip r:embed="rId2"/>
          <a:stretch>
            <a:fillRect/>
          </a:stretch>
        </p:blipFill>
        <p:spPr>
          <a:xfrm>
            <a:off x="755576" y="2996579"/>
            <a:ext cx="4544421" cy="2746387"/>
          </a:xfrm>
          <a:prstGeom prst="rect">
            <a:avLst/>
          </a:prstGeom>
        </p:spPr>
      </p:pic>
    </p:spTree>
    <p:extLst>
      <p:ext uri="{BB962C8B-B14F-4D97-AF65-F5344CB8AC3E}">
        <p14:creationId xmlns:p14="http://schemas.microsoft.com/office/powerpoint/2010/main" val="11991506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63589-51FD-4CDD-A322-8EF47EA87100}"/>
              </a:ext>
            </a:extLst>
          </p:cNvPr>
          <p:cNvSpPr>
            <a:spLocks noGrp="1"/>
          </p:cNvSpPr>
          <p:nvPr>
            <p:ph type="title"/>
          </p:nvPr>
        </p:nvSpPr>
        <p:spPr/>
        <p:txBody>
          <a:bodyPr/>
          <a:lstStyle/>
          <a:p>
            <a:r>
              <a:rPr lang="en-GB" dirty="0"/>
              <a:t>Mechanical advantage</a:t>
            </a:r>
          </a:p>
        </p:txBody>
      </p:sp>
      <p:sp>
        <p:nvSpPr>
          <p:cNvPr id="3" name="Content Placeholder 2">
            <a:extLst>
              <a:ext uri="{FF2B5EF4-FFF2-40B4-BE49-F238E27FC236}">
                <a16:creationId xmlns:a16="http://schemas.microsoft.com/office/drawing/2014/main" id="{C56F22DC-71DE-4A48-B281-2B5EDA0D3F52}"/>
              </a:ext>
            </a:extLst>
          </p:cNvPr>
          <p:cNvSpPr>
            <a:spLocks noGrp="1"/>
          </p:cNvSpPr>
          <p:nvPr>
            <p:ph sz="quarter" idx="10"/>
          </p:nvPr>
        </p:nvSpPr>
        <p:spPr>
          <a:xfrm>
            <a:off x="457200" y="1512000"/>
            <a:ext cx="4834880" cy="4248000"/>
          </a:xfrm>
        </p:spPr>
        <p:txBody>
          <a:bodyPr/>
          <a:lstStyle/>
          <a:p>
            <a:r>
              <a:rPr lang="en-US" b="1" dirty="0"/>
              <a:t>Mechanical advantage</a:t>
            </a:r>
            <a:r>
              <a:rPr lang="en-US" dirty="0"/>
              <a:t> is the effectiveness of a simple machine (such as a lever, a wheel and axle or a pulley system) to amplify a force.</a:t>
            </a:r>
          </a:p>
          <a:p>
            <a:r>
              <a:rPr lang="en-US" dirty="0"/>
              <a:t>The mechanical advantage of a system is the ratio of the force that performs the useful work to the force applied. </a:t>
            </a:r>
          </a:p>
          <a:p>
            <a:r>
              <a:rPr lang="en-US" dirty="0">
                <a:solidFill>
                  <a:srgbClr val="231F20"/>
                </a:solidFill>
              </a:rPr>
              <a:t>For example, levers operate with mechanical advantage. This means that the lever can overcome a large load with relatively little effort.</a:t>
            </a:r>
            <a:endParaRPr lang="en-US" dirty="0"/>
          </a:p>
        </p:txBody>
      </p:sp>
      <p:pic>
        <p:nvPicPr>
          <p:cNvPr id="5" name="Picture 4" descr="A picture containing person&#10;&#10;Description automatically generated">
            <a:extLst>
              <a:ext uri="{FF2B5EF4-FFF2-40B4-BE49-F238E27FC236}">
                <a16:creationId xmlns:a16="http://schemas.microsoft.com/office/drawing/2014/main" id="{8EEDDDAE-37CA-4EC1-88D3-35D1CDD365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8104" y="2276872"/>
            <a:ext cx="3058194" cy="2039815"/>
          </a:xfrm>
          <a:prstGeom prst="rect">
            <a:avLst/>
          </a:prstGeom>
        </p:spPr>
      </p:pic>
    </p:spTree>
    <p:extLst>
      <p:ext uri="{BB962C8B-B14F-4D97-AF65-F5344CB8AC3E}">
        <p14:creationId xmlns:p14="http://schemas.microsoft.com/office/powerpoint/2010/main" val="30848707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CF838-9E7C-460E-9CC2-2B1BEC9B7F1C}"/>
              </a:ext>
            </a:extLst>
          </p:cNvPr>
          <p:cNvSpPr>
            <a:spLocks noGrp="1"/>
          </p:cNvSpPr>
          <p:nvPr>
            <p:ph type="title"/>
          </p:nvPr>
        </p:nvSpPr>
        <p:spPr/>
        <p:txBody>
          <a:bodyPr/>
          <a:lstStyle/>
          <a:p>
            <a:r>
              <a:rPr lang="en-GB" dirty="0"/>
              <a:t>Levers</a:t>
            </a:r>
          </a:p>
        </p:txBody>
      </p:sp>
      <p:sp>
        <p:nvSpPr>
          <p:cNvPr id="3" name="Content Placeholder 2">
            <a:extLst>
              <a:ext uri="{FF2B5EF4-FFF2-40B4-BE49-F238E27FC236}">
                <a16:creationId xmlns:a16="http://schemas.microsoft.com/office/drawing/2014/main" id="{7535A4E6-248E-45B6-82E3-E4A2FACB0166}"/>
              </a:ext>
            </a:extLst>
          </p:cNvPr>
          <p:cNvSpPr>
            <a:spLocks noGrp="1"/>
          </p:cNvSpPr>
          <p:nvPr>
            <p:ph sz="quarter" idx="10"/>
          </p:nvPr>
        </p:nvSpPr>
        <p:spPr>
          <a:xfrm>
            <a:off x="454835" y="1484784"/>
            <a:ext cx="2532989" cy="4175992"/>
          </a:xfrm>
        </p:spPr>
        <p:txBody>
          <a:bodyPr/>
          <a:lstStyle/>
          <a:p>
            <a:r>
              <a:rPr lang="en-GB" dirty="0"/>
              <a:t>A lever allows an </a:t>
            </a:r>
            <a:r>
              <a:rPr lang="en-GB" b="1" dirty="0"/>
              <a:t>extension of force</a:t>
            </a:r>
            <a:r>
              <a:rPr lang="en-GB" dirty="0"/>
              <a:t> to be exerted.  </a:t>
            </a:r>
          </a:p>
          <a:p>
            <a:r>
              <a:rPr lang="en-GB" dirty="0"/>
              <a:t>For example, a spade has a long handle so it can be levered back when excavating a cable trench.</a:t>
            </a:r>
          </a:p>
        </p:txBody>
      </p:sp>
      <p:pic>
        <p:nvPicPr>
          <p:cNvPr id="5" name="Picture 4" descr="Diagram&#10;&#10;Description automatically generated">
            <a:extLst>
              <a:ext uri="{FF2B5EF4-FFF2-40B4-BE49-F238E27FC236}">
                <a16:creationId xmlns:a16="http://schemas.microsoft.com/office/drawing/2014/main" id="{418CEA2A-B328-4929-A9BE-AAE3DCDD013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499992" y="1585436"/>
            <a:ext cx="3917574" cy="3687128"/>
          </a:xfrm>
          <a:prstGeom prst="rect">
            <a:avLst/>
          </a:prstGeom>
        </p:spPr>
      </p:pic>
    </p:spTree>
    <p:extLst>
      <p:ext uri="{BB962C8B-B14F-4D97-AF65-F5344CB8AC3E}">
        <p14:creationId xmlns:p14="http://schemas.microsoft.com/office/powerpoint/2010/main" val="6391718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C1EEF-D3AA-4CF7-A7A2-4DC7E6C78EC0}"/>
              </a:ext>
            </a:extLst>
          </p:cNvPr>
          <p:cNvSpPr>
            <a:spLocks noGrp="1"/>
          </p:cNvSpPr>
          <p:nvPr>
            <p:ph type="title"/>
          </p:nvPr>
        </p:nvSpPr>
        <p:spPr/>
        <p:txBody>
          <a:bodyPr/>
          <a:lstStyle/>
          <a:p>
            <a:r>
              <a:rPr lang="en-GB" dirty="0"/>
              <a:t>Pulleys</a:t>
            </a:r>
          </a:p>
        </p:txBody>
      </p:sp>
      <p:sp>
        <p:nvSpPr>
          <p:cNvPr id="5" name="TextBox 4">
            <a:extLst>
              <a:ext uri="{FF2B5EF4-FFF2-40B4-BE49-F238E27FC236}">
                <a16:creationId xmlns:a16="http://schemas.microsoft.com/office/drawing/2014/main" id="{02609863-61D2-4A22-9245-32E5C91F4FC4}"/>
              </a:ext>
            </a:extLst>
          </p:cNvPr>
          <p:cNvSpPr txBox="1"/>
          <p:nvPr/>
        </p:nvSpPr>
        <p:spPr>
          <a:xfrm>
            <a:off x="437278" y="1390588"/>
            <a:ext cx="8095162" cy="2554545"/>
          </a:xfrm>
          <a:prstGeom prst="rect">
            <a:avLst/>
          </a:prstGeom>
          <a:noFill/>
        </p:spPr>
        <p:txBody>
          <a:bodyPr wrap="square">
            <a:spAutoFit/>
          </a:bodyPr>
          <a:lstStyle/>
          <a:p>
            <a:r>
              <a:rPr lang="en-GB" dirty="0"/>
              <a:t>A pulley is a mechanical component that is used with cables and allows a greater force to be exerted. </a:t>
            </a:r>
            <a:r>
              <a:rPr lang="en-US" dirty="0">
                <a:latin typeface="Arial" panose="020B0604020202020204" pitchFamily="34" charset="0"/>
              </a:rPr>
              <a:t>It is a simple machine used to lift weights.</a:t>
            </a:r>
            <a:r>
              <a:rPr lang="en-US" dirty="0">
                <a:solidFill>
                  <a:srgbClr val="000000"/>
                </a:solidFill>
                <a:latin typeface="Arial" panose="020B0604020202020204" pitchFamily="34" charset="0"/>
              </a:rPr>
              <a:t> The object being moved is known as the </a:t>
            </a:r>
            <a:r>
              <a:rPr lang="en-US" b="1" dirty="0">
                <a:solidFill>
                  <a:srgbClr val="000000"/>
                </a:solidFill>
                <a:latin typeface="Arial" panose="020B0604020202020204" pitchFamily="34" charset="0"/>
              </a:rPr>
              <a:t>load</a:t>
            </a:r>
            <a:r>
              <a:rPr lang="en-US" dirty="0">
                <a:solidFill>
                  <a:srgbClr val="000000"/>
                </a:solidFill>
                <a:latin typeface="Arial" panose="020B0604020202020204" pitchFamily="34" charset="0"/>
              </a:rPr>
              <a:t>.</a:t>
            </a:r>
            <a:r>
              <a:rPr lang="en-US" b="1" dirty="0">
                <a:solidFill>
                  <a:srgbClr val="000000"/>
                </a:solidFill>
                <a:latin typeface="Arial" panose="020B0604020202020204" pitchFamily="34" charset="0"/>
              </a:rPr>
              <a:t> </a:t>
            </a:r>
            <a:r>
              <a:rPr lang="en-US" baseline="30000" dirty="0">
                <a:latin typeface="Arial" panose="020B0604020202020204" pitchFamily="34" charset="0"/>
              </a:rPr>
              <a:t> </a:t>
            </a:r>
            <a:r>
              <a:rPr lang="en-US" dirty="0">
                <a:latin typeface="Arial" panose="020B0604020202020204" pitchFamily="34" charset="0"/>
              </a:rPr>
              <a:t>Pulleys are assembled to form a </a:t>
            </a:r>
            <a:r>
              <a:rPr lang="en-US" b="1" dirty="0">
                <a:latin typeface="Arial" panose="020B0604020202020204" pitchFamily="34" charset="0"/>
              </a:rPr>
              <a:t>block and tackle </a:t>
            </a:r>
            <a:r>
              <a:rPr lang="en-US" dirty="0">
                <a:latin typeface="Arial" panose="020B0604020202020204" pitchFamily="34" charset="0"/>
              </a:rPr>
              <a:t>in order to provide </a:t>
            </a:r>
            <a:r>
              <a:rPr lang="en-US" b="1" dirty="0">
                <a:latin typeface="Arial" panose="020B0604020202020204" pitchFamily="34" charset="0"/>
              </a:rPr>
              <a:t>mechanical advantage </a:t>
            </a:r>
            <a:r>
              <a:rPr lang="en-US" dirty="0">
                <a:latin typeface="Arial" panose="020B0604020202020204" pitchFamily="34" charset="0"/>
              </a:rPr>
              <a:t>to apply large forces. </a:t>
            </a:r>
            <a:r>
              <a:rPr lang="en-US" dirty="0">
                <a:solidFill>
                  <a:srgbClr val="000000"/>
                </a:solidFill>
                <a:latin typeface="Arial" panose="020B0604020202020204" pitchFamily="34" charset="0"/>
              </a:rPr>
              <a:t>It consists of a cable which is attached to a </a:t>
            </a:r>
            <a:r>
              <a:rPr lang="en-US" dirty="0">
                <a:latin typeface="Arial" panose="020B0604020202020204" pitchFamily="34" charset="0"/>
              </a:rPr>
              <a:t>wheel and axle. </a:t>
            </a:r>
            <a:r>
              <a:rPr lang="en-GB" dirty="0"/>
              <a:t>For example, a drag line uses pulleys and cables to excavate large amounts of earth. </a:t>
            </a:r>
          </a:p>
          <a:p>
            <a:r>
              <a:rPr lang="en-GB" dirty="0"/>
              <a:t> </a:t>
            </a:r>
          </a:p>
        </p:txBody>
      </p:sp>
      <p:pic>
        <p:nvPicPr>
          <p:cNvPr id="4" name="Picture 3" descr="A picture containing sky, mountain, outdoor, transport&#10;&#10;Description automatically generated">
            <a:extLst>
              <a:ext uri="{FF2B5EF4-FFF2-40B4-BE49-F238E27FC236}">
                <a16:creationId xmlns:a16="http://schemas.microsoft.com/office/drawing/2014/main" id="{C3F6E2FC-EE42-4898-A327-25C038F5F57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66800" y="3896627"/>
            <a:ext cx="2365640" cy="1570785"/>
          </a:xfrm>
          <a:prstGeom prst="rect">
            <a:avLst/>
          </a:prstGeom>
        </p:spPr>
      </p:pic>
      <p:pic>
        <p:nvPicPr>
          <p:cNvPr id="7" name="Picture 6" descr="A picture containing ground, outdoor, metalware, chain&#10;&#10;Description automatically generated">
            <a:extLst>
              <a:ext uri="{FF2B5EF4-FFF2-40B4-BE49-F238E27FC236}">
                <a16:creationId xmlns:a16="http://schemas.microsoft.com/office/drawing/2014/main" id="{BDF67DD9-A952-4976-B3D2-DB5F36AE00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032" y="3896627"/>
            <a:ext cx="1014727" cy="1570785"/>
          </a:xfrm>
          <a:prstGeom prst="rect">
            <a:avLst/>
          </a:prstGeom>
        </p:spPr>
      </p:pic>
    </p:spTree>
    <p:extLst>
      <p:ext uri="{BB962C8B-B14F-4D97-AF65-F5344CB8AC3E}">
        <p14:creationId xmlns:p14="http://schemas.microsoft.com/office/powerpoint/2010/main" val="738624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504F3-1031-49E6-A49E-DDC4FDE51BDD}"/>
              </a:ext>
            </a:extLst>
          </p:cNvPr>
          <p:cNvSpPr>
            <a:spLocks noGrp="1"/>
          </p:cNvSpPr>
          <p:nvPr>
            <p:ph type="title"/>
          </p:nvPr>
        </p:nvSpPr>
        <p:spPr/>
        <p:txBody>
          <a:bodyPr/>
          <a:lstStyle/>
          <a:p>
            <a:r>
              <a:rPr lang="en-GB" dirty="0"/>
              <a:t>Fixed, moveable and ‘gun tackle’ pulleys</a:t>
            </a:r>
          </a:p>
        </p:txBody>
      </p:sp>
      <p:pic>
        <p:nvPicPr>
          <p:cNvPr id="5" name="Content Placeholder 4" descr="Diagram&#10;&#10;Description automatically generated">
            <a:extLst>
              <a:ext uri="{FF2B5EF4-FFF2-40B4-BE49-F238E27FC236}">
                <a16:creationId xmlns:a16="http://schemas.microsoft.com/office/drawing/2014/main" id="{CCAEC572-8D9F-49CB-B930-C353D1983C01}"/>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2695782" y="1700808"/>
            <a:ext cx="3752435" cy="3752435"/>
          </a:xfrm>
        </p:spPr>
      </p:pic>
    </p:spTree>
    <p:extLst>
      <p:ext uri="{BB962C8B-B14F-4D97-AF65-F5344CB8AC3E}">
        <p14:creationId xmlns:p14="http://schemas.microsoft.com/office/powerpoint/2010/main" val="2717176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Energy</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5122912" cy="4338000"/>
          </a:xfrm>
        </p:spPr>
        <p:txBody>
          <a:bodyPr/>
          <a:lstStyle/>
          <a:p>
            <a:r>
              <a:rPr lang="en-US" dirty="0">
                <a:ea typeface="ＭＳ Ｐゴシック" pitchFamily="-105" charset="-128"/>
              </a:rPr>
              <a:t>Energy is used to heat, power and light our built environment.</a:t>
            </a:r>
          </a:p>
          <a:p>
            <a:pPr marL="342900" indent="-342900">
              <a:buClr>
                <a:srgbClr val="0077E3"/>
              </a:buClr>
              <a:buFont typeface="Arial" panose="020B0604020202020204" pitchFamily="34" charset="0"/>
              <a:buChar char="•"/>
            </a:pPr>
            <a:r>
              <a:rPr lang="en-US" dirty="0">
                <a:ea typeface="ＭＳ Ｐゴシック" pitchFamily="-105" charset="-128"/>
              </a:rPr>
              <a:t>In science, energy is expressed as the amount of work done by a force.</a:t>
            </a:r>
          </a:p>
          <a:p>
            <a:pPr marL="342900" indent="-342900">
              <a:buClr>
                <a:srgbClr val="0077E3"/>
              </a:buClr>
              <a:buFont typeface="Arial" panose="020B0604020202020204" pitchFamily="34" charset="0"/>
              <a:buChar char="•"/>
            </a:pPr>
            <a:r>
              <a:rPr lang="en-US" dirty="0">
                <a:ea typeface="ＭＳ Ｐゴシック" pitchFamily="-105" charset="-128"/>
              </a:rPr>
              <a:t>Energy cannot be created or destroyed, only converted from one form to another.</a:t>
            </a:r>
          </a:p>
          <a:p>
            <a:pPr marL="342900" indent="-342900">
              <a:buClr>
                <a:srgbClr val="0077E3"/>
              </a:buClr>
              <a:buFont typeface="Arial" panose="020B0604020202020204" pitchFamily="34" charset="0"/>
              <a:buChar char="•"/>
            </a:pPr>
            <a:r>
              <a:rPr lang="en-US" dirty="0">
                <a:ea typeface="ＭＳ Ｐゴシック" pitchFamily="-105" charset="-128"/>
              </a:rPr>
              <a:t>The units of energy are joules (J). </a:t>
            </a:r>
          </a:p>
        </p:txBody>
      </p:sp>
      <p:sp>
        <p:nvSpPr>
          <p:cNvPr id="7" name="TextBox 6">
            <a:extLst>
              <a:ext uri="{FF2B5EF4-FFF2-40B4-BE49-F238E27FC236}">
                <a16:creationId xmlns:a16="http://schemas.microsoft.com/office/drawing/2014/main" id="{628C5DB1-B423-48B3-8B29-AA244F2DE74D}"/>
              </a:ext>
            </a:extLst>
          </p:cNvPr>
          <p:cNvSpPr txBox="1"/>
          <p:nvPr/>
        </p:nvSpPr>
        <p:spPr>
          <a:xfrm>
            <a:off x="5637662" y="1512000"/>
            <a:ext cx="3049138" cy="304698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sz="1600" dirty="0">
                <a:latin typeface="Roboto" panose="02000000000000000000" pitchFamily="2" charset="0"/>
              </a:rPr>
              <a:t>A transducer is a device that converts energy from one form to another. </a:t>
            </a:r>
            <a:r>
              <a:rPr lang="en-US" sz="1600" dirty="0">
                <a:ea typeface="ＭＳ Ｐゴシック" pitchFamily="-105" charset="-128"/>
              </a:rPr>
              <a:t>For example, a 12V car battery is a transducer which converts chemical energy into an electromotive force of 12V.</a:t>
            </a:r>
          </a:p>
          <a:p>
            <a:endParaRPr lang="en-US" dirty="0">
              <a:ea typeface="ＭＳ Ｐゴシック" pitchFamily="-105" charset="-128"/>
            </a:endParaRPr>
          </a:p>
          <a:p>
            <a:endParaRPr lang="en-US" dirty="0">
              <a:ea typeface="ＭＳ Ｐゴシック" pitchFamily="-105" charset="-128"/>
            </a:endParaRPr>
          </a:p>
          <a:p>
            <a:endParaRPr lang="en-US" dirty="0">
              <a:ea typeface="ＭＳ Ｐゴシック" pitchFamily="-105" charset="-128"/>
            </a:endParaRPr>
          </a:p>
          <a:p>
            <a:endParaRPr lang="en-US" dirty="0">
              <a:ea typeface="ＭＳ Ｐゴシック" pitchFamily="-105" charset="-128"/>
            </a:endParaRPr>
          </a:p>
        </p:txBody>
      </p:sp>
      <p:pic>
        <p:nvPicPr>
          <p:cNvPr id="5" name="Picture 4">
            <a:extLst>
              <a:ext uri="{FF2B5EF4-FFF2-40B4-BE49-F238E27FC236}">
                <a16:creationId xmlns:a16="http://schemas.microsoft.com/office/drawing/2014/main" id="{57F5F354-56C8-4DFB-A270-76C0FCE3E4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39990" y="3429000"/>
            <a:ext cx="1044482" cy="986456"/>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321F4-5AFE-41A2-9155-1DFC1A223224}"/>
              </a:ext>
            </a:extLst>
          </p:cNvPr>
          <p:cNvSpPr>
            <a:spLocks noGrp="1"/>
          </p:cNvSpPr>
          <p:nvPr>
            <p:ph type="title"/>
          </p:nvPr>
        </p:nvSpPr>
        <p:spPr/>
        <p:txBody>
          <a:bodyPr/>
          <a:lstStyle/>
          <a:p>
            <a:r>
              <a:rPr lang="en-GB" dirty="0"/>
              <a:t>Energy</a:t>
            </a:r>
          </a:p>
        </p:txBody>
      </p:sp>
      <p:sp>
        <p:nvSpPr>
          <p:cNvPr id="3" name="Content Placeholder 2">
            <a:extLst>
              <a:ext uri="{FF2B5EF4-FFF2-40B4-BE49-F238E27FC236}">
                <a16:creationId xmlns:a16="http://schemas.microsoft.com/office/drawing/2014/main" id="{2BC4E5F8-F6FE-4179-B0B0-DD6CC791AE47}"/>
              </a:ext>
            </a:extLst>
          </p:cNvPr>
          <p:cNvSpPr>
            <a:spLocks noGrp="1"/>
          </p:cNvSpPr>
          <p:nvPr>
            <p:ph sz="quarter" idx="10"/>
          </p:nvPr>
        </p:nvSpPr>
        <p:spPr/>
        <p:txBody>
          <a:bodyPr/>
          <a:lstStyle/>
          <a:p>
            <a:r>
              <a:rPr lang="en-GB" dirty="0"/>
              <a:t>Energy can be either </a:t>
            </a:r>
            <a:r>
              <a:rPr lang="en-GB" b="1" dirty="0"/>
              <a:t>kinetic</a:t>
            </a:r>
            <a:r>
              <a:rPr lang="en-GB" dirty="0"/>
              <a:t> or </a:t>
            </a:r>
            <a:r>
              <a:rPr lang="en-GB" b="1" dirty="0"/>
              <a:t>potential</a:t>
            </a:r>
            <a:r>
              <a:rPr lang="en-GB" dirty="0"/>
              <a:t>.</a:t>
            </a:r>
          </a:p>
          <a:p>
            <a:pPr marL="342900" indent="-342900">
              <a:buClr>
                <a:srgbClr val="0077E3"/>
              </a:buClr>
              <a:buFont typeface="Arial" panose="020B0604020202020204" pitchFamily="34" charset="0"/>
              <a:buChar char="•"/>
            </a:pPr>
            <a:r>
              <a:rPr lang="en-GB" b="1" dirty="0"/>
              <a:t>Kinetic energy </a:t>
            </a:r>
            <a:r>
              <a:rPr lang="en-GB" dirty="0"/>
              <a:t>is energy due to motion, for example a car accelerating.</a:t>
            </a:r>
          </a:p>
          <a:p>
            <a:pPr marL="342900" indent="-342900">
              <a:buClr>
                <a:srgbClr val="0077E3"/>
              </a:buClr>
              <a:buFont typeface="Arial" panose="020B0604020202020204" pitchFamily="34" charset="0"/>
              <a:buChar char="•"/>
            </a:pPr>
            <a:r>
              <a:rPr lang="en-GB" b="1" dirty="0"/>
              <a:t>Potential energy</a:t>
            </a:r>
            <a:r>
              <a:rPr lang="en-GB" dirty="0"/>
              <a:t> is stored energy that depends on relative position within a system. For example, a raised weight, a car parked at the top of a slope, or a pulley.</a:t>
            </a:r>
          </a:p>
          <a:p>
            <a:endParaRPr lang="en-GB" dirty="0"/>
          </a:p>
        </p:txBody>
      </p:sp>
    </p:spTree>
    <p:extLst>
      <p:ext uri="{BB962C8B-B14F-4D97-AF65-F5344CB8AC3E}">
        <p14:creationId xmlns:p14="http://schemas.microsoft.com/office/powerpoint/2010/main" val="236455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7DA85-FCCB-4D51-9D49-242F5C736749}"/>
              </a:ext>
            </a:extLst>
          </p:cNvPr>
          <p:cNvSpPr>
            <a:spLocks noGrp="1"/>
          </p:cNvSpPr>
          <p:nvPr>
            <p:ph type="title"/>
          </p:nvPr>
        </p:nvSpPr>
        <p:spPr/>
        <p:txBody>
          <a:bodyPr/>
          <a:lstStyle/>
          <a:p>
            <a:r>
              <a:rPr lang="en-GB" dirty="0"/>
              <a:t>Force</a:t>
            </a:r>
          </a:p>
        </p:txBody>
      </p:sp>
      <p:sp>
        <p:nvSpPr>
          <p:cNvPr id="3" name="Content Placeholder 2">
            <a:extLst>
              <a:ext uri="{FF2B5EF4-FFF2-40B4-BE49-F238E27FC236}">
                <a16:creationId xmlns:a16="http://schemas.microsoft.com/office/drawing/2014/main" id="{9FB05363-2285-4C9A-BBA4-F75069B97F6F}"/>
              </a:ext>
            </a:extLst>
          </p:cNvPr>
          <p:cNvSpPr>
            <a:spLocks noGrp="1"/>
          </p:cNvSpPr>
          <p:nvPr>
            <p:ph sz="quarter" idx="10"/>
          </p:nvPr>
        </p:nvSpPr>
        <p:spPr>
          <a:xfrm>
            <a:off x="457200" y="1512000"/>
            <a:ext cx="4546848" cy="4248000"/>
          </a:xfrm>
        </p:spPr>
        <p:txBody>
          <a:bodyPr/>
          <a:lstStyle/>
          <a:p>
            <a:r>
              <a:rPr lang="en-US" sz="1800" b="0" i="0" dirty="0">
                <a:solidFill>
                  <a:srgbClr val="000000"/>
                </a:solidFill>
                <a:effectLst/>
              </a:rPr>
              <a:t>A </a:t>
            </a:r>
            <a:r>
              <a:rPr lang="en-US" sz="1800" b="1" i="0" dirty="0">
                <a:solidFill>
                  <a:srgbClr val="000000"/>
                </a:solidFill>
                <a:effectLst/>
              </a:rPr>
              <a:t>force</a:t>
            </a:r>
            <a:r>
              <a:rPr lang="en-US" sz="1800" b="0" i="0" dirty="0">
                <a:solidFill>
                  <a:srgbClr val="000000"/>
                </a:solidFill>
                <a:effectLst/>
              </a:rPr>
              <a:t> is defined as a push or pull that changes an object’s state of motion or causes the object to deform. </a:t>
            </a:r>
          </a:p>
          <a:p>
            <a:r>
              <a:rPr lang="en-US" sz="1800" dirty="0">
                <a:solidFill>
                  <a:srgbClr val="000000"/>
                </a:solidFill>
              </a:rPr>
              <a:t>There are four fundamental forces in nature:</a:t>
            </a:r>
          </a:p>
          <a:p>
            <a:pPr marL="342900" indent="-342900">
              <a:buClr>
                <a:srgbClr val="0077E3"/>
              </a:buClr>
              <a:buFont typeface="Arial" panose="020B0604020202020204" pitchFamily="34" charset="0"/>
              <a:buChar char="•"/>
            </a:pPr>
            <a:r>
              <a:rPr lang="en-US" sz="1800" b="1" dirty="0">
                <a:solidFill>
                  <a:srgbClr val="000000"/>
                </a:solidFill>
              </a:rPr>
              <a:t>gravity –</a:t>
            </a:r>
            <a:r>
              <a:rPr lang="en-US" sz="1800" dirty="0">
                <a:solidFill>
                  <a:srgbClr val="000000"/>
                </a:solidFill>
              </a:rPr>
              <a:t> a force which attracts items that have mass or energy</a:t>
            </a:r>
          </a:p>
          <a:p>
            <a:pPr marL="342900" indent="-342900">
              <a:buClr>
                <a:srgbClr val="0077E3"/>
              </a:buClr>
              <a:buFont typeface="Arial" panose="020B0604020202020204" pitchFamily="34" charset="0"/>
              <a:buChar char="•"/>
            </a:pPr>
            <a:r>
              <a:rPr lang="en-US" sz="1800" b="1" dirty="0">
                <a:solidFill>
                  <a:srgbClr val="000000"/>
                </a:solidFill>
              </a:rPr>
              <a:t>electromagnetism –</a:t>
            </a:r>
            <a:r>
              <a:rPr lang="en-US" sz="1800" dirty="0">
                <a:solidFill>
                  <a:srgbClr val="000000"/>
                </a:solidFill>
              </a:rPr>
              <a:t> the interaction of particles with an electrical charge</a:t>
            </a:r>
          </a:p>
          <a:p>
            <a:pPr marL="342900" indent="-342900">
              <a:buClr>
                <a:srgbClr val="0077E3"/>
              </a:buClr>
              <a:buFont typeface="Arial" panose="020B0604020202020204" pitchFamily="34" charset="0"/>
              <a:buChar char="•"/>
            </a:pPr>
            <a:r>
              <a:rPr lang="en-US" sz="1800" b="1" dirty="0">
                <a:solidFill>
                  <a:srgbClr val="000000"/>
                </a:solidFill>
              </a:rPr>
              <a:t>weak interaction </a:t>
            </a:r>
            <a:r>
              <a:rPr lang="en-US" sz="1800" dirty="0">
                <a:solidFill>
                  <a:srgbClr val="000000"/>
                </a:solidFill>
              </a:rPr>
              <a:t>and </a:t>
            </a:r>
            <a:r>
              <a:rPr lang="en-US" sz="1800" b="1" dirty="0">
                <a:solidFill>
                  <a:srgbClr val="000000"/>
                </a:solidFill>
              </a:rPr>
              <a:t>strong interaction </a:t>
            </a:r>
            <a:r>
              <a:rPr lang="en-US" sz="1800" dirty="0">
                <a:solidFill>
                  <a:srgbClr val="000000"/>
                </a:solidFill>
              </a:rPr>
              <a:t>–</a:t>
            </a:r>
            <a:r>
              <a:rPr lang="en-US" sz="1800" b="1" dirty="0">
                <a:solidFill>
                  <a:srgbClr val="000000"/>
                </a:solidFill>
              </a:rPr>
              <a:t> </a:t>
            </a:r>
            <a:r>
              <a:rPr lang="en-US" sz="1800" dirty="0">
                <a:solidFill>
                  <a:srgbClr val="000000"/>
                </a:solidFill>
              </a:rPr>
              <a:t>these happen at an atomic level (inside atoms).</a:t>
            </a:r>
            <a:endParaRPr lang="en-GB" sz="1800" dirty="0"/>
          </a:p>
        </p:txBody>
      </p:sp>
      <p:pic>
        <p:nvPicPr>
          <p:cNvPr id="4" name="Picture 3" descr="Diagram&#10;&#10;Description automatically generated with medium confidence">
            <a:extLst>
              <a:ext uri="{FF2B5EF4-FFF2-40B4-BE49-F238E27FC236}">
                <a16:creationId xmlns:a16="http://schemas.microsoft.com/office/drawing/2014/main" id="{68FD257D-C05F-FD4F-B12F-9B6DE94E8C1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1107" b="13155"/>
          <a:stretch/>
        </p:blipFill>
        <p:spPr>
          <a:xfrm>
            <a:off x="5220072" y="1880828"/>
            <a:ext cx="3567801" cy="3096344"/>
          </a:xfrm>
          <a:prstGeom prst="rect">
            <a:avLst/>
          </a:prstGeom>
        </p:spPr>
      </p:pic>
    </p:spTree>
    <p:extLst>
      <p:ext uri="{BB962C8B-B14F-4D97-AF65-F5344CB8AC3E}">
        <p14:creationId xmlns:p14="http://schemas.microsoft.com/office/powerpoint/2010/main" val="2896682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uilding material&#10;&#10;Description automatically generated">
            <a:extLst>
              <a:ext uri="{FF2B5EF4-FFF2-40B4-BE49-F238E27FC236}">
                <a16:creationId xmlns:a16="http://schemas.microsoft.com/office/drawing/2014/main" id="{105D943E-F12D-4774-9DFA-941F518605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872" y="2276872"/>
            <a:ext cx="5002410" cy="3751807"/>
          </a:xfrm>
          <a:prstGeom prst="rect">
            <a:avLst/>
          </a:prstGeom>
        </p:spPr>
      </p:pic>
      <p:sp>
        <p:nvSpPr>
          <p:cNvPr id="2" name="Title 1"/>
          <p:cNvSpPr>
            <a:spLocks noGrp="1"/>
          </p:cNvSpPr>
          <p:nvPr>
            <p:ph type="title"/>
          </p:nvPr>
        </p:nvSpPr>
        <p:spPr/>
        <p:txBody>
          <a:bodyPr/>
          <a:lstStyle/>
          <a:p>
            <a:r>
              <a:rPr lang="en-US" dirty="0"/>
              <a:t>Force</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nSpc>
                <a:spcPct val="100000"/>
              </a:lnSpc>
              <a:spcBef>
                <a:spcPts val="0"/>
              </a:spcBef>
              <a:spcAft>
                <a:spcPts val="0"/>
              </a:spcAft>
            </a:pPr>
            <a:r>
              <a:rPr lang="en-US" dirty="0"/>
              <a:t>Forces act on structures in a number of different ways:</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gravity pulling downwards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self weight</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imposed loads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live loads.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a:t>
            </a:r>
          </a:p>
        </p:txBody>
      </p:sp>
      <p:sp>
        <p:nvSpPr>
          <p:cNvPr id="3" name="Content Placeholder 2"/>
          <p:cNvSpPr>
            <a:spLocks noGrp="1"/>
          </p:cNvSpPr>
          <p:nvPr>
            <p:ph sz="quarter" idx="10"/>
          </p:nvPr>
        </p:nvSpPr>
        <p:spPr>
          <a:xfrm>
            <a:off x="457200" y="1512000"/>
            <a:ext cx="5770984" cy="4338000"/>
          </a:xfrm>
        </p:spPr>
        <p:txBody>
          <a:bodyPr/>
          <a:lstStyle/>
          <a:p>
            <a:r>
              <a:rPr lang="en-US" sz="1800" dirty="0">
                <a:ea typeface="ＭＳ Ｐゴシック" pitchFamily="-105" charset="-128"/>
              </a:rPr>
              <a:t>The SI unit of force is the newton (N).</a:t>
            </a:r>
          </a:p>
          <a:p>
            <a:r>
              <a:rPr lang="en-US" sz="1800" dirty="0"/>
              <a:t>A newton is the amount of force required to give a 1kg mass an acceleration of 1m/s/s.</a:t>
            </a:r>
          </a:p>
          <a:p>
            <a:r>
              <a:rPr lang="en-US" sz="1800" dirty="0"/>
              <a:t>A force has both magnitude (how much) and direction (the direction it is applied in).</a:t>
            </a:r>
          </a:p>
          <a:p>
            <a:r>
              <a:rPr lang="en-US" sz="1800" dirty="0"/>
              <a:t>In order for a structure to be in equilibrium all forces need to be in balance.</a:t>
            </a:r>
          </a:p>
          <a:p>
            <a:r>
              <a:rPr lang="en-US" sz="1800" dirty="0"/>
              <a:t>If imbalance occurs, then structural elements will settle and deflect, causing aesthetic and structural damage. You may not be able to see a force, but you can see its effects.</a:t>
            </a:r>
          </a:p>
          <a:p>
            <a:endParaRPr lang="en-US" dirty="0"/>
          </a:p>
        </p:txBody>
      </p:sp>
      <p:pic>
        <p:nvPicPr>
          <p:cNvPr id="5" name="Picture 4" descr="A picture containing outdoor&#10;&#10;Description automatically generated">
            <a:extLst>
              <a:ext uri="{FF2B5EF4-FFF2-40B4-BE49-F238E27FC236}">
                <a16:creationId xmlns:a16="http://schemas.microsoft.com/office/drawing/2014/main" id="{081B4E38-665A-4E67-987C-601DA7A3FD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6985" y="1628800"/>
            <a:ext cx="2039815" cy="3058194"/>
          </a:xfrm>
          <a:prstGeom prst="rect">
            <a:avLst/>
          </a:prstGeom>
        </p:spPr>
      </p:pic>
      <p:sp>
        <p:nvSpPr>
          <p:cNvPr id="6" name="TextBox 5">
            <a:extLst>
              <a:ext uri="{FF2B5EF4-FFF2-40B4-BE49-F238E27FC236}">
                <a16:creationId xmlns:a16="http://schemas.microsoft.com/office/drawing/2014/main" id="{B900C357-A365-48B7-8E95-83A86584C07D}"/>
              </a:ext>
            </a:extLst>
          </p:cNvPr>
          <p:cNvSpPr txBox="1"/>
          <p:nvPr/>
        </p:nvSpPr>
        <p:spPr>
          <a:xfrm>
            <a:off x="6694784" y="4797152"/>
            <a:ext cx="1944216" cy="523220"/>
          </a:xfrm>
          <a:prstGeom prst="rect">
            <a:avLst/>
          </a:prstGeom>
          <a:noFill/>
        </p:spPr>
        <p:txBody>
          <a:bodyPr wrap="square" rtlCol="0">
            <a:spAutoFit/>
          </a:bodyPr>
          <a:lstStyle/>
          <a:p>
            <a:pPr algn="ctr"/>
            <a:r>
              <a:rPr lang="en-GB" sz="1400" dirty="0"/>
              <a:t>Gravity at work: falling debris</a:t>
            </a:r>
          </a:p>
        </p:txBody>
      </p:sp>
    </p:spTree>
    <p:extLst>
      <p:ext uri="{BB962C8B-B14F-4D97-AF65-F5344CB8AC3E}">
        <p14:creationId xmlns:p14="http://schemas.microsoft.com/office/powerpoint/2010/main" val="1710732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F4FE2-6A6E-4019-836D-12D5946EB834}"/>
              </a:ext>
            </a:extLst>
          </p:cNvPr>
          <p:cNvSpPr>
            <a:spLocks noGrp="1"/>
          </p:cNvSpPr>
          <p:nvPr>
            <p:ph type="title"/>
          </p:nvPr>
        </p:nvSpPr>
        <p:spPr/>
        <p:txBody>
          <a:bodyPr/>
          <a:lstStyle/>
          <a:p>
            <a:r>
              <a:rPr lang="en-GB" dirty="0"/>
              <a:t>Tension, compression and shear forces</a:t>
            </a:r>
          </a:p>
        </p:txBody>
      </p:sp>
      <p:sp>
        <p:nvSpPr>
          <p:cNvPr id="3" name="Content Placeholder 2">
            <a:extLst>
              <a:ext uri="{FF2B5EF4-FFF2-40B4-BE49-F238E27FC236}">
                <a16:creationId xmlns:a16="http://schemas.microsoft.com/office/drawing/2014/main" id="{8B3684B9-40BC-4E02-9F5E-8D9B870AFF3F}"/>
              </a:ext>
            </a:extLst>
          </p:cNvPr>
          <p:cNvSpPr>
            <a:spLocks noGrp="1"/>
          </p:cNvSpPr>
          <p:nvPr>
            <p:ph sz="quarter" idx="10"/>
          </p:nvPr>
        </p:nvSpPr>
        <p:spPr>
          <a:xfrm>
            <a:off x="539552" y="1512000"/>
            <a:ext cx="5976664" cy="4248000"/>
          </a:xfrm>
        </p:spPr>
        <p:txBody>
          <a:bodyPr/>
          <a:lstStyle/>
          <a:p>
            <a:r>
              <a:rPr lang="en-GB" b="1" dirty="0"/>
              <a:t>Compression </a:t>
            </a:r>
            <a:r>
              <a:rPr lang="en-GB" dirty="0"/>
              <a:t>is the </a:t>
            </a:r>
            <a:r>
              <a:rPr lang="en-US" i="0" dirty="0">
                <a:solidFill>
                  <a:srgbClr val="111111"/>
                </a:solidFill>
                <a:effectLst/>
              </a:rPr>
              <a:t>force generated from compressing an object, eg</a:t>
            </a:r>
            <a:r>
              <a:rPr lang="en-US" b="0" i="0" dirty="0">
                <a:solidFill>
                  <a:srgbClr val="111111"/>
                </a:solidFill>
                <a:effectLst/>
              </a:rPr>
              <a:t> the force at work in compression brakes or hand tools.</a:t>
            </a:r>
            <a:endParaRPr lang="en-GB" dirty="0"/>
          </a:p>
          <a:p>
            <a:r>
              <a:rPr lang="en-GB" b="1" dirty="0"/>
              <a:t>Tension</a:t>
            </a:r>
            <a:r>
              <a:rPr lang="en-GB" dirty="0"/>
              <a:t>: ‘tensile force’ describes </a:t>
            </a:r>
            <a:r>
              <a:rPr lang="en-US" i="0" dirty="0">
                <a:effectLst/>
              </a:rPr>
              <a:t>the stretching forces acting on a material, eg the force at work in the cables of a suspension bridge.</a:t>
            </a:r>
            <a:endParaRPr lang="en-GB" dirty="0"/>
          </a:p>
          <a:p>
            <a:r>
              <a:rPr lang="en-GB" b="1" dirty="0"/>
              <a:t>Shear force </a:t>
            </a:r>
            <a:r>
              <a:rPr lang="en-GB" dirty="0"/>
              <a:t>is that</a:t>
            </a:r>
            <a:r>
              <a:rPr lang="en-GB" b="1" dirty="0"/>
              <a:t> </a:t>
            </a:r>
            <a:r>
              <a:rPr lang="en-US" i="0" dirty="0">
                <a:effectLst/>
              </a:rPr>
              <a:t>applied perpendicular to a surface, as opposed to an offset force. </a:t>
            </a:r>
            <a:r>
              <a:rPr lang="en-US" dirty="0"/>
              <a:t>O</a:t>
            </a:r>
            <a:r>
              <a:rPr lang="en-US" i="0" dirty="0">
                <a:effectLst/>
              </a:rPr>
              <a:t>ne part of the surface is pushed in one direction, while another is pushed in the opposite direction</a:t>
            </a:r>
            <a:r>
              <a:rPr lang="en-US" b="0" i="0" dirty="0">
                <a:effectLst/>
              </a:rPr>
              <a:t>. Engineers and architects consider shear forces when building high-rise structures to resist wind and seismic forces.</a:t>
            </a:r>
          </a:p>
          <a:p>
            <a:endParaRPr lang="en-GB" dirty="0"/>
          </a:p>
          <a:p>
            <a:endParaRPr lang="en-GB" dirty="0"/>
          </a:p>
        </p:txBody>
      </p:sp>
      <p:pic>
        <p:nvPicPr>
          <p:cNvPr id="7" name="Picture 6" descr="A picture containing sky, outdoor, building, city&#10;&#10;Description automatically generated">
            <a:extLst>
              <a:ext uri="{FF2B5EF4-FFF2-40B4-BE49-F238E27FC236}">
                <a16:creationId xmlns:a16="http://schemas.microsoft.com/office/drawing/2014/main" id="{998EBDF7-B563-4D6E-9A04-BE77CB6A323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53784" y="1905000"/>
            <a:ext cx="2033016" cy="3048000"/>
          </a:xfrm>
          <a:prstGeom prst="rect">
            <a:avLst/>
          </a:prstGeom>
        </p:spPr>
      </p:pic>
    </p:spTree>
    <p:extLst>
      <p:ext uri="{BB962C8B-B14F-4D97-AF65-F5344CB8AC3E}">
        <p14:creationId xmlns:p14="http://schemas.microsoft.com/office/powerpoint/2010/main" val="9864162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a:t>
            </a:r>
          </a:p>
        </p:txBody>
      </p:sp>
      <p:sp>
        <p:nvSpPr>
          <p:cNvPr id="3" name="Content Placeholder 2"/>
          <p:cNvSpPr>
            <a:spLocks noGrp="1"/>
          </p:cNvSpPr>
          <p:nvPr>
            <p:ph sz="quarter" idx="10"/>
          </p:nvPr>
        </p:nvSpPr>
        <p:spPr>
          <a:xfrm>
            <a:off x="459827" y="1512000"/>
            <a:ext cx="8229600" cy="4338000"/>
          </a:xfrm>
        </p:spPr>
        <p:txBody>
          <a:bodyPr/>
          <a:lstStyle/>
          <a:p>
            <a:r>
              <a:rPr lang="en-US" dirty="0">
                <a:ea typeface="ＭＳ Ｐゴシック" pitchFamily="-105" charset="-128"/>
              </a:rPr>
              <a:t>The amount of work done is expressed as the amount of effort put into a mechanical principle. For example, we need to know how much work an electrical motor can produce to match it with the process requirements.</a:t>
            </a:r>
          </a:p>
          <a:p>
            <a:r>
              <a:rPr lang="en-US" dirty="0">
                <a:ea typeface="ＭＳ Ｐゴシック" pitchFamily="-105" charset="-128"/>
              </a:rPr>
              <a:t> Work done = force x distance</a:t>
            </a:r>
          </a:p>
          <a:p>
            <a:r>
              <a:rPr lang="en-US" dirty="0">
                <a:ea typeface="ＭＳ Ｐゴシック" pitchFamily="-105" charset="-128"/>
              </a:rPr>
              <a:t> </a:t>
            </a:r>
          </a:p>
          <a:p>
            <a:endParaRPr lang="en-US" dirty="0"/>
          </a:p>
        </p:txBody>
      </p:sp>
      <p:pic>
        <p:nvPicPr>
          <p:cNvPr id="5" name="Picture 4">
            <a:extLst>
              <a:ext uri="{FF2B5EF4-FFF2-40B4-BE49-F238E27FC236}">
                <a16:creationId xmlns:a16="http://schemas.microsoft.com/office/drawing/2014/main" id="{27838D77-76B1-458A-94B8-16DD7D3BBF4F}"/>
              </a:ext>
            </a:extLst>
          </p:cNvPr>
          <p:cNvPicPr>
            <a:picLocks noChangeAspect="1"/>
          </p:cNvPicPr>
          <p:nvPr/>
        </p:nvPicPr>
        <p:blipFill>
          <a:blip r:embed="rId3"/>
          <a:stretch>
            <a:fillRect/>
          </a:stretch>
        </p:blipFill>
        <p:spPr>
          <a:xfrm>
            <a:off x="920215" y="3453084"/>
            <a:ext cx="7763958" cy="2400635"/>
          </a:xfrm>
          <a:prstGeom prst="rect">
            <a:avLst/>
          </a:prstGeom>
        </p:spPr>
      </p:pic>
    </p:spTree>
    <p:extLst>
      <p:ext uri="{BB962C8B-B14F-4D97-AF65-F5344CB8AC3E}">
        <p14:creationId xmlns:p14="http://schemas.microsoft.com/office/powerpoint/2010/main" val="20409648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97B3D66-4524-41A5-9F0D-DE7CDA7C66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1672</Words>
  <Application>Microsoft Office PowerPoint</Application>
  <PresentationFormat>On-screen Show (4:3)</PresentationFormat>
  <Paragraphs>152</Paragraphs>
  <Slides>26</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Cambria Math</vt:lpstr>
      <vt:lpstr>Lucida Grande</vt:lpstr>
      <vt:lpstr>ReithSans</vt:lpstr>
      <vt:lpstr>Roboto</vt:lpstr>
      <vt:lpstr>Times New Roman</vt:lpstr>
      <vt:lpstr>1_Default Design</vt:lpstr>
      <vt:lpstr>2.2 Mechanical science principles   PowerPoint 2: Mechanical science principles</vt:lpstr>
      <vt:lpstr>Energy </vt:lpstr>
      <vt:lpstr>Energy </vt:lpstr>
      <vt:lpstr>Energy</vt:lpstr>
      <vt:lpstr>Force</vt:lpstr>
      <vt:lpstr>Force</vt:lpstr>
      <vt:lpstr>Force</vt:lpstr>
      <vt:lpstr>Tension, compression and shear forces</vt:lpstr>
      <vt:lpstr>Work</vt:lpstr>
      <vt:lpstr>Work</vt:lpstr>
      <vt:lpstr>Work: an example</vt:lpstr>
      <vt:lpstr>Power</vt:lpstr>
      <vt:lpstr>Expressing power</vt:lpstr>
      <vt:lpstr>Efficiency </vt:lpstr>
      <vt:lpstr>Velocity </vt:lpstr>
      <vt:lpstr>The theory of moments </vt:lpstr>
      <vt:lpstr>Theory of moments</vt:lpstr>
      <vt:lpstr>Force (action) and reaction </vt:lpstr>
      <vt:lpstr>Tension, compression, shear and bending</vt:lpstr>
      <vt:lpstr>Centre of gravity</vt:lpstr>
      <vt:lpstr>Equilibrium </vt:lpstr>
      <vt:lpstr>Mechanical advantage</vt:lpstr>
      <vt:lpstr>Levers</vt:lpstr>
      <vt:lpstr>Pulleys</vt:lpstr>
      <vt:lpstr>Fixed, moveable and ‘gun tackle’ pulleys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176</cp:revision>
  <dcterms:created xsi:type="dcterms:W3CDTF">2013-05-28T00:38:54Z</dcterms:created>
  <dcterms:modified xsi:type="dcterms:W3CDTF">2021-09-10T12:48:37Z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