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50" r:id="rId6"/>
    <p:sldId id="351" r:id="rId7"/>
    <p:sldId id="352" r:id="rId8"/>
    <p:sldId id="335" r:id="rId9"/>
    <p:sldId id="361" r:id="rId10"/>
    <p:sldId id="337" r:id="rId11"/>
    <p:sldId id="336" r:id="rId12"/>
    <p:sldId id="353" r:id="rId13"/>
    <p:sldId id="341" r:id="rId14"/>
    <p:sldId id="349" r:id="rId15"/>
    <p:sldId id="355" r:id="rId16"/>
    <p:sldId id="342" r:id="rId17"/>
    <p:sldId id="356" r:id="rId18"/>
    <p:sldId id="343" r:id="rId19"/>
    <p:sldId id="344" r:id="rId20"/>
    <p:sldId id="357" r:id="rId21"/>
    <p:sldId id="359" r:id="rId22"/>
    <p:sldId id="345" r:id="rId23"/>
    <p:sldId id="338" r:id="rId24"/>
    <p:sldId id="339" r:id="rId25"/>
    <p:sldId id="360" r:id="rId26"/>
    <p:sldId id="362" r:id="rId27"/>
    <p:sldId id="358"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9035D0-4C3E-44DB-B32A-02798429F575}" v="2" dt="2022-08-22T13:45:21.0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02"/>
    <p:restoredTop sz="94694"/>
  </p:normalViewPr>
  <p:slideViewPr>
    <p:cSldViewPr snapToGrid="0">
      <p:cViewPr varScale="1">
        <p:scale>
          <a:sx n="62" d="100"/>
          <a:sy n="62" d="100"/>
        </p:scale>
        <p:origin x="1084"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4858593-8AF2-45A4-93A8-AF06BD9AB3F2}"/>
    <pc:docChg chg="custSel addSld modSld sldOrd">
      <pc:chgData name="Caroline Prodger" userId="e4ef2e75-b60b-401b-8ebe-291bdcf405f4" providerId="ADAL" clId="{74858593-8AF2-45A4-93A8-AF06BD9AB3F2}" dt="2022-07-01T11:59:20.255" v="8478" actId="20577"/>
      <pc:docMkLst>
        <pc:docMk/>
      </pc:docMkLst>
      <pc:sldChg chg="delSp modSp mod modNotesTx">
        <pc:chgData name="Caroline Prodger" userId="e4ef2e75-b60b-401b-8ebe-291bdcf405f4" providerId="ADAL" clId="{74858593-8AF2-45A4-93A8-AF06BD9AB3F2}" dt="2022-07-01T11:59:20.255" v="8478" actId="20577"/>
        <pc:sldMkLst>
          <pc:docMk/>
          <pc:sldMk cId="0" sldId="256"/>
        </pc:sldMkLst>
        <pc:spChg chg="mod">
          <ac:chgData name="Caroline Prodger" userId="e4ef2e75-b60b-401b-8ebe-291bdcf405f4" providerId="ADAL" clId="{74858593-8AF2-45A4-93A8-AF06BD9AB3F2}" dt="2022-06-28T12:43:34.168" v="22" actId="1076"/>
          <ac:spMkLst>
            <pc:docMk/>
            <pc:sldMk cId="0" sldId="256"/>
            <ac:spMk id="2" creationId="{421C8757-DEE2-4F28-B89C-AB3494B906FE}"/>
          </ac:spMkLst>
        </pc:spChg>
        <pc:spChg chg="del">
          <ac:chgData name="Caroline Prodger" userId="e4ef2e75-b60b-401b-8ebe-291bdcf405f4" providerId="ADAL" clId="{74858593-8AF2-45A4-93A8-AF06BD9AB3F2}" dt="2022-06-28T12:43:23.002" v="20" actId="478"/>
          <ac:spMkLst>
            <pc:docMk/>
            <pc:sldMk cId="0" sldId="256"/>
            <ac:spMk id="3" creationId="{7C379A34-ED8D-4918-9E2C-E0EA0EB4650D}"/>
          </ac:spMkLst>
        </pc:spChg>
        <pc:spChg chg="mod">
          <ac:chgData name="Caroline Prodger" userId="e4ef2e75-b60b-401b-8ebe-291bdcf405f4" providerId="ADAL" clId="{74858593-8AF2-45A4-93A8-AF06BD9AB3F2}" dt="2022-06-28T12:43:14.949" v="19" actId="207"/>
          <ac:spMkLst>
            <pc:docMk/>
            <pc:sldMk cId="0" sldId="256"/>
            <ac:spMk id="2053" creationId="{00000000-0000-0000-0000-000000000000}"/>
          </ac:spMkLst>
        </pc:spChg>
        <pc:picChg chg="del">
          <ac:chgData name="Caroline Prodger" userId="e4ef2e75-b60b-401b-8ebe-291bdcf405f4" providerId="ADAL" clId="{74858593-8AF2-45A4-93A8-AF06BD9AB3F2}" dt="2022-06-28T12:42:48.357" v="1" actId="21"/>
          <ac:picMkLst>
            <pc:docMk/>
            <pc:sldMk cId="0" sldId="256"/>
            <ac:picMk id="4" creationId="{76C81E4D-A437-47D0-A303-103B2BD6A1D0}"/>
          </ac:picMkLst>
        </pc:picChg>
      </pc:sldChg>
      <pc:sldChg chg="modSp mod">
        <pc:chgData name="Caroline Prodger" userId="e4ef2e75-b60b-401b-8ebe-291bdcf405f4" providerId="ADAL" clId="{74858593-8AF2-45A4-93A8-AF06BD9AB3F2}" dt="2022-06-28T13:12:22.591" v="1727" actId="113"/>
        <pc:sldMkLst>
          <pc:docMk/>
          <pc:sldMk cId="0" sldId="335"/>
        </pc:sldMkLst>
        <pc:spChg chg="mod">
          <ac:chgData name="Caroline Prodger" userId="e4ef2e75-b60b-401b-8ebe-291bdcf405f4" providerId="ADAL" clId="{74858593-8AF2-45A4-93A8-AF06BD9AB3F2}" dt="2022-06-28T13:12:22.591" v="1727" actId="113"/>
          <ac:spMkLst>
            <pc:docMk/>
            <pc:sldMk cId="0" sldId="335"/>
            <ac:spMk id="3" creationId="{00000000-0000-0000-0000-000000000000}"/>
          </ac:spMkLst>
        </pc:spChg>
        <pc:spChg chg="mod">
          <ac:chgData name="Caroline Prodger" userId="e4ef2e75-b60b-401b-8ebe-291bdcf405f4" providerId="ADAL" clId="{74858593-8AF2-45A4-93A8-AF06BD9AB3F2}" dt="2022-06-28T13:11:43.656" v="1726" actId="20577"/>
          <ac:spMkLst>
            <pc:docMk/>
            <pc:sldMk cId="0" sldId="335"/>
            <ac:spMk id="4" creationId="{7A3A8855-6573-4AD8-85D7-04A6D3A8FF26}"/>
          </ac:spMkLst>
        </pc:spChg>
      </pc:sldChg>
      <pc:sldChg chg="modSp mod">
        <pc:chgData name="Caroline Prodger" userId="e4ef2e75-b60b-401b-8ebe-291bdcf405f4" providerId="ADAL" clId="{74858593-8AF2-45A4-93A8-AF06BD9AB3F2}" dt="2022-06-28T13:18:16.428" v="1768" actId="20577"/>
        <pc:sldMkLst>
          <pc:docMk/>
          <pc:sldMk cId="0" sldId="336"/>
        </pc:sldMkLst>
        <pc:spChg chg="mod">
          <ac:chgData name="Caroline Prodger" userId="e4ef2e75-b60b-401b-8ebe-291bdcf405f4" providerId="ADAL" clId="{74858593-8AF2-45A4-93A8-AF06BD9AB3F2}" dt="2022-06-28T13:18:16.428" v="1768" actId="20577"/>
          <ac:spMkLst>
            <pc:docMk/>
            <pc:sldMk cId="0" sldId="336"/>
            <ac:spMk id="3" creationId="{00000000-0000-0000-0000-000000000000}"/>
          </ac:spMkLst>
        </pc:spChg>
        <pc:picChg chg="mod">
          <ac:chgData name="Caroline Prodger" userId="e4ef2e75-b60b-401b-8ebe-291bdcf405f4" providerId="ADAL" clId="{74858593-8AF2-45A4-93A8-AF06BD9AB3F2}" dt="2022-06-28T13:16:47.453" v="1729" actId="1076"/>
          <ac:picMkLst>
            <pc:docMk/>
            <pc:sldMk cId="0" sldId="336"/>
            <ac:picMk id="4" creationId="{8A894F71-C151-448F-A1B1-084D6F8EBC65}"/>
          </ac:picMkLst>
        </pc:picChg>
      </pc:sldChg>
      <pc:sldChg chg="modSp mod">
        <pc:chgData name="Caroline Prodger" userId="e4ef2e75-b60b-401b-8ebe-291bdcf405f4" providerId="ADAL" clId="{74858593-8AF2-45A4-93A8-AF06BD9AB3F2}" dt="2022-06-28T13:32:20.544" v="1921" actId="14100"/>
        <pc:sldMkLst>
          <pc:docMk/>
          <pc:sldMk cId="0" sldId="337"/>
        </pc:sldMkLst>
        <pc:spChg chg="mod">
          <ac:chgData name="Caroline Prodger" userId="e4ef2e75-b60b-401b-8ebe-291bdcf405f4" providerId="ADAL" clId="{74858593-8AF2-45A4-93A8-AF06BD9AB3F2}" dt="2022-06-28T13:32:07.802" v="1919" actId="20577"/>
          <ac:spMkLst>
            <pc:docMk/>
            <pc:sldMk cId="0" sldId="337"/>
            <ac:spMk id="3" creationId="{00000000-0000-0000-0000-000000000000}"/>
          </ac:spMkLst>
        </pc:spChg>
        <pc:spChg chg="mod">
          <ac:chgData name="Caroline Prodger" userId="e4ef2e75-b60b-401b-8ebe-291bdcf405f4" providerId="ADAL" clId="{74858593-8AF2-45A4-93A8-AF06BD9AB3F2}" dt="2022-06-28T13:32:20.544" v="1921" actId="14100"/>
          <ac:spMkLst>
            <pc:docMk/>
            <pc:sldMk cId="0" sldId="337"/>
            <ac:spMk id="6" creationId="{DDD7F290-603E-48BC-B831-27550319ABD6}"/>
          </ac:spMkLst>
        </pc:spChg>
        <pc:picChg chg="mod">
          <ac:chgData name="Caroline Prodger" userId="e4ef2e75-b60b-401b-8ebe-291bdcf405f4" providerId="ADAL" clId="{74858593-8AF2-45A4-93A8-AF06BD9AB3F2}" dt="2022-06-28T13:31:51.091" v="1914" actId="1076"/>
          <ac:picMkLst>
            <pc:docMk/>
            <pc:sldMk cId="0" sldId="337"/>
            <ac:picMk id="5" creationId="{92B3441C-D235-4BC8-9037-C6A328E69CE4}"/>
          </ac:picMkLst>
        </pc:picChg>
      </pc:sldChg>
      <pc:sldChg chg="addCm">
        <pc:chgData name="Caroline Prodger" userId="e4ef2e75-b60b-401b-8ebe-291bdcf405f4" providerId="ADAL" clId="{74858593-8AF2-45A4-93A8-AF06BD9AB3F2}" dt="2022-06-28T12:49:04.542" v="272"/>
        <pc:sldMkLst>
          <pc:docMk/>
          <pc:sldMk cId="0" sldId="338"/>
        </pc:sldMkLst>
      </pc:sldChg>
      <pc:sldChg chg="addCm">
        <pc:chgData name="Caroline Prodger" userId="e4ef2e75-b60b-401b-8ebe-291bdcf405f4" providerId="ADAL" clId="{74858593-8AF2-45A4-93A8-AF06BD9AB3F2}" dt="2022-06-29T10:47:44.774" v="8471"/>
        <pc:sldMkLst>
          <pc:docMk/>
          <pc:sldMk cId="0" sldId="339"/>
        </pc:sldMkLst>
      </pc:sldChg>
      <pc:sldChg chg="modSp mod modNotesTx">
        <pc:chgData name="Caroline Prodger" userId="e4ef2e75-b60b-401b-8ebe-291bdcf405f4" providerId="ADAL" clId="{74858593-8AF2-45A4-93A8-AF06BD9AB3F2}" dt="2022-06-28T13:48:29.031" v="3332" actId="113"/>
        <pc:sldMkLst>
          <pc:docMk/>
          <pc:sldMk cId="370452562" sldId="341"/>
        </pc:sldMkLst>
        <pc:spChg chg="mod">
          <ac:chgData name="Caroline Prodger" userId="e4ef2e75-b60b-401b-8ebe-291bdcf405f4" providerId="ADAL" clId="{74858593-8AF2-45A4-93A8-AF06BD9AB3F2}" dt="2022-06-28T13:37:16.917" v="2121" actId="20577"/>
          <ac:spMkLst>
            <pc:docMk/>
            <pc:sldMk cId="370452562" sldId="341"/>
            <ac:spMk id="2" creationId="{43B4D84F-6315-3EC8-B5DF-C800D3D05084}"/>
          </ac:spMkLst>
        </pc:spChg>
        <pc:spChg chg="mod">
          <ac:chgData name="Caroline Prodger" userId="e4ef2e75-b60b-401b-8ebe-291bdcf405f4" providerId="ADAL" clId="{74858593-8AF2-45A4-93A8-AF06BD9AB3F2}" dt="2022-06-28T13:48:29.031" v="3332" actId="113"/>
          <ac:spMkLst>
            <pc:docMk/>
            <pc:sldMk cId="370452562" sldId="341"/>
            <ac:spMk id="5" creationId="{B89E5A75-EE3D-61E4-AFB1-D087AF8FDBD9}"/>
          </ac:spMkLst>
        </pc:spChg>
        <pc:picChg chg="mod">
          <ac:chgData name="Caroline Prodger" userId="e4ef2e75-b60b-401b-8ebe-291bdcf405f4" providerId="ADAL" clId="{74858593-8AF2-45A4-93A8-AF06BD9AB3F2}" dt="2022-06-28T13:48:05.082" v="3329" actId="1076"/>
          <ac:picMkLst>
            <pc:docMk/>
            <pc:sldMk cId="370452562" sldId="341"/>
            <ac:picMk id="11" creationId="{94D530EF-4479-0D2C-D344-2A324F3763DF}"/>
          </ac:picMkLst>
        </pc:picChg>
      </pc:sldChg>
      <pc:sldChg chg="addSp delSp modSp mod">
        <pc:chgData name="Caroline Prodger" userId="e4ef2e75-b60b-401b-8ebe-291bdcf405f4" providerId="ADAL" clId="{74858593-8AF2-45A4-93A8-AF06BD9AB3F2}" dt="2022-06-29T09:50:48.782" v="7433" actId="313"/>
        <pc:sldMkLst>
          <pc:docMk/>
          <pc:sldMk cId="529280475" sldId="342"/>
        </pc:sldMkLst>
        <pc:spChg chg="mod">
          <ac:chgData name="Caroline Prodger" userId="e4ef2e75-b60b-401b-8ebe-291bdcf405f4" providerId="ADAL" clId="{74858593-8AF2-45A4-93A8-AF06BD9AB3F2}" dt="2022-06-28T15:43:13.791" v="4597" actId="20577"/>
          <ac:spMkLst>
            <pc:docMk/>
            <pc:sldMk cId="529280475" sldId="342"/>
            <ac:spMk id="2" creationId="{35B5C507-4D25-C469-1A9B-D1309C7F1A5D}"/>
          </ac:spMkLst>
        </pc:spChg>
        <pc:spChg chg="del">
          <ac:chgData name="Caroline Prodger" userId="e4ef2e75-b60b-401b-8ebe-291bdcf405f4" providerId="ADAL" clId="{74858593-8AF2-45A4-93A8-AF06BD9AB3F2}" dt="2022-06-28T15:43:18.263" v="4598" actId="478"/>
          <ac:spMkLst>
            <pc:docMk/>
            <pc:sldMk cId="529280475" sldId="342"/>
            <ac:spMk id="3" creationId="{9071B37A-A004-173F-E8BC-C7F63647B92E}"/>
          </ac:spMkLst>
        </pc:spChg>
        <pc:spChg chg="mod">
          <ac:chgData name="Caroline Prodger" userId="e4ef2e75-b60b-401b-8ebe-291bdcf405f4" providerId="ADAL" clId="{74858593-8AF2-45A4-93A8-AF06BD9AB3F2}" dt="2022-06-29T09:50:48.782" v="7433" actId="313"/>
          <ac:spMkLst>
            <pc:docMk/>
            <pc:sldMk cId="529280475" sldId="342"/>
            <ac:spMk id="5" creationId="{028F2101-F57D-FFAB-E0BF-3569BA26FD38}"/>
          </ac:spMkLst>
        </pc:spChg>
        <pc:spChg chg="del mod">
          <ac:chgData name="Caroline Prodger" userId="e4ef2e75-b60b-401b-8ebe-291bdcf405f4" providerId="ADAL" clId="{74858593-8AF2-45A4-93A8-AF06BD9AB3F2}" dt="2022-06-28T15:44:40.949" v="4671" actId="478"/>
          <ac:spMkLst>
            <pc:docMk/>
            <pc:sldMk cId="529280475" sldId="342"/>
            <ac:spMk id="6" creationId="{8F536133-E8E8-3079-564A-45EA7F8E548F}"/>
          </ac:spMkLst>
        </pc:spChg>
        <pc:spChg chg="del mod">
          <ac:chgData name="Caroline Prodger" userId="e4ef2e75-b60b-401b-8ebe-291bdcf405f4" providerId="ADAL" clId="{74858593-8AF2-45A4-93A8-AF06BD9AB3F2}" dt="2022-06-28T15:45:31.108" v="4716" actId="478"/>
          <ac:spMkLst>
            <pc:docMk/>
            <pc:sldMk cId="529280475" sldId="342"/>
            <ac:spMk id="7" creationId="{380152B0-E268-BF05-E34F-DC17D4BF894C}"/>
          </ac:spMkLst>
        </pc:spChg>
        <pc:spChg chg="del mod">
          <ac:chgData name="Caroline Prodger" userId="e4ef2e75-b60b-401b-8ebe-291bdcf405f4" providerId="ADAL" clId="{74858593-8AF2-45A4-93A8-AF06BD9AB3F2}" dt="2022-06-28T15:47:37.244" v="4795"/>
          <ac:spMkLst>
            <pc:docMk/>
            <pc:sldMk cId="529280475" sldId="342"/>
            <ac:spMk id="8" creationId="{4470D749-18BE-2C1F-A01F-29CDF5C76155}"/>
          </ac:spMkLst>
        </pc:spChg>
        <pc:spChg chg="del mod">
          <ac:chgData name="Caroline Prodger" userId="e4ef2e75-b60b-401b-8ebe-291bdcf405f4" providerId="ADAL" clId="{74858593-8AF2-45A4-93A8-AF06BD9AB3F2}" dt="2022-06-28T15:47:37.244" v="4793" actId="478"/>
          <ac:spMkLst>
            <pc:docMk/>
            <pc:sldMk cId="529280475" sldId="342"/>
            <ac:spMk id="9" creationId="{4DCD8255-0887-4E51-884E-C2F3DBB3033C}"/>
          </ac:spMkLst>
        </pc:spChg>
        <pc:spChg chg="add del mod">
          <ac:chgData name="Caroline Prodger" userId="e4ef2e75-b60b-401b-8ebe-291bdcf405f4" providerId="ADAL" clId="{74858593-8AF2-45A4-93A8-AF06BD9AB3F2}" dt="2022-06-28T15:43:26.035" v="4599" actId="478"/>
          <ac:spMkLst>
            <pc:docMk/>
            <pc:sldMk cId="529280475" sldId="342"/>
            <ac:spMk id="10" creationId="{F0A02E1F-FB1A-486A-5250-5D12C328C4D1}"/>
          </ac:spMkLst>
        </pc:spChg>
        <pc:picChg chg="add del mod">
          <ac:chgData name="Caroline Prodger" userId="e4ef2e75-b60b-401b-8ebe-291bdcf405f4" providerId="ADAL" clId="{74858593-8AF2-45A4-93A8-AF06BD9AB3F2}" dt="2022-06-28T15:55:01.891" v="4807" actId="21"/>
          <ac:picMkLst>
            <pc:docMk/>
            <pc:sldMk cId="529280475" sldId="342"/>
            <ac:picMk id="12" creationId="{09573EBD-89FF-2776-6656-4E583382242D}"/>
          </ac:picMkLst>
        </pc:picChg>
      </pc:sldChg>
      <pc:sldChg chg="delSp modSp mod">
        <pc:chgData name="Caroline Prodger" userId="e4ef2e75-b60b-401b-8ebe-291bdcf405f4" providerId="ADAL" clId="{74858593-8AF2-45A4-93A8-AF06BD9AB3F2}" dt="2022-06-28T16:11:36.733" v="5087" actId="120"/>
        <pc:sldMkLst>
          <pc:docMk/>
          <pc:sldMk cId="3417461729" sldId="343"/>
        </pc:sldMkLst>
        <pc:spChg chg="mod">
          <ac:chgData name="Caroline Prodger" userId="e4ef2e75-b60b-401b-8ebe-291bdcf405f4" providerId="ADAL" clId="{74858593-8AF2-45A4-93A8-AF06BD9AB3F2}" dt="2022-06-28T16:11:36.733" v="5087" actId="120"/>
          <ac:spMkLst>
            <pc:docMk/>
            <pc:sldMk cId="3417461729" sldId="343"/>
            <ac:spMk id="2" creationId="{8072146D-5E6E-7259-C40E-EAD0C721C6D3}"/>
          </ac:spMkLst>
        </pc:spChg>
        <pc:spChg chg="del">
          <ac:chgData name="Caroline Prodger" userId="e4ef2e75-b60b-401b-8ebe-291bdcf405f4" providerId="ADAL" clId="{74858593-8AF2-45A4-93A8-AF06BD9AB3F2}" dt="2022-06-28T16:11:10.212" v="5083" actId="478"/>
          <ac:spMkLst>
            <pc:docMk/>
            <pc:sldMk cId="3417461729" sldId="343"/>
            <ac:spMk id="4" creationId="{7A8F42B4-75BD-7C74-8D16-E92C23682139}"/>
          </ac:spMkLst>
        </pc:spChg>
        <pc:spChg chg="del">
          <ac:chgData name="Caroline Prodger" userId="e4ef2e75-b60b-401b-8ebe-291bdcf405f4" providerId="ADAL" clId="{74858593-8AF2-45A4-93A8-AF06BD9AB3F2}" dt="2022-06-28T16:11:07.352" v="5082" actId="478"/>
          <ac:spMkLst>
            <pc:docMk/>
            <pc:sldMk cId="3417461729" sldId="343"/>
            <ac:spMk id="6" creationId="{FC38BAA7-F9CD-48CF-80D1-C871AD707FFC}"/>
          </ac:spMkLst>
        </pc:spChg>
        <pc:picChg chg="mod">
          <ac:chgData name="Caroline Prodger" userId="e4ef2e75-b60b-401b-8ebe-291bdcf405f4" providerId="ADAL" clId="{74858593-8AF2-45A4-93A8-AF06BD9AB3F2}" dt="2022-06-28T16:11:31.449" v="5086" actId="1076"/>
          <ac:picMkLst>
            <pc:docMk/>
            <pc:sldMk cId="3417461729" sldId="343"/>
            <ac:picMk id="5" creationId="{BFB7CFD6-6594-4B7C-830C-F34B54BC7F96}"/>
          </ac:picMkLst>
        </pc:picChg>
      </pc:sldChg>
      <pc:sldChg chg="delSp modSp mod">
        <pc:chgData name="Caroline Prodger" userId="e4ef2e75-b60b-401b-8ebe-291bdcf405f4" providerId="ADAL" clId="{74858593-8AF2-45A4-93A8-AF06BD9AB3F2}" dt="2022-06-28T16:21:21.672" v="5635" actId="1076"/>
        <pc:sldMkLst>
          <pc:docMk/>
          <pc:sldMk cId="2314132684" sldId="344"/>
        </pc:sldMkLst>
        <pc:spChg chg="mod">
          <ac:chgData name="Caroline Prodger" userId="e4ef2e75-b60b-401b-8ebe-291bdcf405f4" providerId="ADAL" clId="{74858593-8AF2-45A4-93A8-AF06BD9AB3F2}" dt="2022-06-28T16:21:16.411" v="5634" actId="20577"/>
          <ac:spMkLst>
            <pc:docMk/>
            <pc:sldMk cId="2314132684" sldId="344"/>
            <ac:spMk id="3" creationId="{12C1C6B8-A2E0-69FF-EF2F-23BE209933DB}"/>
          </ac:spMkLst>
        </pc:spChg>
        <pc:spChg chg="del mod">
          <ac:chgData name="Caroline Prodger" userId="e4ef2e75-b60b-401b-8ebe-291bdcf405f4" providerId="ADAL" clId="{74858593-8AF2-45A4-93A8-AF06BD9AB3F2}" dt="2022-06-28T16:15:47.006" v="5197" actId="21"/>
          <ac:spMkLst>
            <pc:docMk/>
            <pc:sldMk cId="2314132684" sldId="344"/>
            <ac:spMk id="7" creationId="{20985331-B49C-4EAC-B085-CEDE3B596701}"/>
          </ac:spMkLst>
        </pc:spChg>
        <pc:picChg chg="mod">
          <ac:chgData name="Caroline Prodger" userId="e4ef2e75-b60b-401b-8ebe-291bdcf405f4" providerId="ADAL" clId="{74858593-8AF2-45A4-93A8-AF06BD9AB3F2}" dt="2022-06-28T16:21:21.672" v="5635" actId="1076"/>
          <ac:picMkLst>
            <pc:docMk/>
            <pc:sldMk cId="2314132684" sldId="344"/>
            <ac:picMk id="6" creationId="{AE888307-25B2-4716-AE47-9E12F918CCDB}"/>
          </ac:picMkLst>
        </pc:picChg>
      </pc:sldChg>
      <pc:sldChg chg="ord">
        <pc:chgData name="Caroline Prodger" userId="e4ef2e75-b60b-401b-8ebe-291bdcf405f4" providerId="ADAL" clId="{74858593-8AF2-45A4-93A8-AF06BD9AB3F2}" dt="2022-06-28T16:26:17.039" v="5857"/>
        <pc:sldMkLst>
          <pc:docMk/>
          <pc:sldMk cId="270143370" sldId="345"/>
        </pc:sldMkLst>
      </pc:sldChg>
      <pc:sldChg chg="modSp mod">
        <pc:chgData name="Caroline Prodger" userId="e4ef2e75-b60b-401b-8ebe-291bdcf405f4" providerId="ADAL" clId="{74858593-8AF2-45A4-93A8-AF06BD9AB3F2}" dt="2022-06-29T10:46:03.151" v="8390" actId="20577"/>
        <pc:sldMkLst>
          <pc:docMk/>
          <pc:sldMk cId="3289854719" sldId="348"/>
        </pc:sldMkLst>
        <pc:spChg chg="mod">
          <ac:chgData name="Caroline Prodger" userId="e4ef2e75-b60b-401b-8ebe-291bdcf405f4" providerId="ADAL" clId="{74858593-8AF2-45A4-93A8-AF06BD9AB3F2}" dt="2022-06-29T10:46:03.151" v="8390" actId="20577"/>
          <ac:spMkLst>
            <pc:docMk/>
            <pc:sldMk cId="3289854719" sldId="348"/>
            <ac:spMk id="2" creationId="{095E80CF-9CEC-1160-A33B-D38C7E5026A0}"/>
          </ac:spMkLst>
        </pc:spChg>
      </pc:sldChg>
      <pc:sldChg chg="modSp mod">
        <pc:chgData name="Caroline Prodger" userId="e4ef2e75-b60b-401b-8ebe-291bdcf405f4" providerId="ADAL" clId="{74858593-8AF2-45A4-93A8-AF06BD9AB3F2}" dt="2022-06-28T16:13:06.079" v="5112" actId="20577"/>
        <pc:sldMkLst>
          <pc:docMk/>
          <pc:sldMk cId="2163733772" sldId="349"/>
        </pc:sldMkLst>
        <pc:spChg chg="mod">
          <ac:chgData name="Caroline Prodger" userId="e4ef2e75-b60b-401b-8ebe-291bdcf405f4" providerId="ADAL" clId="{74858593-8AF2-45A4-93A8-AF06BD9AB3F2}" dt="2022-06-28T13:49:14.523" v="3398" actId="20577"/>
          <ac:spMkLst>
            <pc:docMk/>
            <pc:sldMk cId="2163733772" sldId="349"/>
            <ac:spMk id="2" creationId="{5374D434-D9CA-DC09-6993-D5E906D4FEF9}"/>
          </ac:spMkLst>
        </pc:spChg>
        <pc:spChg chg="mod">
          <ac:chgData name="Caroline Prodger" userId="e4ef2e75-b60b-401b-8ebe-291bdcf405f4" providerId="ADAL" clId="{74858593-8AF2-45A4-93A8-AF06BD9AB3F2}" dt="2022-06-28T16:13:06.079" v="5112" actId="20577"/>
          <ac:spMkLst>
            <pc:docMk/>
            <pc:sldMk cId="2163733772" sldId="349"/>
            <ac:spMk id="3" creationId="{E015A7DF-5F5F-0D69-0FEA-CF73A23BFF90}"/>
          </ac:spMkLst>
        </pc:spChg>
      </pc:sldChg>
      <pc:sldChg chg="addSp delSp modSp new mod">
        <pc:chgData name="Caroline Prodger" userId="e4ef2e75-b60b-401b-8ebe-291bdcf405f4" providerId="ADAL" clId="{74858593-8AF2-45A4-93A8-AF06BD9AB3F2}" dt="2022-06-28T12:51:20.264" v="286" actId="21"/>
        <pc:sldMkLst>
          <pc:docMk/>
          <pc:sldMk cId="1679086920" sldId="350"/>
        </pc:sldMkLst>
        <pc:spChg chg="mod">
          <ac:chgData name="Caroline Prodger" userId="e4ef2e75-b60b-401b-8ebe-291bdcf405f4" providerId="ADAL" clId="{74858593-8AF2-45A4-93A8-AF06BD9AB3F2}" dt="2022-06-28T12:43:54.878" v="42" actId="20577"/>
          <ac:spMkLst>
            <pc:docMk/>
            <pc:sldMk cId="1679086920" sldId="350"/>
            <ac:spMk id="2" creationId="{58E5E714-ACCA-46A3-D6EC-F22EC3CE941F}"/>
          </ac:spMkLst>
        </pc:spChg>
        <pc:spChg chg="mod">
          <ac:chgData name="Caroline Prodger" userId="e4ef2e75-b60b-401b-8ebe-291bdcf405f4" providerId="ADAL" clId="{74858593-8AF2-45A4-93A8-AF06BD9AB3F2}" dt="2022-06-28T12:47:11.910" v="270" actId="20577"/>
          <ac:spMkLst>
            <pc:docMk/>
            <pc:sldMk cId="1679086920" sldId="350"/>
            <ac:spMk id="3" creationId="{03CD1E84-2E05-769D-EDEF-BC9F3873DD60}"/>
          </ac:spMkLst>
        </pc:spChg>
        <pc:picChg chg="add del mod">
          <ac:chgData name="Caroline Prodger" userId="e4ef2e75-b60b-401b-8ebe-291bdcf405f4" providerId="ADAL" clId="{74858593-8AF2-45A4-93A8-AF06BD9AB3F2}" dt="2022-06-28T12:51:20.264" v="286" actId="21"/>
          <ac:picMkLst>
            <pc:docMk/>
            <pc:sldMk cId="1679086920" sldId="350"/>
            <ac:picMk id="4" creationId="{7E462126-5B65-8773-795C-D48917BE2766}"/>
          </ac:picMkLst>
        </pc:picChg>
      </pc:sldChg>
      <pc:sldChg chg="addSp delSp modSp new mod modNotesTx">
        <pc:chgData name="Caroline Prodger" userId="e4ef2e75-b60b-401b-8ebe-291bdcf405f4" providerId="ADAL" clId="{74858593-8AF2-45A4-93A8-AF06BD9AB3F2}" dt="2022-07-01T11:57:28.454" v="8477"/>
        <pc:sldMkLst>
          <pc:docMk/>
          <pc:sldMk cId="888619729" sldId="351"/>
        </pc:sldMkLst>
        <pc:spChg chg="mod">
          <ac:chgData name="Caroline Prodger" userId="e4ef2e75-b60b-401b-8ebe-291bdcf405f4" providerId="ADAL" clId="{74858593-8AF2-45A4-93A8-AF06BD9AB3F2}" dt="2022-06-28T12:57:55.340" v="851" actId="20577"/>
          <ac:spMkLst>
            <pc:docMk/>
            <pc:sldMk cId="888619729" sldId="351"/>
            <ac:spMk id="2" creationId="{DEDA289E-6982-BC7B-4846-BB3A13016198}"/>
          </ac:spMkLst>
        </pc:spChg>
        <pc:spChg chg="del">
          <ac:chgData name="Caroline Prodger" userId="e4ef2e75-b60b-401b-8ebe-291bdcf405f4" providerId="ADAL" clId="{74858593-8AF2-45A4-93A8-AF06BD9AB3F2}" dt="2022-06-28T12:51:23.611" v="287"/>
          <ac:spMkLst>
            <pc:docMk/>
            <pc:sldMk cId="888619729" sldId="351"/>
            <ac:spMk id="3" creationId="{54AFB0E0-5A53-7DE4-4176-CD916D1EBD9B}"/>
          </ac:spMkLst>
        </pc:spChg>
        <pc:spChg chg="add mod">
          <ac:chgData name="Caroline Prodger" userId="e4ef2e75-b60b-401b-8ebe-291bdcf405f4" providerId="ADAL" clId="{74858593-8AF2-45A4-93A8-AF06BD9AB3F2}" dt="2022-06-28T13:08:04.540" v="1450" actId="20577"/>
          <ac:spMkLst>
            <pc:docMk/>
            <pc:sldMk cId="888619729" sldId="351"/>
            <ac:spMk id="5" creationId="{E26E69B1-72B1-521F-619C-544A411DD8FD}"/>
          </ac:spMkLst>
        </pc:spChg>
        <pc:picChg chg="add mod">
          <ac:chgData name="Caroline Prodger" userId="e4ef2e75-b60b-401b-8ebe-291bdcf405f4" providerId="ADAL" clId="{74858593-8AF2-45A4-93A8-AF06BD9AB3F2}" dt="2022-06-28T12:51:27.339" v="288" actId="1076"/>
          <ac:picMkLst>
            <pc:docMk/>
            <pc:sldMk cId="888619729" sldId="351"/>
            <ac:picMk id="4" creationId="{898B151C-49B0-CDBD-A241-45E1438BBB34}"/>
          </ac:picMkLst>
        </pc:picChg>
      </pc:sldChg>
      <pc:sldChg chg="addSp delSp modSp new mod">
        <pc:chgData name="Caroline Prodger" userId="e4ef2e75-b60b-401b-8ebe-291bdcf405f4" providerId="ADAL" clId="{74858593-8AF2-45A4-93A8-AF06BD9AB3F2}" dt="2022-06-29T09:07:05.773" v="7235" actId="20577"/>
        <pc:sldMkLst>
          <pc:docMk/>
          <pc:sldMk cId="4009458218" sldId="352"/>
        </pc:sldMkLst>
        <pc:spChg chg="mod">
          <ac:chgData name="Caroline Prodger" userId="e4ef2e75-b60b-401b-8ebe-291bdcf405f4" providerId="ADAL" clId="{74858593-8AF2-45A4-93A8-AF06BD9AB3F2}" dt="2022-06-28T12:59:39.775" v="917" actId="1076"/>
          <ac:spMkLst>
            <pc:docMk/>
            <pc:sldMk cId="4009458218" sldId="352"/>
            <ac:spMk id="2" creationId="{A28555A1-AC56-AC07-97B7-1DC8E02DC689}"/>
          </ac:spMkLst>
        </pc:spChg>
        <pc:spChg chg="mod">
          <ac:chgData name="Caroline Prodger" userId="e4ef2e75-b60b-401b-8ebe-291bdcf405f4" providerId="ADAL" clId="{74858593-8AF2-45A4-93A8-AF06BD9AB3F2}" dt="2022-06-29T09:07:05.773" v="7235" actId="20577"/>
          <ac:spMkLst>
            <pc:docMk/>
            <pc:sldMk cId="4009458218" sldId="352"/>
            <ac:spMk id="3" creationId="{8397D926-6D73-4F35-AF8C-A6EE47204AE3}"/>
          </ac:spMkLst>
        </pc:spChg>
        <pc:graphicFrameChg chg="add del mod modGraphic">
          <ac:chgData name="Caroline Prodger" userId="e4ef2e75-b60b-401b-8ebe-291bdcf405f4" providerId="ADAL" clId="{74858593-8AF2-45A4-93A8-AF06BD9AB3F2}" dt="2022-06-28T13:00:11.745" v="919" actId="478"/>
          <ac:graphicFrameMkLst>
            <pc:docMk/>
            <pc:sldMk cId="4009458218" sldId="352"/>
            <ac:graphicFrameMk id="4" creationId="{DB884F67-4F1B-5C8B-2619-0E3B91ED1D0F}"/>
          </ac:graphicFrameMkLst>
        </pc:graphicFrameChg>
        <pc:graphicFrameChg chg="add mod modGraphic">
          <ac:chgData name="Caroline Prodger" userId="e4ef2e75-b60b-401b-8ebe-291bdcf405f4" providerId="ADAL" clId="{74858593-8AF2-45A4-93A8-AF06BD9AB3F2}" dt="2022-06-28T13:06:21.509" v="1335" actId="14100"/>
          <ac:graphicFrameMkLst>
            <pc:docMk/>
            <pc:sldMk cId="4009458218" sldId="352"/>
            <ac:graphicFrameMk id="5" creationId="{027CF08E-310D-332F-A192-B841B200A111}"/>
          </ac:graphicFrameMkLst>
        </pc:graphicFrameChg>
      </pc:sldChg>
      <pc:sldChg chg="addSp modSp new mod">
        <pc:chgData name="Caroline Prodger" userId="e4ef2e75-b60b-401b-8ebe-291bdcf405f4" providerId="ADAL" clId="{74858593-8AF2-45A4-93A8-AF06BD9AB3F2}" dt="2022-06-28T13:31:04.405" v="1910" actId="20577"/>
        <pc:sldMkLst>
          <pc:docMk/>
          <pc:sldMk cId="237424715" sldId="353"/>
        </pc:sldMkLst>
        <pc:spChg chg="mod">
          <ac:chgData name="Caroline Prodger" userId="e4ef2e75-b60b-401b-8ebe-291bdcf405f4" providerId="ADAL" clId="{74858593-8AF2-45A4-93A8-AF06BD9AB3F2}" dt="2022-06-28T13:17:26.116" v="1754" actId="21"/>
          <ac:spMkLst>
            <pc:docMk/>
            <pc:sldMk cId="237424715" sldId="353"/>
            <ac:spMk id="2" creationId="{E71290D6-5CFC-1F14-4354-53C2AFC3BBEF}"/>
          </ac:spMkLst>
        </pc:spChg>
        <pc:spChg chg="mod">
          <ac:chgData name="Caroline Prodger" userId="e4ef2e75-b60b-401b-8ebe-291bdcf405f4" providerId="ADAL" clId="{74858593-8AF2-45A4-93A8-AF06BD9AB3F2}" dt="2022-06-28T13:31:04.405" v="1910" actId="20577"/>
          <ac:spMkLst>
            <pc:docMk/>
            <pc:sldMk cId="237424715" sldId="353"/>
            <ac:spMk id="3" creationId="{1ADCF06E-B976-530E-AF59-4F999B7A36BD}"/>
          </ac:spMkLst>
        </pc:spChg>
        <pc:picChg chg="add mod">
          <ac:chgData name="Caroline Prodger" userId="e4ef2e75-b60b-401b-8ebe-291bdcf405f4" providerId="ADAL" clId="{74858593-8AF2-45A4-93A8-AF06BD9AB3F2}" dt="2022-06-28T13:30:14.933" v="1793" actId="14100"/>
          <ac:picMkLst>
            <pc:docMk/>
            <pc:sldMk cId="237424715" sldId="353"/>
            <ac:picMk id="5" creationId="{3FC9E8D9-FBE2-CB43-8DB6-115C80C7B862}"/>
          </ac:picMkLst>
        </pc:picChg>
      </pc:sldChg>
      <pc:sldChg chg="addSp delSp modSp new mod modNotesTx">
        <pc:chgData name="Caroline Prodger" userId="e4ef2e75-b60b-401b-8ebe-291bdcf405f4" providerId="ADAL" clId="{74858593-8AF2-45A4-93A8-AF06BD9AB3F2}" dt="2022-06-29T09:37:28.357" v="7270" actId="313"/>
        <pc:sldMkLst>
          <pc:docMk/>
          <pc:sldMk cId="776316393" sldId="354"/>
        </pc:sldMkLst>
        <pc:spChg chg="mod">
          <ac:chgData name="Caroline Prodger" userId="e4ef2e75-b60b-401b-8ebe-291bdcf405f4" providerId="ADAL" clId="{74858593-8AF2-45A4-93A8-AF06BD9AB3F2}" dt="2022-06-28T13:39:33.594" v="2358" actId="20577"/>
          <ac:spMkLst>
            <pc:docMk/>
            <pc:sldMk cId="776316393" sldId="354"/>
            <ac:spMk id="2" creationId="{2075F368-9DE4-71BE-0D76-A0CA0FCA54B9}"/>
          </ac:spMkLst>
        </pc:spChg>
        <pc:spChg chg="del">
          <ac:chgData name="Caroline Prodger" userId="e4ef2e75-b60b-401b-8ebe-291bdcf405f4" providerId="ADAL" clId="{74858593-8AF2-45A4-93A8-AF06BD9AB3F2}" dt="2022-06-28T13:40:01.674" v="2359" actId="931"/>
          <ac:spMkLst>
            <pc:docMk/>
            <pc:sldMk cId="776316393" sldId="354"/>
            <ac:spMk id="3" creationId="{5C1529E5-488D-DFBC-83B0-ABFFA0EBA043}"/>
          </ac:spMkLst>
        </pc:spChg>
        <pc:spChg chg="add mod">
          <ac:chgData name="Caroline Prodger" userId="e4ef2e75-b60b-401b-8ebe-291bdcf405f4" providerId="ADAL" clId="{74858593-8AF2-45A4-93A8-AF06BD9AB3F2}" dt="2022-06-28T13:48:51.110" v="3351" actId="20577"/>
          <ac:spMkLst>
            <pc:docMk/>
            <pc:sldMk cId="776316393" sldId="354"/>
            <ac:spMk id="6" creationId="{02DE3B81-F0C5-5194-3303-4B873D6C4861}"/>
          </ac:spMkLst>
        </pc:spChg>
        <pc:picChg chg="add mod modCrop">
          <ac:chgData name="Caroline Prodger" userId="e4ef2e75-b60b-401b-8ebe-291bdcf405f4" providerId="ADAL" clId="{74858593-8AF2-45A4-93A8-AF06BD9AB3F2}" dt="2022-06-28T13:40:17.767" v="2364" actId="14100"/>
          <ac:picMkLst>
            <pc:docMk/>
            <pc:sldMk cId="776316393" sldId="354"/>
            <ac:picMk id="5" creationId="{713C4AD0-1ED2-BA9F-D148-FB05F0515983}"/>
          </ac:picMkLst>
        </pc:picChg>
      </pc:sldChg>
      <pc:sldChg chg="modSp new mod">
        <pc:chgData name="Caroline Prodger" userId="e4ef2e75-b60b-401b-8ebe-291bdcf405f4" providerId="ADAL" clId="{74858593-8AF2-45A4-93A8-AF06BD9AB3F2}" dt="2022-06-28T15:41:32.973" v="4586" actId="20577"/>
        <pc:sldMkLst>
          <pc:docMk/>
          <pc:sldMk cId="3141862208" sldId="355"/>
        </pc:sldMkLst>
        <pc:spChg chg="mod">
          <ac:chgData name="Caroline Prodger" userId="e4ef2e75-b60b-401b-8ebe-291bdcf405f4" providerId="ADAL" clId="{74858593-8AF2-45A4-93A8-AF06BD9AB3F2}" dt="2022-06-28T15:37:26.258" v="4341" actId="20577"/>
          <ac:spMkLst>
            <pc:docMk/>
            <pc:sldMk cId="3141862208" sldId="355"/>
            <ac:spMk id="2" creationId="{836B0F95-855C-9B0C-BC94-B7A1E9FFA764}"/>
          </ac:spMkLst>
        </pc:spChg>
        <pc:spChg chg="mod">
          <ac:chgData name="Caroline Prodger" userId="e4ef2e75-b60b-401b-8ebe-291bdcf405f4" providerId="ADAL" clId="{74858593-8AF2-45A4-93A8-AF06BD9AB3F2}" dt="2022-06-28T15:41:32.973" v="4586" actId="20577"/>
          <ac:spMkLst>
            <pc:docMk/>
            <pc:sldMk cId="3141862208" sldId="355"/>
            <ac:spMk id="3" creationId="{61E74D19-2A17-5D0E-535E-FDADDB1A98AB}"/>
          </ac:spMkLst>
        </pc:spChg>
      </pc:sldChg>
      <pc:sldChg chg="addSp delSp modSp new mod">
        <pc:chgData name="Caroline Prodger" userId="e4ef2e75-b60b-401b-8ebe-291bdcf405f4" providerId="ADAL" clId="{74858593-8AF2-45A4-93A8-AF06BD9AB3F2}" dt="2022-06-28T16:11:49.343" v="5090" actId="113"/>
        <pc:sldMkLst>
          <pc:docMk/>
          <pc:sldMk cId="2700742029" sldId="356"/>
        </pc:sldMkLst>
        <pc:spChg chg="mod">
          <ac:chgData name="Caroline Prodger" userId="e4ef2e75-b60b-401b-8ebe-291bdcf405f4" providerId="ADAL" clId="{74858593-8AF2-45A4-93A8-AF06BD9AB3F2}" dt="2022-06-28T16:07:06.845" v="4885" actId="20577"/>
          <ac:spMkLst>
            <pc:docMk/>
            <pc:sldMk cId="2700742029" sldId="356"/>
            <ac:spMk id="2" creationId="{7FCA75F9-D282-4EE9-7747-D4E94324EC58}"/>
          </ac:spMkLst>
        </pc:spChg>
        <pc:spChg chg="mod">
          <ac:chgData name="Caroline Prodger" userId="e4ef2e75-b60b-401b-8ebe-291bdcf405f4" providerId="ADAL" clId="{74858593-8AF2-45A4-93A8-AF06BD9AB3F2}" dt="2022-06-28T16:11:49.343" v="5090" actId="113"/>
          <ac:spMkLst>
            <pc:docMk/>
            <pc:sldMk cId="2700742029" sldId="356"/>
            <ac:spMk id="3" creationId="{62162AB9-E472-98CE-D782-B38099AE80B7}"/>
          </ac:spMkLst>
        </pc:spChg>
        <pc:spChg chg="add del mod">
          <ac:chgData name="Caroline Prodger" userId="e4ef2e75-b60b-401b-8ebe-291bdcf405f4" providerId="ADAL" clId="{74858593-8AF2-45A4-93A8-AF06BD9AB3F2}" dt="2022-06-28T16:07:26.666" v="4889"/>
          <ac:spMkLst>
            <pc:docMk/>
            <pc:sldMk cId="2700742029" sldId="356"/>
            <ac:spMk id="5" creationId="{7731159D-8B57-6B17-6113-74CB726E57EC}"/>
          </ac:spMkLst>
        </pc:spChg>
        <pc:picChg chg="add mod">
          <ac:chgData name="Caroline Prodger" userId="e4ef2e75-b60b-401b-8ebe-291bdcf405f4" providerId="ADAL" clId="{74858593-8AF2-45A4-93A8-AF06BD9AB3F2}" dt="2022-06-28T16:10:56.504" v="5081" actId="1076"/>
          <ac:picMkLst>
            <pc:docMk/>
            <pc:sldMk cId="2700742029" sldId="356"/>
            <ac:picMk id="7" creationId="{AF1361A3-6BE3-0AE3-E3CC-D6D8CCF3568B}"/>
          </ac:picMkLst>
        </pc:picChg>
      </pc:sldChg>
      <pc:sldChg chg="addSp modSp new mod">
        <pc:chgData name="Caroline Prodger" userId="e4ef2e75-b60b-401b-8ebe-291bdcf405f4" providerId="ADAL" clId="{74858593-8AF2-45A4-93A8-AF06BD9AB3F2}" dt="2022-06-28T16:38:12.354" v="6863" actId="1076"/>
        <pc:sldMkLst>
          <pc:docMk/>
          <pc:sldMk cId="1443841465" sldId="357"/>
        </pc:sldMkLst>
        <pc:spChg chg="mod">
          <ac:chgData name="Caroline Prodger" userId="e4ef2e75-b60b-401b-8ebe-291bdcf405f4" providerId="ADAL" clId="{74858593-8AF2-45A4-93A8-AF06BD9AB3F2}" dt="2022-06-28T16:16:47.906" v="5327" actId="20577"/>
          <ac:spMkLst>
            <pc:docMk/>
            <pc:sldMk cId="1443841465" sldId="357"/>
            <ac:spMk id="2" creationId="{6F86F964-7AED-0A0E-483B-FEF31ED1F797}"/>
          </ac:spMkLst>
        </pc:spChg>
        <pc:spChg chg="mod">
          <ac:chgData name="Caroline Prodger" userId="e4ef2e75-b60b-401b-8ebe-291bdcf405f4" providerId="ADAL" clId="{74858593-8AF2-45A4-93A8-AF06BD9AB3F2}" dt="2022-06-28T16:37:53.246" v="6860" actId="14100"/>
          <ac:spMkLst>
            <pc:docMk/>
            <pc:sldMk cId="1443841465" sldId="357"/>
            <ac:spMk id="3" creationId="{4ADCCA8D-AADC-D2D3-D337-F3140BA04CA8}"/>
          </ac:spMkLst>
        </pc:spChg>
        <pc:picChg chg="add mod ord">
          <ac:chgData name="Caroline Prodger" userId="e4ef2e75-b60b-401b-8ebe-291bdcf405f4" providerId="ADAL" clId="{74858593-8AF2-45A4-93A8-AF06BD9AB3F2}" dt="2022-06-28T16:38:12.354" v="6863" actId="1076"/>
          <ac:picMkLst>
            <pc:docMk/>
            <pc:sldMk cId="1443841465" sldId="357"/>
            <ac:picMk id="5" creationId="{01FD8F7F-DB68-A9F8-94D0-2F838368E3F3}"/>
          </ac:picMkLst>
        </pc:picChg>
      </pc:sldChg>
      <pc:sldChg chg="addSp modSp new mod ord modNotesTx">
        <pc:chgData name="Caroline Prodger" userId="e4ef2e75-b60b-401b-8ebe-291bdcf405f4" providerId="ADAL" clId="{74858593-8AF2-45A4-93A8-AF06BD9AB3F2}" dt="2022-06-28T17:52:16.672" v="7225"/>
        <pc:sldMkLst>
          <pc:docMk/>
          <pc:sldMk cId="2593506518" sldId="358"/>
        </pc:sldMkLst>
        <pc:spChg chg="mod">
          <ac:chgData name="Caroline Prodger" userId="e4ef2e75-b60b-401b-8ebe-291bdcf405f4" providerId="ADAL" clId="{74858593-8AF2-45A4-93A8-AF06BD9AB3F2}" dt="2022-06-28T16:26:21.809" v="5866" actId="20577"/>
          <ac:spMkLst>
            <pc:docMk/>
            <pc:sldMk cId="2593506518" sldId="358"/>
            <ac:spMk id="2" creationId="{81E128CB-D056-15B2-99D3-98A64089B3D6}"/>
          </ac:spMkLst>
        </pc:spChg>
        <pc:spChg chg="mod">
          <ac:chgData name="Caroline Prodger" userId="e4ef2e75-b60b-401b-8ebe-291bdcf405f4" providerId="ADAL" clId="{74858593-8AF2-45A4-93A8-AF06BD9AB3F2}" dt="2022-06-28T17:51:58.524" v="7221" actId="20577"/>
          <ac:spMkLst>
            <pc:docMk/>
            <pc:sldMk cId="2593506518" sldId="358"/>
            <ac:spMk id="3" creationId="{E4357707-4D3D-F345-57B6-DF908F814DDF}"/>
          </ac:spMkLst>
        </pc:spChg>
        <pc:picChg chg="add mod modCrop">
          <ac:chgData name="Caroline Prodger" userId="e4ef2e75-b60b-401b-8ebe-291bdcf405f4" providerId="ADAL" clId="{74858593-8AF2-45A4-93A8-AF06BD9AB3F2}" dt="2022-06-28T17:49:24.221" v="6943" actId="732"/>
          <ac:picMkLst>
            <pc:docMk/>
            <pc:sldMk cId="2593506518" sldId="358"/>
            <ac:picMk id="5" creationId="{9463B093-2C3C-C727-7BF6-FF740D64BFB2}"/>
          </ac:picMkLst>
        </pc:picChg>
      </pc:sldChg>
      <pc:sldChg chg="modSp new mod">
        <pc:chgData name="Caroline Prodger" userId="e4ef2e75-b60b-401b-8ebe-291bdcf405f4" providerId="ADAL" clId="{74858593-8AF2-45A4-93A8-AF06BD9AB3F2}" dt="2022-06-28T16:36:06.326" v="6849" actId="20577"/>
        <pc:sldMkLst>
          <pc:docMk/>
          <pc:sldMk cId="2680638654" sldId="359"/>
        </pc:sldMkLst>
        <pc:spChg chg="mod">
          <ac:chgData name="Caroline Prodger" userId="e4ef2e75-b60b-401b-8ebe-291bdcf405f4" providerId="ADAL" clId="{74858593-8AF2-45A4-93A8-AF06BD9AB3F2}" dt="2022-06-28T16:28:40.609" v="6118" actId="20577"/>
          <ac:spMkLst>
            <pc:docMk/>
            <pc:sldMk cId="2680638654" sldId="359"/>
            <ac:spMk id="2" creationId="{83D1E017-BEEA-1D0B-F808-59527BD82B07}"/>
          </ac:spMkLst>
        </pc:spChg>
        <pc:spChg chg="mod">
          <ac:chgData name="Caroline Prodger" userId="e4ef2e75-b60b-401b-8ebe-291bdcf405f4" providerId="ADAL" clId="{74858593-8AF2-45A4-93A8-AF06BD9AB3F2}" dt="2022-06-28T16:36:06.326" v="6849" actId="20577"/>
          <ac:spMkLst>
            <pc:docMk/>
            <pc:sldMk cId="2680638654" sldId="359"/>
            <ac:spMk id="3" creationId="{B62F0CCA-2610-FA8C-7855-7FB3AEE15CA3}"/>
          </ac:spMkLst>
        </pc:spChg>
      </pc:sldChg>
      <pc:sldChg chg="modSp new mod ord">
        <pc:chgData name="Caroline Prodger" userId="e4ef2e75-b60b-401b-8ebe-291bdcf405f4" providerId="ADAL" clId="{74858593-8AF2-45A4-93A8-AF06BD9AB3F2}" dt="2022-06-29T10:48:09.538" v="8476" actId="20577"/>
        <pc:sldMkLst>
          <pc:docMk/>
          <pc:sldMk cId="1862915661" sldId="360"/>
        </pc:sldMkLst>
        <pc:spChg chg="mod">
          <ac:chgData name="Caroline Prodger" userId="e4ef2e75-b60b-401b-8ebe-291bdcf405f4" providerId="ADAL" clId="{74858593-8AF2-45A4-93A8-AF06BD9AB3F2}" dt="2022-06-29T10:37:19.134" v="7745" actId="20577"/>
          <ac:spMkLst>
            <pc:docMk/>
            <pc:sldMk cId="1862915661" sldId="360"/>
            <ac:spMk id="2" creationId="{F32B0011-6AE9-346A-D700-2FD120F93C8B}"/>
          </ac:spMkLst>
        </pc:spChg>
        <pc:spChg chg="mod">
          <ac:chgData name="Caroline Prodger" userId="e4ef2e75-b60b-401b-8ebe-291bdcf405f4" providerId="ADAL" clId="{74858593-8AF2-45A4-93A8-AF06BD9AB3F2}" dt="2022-06-29T10:48:09.538" v="8476" actId="20577"/>
          <ac:spMkLst>
            <pc:docMk/>
            <pc:sldMk cId="1862915661" sldId="360"/>
            <ac:spMk id="3" creationId="{01EB423E-2E43-6BB3-F796-F3835C192028}"/>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allie scripps" userId="f3c1140457db793c" providerId="LiveId" clId="{EFB01B75-D08B-4E47-9C00-06F635C33E65}"/>
    <pc:docChg chg="undo custSel delSld modSld sldOrd">
      <pc:chgData name="allie scripps" userId="f3c1140457db793c" providerId="LiveId" clId="{EFB01B75-D08B-4E47-9C00-06F635C33E65}" dt="2022-04-21T10:18:49.984" v="557" actId="20577"/>
      <pc:docMkLst>
        <pc:docMk/>
      </pc:docMkLst>
      <pc:sldChg chg="addSp delSp modSp mod modNotesTx">
        <pc:chgData name="allie scripps" userId="f3c1140457db793c" providerId="LiveId" clId="{EFB01B75-D08B-4E47-9C00-06F635C33E65}" dt="2022-04-21T10:18:49.984" v="557" actId="20577"/>
        <pc:sldMkLst>
          <pc:docMk/>
          <pc:sldMk cId="0" sldId="256"/>
        </pc:sldMkLst>
        <pc:spChg chg="mod">
          <ac:chgData name="allie scripps" userId="f3c1140457db793c" providerId="LiveId" clId="{EFB01B75-D08B-4E47-9C00-06F635C33E65}" dt="2022-04-21T10:18:31.376" v="547" actId="1076"/>
          <ac:spMkLst>
            <pc:docMk/>
            <pc:sldMk cId="0" sldId="256"/>
            <ac:spMk id="2" creationId="{421C8757-DEE2-4F28-B89C-AB3494B906FE}"/>
          </ac:spMkLst>
        </pc:spChg>
        <pc:picChg chg="add del mod modCrop">
          <ac:chgData name="allie scripps" userId="f3c1140457db793c" providerId="LiveId" clId="{EFB01B75-D08B-4E47-9C00-06F635C33E65}" dt="2022-04-21T10:18:35.637" v="548" actId="1076"/>
          <ac:picMkLst>
            <pc:docMk/>
            <pc:sldMk cId="0" sldId="256"/>
            <ac:picMk id="4" creationId="{76C81E4D-A437-47D0-A303-103B2BD6A1D0}"/>
          </ac:picMkLst>
        </pc:picChg>
      </pc:sldChg>
      <pc:sldChg chg="delSp mod">
        <pc:chgData name="allie scripps" userId="f3c1140457db793c" providerId="LiveId" clId="{EFB01B75-D08B-4E47-9C00-06F635C33E65}" dt="2022-04-21T09:42:24.694" v="28" actId="478"/>
        <pc:sldMkLst>
          <pc:docMk/>
          <pc:sldMk cId="0" sldId="267"/>
        </pc:sldMkLst>
        <pc:spChg chg="del">
          <ac:chgData name="allie scripps" userId="f3c1140457db793c" providerId="LiveId" clId="{EFB01B75-D08B-4E47-9C00-06F635C33E65}" dt="2022-04-21T09:42:24.694" v="28" actId="478"/>
          <ac:spMkLst>
            <pc:docMk/>
            <pc:sldMk cId="0" sldId="267"/>
            <ac:spMk id="2" creationId="{C855CB61-441F-4AF0-AAA4-6431927C0E15}"/>
          </ac:spMkLst>
        </pc:spChg>
        <pc:spChg chg="del">
          <ac:chgData name="allie scripps" userId="f3c1140457db793c" providerId="LiveId" clId="{EFB01B75-D08B-4E47-9C00-06F635C33E65}" dt="2022-04-21T09:42:19.728" v="27" actId="478"/>
          <ac:spMkLst>
            <pc:docMk/>
            <pc:sldMk cId="0" sldId="267"/>
            <ac:spMk id="3" creationId="{105F374A-B56D-4CA5-81D4-9FC175BEBB7D}"/>
          </ac:spMkLst>
        </pc:spChg>
      </pc:sldChg>
      <pc:sldChg chg="del">
        <pc:chgData name="allie scripps" userId="f3c1140457db793c" providerId="LiveId" clId="{EFB01B75-D08B-4E47-9C00-06F635C33E65}" dt="2022-04-21T09:57:06.184" v="126" actId="2696"/>
        <pc:sldMkLst>
          <pc:docMk/>
          <pc:sldMk cId="0" sldId="334"/>
        </pc:sldMkLst>
      </pc:sldChg>
      <pc:sldChg chg="addSp modSp mod ord">
        <pc:chgData name="allie scripps" userId="f3c1140457db793c" providerId="LiveId" clId="{EFB01B75-D08B-4E47-9C00-06F635C33E65}" dt="2022-04-21T09:40:59.988" v="26" actId="1076"/>
        <pc:sldMkLst>
          <pc:docMk/>
          <pc:sldMk cId="0" sldId="335"/>
        </pc:sldMkLst>
        <pc:spChg chg="mod">
          <ac:chgData name="allie scripps" userId="f3c1140457db793c" providerId="LiveId" clId="{EFB01B75-D08B-4E47-9C00-06F635C33E65}" dt="2022-04-21T09:40:01.034" v="12" actId="14100"/>
          <ac:spMkLst>
            <pc:docMk/>
            <pc:sldMk cId="0" sldId="335"/>
            <ac:spMk id="3" creationId="{00000000-0000-0000-0000-000000000000}"/>
          </ac:spMkLst>
        </pc:spChg>
        <pc:spChg chg="add mod">
          <ac:chgData name="allie scripps" userId="f3c1140457db793c" providerId="LiveId" clId="{EFB01B75-D08B-4E47-9C00-06F635C33E65}" dt="2022-04-21T09:40:57.209" v="25" actId="1076"/>
          <ac:spMkLst>
            <pc:docMk/>
            <pc:sldMk cId="0" sldId="335"/>
            <ac:spMk id="4" creationId="{7A3A8855-6573-4AD8-85D7-04A6D3A8FF26}"/>
          </ac:spMkLst>
        </pc:spChg>
        <pc:picChg chg="mod modCrop">
          <ac:chgData name="allie scripps" userId="f3c1140457db793c" providerId="LiveId" clId="{EFB01B75-D08B-4E47-9C00-06F635C33E65}" dt="2022-04-21T09:40:59.988" v="26" actId="1076"/>
          <ac:picMkLst>
            <pc:docMk/>
            <pc:sldMk cId="0" sldId="335"/>
            <ac:picMk id="8" creationId="{F788BF19-46DD-EEA5-73F7-F47D72885E30}"/>
          </ac:picMkLst>
        </pc:picChg>
      </pc:sldChg>
      <pc:sldChg chg="addSp modSp mod modNotesTx">
        <pc:chgData name="allie scripps" userId="f3c1140457db793c" providerId="LiveId" clId="{EFB01B75-D08B-4E47-9C00-06F635C33E65}" dt="2022-04-21T10:00:44.983" v="166" actId="20577"/>
        <pc:sldMkLst>
          <pc:docMk/>
          <pc:sldMk cId="0" sldId="336"/>
        </pc:sldMkLst>
        <pc:spChg chg="mod">
          <ac:chgData name="allie scripps" userId="f3c1140457db793c" providerId="LiveId" clId="{EFB01B75-D08B-4E47-9C00-06F635C33E65}" dt="2022-04-21T09:59:56.070" v="150" actId="14100"/>
          <ac:spMkLst>
            <pc:docMk/>
            <pc:sldMk cId="0" sldId="336"/>
            <ac:spMk id="3" creationId="{00000000-0000-0000-0000-000000000000}"/>
          </ac:spMkLst>
        </pc:spChg>
        <pc:picChg chg="add mod ord modCrop">
          <ac:chgData name="allie scripps" userId="f3c1140457db793c" providerId="LiveId" clId="{EFB01B75-D08B-4E47-9C00-06F635C33E65}" dt="2022-04-21T10:00:27.959" v="155" actId="1076"/>
          <ac:picMkLst>
            <pc:docMk/>
            <pc:sldMk cId="0" sldId="336"/>
            <ac:picMk id="4" creationId="{8A894F71-C151-448F-A1B1-084D6F8EBC65}"/>
          </ac:picMkLst>
        </pc:picChg>
      </pc:sldChg>
      <pc:sldChg chg="addSp modSp mod modNotesTx">
        <pc:chgData name="allie scripps" userId="f3c1140457db793c" providerId="LiveId" clId="{EFB01B75-D08B-4E47-9C00-06F635C33E65}" dt="2022-04-21T10:03:44.515" v="194" actId="1076"/>
        <pc:sldMkLst>
          <pc:docMk/>
          <pc:sldMk cId="0" sldId="337"/>
        </pc:sldMkLst>
        <pc:spChg chg="mod">
          <ac:chgData name="allie scripps" userId="f3c1140457db793c" providerId="LiveId" clId="{EFB01B75-D08B-4E47-9C00-06F635C33E65}" dt="2022-04-21T10:03:40.326" v="193" actId="1076"/>
          <ac:spMkLst>
            <pc:docMk/>
            <pc:sldMk cId="0" sldId="337"/>
            <ac:spMk id="3" creationId="{00000000-0000-0000-0000-000000000000}"/>
          </ac:spMkLst>
        </pc:spChg>
        <pc:spChg chg="add mod">
          <ac:chgData name="allie scripps" userId="f3c1140457db793c" providerId="LiveId" clId="{EFB01B75-D08B-4E47-9C00-06F635C33E65}" dt="2022-04-21T10:03:44.515" v="194" actId="1076"/>
          <ac:spMkLst>
            <pc:docMk/>
            <pc:sldMk cId="0" sldId="337"/>
            <ac:spMk id="6" creationId="{DDD7F290-603E-48BC-B831-27550319ABD6}"/>
          </ac:spMkLst>
        </pc:spChg>
        <pc:picChg chg="add mod ord modCrop">
          <ac:chgData name="allie scripps" userId="f3c1140457db793c" providerId="LiveId" clId="{EFB01B75-D08B-4E47-9C00-06F635C33E65}" dt="2022-04-21T10:03:33.794" v="192" actId="1076"/>
          <ac:picMkLst>
            <pc:docMk/>
            <pc:sldMk cId="0" sldId="337"/>
            <ac:picMk id="5" creationId="{92B3441C-D235-4BC8-9037-C6A328E69CE4}"/>
          </ac:picMkLst>
        </pc:picChg>
      </pc:sldChg>
      <pc:sldChg chg="modSp mod modNotesTx">
        <pc:chgData name="allie scripps" userId="f3c1140457db793c" providerId="LiveId" clId="{EFB01B75-D08B-4E47-9C00-06F635C33E65}" dt="2022-04-21T10:07:53.471" v="221" actId="20577"/>
        <pc:sldMkLst>
          <pc:docMk/>
          <pc:sldMk cId="370452562" sldId="341"/>
        </pc:sldMkLst>
        <pc:spChg chg="mod">
          <ac:chgData name="allie scripps" userId="f3c1140457db793c" providerId="LiveId" clId="{EFB01B75-D08B-4E47-9C00-06F635C33E65}" dt="2022-04-21T10:07:37.506" v="197"/>
          <ac:spMkLst>
            <pc:docMk/>
            <pc:sldMk cId="370452562" sldId="341"/>
            <ac:spMk id="2" creationId="{43B4D84F-6315-3EC8-B5DF-C800D3D05084}"/>
          </ac:spMkLst>
        </pc:spChg>
      </pc:sldChg>
      <pc:sldChg chg="addSp modSp mod modNotesTx">
        <pc:chgData name="allie scripps" userId="f3c1140457db793c" providerId="LiveId" clId="{EFB01B75-D08B-4E47-9C00-06F635C33E65}" dt="2022-04-21T09:50:54.684" v="93" actId="122"/>
        <pc:sldMkLst>
          <pc:docMk/>
          <pc:sldMk cId="3417461729" sldId="343"/>
        </pc:sldMkLst>
        <pc:spChg chg="mod">
          <ac:chgData name="allie scripps" userId="f3c1140457db793c" providerId="LiveId" clId="{EFB01B75-D08B-4E47-9C00-06F635C33E65}" dt="2022-04-21T09:50:54.684" v="93" actId="122"/>
          <ac:spMkLst>
            <pc:docMk/>
            <pc:sldMk cId="3417461729" sldId="343"/>
            <ac:spMk id="2" creationId="{8072146D-5E6E-7259-C40E-EAD0C721C6D3}"/>
          </ac:spMkLst>
        </pc:spChg>
        <pc:spChg chg="mod">
          <ac:chgData name="allie scripps" userId="f3c1140457db793c" providerId="LiveId" clId="{EFB01B75-D08B-4E47-9C00-06F635C33E65}" dt="2022-04-21T09:50:27.873" v="89" actId="14100"/>
          <ac:spMkLst>
            <pc:docMk/>
            <pc:sldMk cId="3417461729" sldId="343"/>
            <ac:spMk id="4" creationId="{7A8F42B4-75BD-7C74-8D16-E92C23682139}"/>
          </ac:spMkLst>
        </pc:spChg>
        <pc:spChg chg="add mod">
          <ac:chgData name="allie scripps" userId="f3c1140457db793c" providerId="LiveId" clId="{EFB01B75-D08B-4E47-9C00-06F635C33E65}" dt="2022-04-21T09:50:39.956" v="91" actId="14100"/>
          <ac:spMkLst>
            <pc:docMk/>
            <pc:sldMk cId="3417461729" sldId="343"/>
            <ac:spMk id="6" creationId="{FC38BAA7-F9CD-48CF-80D1-C871AD707FFC}"/>
          </ac:spMkLst>
        </pc:spChg>
        <pc:picChg chg="add mod ord modCrop">
          <ac:chgData name="allie scripps" userId="f3c1140457db793c" providerId="LiveId" clId="{EFB01B75-D08B-4E47-9C00-06F635C33E65}" dt="2022-04-21T09:50:46.780" v="92" actId="14100"/>
          <ac:picMkLst>
            <pc:docMk/>
            <pc:sldMk cId="3417461729" sldId="343"/>
            <ac:picMk id="5" creationId="{BFB7CFD6-6594-4B7C-830C-F34B54BC7F96}"/>
          </ac:picMkLst>
        </pc:picChg>
      </pc:sldChg>
      <pc:sldChg chg="addSp delSp modSp mod modNotesTx">
        <pc:chgData name="allie scripps" userId="f3c1140457db793c" providerId="LiveId" clId="{EFB01B75-D08B-4E47-9C00-06F635C33E65}" dt="2022-04-21T09:54:31.672" v="119" actId="20577"/>
        <pc:sldMkLst>
          <pc:docMk/>
          <pc:sldMk cId="2314132684" sldId="344"/>
        </pc:sldMkLst>
        <pc:spChg chg="mod">
          <ac:chgData name="allie scripps" userId="f3c1140457db793c" providerId="LiveId" clId="{EFB01B75-D08B-4E47-9C00-06F635C33E65}" dt="2022-04-21T09:53:55.183" v="104" actId="14100"/>
          <ac:spMkLst>
            <pc:docMk/>
            <pc:sldMk cId="2314132684" sldId="344"/>
            <ac:spMk id="3" creationId="{12C1C6B8-A2E0-69FF-EF2F-23BE209933DB}"/>
          </ac:spMkLst>
        </pc:spChg>
        <pc:spChg chg="add mod">
          <ac:chgData name="allie scripps" userId="f3c1140457db793c" providerId="LiveId" clId="{EFB01B75-D08B-4E47-9C00-06F635C33E65}" dt="2022-04-21T09:54:11.178" v="108" actId="14100"/>
          <ac:spMkLst>
            <pc:docMk/>
            <pc:sldMk cId="2314132684" sldId="344"/>
            <ac:spMk id="7" creationId="{20985331-B49C-4EAC-B085-CEDE3B596701}"/>
          </ac:spMkLst>
        </pc:spChg>
        <pc:picChg chg="add del">
          <ac:chgData name="allie scripps" userId="f3c1140457db793c" providerId="LiveId" clId="{EFB01B75-D08B-4E47-9C00-06F635C33E65}" dt="2022-04-21T09:52:24.583" v="95" actId="22"/>
          <ac:picMkLst>
            <pc:docMk/>
            <pc:sldMk cId="2314132684" sldId="344"/>
            <ac:picMk id="5" creationId="{27919131-69C7-42DB-B653-77B31A976198}"/>
          </ac:picMkLst>
        </pc:picChg>
        <pc:picChg chg="add mod modCrop">
          <ac:chgData name="allie scripps" userId="f3c1140457db793c" providerId="LiveId" clId="{EFB01B75-D08B-4E47-9C00-06F635C33E65}" dt="2022-04-21T09:54:17.593" v="110" actId="1076"/>
          <ac:picMkLst>
            <pc:docMk/>
            <pc:sldMk cId="2314132684" sldId="344"/>
            <ac:picMk id="6" creationId="{AE888307-25B2-4716-AE47-9E12F918CCDB}"/>
          </ac:picMkLst>
        </pc:picChg>
      </pc:sldChg>
      <pc:sldChg chg="modSp mod">
        <pc:chgData name="allie scripps" userId="f3c1140457db793c" providerId="LiveId" clId="{EFB01B75-D08B-4E47-9C00-06F635C33E65}" dt="2022-04-21T09:55:00.012" v="125" actId="1076"/>
        <pc:sldMkLst>
          <pc:docMk/>
          <pc:sldMk cId="270143370" sldId="345"/>
        </pc:sldMkLst>
        <pc:picChg chg="mod modCrop">
          <ac:chgData name="allie scripps" userId="f3c1140457db793c" providerId="LiveId" clId="{EFB01B75-D08B-4E47-9C00-06F635C33E65}" dt="2022-04-21T09:55:00.012" v="125" actId="1076"/>
          <ac:picMkLst>
            <pc:docMk/>
            <pc:sldMk cId="270143370" sldId="345"/>
            <ac:picMk id="5" creationId="{EC843FEA-97C6-129C-CB7C-3C4ACC91F5AB}"/>
          </ac:picMkLst>
        </pc:picChg>
      </pc:sldChg>
      <pc:sldChg chg="del">
        <pc:chgData name="allie scripps" userId="f3c1140457db793c" providerId="LiveId" clId="{EFB01B75-D08B-4E47-9C00-06F635C33E65}" dt="2022-04-21T10:10:30.029" v="249" actId="2696"/>
        <pc:sldMkLst>
          <pc:docMk/>
          <pc:sldMk cId="3391850724" sldId="346"/>
        </pc:sldMkLst>
      </pc:sldChg>
      <pc:sldChg chg="modSp mod">
        <pc:chgData name="allie scripps" userId="f3c1140457db793c" providerId="LiveId" clId="{EFB01B75-D08B-4E47-9C00-06F635C33E65}" dt="2022-04-21T10:16:37.939" v="536" actId="20577"/>
        <pc:sldMkLst>
          <pc:docMk/>
          <pc:sldMk cId="1463625034" sldId="347"/>
        </pc:sldMkLst>
        <pc:spChg chg="mod">
          <ac:chgData name="allie scripps" userId="f3c1140457db793c" providerId="LiveId" clId="{EFB01B75-D08B-4E47-9C00-06F635C33E65}" dt="2022-04-21T10:13:31.786" v="425" actId="14100"/>
          <ac:spMkLst>
            <pc:docMk/>
            <pc:sldMk cId="1463625034" sldId="347"/>
            <ac:spMk id="2" creationId="{25C5691D-20A2-BFD5-1BEF-F6ADF604E403}"/>
          </ac:spMkLst>
        </pc:spChg>
        <pc:spChg chg="mod">
          <ac:chgData name="allie scripps" userId="f3c1140457db793c" providerId="LiveId" clId="{EFB01B75-D08B-4E47-9C00-06F635C33E65}" dt="2022-04-21T10:16:37.939" v="536" actId="20577"/>
          <ac:spMkLst>
            <pc:docMk/>
            <pc:sldMk cId="1463625034" sldId="347"/>
            <ac:spMk id="4" creationId="{34218E39-BF4E-315E-B847-41E9A481554A}"/>
          </ac:spMkLst>
        </pc:spChg>
      </pc:sldChg>
      <pc:sldChg chg="modSp mod">
        <pc:chgData name="allie scripps" userId="f3c1140457db793c" providerId="LiveId" clId="{EFB01B75-D08B-4E47-9C00-06F635C33E65}" dt="2022-04-21T10:09:16.039" v="248" actId="20577"/>
        <pc:sldMkLst>
          <pc:docMk/>
          <pc:sldMk cId="2163733772" sldId="349"/>
        </pc:sldMkLst>
        <pc:spChg chg="mod">
          <ac:chgData name="allie scripps" userId="f3c1140457db793c" providerId="LiveId" clId="{EFB01B75-D08B-4E47-9C00-06F635C33E65}" dt="2022-04-21T10:09:16.039" v="248" actId="20577"/>
          <ac:spMkLst>
            <pc:docMk/>
            <pc:sldMk cId="2163733772" sldId="349"/>
            <ac:spMk id="3" creationId="{E015A7DF-5F5F-0D69-0FEA-CF73A23BFF90}"/>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28EF66A2-81BD-4DC8-80AD-F9A0BE015CE2}"/>
    <pc:docChg chg="custSel addSld modSld">
      <pc:chgData name="Caroline Prodger" userId="e4ef2e75-b60b-401b-8ebe-291bdcf405f4" providerId="ADAL" clId="{28EF66A2-81BD-4DC8-80AD-F9A0BE015CE2}" dt="2022-08-08T16:14:40.607" v="787" actId="20577"/>
      <pc:docMkLst>
        <pc:docMk/>
      </pc:docMkLst>
      <pc:sldChg chg="delSp modSp mod">
        <pc:chgData name="Caroline Prodger" userId="e4ef2e75-b60b-401b-8ebe-291bdcf405f4" providerId="ADAL" clId="{28EF66A2-81BD-4DC8-80AD-F9A0BE015CE2}" dt="2022-08-08T15:44:13.344" v="43" actId="20577"/>
        <pc:sldMkLst>
          <pc:docMk/>
          <pc:sldMk cId="0" sldId="335"/>
        </pc:sldMkLst>
        <pc:spChg chg="del">
          <ac:chgData name="Caroline Prodger" userId="e4ef2e75-b60b-401b-8ebe-291bdcf405f4" providerId="ADAL" clId="{28EF66A2-81BD-4DC8-80AD-F9A0BE015CE2}" dt="2022-08-08T15:43:59.465" v="39" actId="478"/>
          <ac:spMkLst>
            <pc:docMk/>
            <pc:sldMk cId="0" sldId="335"/>
            <ac:spMk id="3" creationId="{00000000-0000-0000-0000-000000000000}"/>
          </ac:spMkLst>
        </pc:spChg>
        <pc:spChg chg="mod">
          <ac:chgData name="Caroline Prodger" userId="e4ef2e75-b60b-401b-8ebe-291bdcf405f4" providerId="ADAL" clId="{28EF66A2-81BD-4DC8-80AD-F9A0BE015CE2}" dt="2022-08-08T15:44:13.344" v="43" actId="20577"/>
          <ac:spMkLst>
            <pc:docMk/>
            <pc:sldMk cId="0" sldId="335"/>
            <ac:spMk id="4" creationId="{7A3A8855-6573-4AD8-85D7-04A6D3A8FF26}"/>
          </ac:spMkLst>
        </pc:spChg>
        <pc:picChg chg="del">
          <ac:chgData name="Caroline Prodger" userId="e4ef2e75-b60b-401b-8ebe-291bdcf405f4" providerId="ADAL" clId="{28EF66A2-81BD-4DC8-80AD-F9A0BE015CE2}" dt="2022-08-08T15:43:06.833" v="4" actId="478"/>
          <ac:picMkLst>
            <pc:docMk/>
            <pc:sldMk cId="0" sldId="335"/>
            <ac:picMk id="8" creationId="{F788BF19-46DD-EEA5-73F7-F47D72885E30}"/>
          </ac:picMkLst>
        </pc:picChg>
      </pc:sldChg>
      <pc:sldChg chg="addSp delSp modSp mod modNotesTx">
        <pc:chgData name="Caroline Prodger" userId="e4ef2e75-b60b-401b-8ebe-291bdcf405f4" providerId="ADAL" clId="{28EF66A2-81BD-4DC8-80AD-F9A0BE015CE2}" dt="2022-08-08T15:50:33.928" v="53" actId="1076"/>
        <pc:sldMkLst>
          <pc:docMk/>
          <pc:sldMk cId="0" sldId="336"/>
        </pc:sldMkLst>
        <pc:picChg chg="del mod">
          <ac:chgData name="Caroline Prodger" userId="e4ef2e75-b60b-401b-8ebe-291bdcf405f4" providerId="ADAL" clId="{28EF66A2-81BD-4DC8-80AD-F9A0BE015CE2}" dt="2022-08-08T15:49:58.048" v="47" actId="478"/>
          <ac:picMkLst>
            <pc:docMk/>
            <pc:sldMk cId="0" sldId="336"/>
            <ac:picMk id="4" creationId="{8A894F71-C151-448F-A1B1-084D6F8EBC65}"/>
          </ac:picMkLst>
        </pc:picChg>
        <pc:picChg chg="add mod">
          <ac:chgData name="Caroline Prodger" userId="e4ef2e75-b60b-401b-8ebe-291bdcf405f4" providerId="ADAL" clId="{28EF66A2-81BD-4DC8-80AD-F9A0BE015CE2}" dt="2022-08-08T15:50:33.928" v="53" actId="1076"/>
          <ac:picMkLst>
            <pc:docMk/>
            <pc:sldMk cId="0" sldId="336"/>
            <ac:picMk id="6" creationId="{7307ED6A-0002-9707-14D3-3C97499E63C8}"/>
          </ac:picMkLst>
        </pc:picChg>
      </pc:sldChg>
      <pc:sldChg chg="addCm">
        <pc:chgData name="Caroline Prodger" userId="e4ef2e75-b60b-401b-8ebe-291bdcf405f4" providerId="ADAL" clId="{28EF66A2-81BD-4DC8-80AD-F9A0BE015CE2}" dt="2022-08-08T15:59:08.019" v="62"/>
        <pc:sldMkLst>
          <pc:docMk/>
          <pc:sldMk cId="0" sldId="337"/>
        </pc:sldMkLst>
      </pc:sldChg>
      <pc:sldChg chg="delSp modSp mod delCm">
        <pc:chgData name="Caroline Prodger" userId="e4ef2e75-b60b-401b-8ebe-291bdcf405f4" providerId="ADAL" clId="{28EF66A2-81BD-4DC8-80AD-F9A0BE015CE2}" dt="2022-08-08T16:12:47.839" v="774" actId="20577"/>
        <pc:sldMkLst>
          <pc:docMk/>
          <pc:sldMk cId="0" sldId="339"/>
        </pc:sldMkLst>
        <pc:spChg chg="mod">
          <ac:chgData name="Caroline Prodger" userId="e4ef2e75-b60b-401b-8ebe-291bdcf405f4" providerId="ADAL" clId="{28EF66A2-81BD-4DC8-80AD-F9A0BE015CE2}" dt="2022-08-08T16:12:47.839" v="774" actId="20577"/>
          <ac:spMkLst>
            <pc:docMk/>
            <pc:sldMk cId="0" sldId="339"/>
            <ac:spMk id="3" creationId="{00000000-0000-0000-0000-000000000000}"/>
          </ac:spMkLst>
        </pc:spChg>
        <pc:picChg chg="del mod">
          <ac:chgData name="Caroline Prodger" userId="e4ef2e75-b60b-401b-8ebe-291bdcf405f4" providerId="ADAL" clId="{28EF66A2-81BD-4DC8-80AD-F9A0BE015CE2}" dt="2022-08-08T16:10:00.821" v="552" actId="478"/>
          <ac:picMkLst>
            <pc:docMk/>
            <pc:sldMk cId="0" sldId="339"/>
            <ac:picMk id="4" creationId="{1BA3D3BB-AFA8-93EE-98C5-4063B669A320}"/>
          </ac:picMkLst>
        </pc:picChg>
      </pc:sldChg>
      <pc:sldChg chg="addSp delSp modSp mod">
        <pc:chgData name="Caroline Prodger" userId="e4ef2e75-b60b-401b-8ebe-291bdcf405f4" providerId="ADAL" clId="{28EF66A2-81BD-4DC8-80AD-F9A0BE015CE2}" dt="2022-08-08T15:55:03.875" v="60" actId="1076"/>
        <pc:sldMkLst>
          <pc:docMk/>
          <pc:sldMk cId="370452562" sldId="341"/>
        </pc:sldMkLst>
        <pc:picChg chg="add mod">
          <ac:chgData name="Caroline Prodger" userId="e4ef2e75-b60b-401b-8ebe-291bdcf405f4" providerId="ADAL" clId="{28EF66A2-81BD-4DC8-80AD-F9A0BE015CE2}" dt="2022-08-08T15:55:03.875" v="60" actId="1076"/>
          <ac:picMkLst>
            <pc:docMk/>
            <pc:sldMk cId="370452562" sldId="341"/>
            <ac:picMk id="4" creationId="{DF3ED94C-1ABF-EA29-2DC9-AC652C418168}"/>
          </ac:picMkLst>
        </pc:picChg>
        <pc:picChg chg="del">
          <ac:chgData name="Caroline Prodger" userId="e4ef2e75-b60b-401b-8ebe-291bdcf405f4" providerId="ADAL" clId="{28EF66A2-81BD-4DC8-80AD-F9A0BE015CE2}" dt="2022-08-08T15:54:42.949" v="54" actId="478"/>
          <ac:picMkLst>
            <pc:docMk/>
            <pc:sldMk cId="370452562" sldId="341"/>
            <ac:picMk id="11" creationId="{94D530EF-4479-0D2C-D344-2A324F3763DF}"/>
          </ac:picMkLst>
        </pc:picChg>
      </pc:sldChg>
      <pc:sldChg chg="addCm">
        <pc:chgData name="Caroline Prodger" userId="e4ef2e75-b60b-401b-8ebe-291bdcf405f4" providerId="ADAL" clId="{28EF66A2-81BD-4DC8-80AD-F9A0BE015CE2}" dt="2022-08-08T15:58:43.718" v="61"/>
        <pc:sldMkLst>
          <pc:docMk/>
          <pc:sldMk cId="3417461729" sldId="343"/>
        </pc:sldMkLst>
      </pc:sldChg>
      <pc:sldChg chg="addSp delSp modSp mod modNotesTx">
        <pc:chgData name="Caroline Prodger" userId="e4ef2e75-b60b-401b-8ebe-291bdcf405f4" providerId="ADAL" clId="{28EF66A2-81BD-4DC8-80AD-F9A0BE015CE2}" dt="2022-08-08T16:00:32.455" v="72" actId="1076"/>
        <pc:sldMkLst>
          <pc:docMk/>
          <pc:sldMk cId="2314132684" sldId="344"/>
        </pc:sldMkLst>
        <pc:spChg chg="mod">
          <ac:chgData name="Caroline Prodger" userId="e4ef2e75-b60b-401b-8ebe-291bdcf405f4" providerId="ADAL" clId="{28EF66A2-81BD-4DC8-80AD-F9A0BE015CE2}" dt="2022-08-08T16:00:32.455" v="72" actId="1076"/>
          <ac:spMkLst>
            <pc:docMk/>
            <pc:sldMk cId="2314132684" sldId="344"/>
            <ac:spMk id="3" creationId="{12C1C6B8-A2E0-69FF-EF2F-23BE209933DB}"/>
          </ac:spMkLst>
        </pc:spChg>
        <pc:picChg chg="add mod">
          <ac:chgData name="Caroline Prodger" userId="e4ef2e75-b60b-401b-8ebe-291bdcf405f4" providerId="ADAL" clId="{28EF66A2-81BD-4DC8-80AD-F9A0BE015CE2}" dt="2022-08-08T16:00:24.625" v="71" actId="1076"/>
          <ac:picMkLst>
            <pc:docMk/>
            <pc:sldMk cId="2314132684" sldId="344"/>
            <ac:picMk id="5" creationId="{8450B2E9-501E-6CE1-05B0-D8D0E6A9CE80}"/>
          </ac:picMkLst>
        </pc:picChg>
        <pc:picChg chg="del">
          <ac:chgData name="Caroline Prodger" userId="e4ef2e75-b60b-401b-8ebe-291bdcf405f4" providerId="ADAL" clId="{28EF66A2-81BD-4DC8-80AD-F9A0BE015CE2}" dt="2022-08-08T16:00:04.531" v="64" actId="478"/>
          <ac:picMkLst>
            <pc:docMk/>
            <pc:sldMk cId="2314132684" sldId="344"/>
            <ac:picMk id="6" creationId="{AE888307-25B2-4716-AE47-9E12F918CCDB}"/>
          </ac:picMkLst>
        </pc:picChg>
      </pc:sldChg>
      <pc:sldChg chg="addSp delSp modSp mod">
        <pc:chgData name="Caroline Prodger" userId="e4ef2e75-b60b-401b-8ebe-291bdcf405f4" providerId="ADAL" clId="{28EF66A2-81BD-4DC8-80AD-F9A0BE015CE2}" dt="2022-08-08T16:04:21.252" v="87" actId="14100"/>
        <pc:sldMkLst>
          <pc:docMk/>
          <pc:sldMk cId="270143370" sldId="345"/>
        </pc:sldMkLst>
        <pc:spChg chg="mod">
          <ac:chgData name="Caroline Prodger" userId="e4ef2e75-b60b-401b-8ebe-291bdcf405f4" providerId="ADAL" clId="{28EF66A2-81BD-4DC8-80AD-F9A0BE015CE2}" dt="2022-08-08T16:02:40.864" v="77" actId="20577"/>
          <ac:spMkLst>
            <pc:docMk/>
            <pc:sldMk cId="270143370" sldId="345"/>
            <ac:spMk id="2" creationId="{59EEAB62-9468-5DB2-67A8-E7F56D3D089D}"/>
          </ac:spMkLst>
        </pc:spChg>
        <pc:picChg chg="del">
          <ac:chgData name="Caroline Prodger" userId="e4ef2e75-b60b-401b-8ebe-291bdcf405f4" providerId="ADAL" clId="{28EF66A2-81BD-4DC8-80AD-F9A0BE015CE2}" dt="2022-08-08T16:03:42.546" v="78" actId="478"/>
          <ac:picMkLst>
            <pc:docMk/>
            <pc:sldMk cId="270143370" sldId="345"/>
            <ac:picMk id="5" creationId="{EC843FEA-97C6-129C-CB7C-3C4ACC91F5AB}"/>
          </ac:picMkLst>
        </pc:picChg>
        <pc:picChg chg="add mod">
          <ac:chgData name="Caroline Prodger" userId="e4ef2e75-b60b-401b-8ebe-291bdcf405f4" providerId="ADAL" clId="{28EF66A2-81BD-4DC8-80AD-F9A0BE015CE2}" dt="2022-08-08T16:04:21.252" v="87" actId="14100"/>
          <ac:picMkLst>
            <pc:docMk/>
            <pc:sldMk cId="270143370" sldId="345"/>
            <ac:picMk id="6" creationId="{2F0F6BFC-B40B-C31C-418C-81BDD3E67ACB}"/>
          </ac:picMkLst>
        </pc:picChg>
      </pc:sldChg>
      <pc:sldChg chg="modSp mod">
        <pc:chgData name="Caroline Prodger" userId="e4ef2e75-b60b-401b-8ebe-291bdcf405f4" providerId="ADAL" clId="{28EF66A2-81BD-4DC8-80AD-F9A0BE015CE2}" dt="2022-08-08T16:13:36.618" v="779" actId="20577"/>
        <pc:sldMkLst>
          <pc:docMk/>
          <pc:sldMk cId="1463625034" sldId="347"/>
        </pc:sldMkLst>
        <pc:spChg chg="mod">
          <ac:chgData name="Caroline Prodger" userId="e4ef2e75-b60b-401b-8ebe-291bdcf405f4" providerId="ADAL" clId="{28EF66A2-81BD-4DC8-80AD-F9A0BE015CE2}" dt="2022-08-08T16:13:14.216" v="777" actId="14100"/>
          <ac:spMkLst>
            <pc:docMk/>
            <pc:sldMk cId="1463625034" sldId="347"/>
            <ac:spMk id="2" creationId="{25C5691D-20A2-BFD5-1BEF-F6ADF604E403}"/>
          </ac:spMkLst>
        </pc:spChg>
        <pc:spChg chg="mod">
          <ac:chgData name="Caroline Prodger" userId="e4ef2e75-b60b-401b-8ebe-291bdcf405f4" providerId="ADAL" clId="{28EF66A2-81BD-4DC8-80AD-F9A0BE015CE2}" dt="2022-08-08T16:13:36.618" v="779" actId="20577"/>
          <ac:spMkLst>
            <pc:docMk/>
            <pc:sldMk cId="1463625034" sldId="347"/>
            <ac:spMk id="4" creationId="{34218E39-BF4E-315E-B847-41E9A481554A}"/>
          </ac:spMkLst>
        </pc:spChg>
      </pc:sldChg>
      <pc:sldChg chg="modSp mod">
        <pc:chgData name="Caroline Prodger" userId="e4ef2e75-b60b-401b-8ebe-291bdcf405f4" providerId="ADAL" clId="{28EF66A2-81BD-4DC8-80AD-F9A0BE015CE2}" dt="2022-08-08T16:14:40.607" v="787" actId="20577"/>
        <pc:sldMkLst>
          <pc:docMk/>
          <pc:sldMk cId="3289854719" sldId="348"/>
        </pc:sldMkLst>
        <pc:spChg chg="mod">
          <ac:chgData name="Caroline Prodger" userId="e4ef2e75-b60b-401b-8ebe-291bdcf405f4" providerId="ADAL" clId="{28EF66A2-81BD-4DC8-80AD-F9A0BE015CE2}" dt="2022-08-08T16:14:40.607" v="787" actId="20577"/>
          <ac:spMkLst>
            <pc:docMk/>
            <pc:sldMk cId="3289854719" sldId="348"/>
            <ac:spMk id="3" creationId="{759B70F0-06BE-3C55-70E2-FF5CEBC26A97}"/>
          </ac:spMkLst>
        </pc:spChg>
      </pc:sldChg>
      <pc:sldChg chg="addSp delSp modSp mod modNotesTx">
        <pc:chgData name="Caroline Prodger" userId="e4ef2e75-b60b-401b-8ebe-291bdcf405f4" providerId="ADAL" clId="{28EF66A2-81BD-4DC8-80AD-F9A0BE015CE2}" dt="2022-08-08T15:39:57.663" v="3" actId="1076"/>
        <pc:sldMkLst>
          <pc:docMk/>
          <pc:sldMk cId="888619729" sldId="351"/>
        </pc:sldMkLst>
        <pc:spChg chg="add del mod">
          <ac:chgData name="Caroline Prodger" userId="e4ef2e75-b60b-401b-8ebe-291bdcf405f4" providerId="ADAL" clId="{28EF66A2-81BD-4DC8-80AD-F9A0BE015CE2}" dt="2022-08-08T15:39:50.067" v="2" actId="22"/>
          <ac:spMkLst>
            <pc:docMk/>
            <pc:sldMk cId="888619729" sldId="351"/>
            <ac:spMk id="6" creationId="{D7B3E953-9028-C039-528E-92885BB8F3B7}"/>
          </ac:spMkLst>
        </pc:spChg>
        <pc:picChg chg="del">
          <ac:chgData name="Caroline Prodger" userId="e4ef2e75-b60b-401b-8ebe-291bdcf405f4" providerId="ADAL" clId="{28EF66A2-81BD-4DC8-80AD-F9A0BE015CE2}" dt="2022-08-08T15:39:27.772" v="1" actId="478"/>
          <ac:picMkLst>
            <pc:docMk/>
            <pc:sldMk cId="888619729" sldId="351"/>
            <ac:picMk id="4" creationId="{898B151C-49B0-CDBD-A241-45E1438BBB34}"/>
          </ac:picMkLst>
        </pc:picChg>
        <pc:picChg chg="add mod ord">
          <ac:chgData name="Caroline Prodger" userId="e4ef2e75-b60b-401b-8ebe-291bdcf405f4" providerId="ADAL" clId="{28EF66A2-81BD-4DC8-80AD-F9A0BE015CE2}" dt="2022-08-08T15:39:57.663" v="3" actId="1076"/>
          <ac:picMkLst>
            <pc:docMk/>
            <pc:sldMk cId="888619729" sldId="351"/>
            <ac:picMk id="8" creationId="{D5F180F6-09C1-8617-5925-7A4FDF2FAA14}"/>
          </ac:picMkLst>
        </pc:picChg>
      </pc:sldChg>
      <pc:sldChg chg="modNotesTx">
        <pc:chgData name="Caroline Prodger" userId="e4ef2e75-b60b-401b-8ebe-291bdcf405f4" providerId="ADAL" clId="{28EF66A2-81BD-4DC8-80AD-F9A0BE015CE2}" dt="2022-08-08T16:01:38.853" v="73" actId="20577"/>
        <pc:sldMkLst>
          <pc:docMk/>
          <pc:sldMk cId="2593506518" sldId="358"/>
        </pc:sldMkLst>
      </pc:sldChg>
      <pc:sldChg chg="addSp delSp modSp new mod">
        <pc:chgData name="Caroline Prodger" userId="e4ef2e75-b60b-401b-8ebe-291bdcf405f4" providerId="ADAL" clId="{28EF66A2-81BD-4DC8-80AD-F9A0BE015CE2}" dt="2022-08-08T15:43:38.436" v="37" actId="1076"/>
        <pc:sldMkLst>
          <pc:docMk/>
          <pc:sldMk cId="3376759831" sldId="361"/>
        </pc:sldMkLst>
        <pc:spChg chg="mod">
          <ac:chgData name="Caroline Prodger" userId="e4ef2e75-b60b-401b-8ebe-291bdcf405f4" providerId="ADAL" clId="{28EF66A2-81BD-4DC8-80AD-F9A0BE015CE2}" dt="2022-08-08T15:43:23.904" v="31" actId="20577"/>
          <ac:spMkLst>
            <pc:docMk/>
            <pc:sldMk cId="3376759831" sldId="361"/>
            <ac:spMk id="2" creationId="{7EFCAD6E-E908-C361-C60C-E250254742F6}"/>
          </ac:spMkLst>
        </pc:spChg>
        <pc:spChg chg="del">
          <ac:chgData name="Caroline Prodger" userId="e4ef2e75-b60b-401b-8ebe-291bdcf405f4" providerId="ADAL" clId="{28EF66A2-81BD-4DC8-80AD-F9A0BE015CE2}" dt="2022-08-08T15:43:30.348" v="34" actId="478"/>
          <ac:spMkLst>
            <pc:docMk/>
            <pc:sldMk cId="3376759831" sldId="361"/>
            <ac:spMk id="3" creationId="{239DD045-68CA-7AB1-D254-AEB24EF1DC63}"/>
          </ac:spMkLst>
        </pc:spChg>
        <pc:picChg chg="add mod">
          <ac:chgData name="Caroline Prodger" userId="e4ef2e75-b60b-401b-8ebe-291bdcf405f4" providerId="ADAL" clId="{28EF66A2-81BD-4DC8-80AD-F9A0BE015CE2}" dt="2022-08-08T15:43:38.436" v="37" actId="1076"/>
          <ac:picMkLst>
            <pc:docMk/>
            <pc:sldMk cId="3376759831" sldId="361"/>
            <ac:picMk id="5" creationId="{11111EA3-F1D4-5842-2F78-DDF0CB70BF43}"/>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AE9035D0-4C3E-44DB-B32A-02798429F575}"/>
    <pc:docChg chg="custSel modSld">
      <pc:chgData name="Caroline Prodger" userId="e4ef2e75-b60b-401b-8ebe-291bdcf405f4" providerId="ADAL" clId="{AE9035D0-4C3E-44DB-B32A-02798429F575}" dt="2022-08-22T14:57:40.088" v="129" actId="20577"/>
      <pc:docMkLst>
        <pc:docMk/>
      </pc:docMkLst>
      <pc:sldChg chg="modSp mod delCm modNotesTx">
        <pc:chgData name="Caroline Prodger" userId="e4ef2e75-b60b-401b-8ebe-291bdcf405f4" providerId="ADAL" clId="{AE9035D0-4C3E-44DB-B32A-02798429F575}" dt="2022-08-22T14:57:40.088" v="129" actId="20577"/>
        <pc:sldMkLst>
          <pc:docMk/>
          <pc:sldMk cId="0" sldId="337"/>
        </pc:sldMkLst>
        <pc:spChg chg="mod">
          <ac:chgData name="Caroline Prodger" userId="e4ef2e75-b60b-401b-8ebe-291bdcf405f4" providerId="ADAL" clId="{AE9035D0-4C3E-44DB-B32A-02798429F575}" dt="2022-08-22T14:57:40.088" v="129" actId="20577"/>
          <ac:spMkLst>
            <pc:docMk/>
            <pc:sldMk cId="0" sldId="337"/>
            <ac:spMk id="2" creationId="{00000000-0000-0000-0000-000000000000}"/>
          </ac:spMkLst>
        </pc:spChg>
      </pc:sldChg>
      <pc:sldChg chg="addSp delSp modSp mod">
        <pc:chgData name="Caroline Prodger" userId="e4ef2e75-b60b-401b-8ebe-291bdcf405f4" providerId="ADAL" clId="{AE9035D0-4C3E-44DB-B32A-02798429F575}" dt="2022-08-22T13:45:35.721" v="103" actId="1076"/>
        <pc:sldMkLst>
          <pc:docMk/>
          <pc:sldMk cId="370452562" sldId="341"/>
        </pc:sldMkLst>
        <pc:picChg chg="add mod">
          <ac:chgData name="Caroline Prodger" userId="e4ef2e75-b60b-401b-8ebe-291bdcf405f4" providerId="ADAL" clId="{AE9035D0-4C3E-44DB-B32A-02798429F575}" dt="2022-08-22T13:45:35.721" v="103" actId="1076"/>
          <ac:picMkLst>
            <pc:docMk/>
            <pc:sldMk cId="370452562" sldId="341"/>
            <ac:picMk id="3" creationId="{2AB556B6-C0E8-0EC2-F61B-B0044F88E173}"/>
          </ac:picMkLst>
        </pc:picChg>
        <pc:picChg chg="del">
          <ac:chgData name="Caroline Prodger" userId="e4ef2e75-b60b-401b-8ebe-291bdcf405f4" providerId="ADAL" clId="{AE9035D0-4C3E-44DB-B32A-02798429F575}" dt="2022-08-22T13:40:39.523" v="95" actId="478"/>
          <ac:picMkLst>
            <pc:docMk/>
            <pc:sldMk cId="370452562" sldId="341"/>
            <ac:picMk id="4" creationId="{DF3ED94C-1ABF-EA29-2DC9-AC652C418168}"/>
          </ac:picMkLst>
        </pc:picChg>
      </pc:sldChg>
      <pc:sldChg chg="modSp mod delCm modNotesTx">
        <pc:chgData name="Caroline Prodger" userId="e4ef2e75-b60b-401b-8ebe-291bdcf405f4" providerId="ADAL" clId="{AE9035D0-4C3E-44DB-B32A-02798429F575}" dt="2022-08-22T13:47:07.516" v="123" actId="1076"/>
        <pc:sldMkLst>
          <pc:docMk/>
          <pc:sldMk cId="3417461729" sldId="343"/>
        </pc:sldMkLst>
        <pc:picChg chg="mod">
          <ac:chgData name="Caroline Prodger" userId="e4ef2e75-b60b-401b-8ebe-291bdcf405f4" providerId="ADAL" clId="{AE9035D0-4C3E-44DB-B32A-02798429F575}" dt="2022-08-22T13:47:07.516" v="123" actId="1076"/>
          <ac:picMkLst>
            <pc:docMk/>
            <pc:sldMk cId="3417461729" sldId="343"/>
            <ac:picMk id="5" creationId="{BFB7CFD6-6594-4B7C-830C-F34B54BC7F96}"/>
          </ac:picMkLst>
        </pc:picChg>
      </pc:sldChg>
      <pc:sldChg chg="modSp mod">
        <pc:chgData name="Caroline Prodger" userId="e4ef2e75-b60b-401b-8ebe-291bdcf405f4" providerId="ADAL" clId="{AE9035D0-4C3E-44DB-B32A-02798429F575}" dt="2022-08-22T13:47:57.957" v="127" actId="167"/>
        <pc:sldMkLst>
          <pc:docMk/>
          <pc:sldMk cId="270143370" sldId="345"/>
        </pc:sldMkLst>
        <pc:picChg chg="mod ord">
          <ac:chgData name="Caroline Prodger" userId="e4ef2e75-b60b-401b-8ebe-291bdcf405f4" providerId="ADAL" clId="{AE9035D0-4C3E-44DB-B32A-02798429F575}" dt="2022-08-22T13:47:57.957" v="127" actId="167"/>
          <ac:picMkLst>
            <pc:docMk/>
            <pc:sldMk cId="270143370" sldId="345"/>
            <ac:picMk id="6" creationId="{2F0F6BFC-B40B-C31C-418C-81BDD3E67ACB}"/>
          </ac:picMkLst>
        </pc:picChg>
      </pc:sldChg>
      <pc:sldChg chg="addSp delSp modSp mod">
        <pc:chgData name="Caroline Prodger" userId="e4ef2e75-b60b-401b-8ebe-291bdcf405f4" providerId="ADAL" clId="{AE9035D0-4C3E-44DB-B32A-02798429F575}" dt="2022-08-22T13:45:18.285" v="99" actId="21"/>
        <pc:sldMkLst>
          <pc:docMk/>
          <pc:sldMk cId="2163733772" sldId="349"/>
        </pc:sldMkLst>
        <pc:picChg chg="add del mod">
          <ac:chgData name="Caroline Prodger" userId="e4ef2e75-b60b-401b-8ebe-291bdcf405f4" providerId="ADAL" clId="{AE9035D0-4C3E-44DB-B32A-02798429F575}" dt="2022-08-22T13:45:18.285" v="99" actId="21"/>
          <ac:picMkLst>
            <pc:docMk/>
            <pc:sldMk cId="2163733772" sldId="349"/>
            <ac:picMk id="5" creationId="{2A7F7DFA-BF97-D911-8638-0B2BE57D898A}"/>
          </ac:picMkLst>
        </pc:picChg>
      </pc:sldChg>
      <pc:sldChg chg="modSp mod">
        <pc:chgData name="Caroline Prodger" userId="e4ef2e75-b60b-401b-8ebe-291bdcf405f4" providerId="ADAL" clId="{AE9035D0-4C3E-44DB-B32A-02798429F575}" dt="2022-08-22T13:47:25.225" v="124" actId="1076"/>
        <pc:sldMkLst>
          <pc:docMk/>
          <pc:sldMk cId="1443841465" sldId="357"/>
        </pc:sldMkLst>
        <pc:picChg chg="mod">
          <ac:chgData name="Caroline Prodger" userId="e4ef2e75-b60b-401b-8ebe-291bdcf405f4" providerId="ADAL" clId="{AE9035D0-4C3E-44DB-B32A-02798429F575}" dt="2022-08-22T13:47:25.225" v="124" actId="1076"/>
          <ac:picMkLst>
            <pc:docMk/>
            <pc:sldMk cId="1443841465" sldId="357"/>
            <ac:picMk id="5" creationId="{01FD8F7F-DB68-A9F8-94D0-2F838368E3F3}"/>
          </ac:picMkLst>
        </pc:picChg>
      </pc:sldChg>
    </pc:docChg>
  </pc:docChgLst>
  <pc:docChgLst>
    <pc:chgData name="Allie Scripps-Betts" userId="f3c1140457db793c" providerId="Windows Live" clId="Web-{277D3AAE-C578-4523-98B8-F743B76A8F54}"/>
    <pc:docChg chg="addSld modSld">
      <pc:chgData name="Allie Scripps-Betts" userId="f3c1140457db793c" providerId="Windows Live" clId="Web-{277D3AAE-C578-4523-98B8-F743B76A8F54}" dt="2022-04-14T09:11:30.844" v="1051" actId="20577"/>
      <pc:docMkLst>
        <pc:docMk/>
      </pc:docMkLst>
      <pc:sldChg chg="addSp delSp modSp mod setBg">
        <pc:chgData name="Allie Scripps-Betts" userId="f3c1140457db793c" providerId="Windows Live" clId="Web-{277D3AAE-C578-4523-98B8-F743B76A8F54}" dt="2022-04-13T10:10:56.115" v="127" actId="14100"/>
        <pc:sldMkLst>
          <pc:docMk/>
          <pc:sldMk cId="0" sldId="335"/>
        </pc:sldMkLst>
        <pc:spChg chg="mod">
          <ac:chgData name="Allie Scripps-Betts" userId="f3c1140457db793c" providerId="Windows Live" clId="Web-{277D3AAE-C578-4523-98B8-F743B76A8F54}" dt="2022-04-13T10:06:05.781" v="105"/>
          <ac:spMkLst>
            <pc:docMk/>
            <pc:sldMk cId="0" sldId="335"/>
            <ac:spMk id="2" creationId="{00000000-0000-0000-0000-000000000000}"/>
          </ac:spMkLst>
        </pc:spChg>
        <pc:spChg chg="mod">
          <ac:chgData name="Allie Scripps-Betts" userId="f3c1140457db793c" providerId="Windows Live" clId="Web-{277D3AAE-C578-4523-98B8-F743B76A8F54}" dt="2022-04-13T10:10:28.880" v="121" actId="20577"/>
          <ac:spMkLst>
            <pc:docMk/>
            <pc:sldMk cId="0" sldId="335"/>
            <ac:spMk id="3" creationId="{00000000-0000-0000-0000-000000000000}"/>
          </ac:spMkLst>
        </pc:spChg>
        <pc:spChg chg="add del">
          <ac:chgData name="Allie Scripps-Betts" userId="f3c1140457db793c" providerId="Windows Live" clId="Web-{277D3AAE-C578-4523-98B8-F743B76A8F54}" dt="2022-04-13T10:06:05.781" v="105"/>
          <ac:spMkLst>
            <pc:docMk/>
            <pc:sldMk cId="0" sldId="335"/>
            <ac:spMk id="9" creationId="{743AA782-23D1-4521-8CAD-47662984AA08}"/>
          </ac:spMkLst>
        </pc:spChg>
        <pc:spChg chg="add del">
          <ac:chgData name="Allie Scripps-Betts" userId="f3c1140457db793c" providerId="Windows Live" clId="Web-{277D3AAE-C578-4523-98B8-F743B76A8F54}" dt="2022-04-13T10:06:05.781" v="105"/>
          <ac:spMkLst>
            <pc:docMk/>
            <pc:sldMk cId="0" sldId="335"/>
            <ac:spMk id="11" creationId="{71877DBC-BB60-40F0-AC93-2ACDBAAE60CE}"/>
          </ac:spMkLst>
        </pc:spChg>
        <pc:picChg chg="add del mod">
          <ac:chgData name="Allie Scripps-Betts" userId="f3c1140457db793c" providerId="Windows Live" clId="Web-{277D3AAE-C578-4523-98B8-F743B76A8F54}" dt="2022-04-13T09:03:55.711" v="23"/>
          <ac:picMkLst>
            <pc:docMk/>
            <pc:sldMk cId="0" sldId="335"/>
            <ac:picMk id="4" creationId="{1773530F-6627-AEF7-57D7-641F04FDD48D}"/>
          </ac:picMkLst>
        </pc:picChg>
        <pc:picChg chg="add del mod">
          <ac:chgData name="Allie Scripps-Betts" userId="f3c1140457db793c" providerId="Windows Live" clId="Web-{277D3AAE-C578-4523-98B8-F743B76A8F54}" dt="2022-04-13T10:06:11.016" v="106"/>
          <ac:picMkLst>
            <pc:docMk/>
            <pc:sldMk cId="0" sldId="335"/>
            <ac:picMk id="4" creationId="{B44A4326-2A86-91A2-D05E-840512BE6084}"/>
          </ac:picMkLst>
        </pc:picChg>
        <pc:picChg chg="add del mod">
          <ac:chgData name="Allie Scripps-Betts" userId="f3c1140457db793c" providerId="Windows Live" clId="Web-{277D3AAE-C578-4523-98B8-F743B76A8F54}" dt="2022-04-13T10:03:45.560" v="95"/>
          <ac:picMkLst>
            <pc:docMk/>
            <pc:sldMk cId="0" sldId="335"/>
            <ac:picMk id="5" creationId="{2760D72F-E4C6-6817-3222-6604A91AA954}"/>
          </ac:picMkLst>
        </pc:picChg>
        <pc:picChg chg="add del mod">
          <ac:chgData name="Allie Scripps-Betts" userId="f3c1140457db793c" providerId="Windows Live" clId="Web-{277D3AAE-C578-4523-98B8-F743B76A8F54}" dt="2022-04-13T10:10:12.786" v="120"/>
          <ac:picMkLst>
            <pc:docMk/>
            <pc:sldMk cId="0" sldId="335"/>
            <ac:picMk id="6" creationId="{9720BA3E-9622-3368-8791-C348FF04672D}"/>
          </ac:picMkLst>
        </pc:picChg>
        <pc:picChg chg="add del mod">
          <ac:chgData name="Allie Scripps-Betts" userId="f3c1140457db793c" providerId="Windows Live" clId="Web-{277D3AAE-C578-4523-98B8-F743B76A8F54}" dt="2022-04-13T10:10:35.162" v="123"/>
          <ac:picMkLst>
            <pc:docMk/>
            <pc:sldMk cId="0" sldId="335"/>
            <ac:picMk id="7" creationId="{999D4B17-DE98-3A57-0B01-8E6243CDD34F}"/>
          </ac:picMkLst>
        </pc:picChg>
        <pc:picChg chg="add mod">
          <ac:chgData name="Allie Scripps-Betts" userId="f3c1140457db793c" providerId="Windows Live" clId="Web-{277D3AAE-C578-4523-98B8-F743B76A8F54}" dt="2022-04-13T10:10:56.115" v="127" actId="14100"/>
          <ac:picMkLst>
            <pc:docMk/>
            <pc:sldMk cId="0" sldId="335"/>
            <ac:picMk id="8" creationId="{F788BF19-46DD-EEA5-73F7-F47D72885E30}"/>
          </ac:picMkLst>
        </pc:picChg>
      </pc:sldChg>
      <pc:sldChg chg="addSp delSp modSp">
        <pc:chgData name="Allie Scripps-Betts" userId="f3c1140457db793c" providerId="Windows Live" clId="Web-{277D3AAE-C578-4523-98B8-F743B76A8F54}" dt="2022-04-13T09:54:26.534" v="72" actId="20577"/>
        <pc:sldMkLst>
          <pc:docMk/>
          <pc:sldMk cId="0" sldId="336"/>
        </pc:sldMkLst>
        <pc:spChg chg="add del mod">
          <ac:chgData name="Allie Scripps-Betts" userId="f3c1140457db793c" providerId="Windows Live" clId="Web-{277D3AAE-C578-4523-98B8-F743B76A8F54}" dt="2022-04-13T09:54:26.534" v="72" actId="20577"/>
          <ac:spMkLst>
            <pc:docMk/>
            <pc:sldMk cId="0" sldId="336"/>
            <ac:spMk id="3" creationId="{00000000-0000-0000-0000-000000000000}"/>
          </ac:spMkLst>
        </pc:spChg>
        <pc:spChg chg="add del mod">
          <ac:chgData name="Allie Scripps-Betts" userId="f3c1140457db793c" providerId="Windows Live" clId="Web-{277D3AAE-C578-4523-98B8-F743B76A8F54}" dt="2022-04-13T09:53:27.157" v="62"/>
          <ac:spMkLst>
            <pc:docMk/>
            <pc:sldMk cId="0" sldId="336"/>
            <ac:spMk id="5" creationId="{84FF18D4-2FE1-ADE9-0FED-9D1E4D023AEA}"/>
          </ac:spMkLst>
        </pc:spChg>
      </pc:sldChg>
      <pc:sldChg chg="modSp">
        <pc:chgData name="Allie Scripps-Betts" userId="f3c1140457db793c" providerId="Windows Live" clId="Web-{277D3AAE-C578-4523-98B8-F743B76A8F54}" dt="2022-04-13T10:21:06.064" v="144" actId="20577"/>
        <pc:sldMkLst>
          <pc:docMk/>
          <pc:sldMk cId="0" sldId="337"/>
        </pc:sldMkLst>
        <pc:spChg chg="mod">
          <ac:chgData name="Allie Scripps-Betts" userId="f3c1140457db793c" providerId="Windows Live" clId="Web-{277D3AAE-C578-4523-98B8-F743B76A8F54}" dt="2022-04-13T10:21:06.064" v="144" actId="20577"/>
          <ac:spMkLst>
            <pc:docMk/>
            <pc:sldMk cId="0" sldId="337"/>
            <ac:spMk id="2" creationId="{00000000-0000-0000-0000-000000000000}"/>
          </ac:spMkLst>
        </pc:spChg>
        <pc:spChg chg="mod">
          <ac:chgData name="Allie Scripps-Betts" userId="f3c1140457db793c" providerId="Windows Live" clId="Web-{277D3AAE-C578-4523-98B8-F743B76A8F54}" dt="2022-04-13T10:16:49.591" v="128" actId="20577"/>
          <ac:spMkLst>
            <pc:docMk/>
            <pc:sldMk cId="0" sldId="337"/>
            <ac:spMk id="3" creationId="{00000000-0000-0000-0000-000000000000}"/>
          </ac:spMkLst>
        </pc:spChg>
      </pc:sldChg>
      <pc:sldChg chg="addSp modSp">
        <pc:chgData name="Allie Scripps-Betts" userId="f3c1140457db793c" providerId="Windows Live" clId="Web-{277D3AAE-C578-4523-98B8-F743B76A8F54}" dt="2022-04-13T15:01:18.846" v="723" actId="1076"/>
        <pc:sldMkLst>
          <pc:docMk/>
          <pc:sldMk cId="0" sldId="338"/>
        </pc:sldMkLst>
        <pc:spChg chg="mod">
          <ac:chgData name="Allie Scripps-Betts" userId="f3c1140457db793c" providerId="Windows Live" clId="Web-{277D3AAE-C578-4523-98B8-F743B76A8F54}" dt="2022-04-13T11:52:22.045" v="663" actId="14100"/>
          <ac:spMkLst>
            <pc:docMk/>
            <pc:sldMk cId="0" sldId="338"/>
            <ac:spMk id="3" creationId="{00000000-0000-0000-0000-000000000000}"/>
          </ac:spMkLst>
        </pc:spChg>
        <pc:spChg chg="add mod">
          <ac:chgData name="Allie Scripps-Betts" userId="f3c1140457db793c" providerId="Windows Live" clId="Web-{277D3AAE-C578-4523-98B8-F743B76A8F54}" dt="2022-04-13T15:00:57.471" v="720" actId="1076"/>
          <ac:spMkLst>
            <pc:docMk/>
            <pc:sldMk cId="0" sldId="338"/>
            <ac:spMk id="4" creationId="{8038E4A1-CCE8-0B8C-10FB-C4DCF24C2BE1}"/>
          </ac:spMkLst>
        </pc:spChg>
        <pc:spChg chg="add mod">
          <ac:chgData name="Allie Scripps-Betts" userId="f3c1140457db793c" providerId="Windows Live" clId="Web-{277D3AAE-C578-4523-98B8-F743B76A8F54}" dt="2022-04-13T15:01:10.112" v="722" actId="1076"/>
          <ac:spMkLst>
            <pc:docMk/>
            <pc:sldMk cId="0" sldId="338"/>
            <ac:spMk id="5" creationId="{238CDBB5-0330-5013-9562-FA081F0C533E}"/>
          </ac:spMkLst>
        </pc:spChg>
        <pc:spChg chg="add mod">
          <ac:chgData name="Allie Scripps-Betts" userId="f3c1140457db793c" providerId="Windows Live" clId="Web-{277D3AAE-C578-4523-98B8-F743B76A8F54}" dt="2022-04-13T15:01:18.846" v="723" actId="1076"/>
          <ac:spMkLst>
            <pc:docMk/>
            <pc:sldMk cId="0" sldId="338"/>
            <ac:spMk id="6" creationId="{E78E5117-67A6-B74E-B8C5-4E2E3282A1A5}"/>
          </ac:spMkLst>
        </pc:spChg>
      </pc:sldChg>
      <pc:sldChg chg="addSp modSp">
        <pc:chgData name="Allie Scripps-Betts" userId="f3c1140457db793c" providerId="Windows Live" clId="Web-{277D3AAE-C578-4523-98B8-F743B76A8F54}" dt="2022-04-13T15:35:52.486" v="806" actId="14100"/>
        <pc:sldMkLst>
          <pc:docMk/>
          <pc:sldMk cId="0" sldId="339"/>
        </pc:sldMkLst>
        <pc:spChg chg="mod">
          <ac:chgData name="Allie Scripps-Betts" userId="f3c1140457db793c" providerId="Windows Live" clId="Web-{277D3AAE-C578-4523-98B8-F743B76A8F54}" dt="2022-04-13T15:35:33.798" v="800" actId="20577"/>
          <ac:spMkLst>
            <pc:docMk/>
            <pc:sldMk cId="0" sldId="339"/>
            <ac:spMk id="3" creationId="{00000000-0000-0000-0000-000000000000}"/>
          </ac:spMkLst>
        </pc:spChg>
        <pc:picChg chg="add mod">
          <ac:chgData name="Allie Scripps-Betts" userId="f3c1140457db793c" providerId="Windows Live" clId="Web-{277D3AAE-C578-4523-98B8-F743B76A8F54}" dt="2022-04-13T15:35:52.486" v="806" actId="14100"/>
          <ac:picMkLst>
            <pc:docMk/>
            <pc:sldMk cId="0" sldId="339"/>
            <ac:picMk id="4" creationId="{1BA3D3BB-AFA8-93EE-98C5-4063B669A320}"/>
          </ac:picMkLst>
        </pc:picChg>
      </pc:sldChg>
      <pc:sldChg chg="addSp delSp modSp">
        <pc:chgData name="Allie Scripps-Betts" userId="f3c1140457db793c" providerId="Windows Live" clId="Web-{277D3AAE-C578-4523-98B8-F743B76A8F54}" dt="2022-04-14T09:11:30.844" v="1051" actId="20577"/>
        <pc:sldMkLst>
          <pc:docMk/>
          <pc:sldMk cId="370452562" sldId="341"/>
        </pc:sldMkLst>
        <pc:spChg chg="mod">
          <ac:chgData name="Allie Scripps-Betts" userId="f3c1140457db793c" providerId="Windows Live" clId="Web-{277D3AAE-C578-4523-98B8-F743B76A8F54}" dt="2022-04-14T09:11:30.844" v="1051" actId="20577"/>
          <ac:spMkLst>
            <pc:docMk/>
            <pc:sldMk cId="370452562" sldId="341"/>
            <ac:spMk id="2" creationId="{43B4D84F-6315-3EC8-B5DF-C800D3D05084}"/>
          </ac:spMkLst>
        </pc:spChg>
        <pc:spChg chg="del">
          <ac:chgData name="Allie Scripps-Betts" userId="f3c1140457db793c" providerId="Windows Live" clId="Web-{277D3AAE-C578-4523-98B8-F743B76A8F54}" dt="2022-04-13T10:23:06.989" v="145"/>
          <ac:spMkLst>
            <pc:docMk/>
            <pc:sldMk cId="370452562" sldId="341"/>
            <ac:spMk id="3" creationId="{3CCEB5B8-9019-B21A-77A6-86AFA22C53C4}"/>
          </ac:spMkLst>
        </pc:spChg>
        <pc:spChg chg="add mod">
          <ac:chgData name="Allie Scripps-Betts" userId="f3c1140457db793c" providerId="Windows Live" clId="Web-{277D3AAE-C578-4523-98B8-F743B76A8F54}" dt="2022-04-14T09:10:16.014" v="1046" actId="20577"/>
          <ac:spMkLst>
            <pc:docMk/>
            <pc:sldMk cId="370452562" sldId="341"/>
            <ac:spMk id="5" creationId="{B89E5A75-EE3D-61E4-AFB1-D087AF8FDBD9}"/>
          </ac:spMkLst>
        </pc:spChg>
        <pc:spChg chg="add del mod">
          <ac:chgData name="Allie Scripps-Betts" userId="f3c1140457db793c" providerId="Windows Live" clId="Web-{277D3AAE-C578-4523-98B8-F743B76A8F54}" dt="2022-04-14T08:54:20.144" v="934"/>
          <ac:spMkLst>
            <pc:docMk/>
            <pc:sldMk cId="370452562" sldId="341"/>
            <ac:spMk id="6" creationId="{0D174248-5424-7EE7-63E7-FFDAA93638E7}"/>
          </ac:spMkLst>
        </pc:spChg>
        <pc:spChg chg="add del mod">
          <ac:chgData name="Allie Scripps-Betts" userId="f3c1140457db793c" providerId="Windows Live" clId="Web-{277D3AAE-C578-4523-98B8-F743B76A8F54}" dt="2022-04-14T09:06:59.775" v="1035"/>
          <ac:spMkLst>
            <pc:docMk/>
            <pc:sldMk cId="370452562" sldId="341"/>
            <ac:spMk id="9" creationId="{40684B9D-1C84-6F29-8033-44515A6E5A94}"/>
          </ac:spMkLst>
        </pc:spChg>
        <pc:picChg chg="add del mod ord">
          <ac:chgData name="Allie Scripps-Betts" userId="f3c1140457db793c" providerId="Windows Live" clId="Web-{277D3AAE-C578-4523-98B8-F743B76A8F54}" dt="2022-04-14T08:54:08.816" v="933"/>
          <ac:picMkLst>
            <pc:docMk/>
            <pc:sldMk cId="370452562" sldId="341"/>
            <ac:picMk id="4" creationId="{37FCBDF6-9A24-B97C-F25A-1F920F10ADC1}"/>
          </ac:picMkLst>
        </pc:picChg>
        <pc:picChg chg="add del mod">
          <ac:chgData name="Allie Scripps-Betts" userId="f3c1140457db793c" providerId="Windows Live" clId="Web-{277D3AAE-C578-4523-98B8-F743B76A8F54}" dt="2022-04-14T09:05:20.194" v="1003"/>
          <ac:picMkLst>
            <pc:docMk/>
            <pc:sldMk cId="370452562" sldId="341"/>
            <ac:picMk id="7" creationId="{660BED81-FDBA-DA66-91DA-D1D724DB2DB4}"/>
          </ac:picMkLst>
        </pc:picChg>
        <pc:picChg chg="add del mod">
          <ac:chgData name="Allie Scripps-Betts" userId="f3c1140457db793c" providerId="Windows Live" clId="Web-{277D3AAE-C578-4523-98B8-F743B76A8F54}" dt="2022-04-14T09:06:59.775" v="1036"/>
          <ac:picMkLst>
            <pc:docMk/>
            <pc:sldMk cId="370452562" sldId="341"/>
            <ac:picMk id="8" creationId="{5DE4BF83-4E84-9673-5A7B-F4236EA2D619}"/>
          </ac:picMkLst>
        </pc:picChg>
        <pc:picChg chg="add del mod">
          <ac:chgData name="Allie Scripps-Betts" userId="f3c1140457db793c" providerId="Windows Live" clId="Web-{277D3AAE-C578-4523-98B8-F743B76A8F54}" dt="2022-04-14T09:10:43.749" v="1048"/>
          <ac:picMkLst>
            <pc:docMk/>
            <pc:sldMk cId="370452562" sldId="341"/>
            <ac:picMk id="10" creationId="{1D255F5E-B37B-2785-BA95-9268D62C559B}"/>
          </ac:picMkLst>
        </pc:picChg>
        <pc:picChg chg="add mod">
          <ac:chgData name="Allie Scripps-Betts" userId="f3c1140457db793c" providerId="Windows Live" clId="Web-{277D3AAE-C578-4523-98B8-F743B76A8F54}" dt="2022-04-14T09:09:05.669" v="1044" actId="1076"/>
          <ac:picMkLst>
            <pc:docMk/>
            <pc:sldMk cId="370452562" sldId="341"/>
            <ac:picMk id="11" creationId="{94D530EF-4479-0D2C-D344-2A324F3763DF}"/>
          </ac:picMkLst>
        </pc:picChg>
      </pc:sldChg>
      <pc:sldChg chg="addSp delSp modSp">
        <pc:chgData name="Allie Scripps-Betts" userId="f3c1140457db793c" providerId="Windows Live" clId="Web-{277D3AAE-C578-4523-98B8-F743B76A8F54}" dt="2022-04-13T11:26:32.968" v="623" actId="20577"/>
        <pc:sldMkLst>
          <pc:docMk/>
          <pc:sldMk cId="529280475" sldId="342"/>
        </pc:sldMkLst>
        <pc:spChg chg="mod">
          <ac:chgData name="Allie Scripps-Betts" userId="f3c1140457db793c" providerId="Windows Live" clId="Web-{277D3AAE-C578-4523-98B8-F743B76A8F54}" dt="2022-04-13T11:26:32.968" v="623" actId="20577"/>
          <ac:spMkLst>
            <pc:docMk/>
            <pc:sldMk cId="529280475" sldId="342"/>
            <ac:spMk id="2" creationId="{35B5C507-4D25-C469-1A9B-D1309C7F1A5D}"/>
          </ac:spMkLst>
        </pc:spChg>
        <pc:spChg chg="mod">
          <ac:chgData name="Allie Scripps-Betts" userId="f3c1140457db793c" providerId="Windows Live" clId="Web-{277D3AAE-C578-4523-98B8-F743B76A8F54}" dt="2022-04-13T11:13:12.219" v="568" actId="20577"/>
          <ac:spMkLst>
            <pc:docMk/>
            <pc:sldMk cId="529280475" sldId="342"/>
            <ac:spMk id="3" creationId="{9071B37A-A004-173F-E8BC-C7F63647B92E}"/>
          </ac:spMkLst>
        </pc:spChg>
        <pc:spChg chg="add del mod">
          <ac:chgData name="Allie Scripps-Betts" userId="f3c1140457db793c" providerId="Windows Live" clId="Web-{277D3AAE-C578-4523-98B8-F743B76A8F54}" dt="2022-04-13T10:50:50.443" v="317"/>
          <ac:spMkLst>
            <pc:docMk/>
            <pc:sldMk cId="529280475" sldId="342"/>
            <ac:spMk id="4" creationId="{5F5A48E2-0409-CC20-306E-0C36BB60CAE7}"/>
          </ac:spMkLst>
        </pc:spChg>
        <pc:spChg chg="add mod">
          <ac:chgData name="Allie Scripps-Betts" userId="f3c1140457db793c" providerId="Windows Live" clId="Web-{277D3AAE-C578-4523-98B8-F743B76A8F54}" dt="2022-04-13T11:14:55.439" v="586" actId="20577"/>
          <ac:spMkLst>
            <pc:docMk/>
            <pc:sldMk cId="529280475" sldId="342"/>
            <ac:spMk id="5" creationId="{028F2101-F57D-FFAB-E0BF-3569BA26FD38}"/>
          </ac:spMkLst>
        </pc:spChg>
        <pc:spChg chg="add mod">
          <ac:chgData name="Allie Scripps-Betts" userId="f3c1140457db793c" providerId="Windows Live" clId="Web-{277D3AAE-C578-4523-98B8-F743B76A8F54}" dt="2022-04-13T11:15:14.799" v="590" actId="20577"/>
          <ac:spMkLst>
            <pc:docMk/>
            <pc:sldMk cId="529280475" sldId="342"/>
            <ac:spMk id="6" creationId="{8F536133-E8E8-3079-564A-45EA7F8E548F}"/>
          </ac:spMkLst>
        </pc:spChg>
        <pc:spChg chg="add mod">
          <ac:chgData name="Allie Scripps-Betts" userId="f3c1140457db793c" providerId="Windows Live" clId="Web-{277D3AAE-C578-4523-98B8-F743B76A8F54}" dt="2022-04-13T11:16:16.597" v="600" actId="1076"/>
          <ac:spMkLst>
            <pc:docMk/>
            <pc:sldMk cId="529280475" sldId="342"/>
            <ac:spMk id="7" creationId="{380152B0-E268-BF05-E34F-DC17D4BF894C}"/>
          </ac:spMkLst>
        </pc:spChg>
        <pc:spChg chg="add mod">
          <ac:chgData name="Allie Scripps-Betts" userId="f3c1140457db793c" providerId="Windows Live" clId="Web-{277D3AAE-C578-4523-98B8-F743B76A8F54}" dt="2022-04-13T11:16:25.191" v="601" actId="1076"/>
          <ac:spMkLst>
            <pc:docMk/>
            <pc:sldMk cId="529280475" sldId="342"/>
            <ac:spMk id="8" creationId="{4470D749-18BE-2C1F-A01F-29CDF5C76155}"/>
          </ac:spMkLst>
        </pc:spChg>
        <pc:spChg chg="add mod">
          <ac:chgData name="Allie Scripps-Betts" userId="f3c1140457db793c" providerId="Windows Live" clId="Web-{277D3AAE-C578-4523-98B8-F743B76A8F54}" dt="2022-04-13T11:16:31.550" v="602" actId="1076"/>
          <ac:spMkLst>
            <pc:docMk/>
            <pc:sldMk cId="529280475" sldId="342"/>
            <ac:spMk id="9" creationId="{4DCD8255-0887-4E51-884E-C2F3DBB3033C}"/>
          </ac:spMkLst>
        </pc:spChg>
      </pc:sldChg>
      <pc:sldChg chg="addSp modSp">
        <pc:chgData name="Allie Scripps-Betts" userId="f3c1140457db793c" providerId="Windows Live" clId="Web-{277D3AAE-C578-4523-98B8-F743B76A8F54}" dt="2022-04-13T11:29:41.988" v="651" actId="20577"/>
        <pc:sldMkLst>
          <pc:docMk/>
          <pc:sldMk cId="3417461729" sldId="343"/>
        </pc:sldMkLst>
        <pc:spChg chg="mod">
          <ac:chgData name="Allie Scripps-Betts" userId="f3c1140457db793c" providerId="Windows Live" clId="Web-{277D3AAE-C578-4523-98B8-F743B76A8F54}" dt="2022-04-13T11:29:41.988" v="651" actId="20577"/>
          <ac:spMkLst>
            <pc:docMk/>
            <pc:sldMk cId="3417461729" sldId="343"/>
            <ac:spMk id="2" creationId="{8072146D-5E6E-7259-C40E-EAD0C721C6D3}"/>
          </ac:spMkLst>
        </pc:spChg>
        <pc:spChg chg="mod">
          <ac:chgData name="Allie Scripps-Betts" userId="f3c1140457db793c" providerId="Windows Live" clId="Web-{277D3AAE-C578-4523-98B8-F743B76A8F54}" dt="2022-04-13T11:20:56.931" v="603" actId="20577"/>
          <ac:spMkLst>
            <pc:docMk/>
            <pc:sldMk cId="3417461729" sldId="343"/>
            <ac:spMk id="3" creationId="{42918A9B-1C9E-37BD-85D9-395326BC2CC5}"/>
          </ac:spMkLst>
        </pc:spChg>
        <pc:spChg chg="add mod">
          <ac:chgData name="Allie Scripps-Betts" userId="f3c1140457db793c" providerId="Windows Live" clId="Web-{277D3AAE-C578-4523-98B8-F743B76A8F54}" dt="2022-04-13T11:28:09.861" v="641" actId="1076"/>
          <ac:spMkLst>
            <pc:docMk/>
            <pc:sldMk cId="3417461729" sldId="343"/>
            <ac:spMk id="4" creationId="{7A8F42B4-75BD-7C74-8D16-E92C23682139}"/>
          </ac:spMkLst>
        </pc:spChg>
      </pc:sldChg>
      <pc:sldChg chg="modSp">
        <pc:chgData name="Allie Scripps-Betts" userId="f3c1140457db793c" providerId="Windows Live" clId="Web-{277D3AAE-C578-4523-98B8-F743B76A8F54}" dt="2022-04-13T11:43:44.254" v="659" actId="20577"/>
        <pc:sldMkLst>
          <pc:docMk/>
          <pc:sldMk cId="2314132684" sldId="344"/>
        </pc:sldMkLst>
        <pc:spChg chg="mod">
          <ac:chgData name="Allie Scripps-Betts" userId="f3c1140457db793c" providerId="Windows Live" clId="Web-{277D3AAE-C578-4523-98B8-F743B76A8F54}" dt="2022-04-13T11:43:44.254" v="659" actId="20577"/>
          <ac:spMkLst>
            <pc:docMk/>
            <pc:sldMk cId="2314132684" sldId="344"/>
            <ac:spMk id="3" creationId="{12C1C6B8-A2E0-69FF-EF2F-23BE209933DB}"/>
          </ac:spMkLst>
        </pc:spChg>
      </pc:sldChg>
      <pc:sldChg chg="addSp delSp modSp">
        <pc:chgData name="Allie Scripps-Betts" userId="f3c1140457db793c" providerId="Windows Live" clId="Web-{277D3AAE-C578-4523-98B8-F743B76A8F54}" dt="2022-04-14T08:41:37.639" v="921"/>
        <pc:sldMkLst>
          <pc:docMk/>
          <pc:sldMk cId="3391850724" sldId="346"/>
        </pc:sldMkLst>
        <pc:spChg chg="mod">
          <ac:chgData name="Allie Scripps-Betts" userId="f3c1140457db793c" providerId="Windows Live" clId="Web-{277D3AAE-C578-4523-98B8-F743B76A8F54}" dt="2022-04-14T08:37:38.836" v="918" actId="20577"/>
          <ac:spMkLst>
            <pc:docMk/>
            <pc:sldMk cId="3391850724" sldId="346"/>
            <ac:spMk id="2" creationId="{6F2B3221-31E2-DB70-3FF1-D4B5455ACBFC}"/>
          </ac:spMkLst>
        </pc:spChg>
        <pc:spChg chg="del">
          <ac:chgData name="Allie Scripps-Betts" userId="f3c1140457db793c" providerId="Windows Live" clId="Web-{277D3AAE-C578-4523-98B8-F743B76A8F54}" dt="2022-04-14T08:36:48.850" v="912"/>
          <ac:spMkLst>
            <pc:docMk/>
            <pc:sldMk cId="3391850724" sldId="346"/>
            <ac:spMk id="3" creationId="{83A08307-F41C-A864-1DDF-0E6D86475FEC}"/>
          </ac:spMkLst>
        </pc:spChg>
        <pc:spChg chg="add del mod">
          <ac:chgData name="Allie Scripps-Betts" userId="f3c1140457db793c" providerId="Windows Live" clId="Web-{277D3AAE-C578-4523-98B8-F743B76A8F54}" dt="2022-04-14T08:40:33.559" v="920"/>
          <ac:spMkLst>
            <pc:docMk/>
            <pc:sldMk cId="3391850724" sldId="346"/>
            <ac:spMk id="6" creationId="{77525D0C-9583-9BDA-E03F-80CA767BC3E4}"/>
          </ac:spMkLst>
        </pc:spChg>
        <pc:spChg chg="add mod">
          <ac:chgData name="Allie Scripps-Betts" userId="f3c1140457db793c" providerId="Windows Live" clId="Web-{277D3AAE-C578-4523-98B8-F743B76A8F54}" dt="2022-04-14T08:41:37.639" v="921"/>
          <ac:spMkLst>
            <pc:docMk/>
            <pc:sldMk cId="3391850724" sldId="346"/>
            <ac:spMk id="9" creationId="{C22E5AA9-55B2-485B-5A47-AF67FE60A0CA}"/>
          </ac:spMkLst>
        </pc:spChg>
        <pc:picChg chg="add del mod ord">
          <ac:chgData name="Allie Scripps-Betts" userId="f3c1140457db793c" providerId="Windows Live" clId="Web-{277D3AAE-C578-4523-98B8-F743B76A8F54}" dt="2022-04-14T08:40:28.840" v="919"/>
          <ac:picMkLst>
            <pc:docMk/>
            <pc:sldMk cId="3391850724" sldId="346"/>
            <ac:picMk id="4" creationId="{1C879EB0-2C8B-A78F-A1A6-F92F089C8C7E}"/>
          </ac:picMkLst>
        </pc:picChg>
        <pc:picChg chg="add del mod ord">
          <ac:chgData name="Allie Scripps-Betts" userId="f3c1140457db793c" providerId="Windows Live" clId="Web-{277D3AAE-C578-4523-98B8-F743B76A8F54}" dt="2022-04-14T08:41:37.639" v="921"/>
          <ac:picMkLst>
            <pc:docMk/>
            <pc:sldMk cId="3391850724" sldId="346"/>
            <ac:picMk id="7" creationId="{5A480609-A6A9-3F52-6DF7-F306E5702750}"/>
          </ac:picMkLst>
        </pc:picChg>
      </pc:sldChg>
      <pc:sldChg chg="addSp delSp modSp">
        <pc:chgData name="Allie Scripps-Betts" userId="f3c1140457db793c" providerId="Windows Live" clId="Web-{277D3AAE-C578-4523-98B8-F743B76A8F54}" dt="2022-04-14T08:26:35.067" v="911" actId="20577"/>
        <pc:sldMkLst>
          <pc:docMk/>
          <pc:sldMk cId="1463625034" sldId="347"/>
        </pc:sldMkLst>
        <pc:spChg chg="del mod">
          <ac:chgData name="Allie Scripps-Betts" userId="f3c1140457db793c" providerId="Windows Live" clId="Web-{277D3AAE-C578-4523-98B8-F743B76A8F54}" dt="2022-04-14T08:19:45.196" v="855"/>
          <ac:spMkLst>
            <pc:docMk/>
            <pc:sldMk cId="1463625034" sldId="347"/>
            <ac:spMk id="3" creationId="{56754FBB-FD3F-25AC-F475-FA3F4CA69374}"/>
          </ac:spMkLst>
        </pc:spChg>
        <pc:spChg chg="add mod">
          <ac:chgData name="Allie Scripps-Betts" userId="f3c1140457db793c" providerId="Windows Live" clId="Web-{277D3AAE-C578-4523-98B8-F743B76A8F54}" dt="2022-04-14T08:26:35.067" v="911" actId="20577"/>
          <ac:spMkLst>
            <pc:docMk/>
            <pc:sldMk cId="1463625034" sldId="347"/>
            <ac:spMk id="4" creationId="{34218E39-BF4E-315E-B847-41E9A481554A}"/>
          </ac:spMkLst>
        </pc:spChg>
      </pc:sldChg>
      <pc:sldChg chg="modSp">
        <pc:chgData name="Allie Scripps-Betts" userId="f3c1140457db793c" providerId="Windows Live" clId="Web-{277D3AAE-C578-4523-98B8-F743B76A8F54}" dt="2022-04-13T11:28:46.283" v="647" actId="20577"/>
        <pc:sldMkLst>
          <pc:docMk/>
          <pc:sldMk cId="3289854719" sldId="348"/>
        </pc:sldMkLst>
        <pc:spChg chg="mod">
          <ac:chgData name="Allie Scripps-Betts" userId="f3c1140457db793c" providerId="Windows Live" clId="Web-{277D3AAE-C578-4523-98B8-F743B76A8F54}" dt="2022-04-13T11:28:46.283" v="647" actId="20577"/>
          <ac:spMkLst>
            <pc:docMk/>
            <pc:sldMk cId="3289854719" sldId="348"/>
            <ac:spMk id="3" creationId="{759B70F0-06BE-3C55-70E2-FF5CEBC26A97}"/>
          </ac:spMkLst>
        </pc:spChg>
      </pc:sldChg>
      <pc:sldChg chg="modSp new">
        <pc:chgData name="Allie Scripps-Betts" userId="f3c1140457db793c" providerId="Windows Live" clId="Web-{277D3AAE-C578-4523-98B8-F743B76A8F54}" dt="2022-04-14T08:57:05.102" v="965" actId="20577"/>
        <pc:sldMkLst>
          <pc:docMk/>
          <pc:sldMk cId="2163733772" sldId="349"/>
        </pc:sldMkLst>
        <pc:spChg chg="mod">
          <ac:chgData name="Allie Scripps-Betts" userId="f3c1140457db793c" providerId="Windows Live" clId="Web-{277D3AAE-C578-4523-98B8-F743B76A8F54}" dt="2022-04-14T08:57:05.102" v="965" actId="20577"/>
          <ac:spMkLst>
            <pc:docMk/>
            <pc:sldMk cId="2163733772" sldId="349"/>
            <ac:spMk id="2" creationId="{5374D434-D9CA-DC09-6993-D5E906D4FEF9}"/>
          </ac:spMkLst>
        </pc:spChg>
        <pc:spChg chg="mod">
          <ac:chgData name="Allie Scripps-Betts" userId="f3c1140457db793c" providerId="Windows Live" clId="Web-{277D3AAE-C578-4523-98B8-F743B76A8F54}" dt="2022-04-14T08:55:12.083" v="937" actId="20577"/>
          <ac:spMkLst>
            <pc:docMk/>
            <pc:sldMk cId="2163733772" sldId="349"/>
            <ac:spMk id="3" creationId="{E015A7DF-5F5F-0D69-0FEA-CF73A23BFF90}"/>
          </ac:spMkLst>
        </pc:spChg>
      </pc:sldChg>
    </pc:docChg>
  </pc:docChgLst>
  <pc:docChgLst>
    <pc:chgData name="Allie Scripps-Betts" userId="f3c1140457db793c" providerId="Windows Live" clId="Web-{EE1D67B6-5ADC-41BD-8C31-96858C0AD13B}"/>
    <pc:docChg chg="addSld delSld modSld">
      <pc:chgData name="Allie Scripps-Betts" userId="f3c1140457db793c" providerId="Windows Live" clId="Web-{EE1D67B6-5ADC-41BD-8C31-96858C0AD13B}" dt="2022-04-07T10:20:46.535" v="304" actId="20577"/>
      <pc:docMkLst>
        <pc:docMk/>
      </pc:docMkLst>
      <pc:sldChg chg="modSp">
        <pc:chgData name="Allie Scripps-Betts" userId="f3c1140457db793c" providerId="Windows Live" clId="Web-{EE1D67B6-5ADC-41BD-8C31-96858C0AD13B}" dt="2022-04-07T10:20:46.535" v="304" actId="20577"/>
        <pc:sldMkLst>
          <pc:docMk/>
          <pc:sldMk cId="0" sldId="256"/>
        </pc:sldMkLst>
        <pc:spChg chg="mod">
          <ac:chgData name="Allie Scripps-Betts" userId="f3c1140457db793c" providerId="Windows Live" clId="Web-{EE1D67B6-5ADC-41BD-8C31-96858C0AD13B}" dt="2022-04-07T09:34:27.406" v="24" actId="14100"/>
          <ac:spMkLst>
            <pc:docMk/>
            <pc:sldMk cId="0" sldId="256"/>
            <ac:spMk id="2" creationId="{421C8757-DEE2-4F28-B89C-AB3494B906FE}"/>
          </ac:spMkLst>
        </pc:spChg>
        <pc:spChg chg="mod">
          <ac:chgData name="Allie Scripps-Betts" userId="f3c1140457db793c" providerId="Windows Live" clId="Web-{EE1D67B6-5ADC-41BD-8C31-96858C0AD13B}" dt="2022-04-07T09:33:17.092" v="7" actId="1076"/>
          <ac:spMkLst>
            <pc:docMk/>
            <pc:sldMk cId="0" sldId="256"/>
            <ac:spMk id="3" creationId="{7C379A34-ED8D-4918-9E2C-E0EA0EB4650D}"/>
          </ac:spMkLst>
        </pc:spChg>
        <pc:spChg chg="mod">
          <ac:chgData name="Allie Scripps-Betts" userId="f3c1140457db793c" providerId="Windows Live" clId="Web-{EE1D67B6-5ADC-41BD-8C31-96858C0AD13B}" dt="2022-04-07T10:20:46.535" v="304" actId="20577"/>
          <ac:spMkLst>
            <pc:docMk/>
            <pc:sldMk cId="0" sldId="256"/>
            <ac:spMk id="2053" creationId="{00000000-0000-0000-0000-000000000000}"/>
          </ac:spMkLst>
        </pc:spChg>
        <pc:spChg chg="mod">
          <ac:chgData name="Allie Scripps-Betts" userId="f3c1140457db793c" providerId="Windows Live" clId="Web-{EE1D67B6-5ADC-41BD-8C31-96858C0AD13B}" dt="2022-04-07T10:20:41.503" v="302" actId="20577"/>
          <ac:spMkLst>
            <pc:docMk/>
            <pc:sldMk cId="0" sldId="256"/>
            <ac:spMk id="2054" creationId="{00000000-0000-0000-0000-000000000000}"/>
          </ac:spMkLst>
        </pc:spChg>
      </pc:sldChg>
      <pc:sldChg chg="del">
        <pc:chgData name="Allie Scripps-Betts" userId="f3c1140457db793c" providerId="Windows Live" clId="Web-{EE1D67B6-5ADC-41BD-8C31-96858C0AD13B}" dt="2022-04-07T09:35:31.251" v="27"/>
        <pc:sldMkLst>
          <pc:docMk/>
          <pc:sldMk cId="0" sldId="328"/>
        </pc:sldMkLst>
      </pc:sldChg>
      <pc:sldChg chg="del">
        <pc:chgData name="Allie Scripps-Betts" userId="f3c1140457db793c" providerId="Windows Live" clId="Web-{EE1D67B6-5ADC-41BD-8C31-96858C0AD13B}" dt="2022-04-07T09:35:32.751" v="29"/>
        <pc:sldMkLst>
          <pc:docMk/>
          <pc:sldMk cId="0" sldId="330"/>
        </pc:sldMkLst>
      </pc:sldChg>
      <pc:sldChg chg="del">
        <pc:chgData name="Allie Scripps-Betts" userId="f3c1140457db793c" providerId="Windows Live" clId="Web-{EE1D67B6-5ADC-41BD-8C31-96858C0AD13B}" dt="2022-04-07T09:35:32.079" v="28"/>
        <pc:sldMkLst>
          <pc:docMk/>
          <pc:sldMk cId="0" sldId="331"/>
        </pc:sldMkLst>
      </pc:sldChg>
      <pc:sldChg chg="del">
        <pc:chgData name="Allie Scripps-Betts" userId="f3c1140457db793c" providerId="Windows Live" clId="Web-{EE1D67B6-5ADC-41BD-8C31-96858C0AD13B}" dt="2022-04-07T09:35:33.705" v="30"/>
        <pc:sldMkLst>
          <pc:docMk/>
          <pc:sldMk cId="0" sldId="332"/>
        </pc:sldMkLst>
      </pc:sldChg>
      <pc:sldChg chg="del">
        <pc:chgData name="Allie Scripps-Betts" userId="f3c1140457db793c" providerId="Windows Live" clId="Web-{EE1D67B6-5ADC-41BD-8C31-96858C0AD13B}" dt="2022-04-07T09:35:34.751" v="31"/>
        <pc:sldMkLst>
          <pc:docMk/>
          <pc:sldMk cId="0" sldId="333"/>
        </pc:sldMkLst>
      </pc:sldChg>
      <pc:sldChg chg="modSp">
        <pc:chgData name="Allie Scripps-Betts" userId="f3c1140457db793c" providerId="Windows Live" clId="Web-{EE1D67B6-5ADC-41BD-8C31-96858C0AD13B}" dt="2022-04-07T09:35:58.658" v="38" actId="20577"/>
        <pc:sldMkLst>
          <pc:docMk/>
          <pc:sldMk cId="0" sldId="334"/>
        </pc:sldMkLst>
        <pc:spChg chg="mod">
          <ac:chgData name="Allie Scripps-Betts" userId="f3c1140457db793c" providerId="Windows Live" clId="Web-{EE1D67B6-5ADC-41BD-8C31-96858C0AD13B}" dt="2022-04-07T09:35:58.658" v="38" actId="20577"/>
          <ac:spMkLst>
            <pc:docMk/>
            <pc:sldMk cId="0" sldId="334"/>
            <ac:spMk id="2" creationId="{00000000-0000-0000-0000-000000000000}"/>
          </ac:spMkLst>
        </pc:spChg>
      </pc:sldChg>
      <pc:sldChg chg="modSp">
        <pc:chgData name="Allie Scripps-Betts" userId="f3c1140457db793c" providerId="Windows Live" clId="Web-{EE1D67B6-5ADC-41BD-8C31-96858C0AD13B}" dt="2022-04-07T09:36:26.737" v="48" actId="20577"/>
        <pc:sldMkLst>
          <pc:docMk/>
          <pc:sldMk cId="0" sldId="335"/>
        </pc:sldMkLst>
        <pc:spChg chg="mod">
          <ac:chgData name="Allie Scripps-Betts" userId="f3c1140457db793c" providerId="Windows Live" clId="Web-{EE1D67B6-5ADC-41BD-8C31-96858C0AD13B}" dt="2022-04-07T09:36:26.737" v="48" actId="20577"/>
          <ac:spMkLst>
            <pc:docMk/>
            <pc:sldMk cId="0" sldId="335"/>
            <ac:spMk id="2" creationId="{00000000-0000-0000-0000-000000000000}"/>
          </ac:spMkLst>
        </pc:spChg>
      </pc:sldChg>
      <pc:sldChg chg="modSp">
        <pc:chgData name="Allie Scripps-Betts" userId="f3c1140457db793c" providerId="Windows Live" clId="Web-{EE1D67B6-5ADC-41BD-8C31-96858C0AD13B}" dt="2022-04-07T09:36:45.112" v="59" actId="20577"/>
        <pc:sldMkLst>
          <pc:docMk/>
          <pc:sldMk cId="0" sldId="336"/>
        </pc:sldMkLst>
        <pc:spChg chg="mod">
          <ac:chgData name="Allie Scripps-Betts" userId="f3c1140457db793c" providerId="Windows Live" clId="Web-{EE1D67B6-5ADC-41BD-8C31-96858C0AD13B}" dt="2022-04-07T09:36:45.112" v="59" actId="20577"/>
          <ac:spMkLst>
            <pc:docMk/>
            <pc:sldMk cId="0" sldId="336"/>
            <ac:spMk id="2" creationId="{00000000-0000-0000-0000-000000000000}"/>
          </ac:spMkLst>
        </pc:spChg>
      </pc:sldChg>
      <pc:sldChg chg="modSp">
        <pc:chgData name="Allie Scripps-Betts" userId="f3c1140457db793c" providerId="Windows Live" clId="Web-{EE1D67B6-5ADC-41BD-8C31-96858C0AD13B}" dt="2022-04-07T09:37:33.910" v="73" actId="20577"/>
        <pc:sldMkLst>
          <pc:docMk/>
          <pc:sldMk cId="0" sldId="337"/>
        </pc:sldMkLst>
        <pc:spChg chg="mod">
          <ac:chgData name="Allie Scripps-Betts" userId="f3c1140457db793c" providerId="Windows Live" clId="Web-{EE1D67B6-5ADC-41BD-8C31-96858C0AD13B}" dt="2022-04-07T09:37:33.910" v="73" actId="20577"/>
          <ac:spMkLst>
            <pc:docMk/>
            <pc:sldMk cId="0" sldId="337"/>
            <ac:spMk id="2" creationId="{00000000-0000-0000-0000-000000000000}"/>
          </ac:spMkLst>
        </pc:spChg>
      </pc:sldChg>
      <pc:sldChg chg="modSp">
        <pc:chgData name="Allie Scripps-Betts" userId="f3c1140457db793c" providerId="Windows Live" clId="Web-{EE1D67B6-5ADC-41BD-8C31-96858C0AD13B}" dt="2022-04-07T09:38:07.114" v="86" actId="20577"/>
        <pc:sldMkLst>
          <pc:docMk/>
          <pc:sldMk cId="0" sldId="338"/>
        </pc:sldMkLst>
        <pc:spChg chg="mod">
          <ac:chgData name="Allie Scripps-Betts" userId="f3c1140457db793c" providerId="Windows Live" clId="Web-{EE1D67B6-5ADC-41BD-8C31-96858C0AD13B}" dt="2022-04-07T09:38:07.114" v="86" actId="20577"/>
          <ac:spMkLst>
            <pc:docMk/>
            <pc:sldMk cId="0" sldId="338"/>
            <ac:spMk id="2" creationId="{00000000-0000-0000-0000-000000000000}"/>
          </ac:spMkLst>
        </pc:spChg>
      </pc:sldChg>
      <pc:sldChg chg="modSp">
        <pc:chgData name="Allie Scripps-Betts" userId="f3c1140457db793c" providerId="Windows Live" clId="Web-{EE1D67B6-5ADC-41BD-8C31-96858C0AD13B}" dt="2022-04-07T09:39:06.944" v="96" actId="20577"/>
        <pc:sldMkLst>
          <pc:docMk/>
          <pc:sldMk cId="0" sldId="339"/>
        </pc:sldMkLst>
        <pc:spChg chg="mod">
          <ac:chgData name="Allie Scripps-Betts" userId="f3c1140457db793c" providerId="Windows Live" clId="Web-{EE1D67B6-5ADC-41BD-8C31-96858C0AD13B}" dt="2022-04-07T09:39:06.944" v="96" actId="20577"/>
          <ac:spMkLst>
            <pc:docMk/>
            <pc:sldMk cId="0" sldId="339"/>
            <ac:spMk id="2" creationId="{00000000-0000-0000-0000-000000000000}"/>
          </ac:spMkLst>
        </pc:spChg>
      </pc:sldChg>
      <pc:sldChg chg="del">
        <pc:chgData name="Allie Scripps-Betts" userId="f3c1140457db793c" providerId="Windows Live" clId="Web-{EE1D67B6-5ADC-41BD-8C31-96858C0AD13B}" dt="2022-04-07T09:46:55.158" v="227"/>
        <pc:sldMkLst>
          <pc:docMk/>
          <pc:sldMk cId="0" sldId="340"/>
        </pc:sldMkLst>
      </pc:sldChg>
      <pc:sldChg chg="modSp new">
        <pc:chgData name="Allie Scripps-Betts" userId="f3c1140457db793c" providerId="Windows Live" clId="Web-{EE1D67B6-5ADC-41BD-8C31-96858C0AD13B}" dt="2022-04-07T09:44:33.405" v="138" actId="20577"/>
        <pc:sldMkLst>
          <pc:docMk/>
          <pc:sldMk cId="370452562" sldId="341"/>
        </pc:sldMkLst>
        <pc:spChg chg="mod">
          <ac:chgData name="Allie Scripps-Betts" userId="f3c1140457db793c" providerId="Windows Live" clId="Web-{EE1D67B6-5ADC-41BD-8C31-96858C0AD13B}" dt="2022-04-07T09:44:33.405" v="138" actId="20577"/>
          <ac:spMkLst>
            <pc:docMk/>
            <pc:sldMk cId="370452562" sldId="341"/>
            <ac:spMk id="2" creationId="{43B4D84F-6315-3EC8-B5DF-C800D3D05084}"/>
          </ac:spMkLst>
        </pc:spChg>
      </pc:sldChg>
      <pc:sldChg chg="modSp new">
        <pc:chgData name="Allie Scripps-Betts" userId="f3c1140457db793c" providerId="Windows Live" clId="Web-{EE1D67B6-5ADC-41BD-8C31-96858C0AD13B}" dt="2022-04-07T09:44:52.577" v="154" actId="20577"/>
        <pc:sldMkLst>
          <pc:docMk/>
          <pc:sldMk cId="529280475" sldId="342"/>
        </pc:sldMkLst>
        <pc:spChg chg="mod">
          <ac:chgData name="Allie Scripps-Betts" userId="f3c1140457db793c" providerId="Windows Live" clId="Web-{EE1D67B6-5ADC-41BD-8C31-96858C0AD13B}" dt="2022-04-07T09:44:52.577" v="154" actId="20577"/>
          <ac:spMkLst>
            <pc:docMk/>
            <pc:sldMk cId="529280475" sldId="342"/>
            <ac:spMk id="2" creationId="{35B5C507-4D25-C469-1A9B-D1309C7F1A5D}"/>
          </ac:spMkLst>
        </pc:spChg>
      </pc:sldChg>
      <pc:sldChg chg="modSp new">
        <pc:chgData name="Allie Scripps-Betts" userId="f3c1140457db793c" providerId="Windows Live" clId="Web-{EE1D67B6-5ADC-41BD-8C31-96858C0AD13B}" dt="2022-04-07T09:45:11.734" v="172" actId="20577"/>
        <pc:sldMkLst>
          <pc:docMk/>
          <pc:sldMk cId="3417461729" sldId="343"/>
        </pc:sldMkLst>
        <pc:spChg chg="mod">
          <ac:chgData name="Allie Scripps-Betts" userId="f3c1140457db793c" providerId="Windows Live" clId="Web-{EE1D67B6-5ADC-41BD-8C31-96858C0AD13B}" dt="2022-04-07T09:45:11.734" v="172" actId="20577"/>
          <ac:spMkLst>
            <pc:docMk/>
            <pc:sldMk cId="3417461729" sldId="343"/>
            <ac:spMk id="2" creationId="{8072146D-5E6E-7259-C40E-EAD0C721C6D3}"/>
          </ac:spMkLst>
        </pc:spChg>
      </pc:sldChg>
      <pc:sldChg chg="modSp new">
        <pc:chgData name="Allie Scripps-Betts" userId="f3c1140457db793c" providerId="Windows Live" clId="Web-{EE1D67B6-5ADC-41BD-8C31-96858C0AD13B}" dt="2022-04-07T09:45:38.203" v="185" actId="20577"/>
        <pc:sldMkLst>
          <pc:docMk/>
          <pc:sldMk cId="2314132684" sldId="344"/>
        </pc:sldMkLst>
        <pc:spChg chg="mod">
          <ac:chgData name="Allie Scripps-Betts" userId="f3c1140457db793c" providerId="Windows Live" clId="Web-{EE1D67B6-5ADC-41BD-8C31-96858C0AD13B}" dt="2022-04-07T09:45:38.203" v="185" actId="20577"/>
          <ac:spMkLst>
            <pc:docMk/>
            <pc:sldMk cId="2314132684" sldId="344"/>
            <ac:spMk id="2" creationId="{F82EEA85-90A4-2675-A3EF-6CDE77460605}"/>
          </ac:spMkLst>
        </pc:spChg>
      </pc:sldChg>
      <pc:sldChg chg="addSp delSp modSp new">
        <pc:chgData name="Allie Scripps-Betts" userId="f3c1140457db793c" providerId="Windows Live" clId="Web-{EE1D67B6-5ADC-41BD-8C31-96858C0AD13B}" dt="2022-04-07T10:17:30.952" v="300" actId="14100"/>
        <pc:sldMkLst>
          <pc:docMk/>
          <pc:sldMk cId="270143370" sldId="345"/>
        </pc:sldMkLst>
        <pc:spChg chg="mod">
          <ac:chgData name="Allie Scripps-Betts" userId="f3c1140457db793c" providerId="Windows Live" clId="Web-{EE1D67B6-5ADC-41BD-8C31-96858C0AD13B}" dt="2022-04-07T09:45:55.204" v="192" actId="20577"/>
          <ac:spMkLst>
            <pc:docMk/>
            <pc:sldMk cId="270143370" sldId="345"/>
            <ac:spMk id="2" creationId="{59EEAB62-9468-5DB2-67A8-E7F56D3D089D}"/>
          </ac:spMkLst>
        </pc:spChg>
        <pc:spChg chg="mod">
          <ac:chgData name="Allie Scripps-Betts" userId="f3c1140457db793c" providerId="Windows Live" clId="Web-{EE1D67B6-5ADC-41BD-8C31-96858C0AD13B}" dt="2022-04-07T10:15:59.559" v="290" actId="20577"/>
          <ac:spMkLst>
            <pc:docMk/>
            <pc:sldMk cId="270143370" sldId="345"/>
            <ac:spMk id="3" creationId="{0EC52313-AF06-397E-C997-9699CEED3998}"/>
          </ac:spMkLst>
        </pc:spChg>
        <pc:spChg chg="add del mod">
          <ac:chgData name="Allie Scripps-Betts" userId="f3c1140457db793c" providerId="Windows Live" clId="Web-{EE1D67B6-5ADC-41BD-8C31-96858C0AD13B}" dt="2022-04-07T10:16:06.059" v="292"/>
          <ac:spMkLst>
            <pc:docMk/>
            <pc:sldMk cId="270143370" sldId="345"/>
            <ac:spMk id="4" creationId="{4364ECF3-8FAD-086D-94C7-39A3894603BB}"/>
          </ac:spMkLst>
        </pc:spChg>
        <pc:picChg chg="add mod">
          <ac:chgData name="Allie Scripps-Betts" userId="f3c1140457db793c" providerId="Windows Live" clId="Web-{EE1D67B6-5ADC-41BD-8C31-96858C0AD13B}" dt="2022-04-07T10:17:30.952" v="300" actId="14100"/>
          <ac:picMkLst>
            <pc:docMk/>
            <pc:sldMk cId="270143370" sldId="345"/>
            <ac:picMk id="5" creationId="{EC843FEA-97C6-129C-CB7C-3C4ACC91F5AB}"/>
          </ac:picMkLst>
        </pc:picChg>
      </pc:sldChg>
      <pc:sldChg chg="modSp new">
        <pc:chgData name="Allie Scripps-Betts" userId="f3c1140457db793c" providerId="Windows Live" clId="Web-{EE1D67B6-5ADC-41BD-8C31-96858C0AD13B}" dt="2022-04-07T10:04:01.230" v="253" actId="20577"/>
        <pc:sldMkLst>
          <pc:docMk/>
          <pc:sldMk cId="3391850724" sldId="346"/>
        </pc:sldMkLst>
        <pc:spChg chg="mod">
          <ac:chgData name="Allie Scripps-Betts" userId="f3c1140457db793c" providerId="Windows Live" clId="Web-{EE1D67B6-5ADC-41BD-8C31-96858C0AD13B}" dt="2022-04-07T10:04:01.230" v="253" actId="20577"/>
          <ac:spMkLst>
            <pc:docMk/>
            <pc:sldMk cId="3391850724" sldId="346"/>
            <ac:spMk id="2" creationId="{6F2B3221-31E2-DB70-3FF1-D4B5455ACBFC}"/>
          </ac:spMkLst>
        </pc:spChg>
      </pc:sldChg>
      <pc:sldChg chg="modSp new">
        <pc:chgData name="Allie Scripps-Betts" userId="f3c1140457db793c" providerId="Windows Live" clId="Web-{EE1D67B6-5ADC-41BD-8C31-96858C0AD13B}" dt="2022-04-07T10:07:12.078" v="260" actId="14100"/>
        <pc:sldMkLst>
          <pc:docMk/>
          <pc:sldMk cId="1463625034" sldId="347"/>
        </pc:sldMkLst>
        <pc:spChg chg="mod">
          <ac:chgData name="Allie Scripps-Betts" userId="f3c1140457db793c" providerId="Windows Live" clId="Web-{EE1D67B6-5ADC-41BD-8C31-96858C0AD13B}" dt="2022-04-07T10:07:01.249" v="259" actId="20577"/>
          <ac:spMkLst>
            <pc:docMk/>
            <pc:sldMk cId="1463625034" sldId="347"/>
            <ac:spMk id="2" creationId="{25C5691D-20A2-BFD5-1BEF-F6ADF604E403}"/>
          </ac:spMkLst>
        </pc:spChg>
        <pc:spChg chg="mod">
          <ac:chgData name="Allie Scripps-Betts" userId="f3c1140457db793c" providerId="Windows Live" clId="Web-{EE1D67B6-5ADC-41BD-8C31-96858C0AD13B}" dt="2022-04-07T10:07:12.078" v="260" actId="14100"/>
          <ac:spMkLst>
            <pc:docMk/>
            <pc:sldMk cId="1463625034" sldId="347"/>
            <ac:spMk id="3" creationId="{56754FBB-FD3F-25AC-F475-FA3F4CA69374}"/>
          </ac:spMkLst>
        </pc:spChg>
      </pc:sldChg>
      <pc:sldChg chg="modSp new">
        <pc:chgData name="Allie Scripps-Betts" userId="f3c1140457db793c" providerId="Windows Live" clId="Web-{EE1D67B6-5ADC-41BD-8C31-96858C0AD13B}" dt="2022-04-07T10:15:42.746" v="288" actId="20577"/>
        <pc:sldMkLst>
          <pc:docMk/>
          <pc:sldMk cId="3289854719" sldId="348"/>
        </pc:sldMkLst>
        <pc:spChg chg="mod">
          <ac:chgData name="Allie Scripps-Betts" userId="f3c1140457db793c" providerId="Windows Live" clId="Web-{EE1D67B6-5ADC-41BD-8C31-96858C0AD13B}" dt="2022-04-07T10:15:42.746" v="288" actId="20577"/>
          <ac:spMkLst>
            <pc:docMk/>
            <pc:sldMk cId="3289854719" sldId="348"/>
            <ac:spMk id="3" creationId="{759B70F0-06BE-3C55-70E2-FF5CEBC26A9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A4352-5241-4759-AF31-96BD53131A0B}" type="doc">
      <dgm:prSet loTypeId="urn:microsoft.com/office/officeart/2005/8/layout/process1" loCatId="process" qsTypeId="urn:microsoft.com/office/officeart/2005/8/quickstyle/3d3" qsCatId="3D" csTypeId="urn:microsoft.com/office/officeart/2005/8/colors/accent2_2" csCatId="accent2" phldr="1"/>
      <dgm:spPr/>
    </dgm:pt>
    <dgm:pt modelId="{C89BD31B-F587-47D8-A916-E9130EC68B69}">
      <dgm:prSet phldrT="[Text]"/>
      <dgm:spPr/>
      <dgm:t>
        <a:bodyPr/>
        <a:lstStyle/>
        <a:p>
          <a:r>
            <a:rPr lang="en-US" dirty="0"/>
            <a:t>Discover: understand the problem/need</a:t>
          </a:r>
          <a:endParaRPr lang="en-GB" dirty="0"/>
        </a:p>
      </dgm:t>
    </dgm:pt>
    <dgm:pt modelId="{DA11F020-6F86-4AF3-840A-37C64661724E}" type="parTrans" cxnId="{CDE4AAEB-1B01-462F-8D0F-FE44EB099B74}">
      <dgm:prSet/>
      <dgm:spPr/>
      <dgm:t>
        <a:bodyPr/>
        <a:lstStyle/>
        <a:p>
          <a:endParaRPr lang="en-GB"/>
        </a:p>
      </dgm:t>
    </dgm:pt>
    <dgm:pt modelId="{B47AF3F7-6925-4F69-8B96-E1E70BDBD541}" type="sibTrans" cxnId="{CDE4AAEB-1B01-462F-8D0F-FE44EB099B74}">
      <dgm:prSet/>
      <dgm:spPr/>
      <dgm:t>
        <a:bodyPr/>
        <a:lstStyle/>
        <a:p>
          <a:endParaRPr lang="en-GB" dirty="0"/>
        </a:p>
      </dgm:t>
    </dgm:pt>
    <dgm:pt modelId="{1B31544B-858A-494E-91C0-3DFD1DB7528E}">
      <dgm:prSet phldrT="[Text]"/>
      <dgm:spPr/>
      <dgm:t>
        <a:bodyPr/>
        <a:lstStyle/>
        <a:p>
          <a:r>
            <a:rPr lang="en-US" dirty="0"/>
            <a:t>Define: zero in on the need</a:t>
          </a:r>
          <a:endParaRPr lang="en-GB" dirty="0"/>
        </a:p>
      </dgm:t>
    </dgm:pt>
    <dgm:pt modelId="{555D8D94-12B2-46D1-B527-F39D34718F77}" type="parTrans" cxnId="{482A5A13-A800-42AB-8F9E-ECBA2E4596EB}">
      <dgm:prSet/>
      <dgm:spPr/>
      <dgm:t>
        <a:bodyPr/>
        <a:lstStyle/>
        <a:p>
          <a:endParaRPr lang="en-GB"/>
        </a:p>
      </dgm:t>
    </dgm:pt>
    <dgm:pt modelId="{3043010C-3B39-48B3-BC8D-48A08EC37F1C}" type="sibTrans" cxnId="{482A5A13-A800-42AB-8F9E-ECBA2E4596EB}">
      <dgm:prSet/>
      <dgm:spPr/>
      <dgm:t>
        <a:bodyPr/>
        <a:lstStyle/>
        <a:p>
          <a:endParaRPr lang="en-GB" dirty="0"/>
        </a:p>
      </dgm:t>
    </dgm:pt>
    <dgm:pt modelId="{83217005-81FE-4FAB-9899-4B5473F30935}">
      <dgm:prSet phldrT="[Text]"/>
      <dgm:spPr/>
      <dgm:t>
        <a:bodyPr/>
        <a:lstStyle/>
        <a:p>
          <a:r>
            <a:rPr lang="en-US" dirty="0"/>
            <a:t>Design: create a product/process to meet the need</a:t>
          </a:r>
          <a:endParaRPr lang="en-GB" dirty="0"/>
        </a:p>
      </dgm:t>
    </dgm:pt>
    <dgm:pt modelId="{2718AAED-8B3E-4529-B6FB-3351E21DDC5C}" type="parTrans" cxnId="{FB170EBC-AE1A-4656-8983-42F7679D1740}">
      <dgm:prSet/>
      <dgm:spPr/>
      <dgm:t>
        <a:bodyPr/>
        <a:lstStyle/>
        <a:p>
          <a:endParaRPr lang="en-GB"/>
        </a:p>
      </dgm:t>
    </dgm:pt>
    <dgm:pt modelId="{E43AA34F-1868-41B8-85A2-27CC03FC073F}" type="sibTrans" cxnId="{FB170EBC-AE1A-4656-8983-42F7679D1740}">
      <dgm:prSet/>
      <dgm:spPr/>
      <dgm:t>
        <a:bodyPr/>
        <a:lstStyle/>
        <a:p>
          <a:endParaRPr lang="en-GB" dirty="0"/>
        </a:p>
      </dgm:t>
    </dgm:pt>
    <dgm:pt modelId="{5A642A71-0195-44EF-9B03-91DAD1BD3107}">
      <dgm:prSet/>
      <dgm:spPr/>
      <dgm:t>
        <a:bodyPr/>
        <a:lstStyle/>
        <a:p>
          <a:r>
            <a:rPr lang="en-US" dirty="0"/>
            <a:t>Develop: build the product or process</a:t>
          </a:r>
          <a:endParaRPr lang="en-GB" dirty="0"/>
        </a:p>
      </dgm:t>
    </dgm:pt>
    <dgm:pt modelId="{2C3F6A1A-2EC5-4197-A2B3-270F779107EF}" type="parTrans" cxnId="{3845305A-60E8-4821-BCE0-4537F0F233AD}">
      <dgm:prSet/>
      <dgm:spPr/>
      <dgm:t>
        <a:bodyPr/>
        <a:lstStyle/>
        <a:p>
          <a:endParaRPr lang="en-GB"/>
        </a:p>
      </dgm:t>
    </dgm:pt>
    <dgm:pt modelId="{51EDEB55-9CFA-4D1D-B32A-92F4D2A33B69}" type="sibTrans" cxnId="{3845305A-60E8-4821-BCE0-4537F0F233AD}">
      <dgm:prSet/>
      <dgm:spPr/>
      <dgm:t>
        <a:bodyPr/>
        <a:lstStyle/>
        <a:p>
          <a:endParaRPr lang="en-GB" dirty="0"/>
        </a:p>
      </dgm:t>
    </dgm:pt>
    <dgm:pt modelId="{47807797-975A-4049-8B44-12D261AB1241}">
      <dgm:prSet/>
      <dgm:spPr/>
      <dgm:t>
        <a:bodyPr/>
        <a:lstStyle/>
        <a:p>
          <a:r>
            <a:rPr lang="en-US" dirty="0"/>
            <a:t>Deliver: get the product or process into use </a:t>
          </a:r>
          <a:endParaRPr lang="en-GB" dirty="0"/>
        </a:p>
      </dgm:t>
    </dgm:pt>
    <dgm:pt modelId="{942B2F8D-0151-4D44-8B1A-94A686B4345B}" type="parTrans" cxnId="{FD8CDB88-8C65-404D-88E9-336412C51F7A}">
      <dgm:prSet/>
      <dgm:spPr/>
      <dgm:t>
        <a:bodyPr/>
        <a:lstStyle/>
        <a:p>
          <a:endParaRPr lang="en-GB"/>
        </a:p>
      </dgm:t>
    </dgm:pt>
    <dgm:pt modelId="{A0B36968-168B-495B-8DFE-A2B975CC39AA}" type="sibTrans" cxnId="{FD8CDB88-8C65-404D-88E9-336412C51F7A}">
      <dgm:prSet/>
      <dgm:spPr/>
      <dgm:t>
        <a:bodyPr/>
        <a:lstStyle/>
        <a:p>
          <a:endParaRPr lang="en-GB"/>
        </a:p>
      </dgm:t>
    </dgm:pt>
    <dgm:pt modelId="{25B46D67-7A10-43CC-867E-C8113512719D}" type="pres">
      <dgm:prSet presAssocID="{75DA4352-5241-4759-AF31-96BD53131A0B}" presName="Name0" presStyleCnt="0">
        <dgm:presLayoutVars>
          <dgm:dir/>
          <dgm:resizeHandles val="exact"/>
        </dgm:presLayoutVars>
      </dgm:prSet>
      <dgm:spPr/>
    </dgm:pt>
    <dgm:pt modelId="{572E0396-4E8D-4AB1-B6C0-C129809DC00B}" type="pres">
      <dgm:prSet presAssocID="{C89BD31B-F587-47D8-A916-E9130EC68B69}" presName="node" presStyleLbl="node1" presStyleIdx="0" presStyleCnt="5">
        <dgm:presLayoutVars>
          <dgm:bulletEnabled val="1"/>
        </dgm:presLayoutVars>
      </dgm:prSet>
      <dgm:spPr/>
    </dgm:pt>
    <dgm:pt modelId="{47E5E0E3-048E-4448-969C-9C6381EE1C5A}" type="pres">
      <dgm:prSet presAssocID="{B47AF3F7-6925-4F69-8B96-E1E70BDBD541}" presName="sibTrans" presStyleLbl="sibTrans2D1" presStyleIdx="0" presStyleCnt="4"/>
      <dgm:spPr/>
    </dgm:pt>
    <dgm:pt modelId="{981060C4-CEFB-493C-80AE-E68F2FC3DAB1}" type="pres">
      <dgm:prSet presAssocID="{B47AF3F7-6925-4F69-8B96-E1E70BDBD541}" presName="connectorText" presStyleLbl="sibTrans2D1" presStyleIdx="0" presStyleCnt="4"/>
      <dgm:spPr/>
    </dgm:pt>
    <dgm:pt modelId="{BAA1371E-8DBB-4992-AA09-48696D9F4D27}" type="pres">
      <dgm:prSet presAssocID="{1B31544B-858A-494E-91C0-3DFD1DB7528E}" presName="node" presStyleLbl="node1" presStyleIdx="1" presStyleCnt="5">
        <dgm:presLayoutVars>
          <dgm:bulletEnabled val="1"/>
        </dgm:presLayoutVars>
      </dgm:prSet>
      <dgm:spPr/>
    </dgm:pt>
    <dgm:pt modelId="{5B0D5969-2327-4900-BE7A-219BD23AC8BE}" type="pres">
      <dgm:prSet presAssocID="{3043010C-3B39-48B3-BC8D-48A08EC37F1C}" presName="sibTrans" presStyleLbl="sibTrans2D1" presStyleIdx="1" presStyleCnt="4"/>
      <dgm:spPr/>
    </dgm:pt>
    <dgm:pt modelId="{BED0CCA2-4F42-42FF-8227-ECF0C2D2E8F3}" type="pres">
      <dgm:prSet presAssocID="{3043010C-3B39-48B3-BC8D-48A08EC37F1C}" presName="connectorText" presStyleLbl="sibTrans2D1" presStyleIdx="1" presStyleCnt="4"/>
      <dgm:spPr/>
    </dgm:pt>
    <dgm:pt modelId="{D5C717AD-2A96-4D81-B4A3-986EEF570C17}" type="pres">
      <dgm:prSet presAssocID="{83217005-81FE-4FAB-9899-4B5473F30935}" presName="node" presStyleLbl="node1" presStyleIdx="2" presStyleCnt="5">
        <dgm:presLayoutVars>
          <dgm:bulletEnabled val="1"/>
        </dgm:presLayoutVars>
      </dgm:prSet>
      <dgm:spPr/>
    </dgm:pt>
    <dgm:pt modelId="{79F19EFF-8C59-4548-947A-52F3D0FFF5BB}" type="pres">
      <dgm:prSet presAssocID="{E43AA34F-1868-41B8-85A2-27CC03FC073F}" presName="sibTrans" presStyleLbl="sibTrans2D1" presStyleIdx="2" presStyleCnt="4"/>
      <dgm:spPr/>
    </dgm:pt>
    <dgm:pt modelId="{DFAAC808-B4CC-41AA-8E2B-5E44964177AB}" type="pres">
      <dgm:prSet presAssocID="{E43AA34F-1868-41B8-85A2-27CC03FC073F}" presName="connectorText" presStyleLbl="sibTrans2D1" presStyleIdx="2" presStyleCnt="4"/>
      <dgm:spPr/>
    </dgm:pt>
    <dgm:pt modelId="{3DD67E9E-5BBE-4607-9003-70D52CAC291E}" type="pres">
      <dgm:prSet presAssocID="{5A642A71-0195-44EF-9B03-91DAD1BD3107}" presName="node" presStyleLbl="node1" presStyleIdx="3" presStyleCnt="5">
        <dgm:presLayoutVars>
          <dgm:bulletEnabled val="1"/>
        </dgm:presLayoutVars>
      </dgm:prSet>
      <dgm:spPr/>
    </dgm:pt>
    <dgm:pt modelId="{E3286255-5865-4436-A131-112108F0D068}" type="pres">
      <dgm:prSet presAssocID="{51EDEB55-9CFA-4D1D-B32A-92F4D2A33B69}" presName="sibTrans" presStyleLbl="sibTrans2D1" presStyleIdx="3" presStyleCnt="4"/>
      <dgm:spPr/>
    </dgm:pt>
    <dgm:pt modelId="{BF915423-64A2-4E67-A409-8BFBFF5D6A8C}" type="pres">
      <dgm:prSet presAssocID="{51EDEB55-9CFA-4D1D-B32A-92F4D2A33B69}" presName="connectorText" presStyleLbl="sibTrans2D1" presStyleIdx="3" presStyleCnt="4"/>
      <dgm:spPr/>
    </dgm:pt>
    <dgm:pt modelId="{324FB239-04A7-4B9B-B67E-18CF61DAD14B}" type="pres">
      <dgm:prSet presAssocID="{47807797-975A-4049-8B44-12D261AB1241}" presName="node" presStyleLbl="node1" presStyleIdx="4" presStyleCnt="5">
        <dgm:presLayoutVars>
          <dgm:bulletEnabled val="1"/>
        </dgm:presLayoutVars>
      </dgm:prSet>
      <dgm:spPr/>
    </dgm:pt>
  </dgm:ptLst>
  <dgm:cxnLst>
    <dgm:cxn modelId="{482A5A13-A800-42AB-8F9E-ECBA2E4596EB}" srcId="{75DA4352-5241-4759-AF31-96BD53131A0B}" destId="{1B31544B-858A-494E-91C0-3DFD1DB7528E}" srcOrd="1" destOrd="0" parTransId="{555D8D94-12B2-46D1-B527-F39D34718F77}" sibTransId="{3043010C-3B39-48B3-BC8D-48A08EC37F1C}"/>
    <dgm:cxn modelId="{304B9318-0CDC-4D6B-B265-441FE4F519FB}" type="presOf" srcId="{75DA4352-5241-4759-AF31-96BD53131A0B}" destId="{25B46D67-7A10-43CC-867E-C8113512719D}" srcOrd="0" destOrd="0" presId="urn:microsoft.com/office/officeart/2005/8/layout/process1"/>
    <dgm:cxn modelId="{D148721D-4B76-4F6B-A30B-C150B4660CE4}" type="presOf" srcId="{51EDEB55-9CFA-4D1D-B32A-92F4D2A33B69}" destId="{BF915423-64A2-4E67-A409-8BFBFF5D6A8C}" srcOrd="1" destOrd="0" presId="urn:microsoft.com/office/officeart/2005/8/layout/process1"/>
    <dgm:cxn modelId="{A340E164-DEF4-497B-97F5-C6022F4F68C8}" type="presOf" srcId="{C89BD31B-F587-47D8-A916-E9130EC68B69}" destId="{572E0396-4E8D-4AB1-B6C0-C129809DC00B}" srcOrd="0" destOrd="0" presId="urn:microsoft.com/office/officeart/2005/8/layout/process1"/>
    <dgm:cxn modelId="{7B13FA74-8E27-4AE7-A971-28016D3218EF}" type="presOf" srcId="{E43AA34F-1868-41B8-85A2-27CC03FC073F}" destId="{79F19EFF-8C59-4548-947A-52F3D0FFF5BB}" srcOrd="0" destOrd="0" presId="urn:microsoft.com/office/officeart/2005/8/layout/process1"/>
    <dgm:cxn modelId="{3845305A-60E8-4821-BCE0-4537F0F233AD}" srcId="{75DA4352-5241-4759-AF31-96BD53131A0B}" destId="{5A642A71-0195-44EF-9B03-91DAD1BD3107}" srcOrd="3" destOrd="0" parTransId="{2C3F6A1A-2EC5-4197-A2B3-270F779107EF}" sibTransId="{51EDEB55-9CFA-4D1D-B32A-92F4D2A33B69}"/>
    <dgm:cxn modelId="{FD8CDB88-8C65-404D-88E9-336412C51F7A}" srcId="{75DA4352-5241-4759-AF31-96BD53131A0B}" destId="{47807797-975A-4049-8B44-12D261AB1241}" srcOrd="4" destOrd="0" parTransId="{942B2F8D-0151-4D44-8B1A-94A686B4345B}" sibTransId="{A0B36968-168B-495B-8DFE-A2B975CC39AA}"/>
    <dgm:cxn modelId="{E9FB369F-BA79-45E7-B925-7F393D8BC504}" type="presOf" srcId="{47807797-975A-4049-8B44-12D261AB1241}" destId="{324FB239-04A7-4B9B-B67E-18CF61DAD14B}" srcOrd="0" destOrd="0" presId="urn:microsoft.com/office/officeart/2005/8/layout/process1"/>
    <dgm:cxn modelId="{764627AB-3E3A-4D1F-B776-AC41E18B3CF3}" type="presOf" srcId="{3043010C-3B39-48B3-BC8D-48A08EC37F1C}" destId="{BED0CCA2-4F42-42FF-8227-ECF0C2D2E8F3}" srcOrd="1" destOrd="0" presId="urn:microsoft.com/office/officeart/2005/8/layout/process1"/>
    <dgm:cxn modelId="{5E1D32B4-2CED-473C-8096-592ADDBC8D9E}" type="presOf" srcId="{B47AF3F7-6925-4F69-8B96-E1E70BDBD541}" destId="{47E5E0E3-048E-4448-969C-9C6381EE1C5A}" srcOrd="0" destOrd="0" presId="urn:microsoft.com/office/officeart/2005/8/layout/process1"/>
    <dgm:cxn modelId="{FB170EBC-AE1A-4656-8983-42F7679D1740}" srcId="{75DA4352-5241-4759-AF31-96BD53131A0B}" destId="{83217005-81FE-4FAB-9899-4B5473F30935}" srcOrd="2" destOrd="0" parTransId="{2718AAED-8B3E-4529-B6FB-3351E21DDC5C}" sibTransId="{E43AA34F-1868-41B8-85A2-27CC03FC073F}"/>
    <dgm:cxn modelId="{667210BC-B2CA-4913-A638-11BB4179A817}" type="presOf" srcId="{5A642A71-0195-44EF-9B03-91DAD1BD3107}" destId="{3DD67E9E-5BBE-4607-9003-70D52CAC291E}" srcOrd="0" destOrd="0" presId="urn:microsoft.com/office/officeart/2005/8/layout/process1"/>
    <dgm:cxn modelId="{EAC7FEC8-DA9F-4320-AADE-DF146D2C994C}" type="presOf" srcId="{51EDEB55-9CFA-4D1D-B32A-92F4D2A33B69}" destId="{E3286255-5865-4436-A131-112108F0D068}" srcOrd="0" destOrd="0" presId="urn:microsoft.com/office/officeart/2005/8/layout/process1"/>
    <dgm:cxn modelId="{6ECBEBD3-E8D6-4E29-8331-B6FE2A0F2D66}" type="presOf" srcId="{E43AA34F-1868-41B8-85A2-27CC03FC073F}" destId="{DFAAC808-B4CC-41AA-8E2B-5E44964177AB}" srcOrd="1" destOrd="0" presId="urn:microsoft.com/office/officeart/2005/8/layout/process1"/>
    <dgm:cxn modelId="{06B289D4-AB17-4EAA-A374-0715B992FC14}" type="presOf" srcId="{1B31544B-858A-494E-91C0-3DFD1DB7528E}" destId="{BAA1371E-8DBB-4992-AA09-48696D9F4D27}" srcOrd="0" destOrd="0" presId="urn:microsoft.com/office/officeart/2005/8/layout/process1"/>
    <dgm:cxn modelId="{C1084CD6-7BAE-4DEA-9666-32E5F3532E5B}" type="presOf" srcId="{83217005-81FE-4FAB-9899-4B5473F30935}" destId="{D5C717AD-2A96-4D81-B4A3-986EEF570C17}" srcOrd="0" destOrd="0" presId="urn:microsoft.com/office/officeart/2005/8/layout/process1"/>
    <dgm:cxn modelId="{CDE4AAEB-1B01-462F-8D0F-FE44EB099B74}" srcId="{75DA4352-5241-4759-AF31-96BD53131A0B}" destId="{C89BD31B-F587-47D8-A916-E9130EC68B69}" srcOrd="0" destOrd="0" parTransId="{DA11F020-6F86-4AF3-840A-37C64661724E}" sibTransId="{B47AF3F7-6925-4F69-8B96-E1E70BDBD541}"/>
    <dgm:cxn modelId="{C3CED2F6-9EBA-400B-AAAB-5FC435436C06}" type="presOf" srcId="{B47AF3F7-6925-4F69-8B96-E1E70BDBD541}" destId="{981060C4-CEFB-493C-80AE-E68F2FC3DAB1}" srcOrd="1" destOrd="0" presId="urn:microsoft.com/office/officeart/2005/8/layout/process1"/>
    <dgm:cxn modelId="{DB2201FA-E605-4147-A338-67A366740020}" type="presOf" srcId="{3043010C-3B39-48B3-BC8D-48A08EC37F1C}" destId="{5B0D5969-2327-4900-BE7A-219BD23AC8BE}" srcOrd="0" destOrd="0" presId="urn:microsoft.com/office/officeart/2005/8/layout/process1"/>
    <dgm:cxn modelId="{057342B4-826B-41F3-B61E-899336956FF1}" type="presParOf" srcId="{25B46D67-7A10-43CC-867E-C8113512719D}" destId="{572E0396-4E8D-4AB1-B6C0-C129809DC00B}" srcOrd="0" destOrd="0" presId="urn:microsoft.com/office/officeart/2005/8/layout/process1"/>
    <dgm:cxn modelId="{C4BDFA15-DA5C-43B4-92DA-64BCEED82B8C}" type="presParOf" srcId="{25B46D67-7A10-43CC-867E-C8113512719D}" destId="{47E5E0E3-048E-4448-969C-9C6381EE1C5A}" srcOrd="1" destOrd="0" presId="urn:microsoft.com/office/officeart/2005/8/layout/process1"/>
    <dgm:cxn modelId="{31BAF21F-19A0-4C54-AE7F-8C243AF4E4FB}" type="presParOf" srcId="{47E5E0E3-048E-4448-969C-9C6381EE1C5A}" destId="{981060C4-CEFB-493C-80AE-E68F2FC3DAB1}" srcOrd="0" destOrd="0" presId="urn:microsoft.com/office/officeart/2005/8/layout/process1"/>
    <dgm:cxn modelId="{AF99480F-D791-4EBE-8318-D90D10AD3E01}" type="presParOf" srcId="{25B46D67-7A10-43CC-867E-C8113512719D}" destId="{BAA1371E-8DBB-4992-AA09-48696D9F4D27}" srcOrd="2" destOrd="0" presId="urn:microsoft.com/office/officeart/2005/8/layout/process1"/>
    <dgm:cxn modelId="{D9E673C8-7AF0-4989-BA3E-530E39E1B401}" type="presParOf" srcId="{25B46D67-7A10-43CC-867E-C8113512719D}" destId="{5B0D5969-2327-4900-BE7A-219BD23AC8BE}" srcOrd="3" destOrd="0" presId="urn:microsoft.com/office/officeart/2005/8/layout/process1"/>
    <dgm:cxn modelId="{5A16019A-CC0D-41B6-97A4-52C716CEC248}" type="presParOf" srcId="{5B0D5969-2327-4900-BE7A-219BD23AC8BE}" destId="{BED0CCA2-4F42-42FF-8227-ECF0C2D2E8F3}" srcOrd="0" destOrd="0" presId="urn:microsoft.com/office/officeart/2005/8/layout/process1"/>
    <dgm:cxn modelId="{964CCF91-475C-431C-B27E-E18A4FD09CBB}" type="presParOf" srcId="{25B46D67-7A10-43CC-867E-C8113512719D}" destId="{D5C717AD-2A96-4D81-B4A3-986EEF570C17}" srcOrd="4" destOrd="0" presId="urn:microsoft.com/office/officeart/2005/8/layout/process1"/>
    <dgm:cxn modelId="{54019800-FDB1-43BB-81C5-13E6C1CC4955}" type="presParOf" srcId="{25B46D67-7A10-43CC-867E-C8113512719D}" destId="{79F19EFF-8C59-4548-947A-52F3D0FFF5BB}" srcOrd="5" destOrd="0" presId="urn:microsoft.com/office/officeart/2005/8/layout/process1"/>
    <dgm:cxn modelId="{C4E7DA96-4422-4E81-904D-18A12390165D}" type="presParOf" srcId="{79F19EFF-8C59-4548-947A-52F3D0FFF5BB}" destId="{DFAAC808-B4CC-41AA-8E2B-5E44964177AB}" srcOrd="0" destOrd="0" presId="urn:microsoft.com/office/officeart/2005/8/layout/process1"/>
    <dgm:cxn modelId="{8E8DF7C4-5DE9-428E-A4A6-C041AD19C88A}" type="presParOf" srcId="{25B46D67-7A10-43CC-867E-C8113512719D}" destId="{3DD67E9E-5BBE-4607-9003-70D52CAC291E}" srcOrd="6" destOrd="0" presId="urn:microsoft.com/office/officeart/2005/8/layout/process1"/>
    <dgm:cxn modelId="{DE225626-1860-4448-8E89-F1168D046D7F}" type="presParOf" srcId="{25B46D67-7A10-43CC-867E-C8113512719D}" destId="{E3286255-5865-4436-A131-112108F0D068}" srcOrd="7" destOrd="0" presId="urn:microsoft.com/office/officeart/2005/8/layout/process1"/>
    <dgm:cxn modelId="{17B83668-0535-49CC-9735-75481A2ECBF1}" type="presParOf" srcId="{E3286255-5865-4436-A131-112108F0D068}" destId="{BF915423-64A2-4E67-A409-8BFBFF5D6A8C}" srcOrd="0" destOrd="0" presId="urn:microsoft.com/office/officeart/2005/8/layout/process1"/>
    <dgm:cxn modelId="{B9CBD959-41F0-4DA1-98B0-6B3FCB63672D}" type="presParOf" srcId="{25B46D67-7A10-43CC-867E-C8113512719D}" destId="{324FB239-04A7-4B9B-B67E-18CF61DAD14B}"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E0396-4E8D-4AB1-B6C0-C129809DC00B}">
      <dsp:nvSpPr>
        <dsp:cNvPr id="0" name=""/>
        <dsp:cNvSpPr/>
      </dsp:nvSpPr>
      <dsp:spPr>
        <a:xfrm>
          <a:off x="3930"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Discover: understand the problem/need</a:t>
          </a:r>
          <a:endParaRPr lang="en-GB" sz="1100" kern="1200" dirty="0"/>
        </a:p>
      </dsp:txBody>
      <dsp:txXfrm>
        <a:off x="25344" y="807234"/>
        <a:ext cx="1175740" cy="688313"/>
      </dsp:txXfrm>
    </dsp:sp>
    <dsp:sp modelId="{47E5E0E3-048E-4448-969C-9C6381EE1C5A}">
      <dsp:nvSpPr>
        <dsp:cNvPr id="0" name=""/>
        <dsp:cNvSpPr/>
      </dsp:nvSpPr>
      <dsp:spPr>
        <a:xfrm>
          <a:off x="1344356"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1344356" y="1060729"/>
        <a:ext cx="180835" cy="181323"/>
      </dsp:txXfrm>
    </dsp:sp>
    <dsp:sp modelId="{BAA1371E-8DBB-4992-AA09-48696D9F4D27}">
      <dsp:nvSpPr>
        <dsp:cNvPr id="0" name=""/>
        <dsp:cNvSpPr/>
      </dsp:nvSpPr>
      <dsp:spPr>
        <a:xfrm>
          <a:off x="1709927"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Define: zero in on the need</a:t>
          </a:r>
          <a:endParaRPr lang="en-GB" sz="1100" kern="1200" dirty="0"/>
        </a:p>
      </dsp:txBody>
      <dsp:txXfrm>
        <a:off x="1731341" y="807234"/>
        <a:ext cx="1175740" cy="688313"/>
      </dsp:txXfrm>
    </dsp:sp>
    <dsp:sp modelId="{5B0D5969-2327-4900-BE7A-219BD23AC8BE}">
      <dsp:nvSpPr>
        <dsp:cNvPr id="0" name=""/>
        <dsp:cNvSpPr/>
      </dsp:nvSpPr>
      <dsp:spPr>
        <a:xfrm>
          <a:off x="3050352"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3050352" y="1060729"/>
        <a:ext cx="180835" cy="181323"/>
      </dsp:txXfrm>
    </dsp:sp>
    <dsp:sp modelId="{D5C717AD-2A96-4D81-B4A3-986EEF570C17}">
      <dsp:nvSpPr>
        <dsp:cNvPr id="0" name=""/>
        <dsp:cNvSpPr/>
      </dsp:nvSpPr>
      <dsp:spPr>
        <a:xfrm>
          <a:off x="3415923"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Design: create a product/process to meet the need</a:t>
          </a:r>
          <a:endParaRPr lang="en-GB" sz="1100" kern="1200" dirty="0"/>
        </a:p>
      </dsp:txBody>
      <dsp:txXfrm>
        <a:off x="3437337" y="807234"/>
        <a:ext cx="1175740" cy="688313"/>
      </dsp:txXfrm>
    </dsp:sp>
    <dsp:sp modelId="{79F19EFF-8C59-4548-947A-52F3D0FFF5BB}">
      <dsp:nvSpPr>
        <dsp:cNvPr id="0" name=""/>
        <dsp:cNvSpPr/>
      </dsp:nvSpPr>
      <dsp:spPr>
        <a:xfrm>
          <a:off x="4756348"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4756348" y="1060729"/>
        <a:ext cx="180835" cy="181323"/>
      </dsp:txXfrm>
    </dsp:sp>
    <dsp:sp modelId="{3DD67E9E-5BBE-4607-9003-70D52CAC291E}">
      <dsp:nvSpPr>
        <dsp:cNvPr id="0" name=""/>
        <dsp:cNvSpPr/>
      </dsp:nvSpPr>
      <dsp:spPr>
        <a:xfrm>
          <a:off x="5121919"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Develop: build the product or process</a:t>
          </a:r>
          <a:endParaRPr lang="en-GB" sz="1100" kern="1200" dirty="0"/>
        </a:p>
      </dsp:txBody>
      <dsp:txXfrm>
        <a:off x="5143333" y="807234"/>
        <a:ext cx="1175740" cy="688313"/>
      </dsp:txXfrm>
    </dsp:sp>
    <dsp:sp modelId="{E3286255-5865-4436-A131-112108F0D068}">
      <dsp:nvSpPr>
        <dsp:cNvPr id="0" name=""/>
        <dsp:cNvSpPr/>
      </dsp:nvSpPr>
      <dsp:spPr>
        <a:xfrm>
          <a:off x="6462344" y="1000288"/>
          <a:ext cx="258336" cy="302205"/>
        </a:xfrm>
        <a:prstGeom prst="rightArrow">
          <a:avLst>
            <a:gd name="adj1" fmla="val 60000"/>
            <a:gd name="adj2" fmla="val 50000"/>
          </a:avLst>
        </a:prstGeom>
        <a:solidFill>
          <a:schemeClr val="accent2">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dirty="0"/>
        </a:p>
      </dsp:txBody>
      <dsp:txXfrm>
        <a:off x="6462344" y="1060729"/>
        <a:ext cx="180835" cy="181323"/>
      </dsp:txXfrm>
    </dsp:sp>
    <dsp:sp modelId="{324FB239-04A7-4B9B-B67E-18CF61DAD14B}">
      <dsp:nvSpPr>
        <dsp:cNvPr id="0" name=""/>
        <dsp:cNvSpPr/>
      </dsp:nvSpPr>
      <dsp:spPr>
        <a:xfrm>
          <a:off x="6827915" y="785820"/>
          <a:ext cx="1218568" cy="731141"/>
        </a:xfrm>
        <a:prstGeom prst="roundRect">
          <a:avLst>
            <a:gd name="adj" fmla="val 1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Deliver: get the product or process into use </a:t>
          </a:r>
          <a:endParaRPr lang="en-GB" sz="1100" kern="1200" dirty="0"/>
        </a:p>
      </dsp:txBody>
      <dsp:txXfrm>
        <a:off x="6849329" y="807234"/>
        <a:ext cx="1175740" cy="68831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184026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901708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a:t>
            </a:fld>
            <a:endParaRPr lang="en-GB" dirty="0"/>
          </a:p>
        </p:txBody>
      </p:sp>
    </p:spTree>
    <p:extLst>
      <p:ext uri="{BB962C8B-B14F-4D97-AF65-F5344CB8AC3E}">
        <p14:creationId xmlns:p14="http://schemas.microsoft.com/office/powerpoint/2010/main" val="739109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64071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used with permission of Atiyeh </a:t>
            </a:r>
            <a:r>
              <a:rPr lang="en-GB" dirty="0" err="1"/>
              <a:t>Vaezipour</a:t>
            </a:r>
            <a:r>
              <a:rPr lang="en-GB" dirty="0"/>
              <a:t> (https://www.researchgate.net/figure/The-User-Centred-Design-Approach-adapted-from-ISO-2010_fig3_316680273)</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9817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73452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997590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9134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https://www.eastekinternational.com/wp-content/uploads/2020/07/DFM.jpg (image)</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973198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0910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77957"/>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 Working within the engineering and</a:t>
            </a:r>
            <a:br>
              <a:rPr lang="en-GB" sz="2400" b="1" dirty="0"/>
            </a:br>
            <a:r>
              <a:rPr lang="en-GB" sz="2400" b="1" dirty="0">
                <a:latin typeface="Arial"/>
                <a:ea typeface="ＭＳ Ｐゴシック"/>
              </a:rPr>
              <a:t>manufacturing sectors</a:t>
            </a:r>
            <a:endParaRPr lang="en-US" dirty="0">
              <a:latin typeface="Arial"/>
              <a:ea typeface="ＭＳ Ｐゴシック"/>
            </a:endParaRPr>
          </a:p>
        </p:txBody>
      </p:sp>
      <p:sp>
        <p:nvSpPr>
          <p:cNvPr id="2053" name="Rectangle 15"/>
          <p:cNvSpPr>
            <a:spLocks noGrp="1" noChangeArrowheads="1"/>
          </p:cNvSpPr>
          <p:nvPr>
            <p:ph type="title"/>
          </p:nvPr>
        </p:nvSpPr>
        <p:spPr>
          <a:xfrm>
            <a:off x="419100" y="2337024"/>
            <a:ext cx="8153400" cy="818072"/>
          </a:xfrm>
        </p:spPr>
        <p:txBody>
          <a:bodyPr anchor="t"/>
          <a:lstStyle/>
          <a:p>
            <a:r>
              <a:rPr lang="en-GB" dirty="0">
                <a:solidFill>
                  <a:schemeClr val="tx1"/>
                </a:solidFill>
                <a:ea typeface="ＭＳ Ｐゴシック"/>
                <a:cs typeface="Arial"/>
              </a:rPr>
              <a:t>1.1 Key principles and methodologies in engineering and manufacturing design</a:t>
            </a:r>
            <a:endParaRPr lang="en-US" dirty="0">
              <a:solidFill>
                <a:schemeClr val="tx1"/>
              </a:solidFill>
              <a:ea typeface="ＭＳ Ｐゴシック"/>
            </a:endParaRPr>
          </a:p>
        </p:txBody>
      </p:sp>
      <p:sp>
        <p:nvSpPr>
          <p:cNvPr id="2" name="TextBox 1">
            <a:extLst>
              <a:ext uri="{FF2B5EF4-FFF2-40B4-BE49-F238E27FC236}">
                <a16:creationId xmlns:a16="http://schemas.microsoft.com/office/drawing/2014/main" id="{421C8757-DEE2-4F28-B89C-AB3494B906FE}"/>
              </a:ext>
            </a:extLst>
          </p:cNvPr>
          <p:cNvSpPr txBox="1"/>
          <p:nvPr/>
        </p:nvSpPr>
        <p:spPr>
          <a:xfrm>
            <a:off x="342900" y="3375499"/>
            <a:ext cx="82296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7E3"/>
                </a:solidFill>
                <a:latin typeface="Arial"/>
                <a:ea typeface="ＭＳ Ｐゴシック"/>
              </a:rPr>
              <a:t>PowerPoint 3: Approaches to design</a:t>
            </a:r>
            <a:endParaRPr lang="en-US" sz="2400" b="1" dirty="0">
              <a:solidFill>
                <a:srgbClr val="0077E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4D84F-6315-3EC8-B5DF-C800D3D05084}"/>
              </a:ext>
            </a:extLst>
          </p:cNvPr>
          <p:cNvSpPr>
            <a:spLocks noGrp="1"/>
          </p:cNvSpPr>
          <p:nvPr>
            <p:ph type="title"/>
          </p:nvPr>
        </p:nvSpPr>
        <p:spPr>
          <a:xfrm>
            <a:off x="523188" y="1008000"/>
            <a:ext cx="8229600" cy="382588"/>
          </a:xfrm>
        </p:spPr>
        <p:txBody>
          <a:bodyPr/>
          <a:lstStyle/>
          <a:p>
            <a:r>
              <a:rPr lang="en-GB" dirty="0">
                <a:ea typeface="ＭＳ Ｐゴシック"/>
              </a:rPr>
              <a:t>Ergonomic design             </a:t>
            </a:r>
            <a:endParaRPr lang="en-GB" dirty="0"/>
          </a:p>
        </p:txBody>
      </p:sp>
      <p:sp>
        <p:nvSpPr>
          <p:cNvPr id="5" name="TextBox 4">
            <a:extLst>
              <a:ext uri="{FF2B5EF4-FFF2-40B4-BE49-F238E27FC236}">
                <a16:creationId xmlns:a16="http://schemas.microsoft.com/office/drawing/2014/main" id="{B89E5A75-EE3D-61E4-AFB1-D087AF8FDBD9}"/>
              </a:ext>
            </a:extLst>
          </p:cNvPr>
          <p:cNvSpPr txBox="1"/>
          <p:nvPr/>
        </p:nvSpPr>
        <p:spPr>
          <a:xfrm>
            <a:off x="454323" y="1618890"/>
            <a:ext cx="5324794"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0" dirty="0">
                <a:solidFill>
                  <a:srgbClr val="000000"/>
                </a:solidFill>
                <a:latin typeface="Arial"/>
                <a:ea typeface="Tinos"/>
                <a:cs typeface="Tinos"/>
              </a:rPr>
              <a:t>As you have already learned,</a:t>
            </a:r>
            <a:r>
              <a:rPr lang="en-GB" b="1" i="0" dirty="0">
                <a:solidFill>
                  <a:srgbClr val="000000"/>
                </a:solidFill>
                <a:latin typeface="Arial"/>
                <a:ea typeface="Tinos"/>
                <a:cs typeface="Tinos"/>
              </a:rPr>
              <a:t> anthropometric data </a:t>
            </a:r>
            <a:r>
              <a:rPr lang="en-GB" i="0" dirty="0">
                <a:solidFill>
                  <a:srgbClr val="000000"/>
                </a:solidFill>
                <a:latin typeface="Arial"/>
                <a:ea typeface="Tinos"/>
                <a:cs typeface="Tinos"/>
              </a:rPr>
              <a:t>is collected from the study of the human body and its movement.</a:t>
            </a:r>
          </a:p>
          <a:p>
            <a:br>
              <a:rPr lang="en-GB" dirty="0"/>
            </a:br>
            <a:r>
              <a:rPr lang="en-GB" dirty="0">
                <a:solidFill>
                  <a:srgbClr val="000000"/>
                </a:solidFill>
                <a:latin typeface="Arial"/>
                <a:ea typeface="ＭＳ Ｐゴシック"/>
                <a:cs typeface="Arial"/>
              </a:rPr>
              <a:t>Anthropometric data can be used to improve designs so that they better suit the way our bodies work, and are therefore easier and safer to use.</a:t>
            </a:r>
          </a:p>
          <a:p>
            <a:endParaRPr lang="en-GB" dirty="0">
              <a:solidFill>
                <a:srgbClr val="000000"/>
              </a:solidFill>
              <a:latin typeface="Arial"/>
              <a:ea typeface="ＭＳ Ｐゴシック"/>
              <a:cs typeface="Arial"/>
            </a:endParaRPr>
          </a:p>
          <a:p>
            <a:r>
              <a:rPr lang="en-GB" dirty="0">
                <a:solidFill>
                  <a:srgbClr val="000000"/>
                </a:solidFill>
                <a:latin typeface="Arial"/>
                <a:ea typeface="ＭＳ Ｐゴシック"/>
                <a:cs typeface="Arial"/>
              </a:rPr>
              <a:t>Design which factors in anthropometric data is called </a:t>
            </a:r>
            <a:r>
              <a:rPr lang="en-GB" b="1" dirty="0">
                <a:solidFill>
                  <a:srgbClr val="000000"/>
                </a:solidFill>
                <a:latin typeface="Arial"/>
                <a:ea typeface="ＭＳ Ｐゴシック"/>
                <a:cs typeface="Arial"/>
              </a:rPr>
              <a:t>ergonomic design.</a:t>
            </a:r>
            <a:endParaRPr lang="en-GB" b="1" dirty="0">
              <a:latin typeface="Arial"/>
              <a:ea typeface="ＭＳ Ｐゴシック"/>
              <a:cs typeface="Arial"/>
            </a:endParaRPr>
          </a:p>
        </p:txBody>
      </p:sp>
      <p:pic>
        <p:nvPicPr>
          <p:cNvPr id="3" name="Picture 2" descr="A person sitting at a computer&#10;&#10;Description automatically generated with low confidence">
            <a:extLst>
              <a:ext uri="{FF2B5EF4-FFF2-40B4-BE49-F238E27FC236}">
                <a16:creationId xmlns:a16="http://schemas.microsoft.com/office/drawing/2014/main" id="{2AB556B6-C0E8-0EC2-F61B-B0044F88E173}"/>
              </a:ext>
            </a:extLst>
          </p:cNvPr>
          <p:cNvPicPr>
            <a:picLocks noChangeAspect="1"/>
          </p:cNvPicPr>
          <p:nvPr/>
        </p:nvPicPr>
        <p:blipFill>
          <a:blip r:embed="rId3"/>
          <a:stretch>
            <a:fillRect/>
          </a:stretch>
        </p:blipFill>
        <p:spPr>
          <a:xfrm>
            <a:off x="5729601" y="1805703"/>
            <a:ext cx="2960076" cy="2841113"/>
          </a:xfrm>
          <a:prstGeom prst="rect">
            <a:avLst/>
          </a:prstGeom>
        </p:spPr>
      </p:pic>
    </p:spTree>
    <p:extLst>
      <p:ext uri="{BB962C8B-B14F-4D97-AF65-F5344CB8AC3E}">
        <p14:creationId xmlns:p14="http://schemas.microsoft.com/office/powerpoint/2010/main" val="370452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4D434-D9CA-DC09-6993-D5E906D4FEF9}"/>
              </a:ext>
            </a:extLst>
          </p:cNvPr>
          <p:cNvSpPr>
            <a:spLocks noGrp="1"/>
          </p:cNvSpPr>
          <p:nvPr>
            <p:ph type="title"/>
          </p:nvPr>
        </p:nvSpPr>
        <p:spPr/>
        <p:txBody>
          <a:bodyPr/>
          <a:lstStyle/>
          <a:p>
            <a:r>
              <a:rPr lang="en-US" dirty="0">
                <a:ea typeface="+mj-lt"/>
                <a:cs typeface="+mj-lt"/>
              </a:rPr>
              <a:t>F</a:t>
            </a:r>
            <a:r>
              <a:rPr lang="en-GB" dirty="0">
                <a:ea typeface="+mj-lt"/>
                <a:cs typeface="+mj-lt"/>
              </a:rPr>
              <a:t>actors in ergonomic design</a:t>
            </a:r>
            <a:endParaRPr lang="en-US" dirty="0"/>
          </a:p>
        </p:txBody>
      </p:sp>
      <p:sp>
        <p:nvSpPr>
          <p:cNvPr id="3" name="Content Placeholder 2">
            <a:extLst>
              <a:ext uri="{FF2B5EF4-FFF2-40B4-BE49-F238E27FC236}">
                <a16:creationId xmlns:a16="http://schemas.microsoft.com/office/drawing/2014/main" id="{E015A7DF-5F5F-0D69-0FEA-CF73A23BFF90}"/>
              </a:ext>
            </a:extLst>
          </p:cNvPr>
          <p:cNvSpPr>
            <a:spLocks noGrp="1"/>
          </p:cNvSpPr>
          <p:nvPr>
            <p:ph sz="quarter" idx="10"/>
          </p:nvPr>
        </p:nvSpPr>
        <p:spPr>
          <a:xfrm>
            <a:off x="457200" y="1512000"/>
            <a:ext cx="8408254" cy="4248000"/>
          </a:xfrm>
        </p:spPr>
        <p:txBody>
          <a:bodyPr/>
          <a:lstStyle/>
          <a:p>
            <a:pPr>
              <a:lnSpc>
                <a:spcPct val="100000"/>
              </a:lnSpc>
              <a:spcBef>
                <a:spcPct val="0"/>
              </a:spcBef>
              <a:spcAft>
                <a:spcPct val="0"/>
              </a:spcAft>
            </a:pPr>
            <a:r>
              <a:rPr lang="en-GB" sz="1800" dirty="0">
                <a:ea typeface="ＭＳ Ｐゴシック"/>
                <a:cs typeface="Arial"/>
              </a:rPr>
              <a:t>The following human factors are considered in ergonomic design.</a:t>
            </a:r>
          </a:p>
          <a:p>
            <a:pPr marL="285750" indent="-285750">
              <a:lnSpc>
                <a:spcPct val="100000"/>
              </a:lnSpc>
              <a:spcBef>
                <a:spcPct val="0"/>
              </a:spcBef>
              <a:spcAft>
                <a:spcPct val="0"/>
              </a:spcAft>
              <a:buFont typeface="Arial" panose="020B0604020202020204" pitchFamily="34" charset="0"/>
              <a:buChar char="•"/>
            </a:pPr>
            <a:endParaRPr lang="en-GB" sz="1800" dirty="0">
              <a:ea typeface="ＭＳ Ｐゴシック"/>
              <a:cs typeface="Arial"/>
            </a:endParaRP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Posture</a:t>
            </a:r>
            <a:r>
              <a:rPr lang="en-GB" sz="1800" dirty="0">
                <a:ea typeface="ＭＳ Ｐゴシック"/>
                <a:cs typeface="Arial"/>
              </a:rPr>
              <a:t>:</a:t>
            </a:r>
            <a:r>
              <a:rPr lang="en-GB" sz="1800" b="1" dirty="0">
                <a:ea typeface="ＭＳ Ｐゴシック"/>
                <a:cs typeface="Arial"/>
              </a:rPr>
              <a:t> </a:t>
            </a:r>
            <a:r>
              <a:rPr lang="en-GB" sz="1800" dirty="0">
                <a:ea typeface="ＭＳ Ｐゴシック"/>
                <a:cs typeface="Arial"/>
              </a:rPr>
              <a:t>the product should encourage good posture (eg, desk chairs should be adjustable to different heights).</a:t>
            </a:r>
            <a:endParaRPr lang="en-GB" sz="1800" dirty="0">
              <a:ea typeface="ＭＳ Ｐゴシック"/>
              <a:cs typeface="+mn-lt"/>
            </a:endParaRP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Clearance</a:t>
            </a:r>
            <a:r>
              <a:rPr lang="en-GB" sz="1800" dirty="0">
                <a:ea typeface="ＭＳ Ｐゴシック"/>
                <a:cs typeface="+mn-lt"/>
              </a:rPr>
              <a:t>:</a:t>
            </a:r>
            <a:r>
              <a:rPr lang="en-GB" sz="1800" b="1" dirty="0">
                <a:ea typeface="ＭＳ Ｐゴシック"/>
                <a:cs typeface="+mn-lt"/>
              </a:rPr>
              <a:t> </a:t>
            </a:r>
            <a:r>
              <a:rPr lang="en-GB" sz="1800" dirty="0">
                <a:ea typeface="ＭＳ Ｐゴシック"/>
                <a:cs typeface="Arial"/>
              </a:rPr>
              <a:t>adequate headroom, elbow-room and leg-room in car interiors; door heights in buildings; manhole diameters; airline seats etc all require adequate clearance and should be designed to accommodate users with larger than average dimensions.</a:t>
            </a:r>
          </a:p>
          <a:p>
            <a:pPr marL="216000" indent="-216000">
              <a:spcBef>
                <a:spcPts val="500"/>
              </a:spcBef>
              <a:spcAft>
                <a:spcPts val="500"/>
              </a:spcAft>
              <a:buClr>
                <a:srgbClr val="0077E3"/>
              </a:buClr>
              <a:buFont typeface="Arial" panose="020B0604020202020204" pitchFamily="34" charset="0"/>
              <a:buChar char="•"/>
            </a:pPr>
            <a:r>
              <a:rPr lang="en-GB" sz="1800" b="1" dirty="0">
                <a:ea typeface="ＭＳ Ｐゴシック"/>
                <a:cs typeface="Arial"/>
              </a:rPr>
              <a:t>Strength</a:t>
            </a:r>
            <a:r>
              <a:rPr lang="en-GB" sz="1800" dirty="0">
                <a:ea typeface="ＭＳ Ｐゴシック"/>
                <a:cs typeface="Arial"/>
              </a:rPr>
              <a:t>:</a:t>
            </a:r>
            <a:r>
              <a:rPr lang="en-GB" sz="1800" dirty="0">
                <a:ea typeface="ＭＳ Ｐゴシック"/>
                <a:cs typeface="+mn-lt"/>
              </a:rPr>
              <a:t> refers to </a:t>
            </a:r>
            <a:r>
              <a:rPr lang="en-GB" sz="1800" dirty="0">
                <a:ea typeface="ＭＳ Ｐゴシック"/>
                <a:cs typeface="Arial"/>
              </a:rPr>
              <a:t>the required application of force when operating controls and performing other physical tasks. Strength is described as a ‘one way’ constraint in that it is limited to how much force a person from the lower half of the strength spectrum can impart. A weak user must be able to use the design without considerable effort.</a:t>
            </a:r>
            <a:endParaRPr lang="en-GB" sz="1800" dirty="0">
              <a:ea typeface="ＭＳ Ｐゴシック"/>
            </a:endParaRPr>
          </a:p>
        </p:txBody>
      </p:sp>
    </p:spTree>
    <p:extLst>
      <p:ext uri="{BB962C8B-B14F-4D97-AF65-F5344CB8AC3E}">
        <p14:creationId xmlns:p14="http://schemas.microsoft.com/office/powerpoint/2010/main" val="2163733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B0F95-855C-9B0C-BC94-B7A1E9FFA764}"/>
              </a:ext>
            </a:extLst>
          </p:cNvPr>
          <p:cNvSpPr>
            <a:spLocks noGrp="1"/>
          </p:cNvSpPr>
          <p:nvPr>
            <p:ph type="title"/>
          </p:nvPr>
        </p:nvSpPr>
        <p:spPr/>
        <p:txBody>
          <a:bodyPr/>
          <a:lstStyle/>
          <a:p>
            <a:r>
              <a:rPr lang="en-US" dirty="0"/>
              <a:t>Design for manufacturing (DFM)</a:t>
            </a:r>
            <a:endParaRPr lang="en-GB" dirty="0"/>
          </a:p>
        </p:txBody>
      </p:sp>
      <p:sp>
        <p:nvSpPr>
          <p:cNvPr id="3" name="Content Placeholder 2">
            <a:extLst>
              <a:ext uri="{FF2B5EF4-FFF2-40B4-BE49-F238E27FC236}">
                <a16:creationId xmlns:a16="http://schemas.microsoft.com/office/drawing/2014/main" id="{61E74D19-2A17-5D0E-535E-FDADDB1A98AB}"/>
              </a:ext>
            </a:extLst>
          </p:cNvPr>
          <p:cNvSpPr>
            <a:spLocks noGrp="1"/>
          </p:cNvSpPr>
          <p:nvPr>
            <p:ph sz="quarter" idx="10"/>
          </p:nvPr>
        </p:nvSpPr>
        <p:spPr/>
        <p:txBody>
          <a:bodyPr/>
          <a:lstStyle/>
          <a:p>
            <a:r>
              <a:rPr lang="en-US" b="1" i="0" dirty="0">
                <a:solidFill>
                  <a:srgbClr val="202122"/>
                </a:solidFill>
                <a:effectLst/>
                <a:latin typeface="Arial" panose="020B0604020202020204" pitchFamily="34" charset="0"/>
              </a:rPr>
              <a:t>Design for manufacturing</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(DFM)</a:t>
            </a:r>
            <a:r>
              <a:rPr lang="en-US" b="0" i="0" dirty="0">
                <a:solidFill>
                  <a:srgbClr val="202122"/>
                </a:solidFill>
                <a:effectLst/>
                <a:latin typeface="Arial" panose="020B0604020202020204" pitchFamily="34" charset="0"/>
              </a:rPr>
              <a:t> is the general engineering practice of </a:t>
            </a:r>
            <a:r>
              <a:rPr lang="en-US" b="0" i="0" u="none" strike="noStrike" dirty="0">
                <a:effectLst/>
                <a:latin typeface="Arial" panose="020B0604020202020204" pitchFamily="34" charset="0"/>
              </a:rPr>
              <a:t>designing</a:t>
            </a:r>
            <a:r>
              <a:rPr lang="en-US" b="0" i="0" dirty="0">
                <a:effectLst/>
                <a:latin typeface="Arial" panose="020B0604020202020204" pitchFamily="34" charset="0"/>
              </a:rPr>
              <a:t> products </a:t>
            </a:r>
            <a:r>
              <a:rPr lang="en-US" b="0" i="0" dirty="0">
                <a:solidFill>
                  <a:srgbClr val="202122"/>
                </a:solidFill>
                <a:effectLst/>
                <a:latin typeface="Arial" panose="020B0604020202020204" pitchFamily="34" charset="0"/>
              </a:rPr>
              <a:t>that are </a:t>
            </a:r>
            <a:r>
              <a:rPr lang="en-US" b="1" i="0" dirty="0">
                <a:solidFill>
                  <a:srgbClr val="202122"/>
                </a:solidFill>
                <a:effectLst/>
                <a:latin typeface="Arial" panose="020B0604020202020204" pitchFamily="34" charset="0"/>
              </a:rPr>
              <a:t>easy to manufacture</a:t>
            </a:r>
            <a:r>
              <a:rPr lang="en-US" b="0" i="0" dirty="0">
                <a:solidFill>
                  <a:srgbClr val="202122"/>
                </a:solidFill>
                <a:effectLst/>
                <a:latin typeface="Arial" panose="020B0604020202020204" pitchFamily="34" charset="0"/>
              </a:rPr>
              <a:t>.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DFM is the process of designing or engineering a product to ‘fit’ the most efficient </a:t>
            </a:r>
            <a:r>
              <a:rPr lang="en-US" b="0" i="0" u="none" strike="noStrike" dirty="0">
                <a:effectLst/>
                <a:latin typeface="Arial" panose="020B0604020202020204" pitchFamily="34" charset="0"/>
              </a:rPr>
              <a:t>manufacturing</a:t>
            </a:r>
            <a:r>
              <a:rPr lang="en-US" b="0" i="0" dirty="0">
                <a:effectLst/>
                <a:latin typeface="Arial" panose="020B0604020202020204" pitchFamily="34" charset="0"/>
              </a:rPr>
              <a:t> </a:t>
            </a:r>
            <a:r>
              <a:rPr lang="en-US" b="0" i="0" dirty="0">
                <a:solidFill>
                  <a:srgbClr val="202122"/>
                </a:solidFill>
                <a:effectLst/>
                <a:latin typeface="Arial" panose="020B0604020202020204" pitchFamily="34" charset="0"/>
              </a:rPr>
              <a:t>process.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It allows potential problems to be fixed in the design phase, which is the least expensive point at which to address them. </a:t>
            </a:r>
          </a:p>
          <a:p>
            <a:pPr marL="216000" indent="-216000">
              <a:spcBef>
                <a:spcPts val="500"/>
              </a:spcBef>
              <a:spcAft>
                <a:spcPts val="500"/>
              </a:spcAft>
              <a:buClr>
                <a:srgbClr val="0077E3"/>
              </a:buClr>
              <a:buFont typeface="Arial" panose="020B0604020202020204" pitchFamily="34" charset="0"/>
              <a:buChar char="•"/>
            </a:pPr>
            <a:r>
              <a:rPr lang="en-US" b="0" i="0" dirty="0">
                <a:solidFill>
                  <a:srgbClr val="202122"/>
                </a:solidFill>
                <a:effectLst/>
                <a:latin typeface="Arial" panose="020B0604020202020204" pitchFamily="34" charset="0"/>
              </a:rPr>
              <a:t>It can also reduce manufacturing costs as the design has been optimised, in advance, to reduce waste.</a:t>
            </a:r>
            <a:endParaRPr lang="en-US" dirty="0">
              <a:solidFill>
                <a:srgbClr val="202122"/>
              </a:solidFill>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F</a:t>
            </a:r>
            <a:r>
              <a:rPr lang="en-US" b="0" i="0" dirty="0">
                <a:solidFill>
                  <a:srgbClr val="202122"/>
                </a:solidFill>
                <a:effectLst/>
                <a:latin typeface="Arial" panose="020B0604020202020204" pitchFamily="34" charset="0"/>
              </a:rPr>
              <a:t>actors that may affect </a:t>
            </a:r>
            <a:r>
              <a:rPr lang="en-US" b="1" i="0" dirty="0">
                <a:solidFill>
                  <a:srgbClr val="202122"/>
                </a:solidFill>
                <a:effectLst/>
                <a:latin typeface="Arial" panose="020B0604020202020204" pitchFamily="34" charset="0"/>
              </a:rPr>
              <a:t>manufacturability</a:t>
            </a:r>
            <a:r>
              <a:rPr lang="en-US" b="0" i="0" dirty="0">
                <a:solidFill>
                  <a:srgbClr val="202122"/>
                </a:solidFill>
                <a:effectLst/>
                <a:latin typeface="Arial" panose="020B0604020202020204" pitchFamily="34" charset="0"/>
              </a:rPr>
              <a:t> include the </a:t>
            </a:r>
            <a:r>
              <a:rPr lang="en-US" b="1" i="0" dirty="0">
                <a:solidFill>
                  <a:srgbClr val="202122"/>
                </a:solidFill>
                <a:effectLst/>
                <a:latin typeface="Arial" panose="020B0604020202020204" pitchFamily="34" charset="0"/>
              </a:rPr>
              <a:t>form and type of raw material</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dimensional tolerances</a:t>
            </a:r>
            <a:r>
              <a:rPr lang="en-US" b="0" i="0" dirty="0">
                <a:solidFill>
                  <a:srgbClr val="202122"/>
                </a:solidFill>
                <a:effectLst/>
                <a:latin typeface="Arial" panose="020B0604020202020204" pitchFamily="34" charset="0"/>
              </a:rPr>
              <a:t> and </a:t>
            </a:r>
            <a:r>
              <a:rPr lang="en-US" b="1" i="0" dirty="0">
                <a:solidFill>
                  <a:srgbClr val="202122"/>
                </a:solidFill>
                <a:effectLst/>
                <a:latin typeface="Arial" panose="020B0604020202020204" pitchFamily="34" charset="0"/>
              </a:rPr>
              <a:t>secondary processing</a:t>
            </a:r>
            <a:r>
              <a:rPr lang="en-US" i="0" dirty="0">
                <a:solidFill>
                  <a:srgbClr val="202122"/>
                </a:solidFill>
                <a:effectLst/>
                <a:latin typeface="Arial" panose="020B0604020202020204" pitchFamily="34" charset="0"/>
              </a:rPr>
              <a:t>,</a:t>
            </a:r>
            <a:r>
              <a:rPr lang="en-US" b="0" i="0" dirty="0">
                <a:solidFill>
                  <a:srgbClr val="202122"/>
                </a:solidFill>
                <a:effectLst/>
                <a:latin typeface="Arial" panose="020B0604020202020204" pitchFamily="34" charset="0"/>
              </a:rPr>
              <a:t> such as finishing.</a:t>
            </a:r>
            <a:endParaRPr lang="en-GB" dirty="0"/>
          </a:p>
        </p:txBody>
      </p:sp>
    </p:spTree>
    <p:extLst>
      <p:ext uri="{BB962C8B-B14F-4D97-AF65-F5344CB8AC3E}">
        <p14:creationId xmlns:p14="http://schemas.microsoft.com/office/powerpoint/2010/main" val="3141862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5C507-4D25-C469-1A9B-D1309C7F1A5D}"/>
              </a:ext>
            </a:extLst>
          </p:cNvPr>
          <p:cNvSpPr>
            <a:spLocks noGrp="1"/>
          </p:cNvSpPr>
          <p:nvPr>
            <p:ph type="title"/>
          </p:nvPr>
        </p:nvSpPr>
        <p:spPr/>
        <p:txBody>
          <a:bodyPr/>
          <a:lstStyle/>
          <a:p>
            <a:r>
              <a:rPr lang="en-GB" dirty="0">
                <a:ea typeface="ＭＳ Ｐゴシック"/>
              </a:rPr>
              <a:t>DFM principles</a:t>
            </a:r>
            <a:endParaRPr lang="en-US" dirty="0"/>
          </a:p>
        </p:txBody>
      </p:sp>
      <p:sp>
        <p:nvSpPr>
          <p:cNvPr id="5" name="TextBox 4">
            <a:extLst>
              <a:ext uri="{FF2B5EF4-FFF2-40B4-BE49-F238E27FC236}">
                <a16:creationId xmlns:a16="http://schemas.microsoft.com/office/drawing/2014/main" id="{028F2101-F57D-FFAB-E0BF-3569BA26FD38}"/>
              </a:ext>
            </a:extLst>
          </p:cNvPr>
          <p:cNvSpPr txBox="1"/>
          <p:nvPr/>
        </p:nvSpPr>
        <p:spPr>
          <a:xfrm>
            <a:off x="380641" y="1551082"/>
            <a:ext cx="8306159" cy="4206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500"/>
              </a:spcBef>
              <a:spcAft>
                <a:spcPts val="500"/>
              </a:spcAft>
              <a:buFont typeface="+mj-lt"/>
              <a:buAutoNum type="arabicPeriod"/>
            </a:pPr>
            <a:r>
              <a:rPr lang="en-GB" sz="1800" b="1" dirty="0">
                <a:latin typeface="Arial"/>
                <a:ea typeface="ＭＳ Ｐゴシック"/>
                <a:cs typeface="Arial"/>
              </a:rPr>
              <a:t>Process</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manufacturing process must produce a quality item at the lowest cost and in an efficient way. DFM should consider the </a:t>
            </a:r>
            <a:r>
              <a:rPr lang="en-US" sz="1800" dirty="0">
                <a:solidFill>
                  <a:srgbClr val="212529"/>
                </a:solidFill>
                <a:latin typeface="Roboto"/>
                <a:ea typeface="ＭＳ Ｐゴシック"/>
                <a:cs typeface="Arial"/>
              </a:rPr>
              <a:t>n</a:t>
            </a:r>
            <a:r>
              <a:rPr lang="en-US" sz="1800" b="0" i="0" dirty="0">
                <a:solidFill>
                  <a:srgbClr val="212529"/>
                </a:solidFill>
                <a:effectLst/>
                <a:latin typeface="Roboto"/>
              </a:rPr>
              <a:t>umber of times that a part must be set up – whether in one machine or multiple machines</a:t>
            </a:r>
            <a:r>
              <a:rPr lang="en-GB" sz="1800" b="0" i="0" dirty="0">
                <a:solidFill>
                  <a:srgbClr val="212529"/>
                </a:solidFill>
                <a:effectLst/>
                <a:latin typeface="Arial"/>
                <a:ea typeface="ＭＳ Ｐゴシック"/>
                <a:cs typeface="Arial"/>
              </a:rPr>
              <a:t>.</a:t>
            </a:r>
            <a:endParaRPr lang="en-GB" sz="1800" dirty="0">
              <a:latin typeface="Arial"/>
              <a:ea typeface="ＭＳ Ｐゴシック"/>
              <a:cs typeface="Arial"/>
            </a:endParaRPr>
          </a:p>
          <a:p>
            <a:pPr marL="342900" indent="-342900">
              <a:spcBef>
                <a:spcPts val="500"/>
              </a:spcBef>
              <a:spcAft>
                <a:spcPts val="500"/>
              </a:spcAft>
              <a:buFont typeface="+mj-lt"/>
              <a:buAutoNum type="arabicPeriod"/>
            </a:pPr>
            <a:r>
              <a:rPr lang="en-GB" sz="1800" b="1" dirty="0">
                <a:latin typeface="Arial"/>
                <a:ea typeface="ＭＳ Ｐゴシック"/>
                <a:cs typeface="Arial"/>
              </a:rPr>
              <a:t>Design</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drawings should conform to accepted manufacturing principles. The design should include notations for all the specifications that are relevant to the manufacturing process.</a:t>
            </a:r>
          </a:p>
          <a:p>
            <a:pPr marL="342900" indent="-342900">
              <a:spcBef>
                <a:spcPts val="500"/>
              </a:spcBef>
              <a:spcAft>
                <a:spcPts val="500"/>
              </a:spcAft>
              <a:buFont typeface="+mj-lt"/>
              <a:buAutoNum type="arabicPeriod"/>
            </a:pPr>
            <a:r>
              <a:rPr lang="en-GB" sz="1800" b="1" dirty="0">
                <a:latin typeface="Arial"/>
                <a:ea typeface="ＭＳ Ｐゴシック"/>
                <a:cs typeface="Arial"/>
              </a:rPr>
              <a:t>Materials</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materials </a:t>
            </a:r>
            <a:r>
              <a:rPr lang="en-US" sz="1800" dirty="0">
                <a:latin typeface="Arial"/>
                <a:ea typeface="ＭＳ Ｐゴシック"/>
                <a:cs typeface="Arial"/>
              </a:rPr>
              <a:t>must be easy to source, and straightforward to use in the manufacturing process with minimal waste. </a:t>
            </a:r>
          </a:p>
          <a:p>
            <a:pPr marL="342900" indent="-342900">
              <a:spcBef>
                <a:spcPts val="500"/>
              </a:spcBef>
              <a:spcAft>
                <a:spcPts val="500"/>
              </a:spcAft>
              <a:buFont typeface="+mj-lt"/>
              <a:buAutoNum type="arabicPeriod"/>
            </a:pPr>
            <a:r>
              <a:rPr lang="en-GB" sz="1800" b="1" dirty="0">
                <a:latin typeface="Arial"/>
                <a:ea typeface="ＭＳ Ｐゴシック"/>
                <a:cs typeface="Arial"/>
              </a:rPr>
              <a:t>Environment</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the product needs to be designed so that the materials can perform under its likely conditions of use.</a:t>
            </a:r>
          </a:p>
          <a:p>
            <a:pPr marL="342900" indent="-342900">
              <a:spcBef>
                <a:spcPts val="500"/>
              </a:spcBef>
              <a:spcAft>
                <a:spcPts val="500"/>
              </a:spcAft>
              <a:buFont typeface="+mj-lt"/>
              <a:buAutoNum type="arabicPeriod"/>
            </a:pPr>
            <a:r>
              <a:rPr lang="en-GB" sz="1800" b="1" dirty="0">
                <a:latin typeface="Arial"/>
                <a:ea typeface="ＭＳ Ｐゴシック"/>
                <a:cs typeface="Arial"/>
              </a:rPr>
              <a:t>Compliance</a:t>
            </a:r>
            <a:r>
              <a:rPr lang="en-GB" sz="1800" dirty="0">
                <a:latin typeface="Arial"/>
                <a:ea typeface="ＭＳ Ｐゴシック"/>
                <a:cs typeface="Arial"/>
              </a:rPr>
              <a:t>:</a:t>
            </a:r>
            <a:r>
              <a:rPr lang="en-GB" sz="1800" b="1" dirty="0">
                <a:latin typeface="Arial"/>
                <a:ea typeface="ＭＳ Ｐゴシック"/>
                <a:cs typeface="Arial"/>
              </a:rPr>
              <a:t> </a:t>
            </a:r>
            <a:r>
              <a:rPr lang="en-GB" sz="1800" dirty="0">
                <a:latin typeface="Arial"/>
                <a:ea typeface="ＭＳ Ｐゴシック"/>
                <a:cs typeface="Arial"/>
              </a:rPr>
              <a:t>every product has to pass a certain amount of testing, such as general safety, quality or industry standards.</a:t>
            </a:r>
            <a:endParaRPr lang="en-US" sz="1800" dirty="0">
              <a:latin typeface="Arial"/>
              <a:ea typeface="ＭＳ Ｐゴシック"/>
            </a:endParaRPr>
          </a:p>
        </p:txBody>
      </p:sp>
    </p:spTree>
    <p:extLst>
      <p:ext uri="{BB962C8B-B14F-4D97-AF65-F5344CB8AC3E}">
        <p14:creationId xmlns:p14="http://schemas.microsoft.com/office/powerpoint/2010/main" val="529280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75F9-D282-4EE9-7747-D4E94324EC58}"/>
              </a:ext>
            </a:extLst>
          </p:cNvPr>
          <p:cNvSpPr>
            <a:spLocks noGrp="1"/>
          </p:cNvSpPr>
          <p:nvPr>
            <p:ph type="title"/>
          </p:nvPr>
        </p:nvSpPr>
        <p:spPr/>
        <p:txBody>
          <a:bodyPr/>
          <a:lstStyle/>
          <a:p>
            <a:r>
              <a:rPr lang="en-US" dirty="0"/>
              <a:t>Design for assembly (DFA)</a:t>
            </a:r>
            <a:endParaRPr lang="en-GB" dirty="0"/>
          </a:p>
        </p:txBody>
      </p:sp>
      <p:sp>
        <p:nvSpPr>
          <p:cNvPr id="3" name="Content Placeholder 2">
            <a:extLst>
              <a:ext uri="{FF2B5EF4-FFF2-40B4-BE49-F238E27FC236}">
                <a16:creationId xmlns:a16="http://schemas.microsoft.com/office/drawing/2014/main" id="{62162AB9-E472-98CE-D782-B38099AE80B7}"/>
              </a:ext>
            </a:extLst>
          </p:cNvPr>
          <p:cNvSpPr>
            <a:spLocks noGrp="1"/>
          </p:cNvSpPr>
          <p:nvPr>
            <p:ph sz="quarter" idx="10"/>
          </p:nvPr>
        </p:nvSpPr>
        <p:spPr>
          <a:xfrm>
            <a:off x="457200" y="1512000"/>
            <a:ext cx="5353665" cy="4248000"/>
          </a:xfrm>
        </p:spPr>
        <p:txBody>
          <a:bodyPr/>
          <a:lstStyle/>
          <a:p>
            <a:r>
              <a:rPr lang="en-GB" b="1" dirty="0">
                <a:latin typeface="Arial"/>
                <a:ea typeface="ＭＳ Ｐゴシック"/>
                <a:cs typeface="Arial"/>
              </a:rPr>
              <a:t>Design for assembly (DFA) </a:t>
            </a:r>
            <a:r>
              <a:rPr lang="en-GB" dirty="0">
                <a:latin typeface="Arial"/>
                <a:ea typeface="ＭＳ Ｐゴシック"/>
                <a:cs typeface="Arial"/>
              </a:rPr>
              <a:t>is a process which focuses on </a:t>
            </a:r>
            <a:r>
              <a:rPr lang="en-GB" b="1" dirty="0">
                <a:latin typeface="Arial"/>
                <a:ea typeface="ＭＳ Ｐゴシック"/>
                <a:cs typeface="Arial"/>
              </a:rPr>
              <a:t>ease of assembly</a:t>
            </a:r>
            <a:r>
              <a:rPr lang="en-GB" dirty="0">
                <a:latin typeface="Arial"/>
                <a:ea typeface="ＭＳ Ｐゴシック"/>
                <a:cs typeface="Arial"/>
              </a:rPr>
              <a:t>. The key principles of DFA are:</a:t>
            </a: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fewer parts take less time to assemble, thereby reducing assembly costs</a:t>
            </a:r>
            <a:r>
              <a:rPr lang="en-GB" dirty="0"/>
              <a:t> </a:t>
            </a:r>
          </a:p>
          <a:p>
            <a:pPr marL="216000" indent="-216000">
              <a:spcBef>
                <a:spcPts val="500"/>
              </a:spcBef>
              <a:spcAft>
                <a:spcPts val="500"/>
              </a:spcAft>
              <a:buClr>
                <a:srgbClr val="0077E3"/>
              </a:buClr>
              <a:buFont typeface="Arial" panose="020B0604020202020204" pitchFamily="34" charset="0"/>
              <a:buChar char="•"/>
            </a:pPr>
            <a:r>
              <a:rPr lang="en-GB" dirty="0"/>
              <a:t>fewer parts in an assembly (</a:t>
            </a:r>
            <a:r>
              <a:rPr lang="en-GB" b="1" dirty="0"/>
              <a:t>component elimination</a:t>
            </a:r>
            <a:r>
              <a:rPr lang="en-GB" dirty="0"/>
              <a:t>) has the added benefit of reducing the total cost of parts, with major cost benefits</a:t>
            </a:r>
            <a:endParaRPr lang="en-GB" dirty="0">
              <a:latin typeface="Arial"/>
              <a:ea typeface="ＭＳ Ｐゴシック"/>
              <a:cs typeface="Arial"/>
            </a:endParaRPr>
          </a:p>
          <a:p>
            <a:pPr marL="216000" indent="-216000">
              <a:spcBef>
                <a:spcPts val="500"/>
              </a:spcBef>
              <a:spcAft>
                <a:spcPts val="500"/>
              </a:spcAft>
              <a:buClr>
                <a:srgbClr val="0077E3"/>
              </a:buClr>
              <a:buFont typeface="Arial" panose="020B0604020202020204" pitchFamily="34" charset="0"/>
              <a:buChar char="•"/>
            </a:pPr>
            <a:r>
              <a:rPr lang="en-GB" dirty="0">
                <a:latin typeface="Arial"/>
                <a:ea typeface="ＭＳ Ｐゴシック"/>
                <a:cs typeface="Arial"/>
              </a:rPr>
              <a:t>if the parts are provided with features which make them easier to grasp, move, orient and insert them, this will also reduce assembly time and costs. </a:t>
            </a:r>
            <a:endParaRPr lang="en-US" dirty="0">
              <a:latin typeface="Arial"/>
              <a:ea typeface="ＭＳ Ｐゴシック"/>
            </a:endParaRPr>
          </a:p>
          <a:p>
            <a:endParaRPr lang="en-GB" dirty="0"/>
          </a:p>
        </p:txBody>
      </p:sp>
      <p:pic>
        <p:nvPicPr>
          <p:cNvPr id="7" name="Picture 6" descr="A picture containing engine&#10;&#10;Description automatically generated">
            <a:extLst>
              <a:ext uri="{FF2B5EF4-FFF2-40B4-BE49-F238E27FC236}">
                <a16:creationId xmlns:a16="http://schemas.microsoft.com/office/drawing/2014/main" id="{AF1361A3-6BE3-0AE3-E3CC-D6D8CCF3568B}"/>
              </a:ext>
            </a:extLst>
          </p:cNvPr>
          <p:cNvPicPr>
            <a:picLocks noChangeAspect="1"/>
          </p:cNvPicPr>
          <p:nvPr/>
        </p:nvPicPr>
        <p:blipFill>
          <a:blip r:embed="rId2"/>
          <a:stretch>
            <a:fillRect/>
          </a:stretch>
        </p:blipFill>
        <p:spPr>
          <a:xfrm>
            <a:off x="5899356" y="2472517"/>
            <a:ext cx="2875935" cy="1702554"/>
          </a:xfrm>
          <a:prstGeom prst="rect">
            <a:avLst/>
          </a:prstGeom>
        </p:spPr>
      </p:pic>
    </p:spTree>
    <p:extLst>
      <p:ext uri="{BB962C8B-B14F-4D97-AF65-F5344CB8AC3E}">
        <p14:creationId xmlns:p14="http://schemas.microsoft.com/office/powerpoint/2010/main" val="2700742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FB7CFD6-6594-4B7C-830C-F34B54BC7F96}"/>
              </a:ext>
            </a:extLst>
          </p:cNvPr>
          <p:cNvPicPr>
            <a:picLocks noChangeAspect="1"/>
          </p:cNvPicPr>
          <p:nvPr/>
        </p:nvPicPr>
        <p:blipFill rotWithShape="1">
          <a:blip r:embed="rId3"/>
          <a:srcRect/>
          <a:stretch/>
        </p:blipFill>
        <p:spPr>
          <a:xfrm>
            <a:off x="1241090" y="1857893"/>
            <a:ext cx="7273646" cy="3417516"/>
          </a:xfrm>
          <a:prstGeom prst="rect">
            <a:avLst/>
          </a:prstGeom>
        </p:spPr>
      </p:pic>
      <p:sp>
        <p:nvSpPr>
          <p:cNvPr id="2" name="Title 1">
            <a:extLst>
              <a:ext uri="{FF2B5EF4-FFF2-40B4-BE49-F238E27FC236}">
                <a16:creationId xmlns:a16="http://schemas.microsoft.com/office/drawing/2014/main" id="{8072146D-5E6E-7259-C40E-EAD0C721C6D3}"/>
              </a:ext>
            </a:extLst>
          </p:cNvPr>
          <p:cNvSpPr>
            <a:spLocks noGrp="1"/>
          </p:cNvSpPr>
          <p:nvPr>
            <p:ph type="title"/>
          </p:nvPr>
        </p:nvSpPr>
        <p:spPr/>
        <p:txBody>
          <a:bodyPr/>
          <a:lstStyle/>
          <a:p>
            <a:r>
              <a:rPr lang="en-GB" dirty="0">
                <a:ea typeface="ＭＳ Ｐゴシック"/>
              </a:rPr>
              <a:t>Component elimination</a:t>
            </a:r>
            <a:endParaRPr lang="en-GB" dirty="0"/>
          </a:p>
        </p:txBody>
      </p:sp>
    </p:spTree>
    <p:extLst>
      <p:ext uri="{BB962C8B-B14F-4D97-AF65-F5344CB8AC3E}">
        <p14:creationId xmlns:p14="http://schemas.microsoft.com/office/powerpoint/2010/main" val="3417461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EEA85-90A4-2675-A3EF-6CDE77460605}"/>
              </a:ext>
            </a:extLst>
          </p:cNvPr>
          <p:cNvSpPr>
            <a:spLocks noGrp="1"/>
          </p:cNvSpPr>
          <p:nvPr>
            <p:ph type="title"/>
          </p:nvPr>
        </p:nvSpPr>
        <p:spPr/>
        <p:txBody>
          <a:bodyPr/>
          <a:lstStyle/>
          <a:p>
            <a:r>
              <a:rPr lang="en-GB" dirty="0">
                <a:ea typeface="ＭＳ Ｐゴシック"/>
              </a:rPr>
              <a:t>Sustainable design</a:t>
            </a:r>
            <a:endParaRPr lang="en-GB" dirty="0"/>
          </a:p>
        </p:txBody>
      </p:sp>
      <p:sp>
        <p:nvSpPr>
          <p:cNvPr id="3" name="Content Placeholder 2">
            <a:extLst>
              <a:ext uri="{FF2B5EF4-FFF2-40B4-BE49-F238E27FC236}">
                <a16:creationId xmlns:a16="http://schemas.microsoft.com/office/drawing/2014/main" id="{12C1C6B8-A2E0-69FF-EF2F-23BE209933DB}"/>
              </a:ext>
            </a:extLst>
          </p:cNvPr>
          <p:cNvSpPr>
            <a:spLocks noGrp="1"/>
          </p:cNvSpPr>
          <p:nvPr>
            <p:ph sz="quarter" idx="10"/>
          </p:nvPr>
        </p:nvSpPr>
        <p:spPr>
          <a:xfrm>
            <a:off x="457199" y="1539938"/>
            <a:ext cx="3190569" cy="3021552"/>
          </a:xfrm>
        </p:spPr>
        <p:txBody>
          <a:bodyPr/>
          <a:lstStyle/>
          <a:p>
            <a:r>
              <a:rPr lang="en-GB" b="1" dirty="0">
                <a:ea typeface="+mn-lt"/>
                <a:cs typeface="+mn-lt"/>
              </a:rPr>
              <a:t>Sustainable design</a:t>
            </a:r>
            <a:r>
              <a:rPr lang="en-GB" dirty="0">
                <a:ea typeface="+mn-lt"/>
                <a:cs typeface="+mn-lt"/>
              </a:rPr>
              <a:t> (sometimes referred to as </a:t>
            </a:r>
            <a:r>
              <a:rPr lang="en-GB" b="1" dirty="0">
                <a:ea typeface="+mn-lt"/>
                <a:cs typeface="+mn-lt"/>
              </a:rPr>
              <a:t>eco design</a:t>
            </a:r>
            <a:r>
              <a:rPr lang="en-GB" dirty="0">
                <a:ea typeface="+mn-lt"/>
                <a:cs typeface="+mn-lt"/>
              </a:rPr>
              <a:t>) is about </a:t>
            </a:r>
            <a:r>
              <a:rPr lang="en-US" b="0" i="0" dirty="0">
                <a:solidFill>
                  <a:srgbClr val="202122"/>
                </a:solidFill>
                <a:effectLst/>
                <a:latin typeface="Arial" panose="020B0604020202020204" pitchFamily="34" charset="0"/>
              </a:rPr>
              <a:t>designing physical objects, the built environment and services to comply with the principles of ecological sustainability (protecting the environment).</a:t>
            </a:r>
            <a:endParaRPr lang="en-US" dirty="0"/>
          </a:p>
        </p:txBody>
      </p:sp>
      <p:pic>
        <p:nvPicPr>
          <p:cNvPr id="5" name="Picture 4">
            <a:extLst>
              <a:ext uri="{FF2B5EF4-FFF2-40B4-BE49-F238E27FC236}">
                <a16:creationId xmlns:a16="http://schemas.microsoft.com/office/drawing/2014/main" id="{8450B2E9-501E-6CE1-05B0-D8D0E6A9CE80}"/>
              </a:ext>
            </a:extLst>
          </p:cNvPr>
          <p:cNvPicPr>
            <a:picLocks noChangeAspect="1"/>
          </p:cNvPicPr>
          <p:nvPr/>
        </p:nvPicPr>
        <p:blipFill>
          <a:blip r:embed="rId3"/>
          <a:stretch>
            <a:fillRect/>
          </a:stretch>
        </p:blipFill>
        <p:spPr>
          <a:xfrm>
            <a:off x="3834581" y="1199294"/>
            <a:ext cx="4665406" cy="4597613"/>
          </a:xfrm>
          <a:prstGeom prst="rect">
            <a:avLst/>
          </a:prstGeom>
        </p:spPr>
      </p:pic>
    </p:spTree>
    <p:extLst>
      <p:ext uri="{BB962C8B-B14F-4D97-AF65-F5344CB8AC3E}">
        <p14:creationId xmlns:p14="http://schemas.microsoft.com/office/powerpoint/2010/main" val="2314132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arrow&#10;&#10;Description automatically generated">
            <a:extLst>
              <a:ext uri="{FF2B5EF4-FFF2-40B4-BE49-F238E27FC236}">
                <a16:creationId xmlns:a16="http://schemas.microsoft.com/office/drawing/2014/main" id="{01FD8F7F-DB68-A9F8-94D0-2F838368E3F3}"/>
              </a:ext>
            </a:extLst>
          </p:cNvPr>
          <p:cNvPicPr>
            <a:picLocks noChangeAspect="1"/>
          </p:cNvPicPr>
          <p:nvPr/>
        </p:nvPicPr>
        <p:blipFill>
          <a:blip r:embed="rId2"/>
          <a:stretch>
            <a:fillRect/>
          </a:stretch>
        </p:blipFill>
        <p:spPr>
          <a:xfrm>
            <a:off x="7384026" y="1008000"/>
            <a:ext cx="1364172" cy="1767348"/>
          </a:xfrm>
          <a:prstGeom prst="rect">
            <a:avLst/>
          </a:prstGeom>
        </p:spPr>
      </p:pic>
      <p:sp>
        <p:nvSpPr>
          <p:cNvPr id="2" name="Title 1">
            <a:extLst>
              <a:ext uri="{FF2B5EF4-FFF2-40B4-BE49-F238E27FC236}">
                <a16:creationId xmlns:a16="http://schemas.microsoft.com/office/drawing/2014/main" id="{6F86F964-7AED-0A0E-483B-FEF31ED1F797}"/>
              </a:ext>
            </a:extLst>
          </p:cNvPr>
          <p:cNvSpPr>
            <a:spLocks noGrp="1"/>
          </p:cNvSpPr>
          <p:nvPr>
            <p:ph type="title"/>
          </p:nvPr>
        </p:nvSpPr>
        <p:spPr/>
        <p:txBody>
          <a:bodyPr/>
          <a:lstStyle/>
          <a:p>
            <a:r>
              <a:rPr lang="en-US" dirty="0"/>
              <a:t>Sustainable design principles</a:t>
            </a:r>
            <a:endParaRPr lang="en-GB" dirty="0"/>
          </a:p>
        </p:txBody>
      </p:sp>
      <p:sp>
        <p:nvSpPr>
          <p:cNvPr id="3" name="Content Placeholder 2">
            <a:extLst>
              <a:ext uri="{FF2B5EF4-FFF2-40B4-BE49-F238E27FC236}">
                <a16:creationId xmlns:a16="http://schemas.microsoft.com/office/drawing/2014/main" id="{4ADCCA8D-AADC-D2D3-D337-F3140BA04CA8}"/>
              </a:ext>
            </a:extLst>
          </p:cNvPr>
          <p:cNvSpPr>
            <a:spLocks noGrp="1"/>
          </p:cNvSpPr>
          <p:nvPr>
            <p:ph sz="quarter" idx="10"/>
          </p:nvPr>
        </p:nvSpPr>
        <p:spPr>
          <a:xfrm>
            <a:off x="457200" y="1512000"/>
            <a:ext cx="6926826" cy="4338000"/>
          </a:xfrm>
        </p:spPr>
        <p:txBody>
          <a:bodyPr/>
          <a:lstStyle/>
          <a:p>
            <a:r>
              <a:rPr lang="en-US" b="0" i="0" dirty="0">
                <a:solidFill>
                  <a:srgbClr val="202122"/>
                </a:solidFill>
                <a:effectLst/>
                <a:latin typeface="Arial" panose="020B0604020202020204" pitchFamily="34" charset="0"/>
              </a:rPr>
              <a:t>The key objectives of sustainable design are to:</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reduce the consumption of non-renewable resources</a:t>
            </a:r>
            <a:r>
              <a:rPr lang="en-US" b="0" i="0" dirty="0">
                <a:solidFill>
                  <a:srgbClr val="202122"/>
                </a:solidFill>
                <a:effectLst/>
                <a:latin typeface="Arial" panose="020B0604020202020204" pitchFamily="34" charset="0"/>
              </a:rPr>
              <a:t> and switch to renewable materials with low environmental impact</a:t>
            </a:r>
          </a:p>
          <a:p>
            <a:pPr marL="216000" indent="-216000">
              <a:spcBef>
                <a:spcPts val="500"/>
              </a:spcBef>
              <a:spcAft>
                <a:spcPts val="500"/>
              </a:spcAft>
              <a:buClr>
                <a:srgbClr val="0077E3"/>
              </a:buClr>
              <a:buFont typeface="Arial" panose="020B0604020202020204" pitchFamily="34" charset="0"/>
              <a:buChar char="•"/>
            </a:pPr>
            <a:r>
              <a:rPr lang="en-US" b="1" dirty="0">
                <a:solidFill>
                  <a:srgbClr val="202122"/>
                </a:solidFill>
                <a:latin typeface="Arial" panose="020B0604020202020204" pitchFamily="34" charset="0"/>
              </a:rPr>
              <a:t>reduce carbon</a:t>
            </a:r>
            <a:r>
              <a:rPr lang="en-US" dirty="0">
                <a:solidFill>
                  <a:srgbClr val="202122"/>
                </a:solidFill>
                <a:latin typeface="Arial" panose="020B0604020202020204" pitchFamily="34" charset="0"/>
              </a:rPr>
              <a:t> (fossil fuels) spent manufacturing a product </a:t>
            </a:r>
            <a:endParaRPr lang="en-US" b="0" i="0" dirty="0">
              <a:solidFill>
                <a:srgbClr val="202122"/>
              </a:solidFill>
              <a:effectLst/>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minimise waste</a:t>
            </a:r>
            <a:r>
              <a:rPr lang="en-US" b="0" i="0" dirty="0">
                <a:solidFill>
                  <a:srgbClr val="202122"/>
                </a:solidFill>
                <a:effectLst/>
                <a:latin typeface="Arial" panose="020B0604020202020204" pitchFamily="34" charset="0"/>
              </a:rPr>
              <a:t> in the production process</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create healthy, productive environments</a:t>
            </a: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consider the </a:t>
            </a:r>
            <a:r>
              <a:rPr lang="en-US" b="1" dirty="0">
                <a:solidFill>
                  <a:srgbClr val="202122"/>
                </a:solidFill>
                <a:latin typeface="Arial" panose="020B0604020202020204" pitchFamily="34" charset="0"/>
              </a:rPr>
              <a:t>entire product life cycle</a:t>
            </a:r>
            <a:r>
              <a:rPr lang="en-US" dirty="0">
                <a:solidFill>
                  <a:srgbClr val="202122"/>
                </a:solidFill>
                <a:latin typeface="Arial" panose="020B0604020202020204" pitchFamily="34" charset="0"/>
              </a:rPr>
              <a:t>, from the mining of raw materials to disposal.</a:t>
            </a:r>
            <a:endParaRPr lang="en-GB" dirty="0"/>
          </a:p>
        </p:txBody>
      </p:sp>
    </p:spTree>
    <p:extLst>
      <p:ext uri="{BB962C8B-B14F-4D97-AF65-F5344CB8AC3E}">
        <p14:creationId xmlns:p14="http://schemas.microsoft.com/office/powerpoint/2010/main" val="1443841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E017-BEEA-1D0B-F808-59527BD82B07}"/>
              </a:ext>
            </a:extLst>
          </p:cNvPr>
          <p:cNvSpPr>
            <a:spLocks noGrp="1"/>
          </p:cNvSpPr>
          <p:nvPr>
            <p:ph type="title"/>
          </p:nvPr>
        </p:nvSpPr>
        <p:spPr/>
        <p:txBody>
          <a:bodyPr/>
          <a:lstStyle/>
          <a:p>
            <a:r>
              <a:rPr lang="en-US" dirty="0"/>
              <a:t>The six Rs</a:t>
            </a:r>
            <a:endParaRPr lang="en-GB" dirty="0"/>
          </a:p>
        </p:txBody>
      </p:sp>
      <p:sp>
        <p:nvSpPr>
          <p:cNvPr id="3" name="Content Placeholder 2">
            <a:extLst>
              <a:ext uri="{FF2B5EF4-FFF2-40B4-BE49-F238E27FC236}">
                <a16:creationId xmlns:a16="http://schemas.microsoft.com/office/drawing/2014/main" id="{B62F0CCA-2610-FA8C-7855-7FB3AEE15CA3}"/>
              </a:ext>
            </a:extLst>
          </p:cNvPr>
          <p:cNvSpPr>
            <a:spLocks noGrp="1"/>
          </p:cNvSpPr>
          <p:nvPr>
            <p:ph sz="quarter" idx="10"/>
          </p:nvPr>
        </p:nvSpPr>
        <p:spPr/>
        <p:txBody>
          <a:bodyPr/>
          <a:lstStyle/>
          <a:p>
            <a:r>
              <a:rPr lang="en-US" dirty="0"/>
              <a:t>The </a:t>
            </a:r>
            <a:r>
              <a:rPr lang="en-US" b="1" dirty="0"/>
              <a:t>six Rs</a:t>
            </a:r>
            <a:r>
              <a:rPr lang="en-US" dirty="0"/>
              <a:t> (often represented in various orders but all equally important) can help designers focus on sustainable goals. </a:t>
            </a:r>
          </a:p>
          <a:p>
            <a:pPr marL="457200" indent="-457200">
              <a:buFont typeface="+mj-lt"/>
              <a:buAutoNum type="arabicPeriod"/>
            </a:pPr>
            <a:r>
              <a:rPr lang="en-US" b="1" dirty="0"/>
              <a:t>Reduce</a:t>
            </a:r>
            <a:r>
              <a:rPr lang="en-US" dirty="0"/>
              <a:t>: can the amount of material, energy or water needed to manufacture the product be reduced?</a:t>
            </a:r>
          </a:p>
          <a:p>
            <a:pPr marL="457200" indent="-457200">
              <a:buFont typeface="+mj-lt"/>
              <a:buAutoNum type="arabicPeriod"/>
            </a:pPr>
            <a:r>
              <a:rPr lang="en-US" b="1" dirty="0"/>
              <a:t>Refuse:</a:t>
            </a:r>
            <a:r>
              <a:rPr lang="en-US" dirty="0"/>
              <a:t> can you refuse to design a single-use plastic product?</a:t>
            </a:r>
          </a:p>
          <a:p>
            <a:pPr marL="457200" indent="-457200">
              <a:buFont typeface="+mj-lt"/>
              <a:buAutoNum type="arabicPeriod"/>
            </a:pPr>
            <a:r>
              <a:rPr lang="en-US" b="1" dirty="0"/>
              <a:t>Rethink:</a:t>
            </a:r>
            <a:r>
              <a:rPr lang="en-US" dirty="0"/>
              <a:t> can you rethink your design to make it easier to recycle?</a:t>
            </a:r>
          </a:p>
          <a:p>
            <a:pPr marL="457200" indent="-457200">
              <a:buFont typeface="+mj-lt"/>
              <a:buAutoNum type="arabicPeriod"/>
            </a:pPr>
            <a:r>
              <a:rPr lang="en-US" b="1" dirty="0"/>
              <a:t>Repair:</a:t>
            </a:r>
            <a:r>
              <a:rPr lang="en-US" dirty="0"/>
              <a:t> if your product breaks, are there spare parts to repair it?</a:t>
            </a:r>
          </a:p>
          <a:p>
            <a:pPr marL="457200" indent="-457200">
              <a:buFont typeface="+mj-lt"/>
              <a:buAutoNum type="arabicPeriod"/>
            </a:pPr>
            <a:r>
              <a:rPr lang="en-US" b="1" dirty="0"/>
              <a:t>Reuse</a:t>
            </a:r>
            <a:r>
              <a:rPr lang="en-US" dirty="0"/>
              <a:t>: can the product or its parts be reused in a new way?</a:t>
            </a:r>
          </a:p>
          <a:p>
            <a:pPr marL="457200" indent="-457200">
              <a:buFont typeface="+mj-lt"/>
              <a:buAutoNum type="arabicPeriod"/>
            </a:pPr>
            <a:r>
              <a:rPr lang="en-US" b="1" dirty="0"/>
              <a:t>Recycle</a:t>
            </a:r>
            <a:r>
              <a:rPr lang="en-US" dirty="0"/>
              <a:t>: is the product easy to recycle?</a:t>
            </a:r>
            <a:endParaRPr lang="en-GB" dirty="0"/>
          </a:p>
        </p:txBody>
      </p:sp>
    </p:spTree>
    <p:extLst>
      <p:ext uri="{BB962C8B-B14F-4D97-AF65-F5344CB8AC3E}">
        <p14:creationId xmlns:p14="http://schemas.microsoft.com/office/powerpoint/2010/main" val="2680638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0F6BFC-B40B-C31C-418C-81BDD3E67ACB}"/>
              </a:ext>
            </a:extLst>
          </p:cNvPr>
          <p:cNvPicPr>
            <a:picLocks noChangeAspect="1"/>
          </p:cNvPicPr>
          <p:nvPr/>
        </p:nvPicPr>
        <p:blipFill>
          <a:blip r:embed="rId2"/>
          <a:stretch>
            <a:fillRect/>
          </a:stretch>
        </p:blipFill>
        <p:spPr>
          <a:xfrm>
            <a:off x="1012723" y="1278194"/>
            <a:ext cx="7118136" cy="4689987"/>
          </a:xfrm>
          <a:prstGeom prst="rect">
            <a:avLst/>
          </a:prstGeom>
        </p:spPr>
      </p:pic>
      <p:sp>
        <p:nvSpPr>
          <p:cNvPr id="2" name="Title 1">
            <a:extLst>
              <a:ext uri="{FF2B5EF4-FFF2-40B4-BE49-F238E27FC236}">
                <a16:creationId xmlns:a16="http://schemas.microsoft.com/office/drawing/2014/main" id="{59EEAB62-9468-5DB2-67A8-E7F56D3D089D}"/>
              </a:ext>
            </a:extLst>
          </p:cNvPr>
          <p:cNvSpPr>
            <a:spLocks noGrp="1"/>
          </p:cNvSpPr>
          <p:nvPr>
            <p:ph type="title"/>
          </p:nvPr>
        </p:nvSpPr>
        <p:spPr/>
        <p:txBody>
          <a:bodyPr/>
          <a:lstStyle/>
          <a:p>
            <a:r>
              <a:rPr lang="en-GB" dirty="0">
                <a:ea typeface="ＭＳ Ｐゴシック"/>
              </a:rPr>
              <a:t>The six Rs</a:t>
            </a:r>
            <a:endParaRPr lang="en-GB" dirty="0"/>
          </a:p>
        </p:txBody>
      </p:sp>
      <p:sp>
        <p:nvSpPr>
          <p:cNvPr id="3" name="Content Placeholder 2">
            <a:extLst>
              <a:ext uri="{FF2B5EF4-FFF2-40B4-BE49-F238E27FC236}">
                <a16:creationId xmlns:a16="http://schemas.microsoft.com/office/drawing/2014/main" id="{0EC52313-AF06-397E-C997-9699CEED3998}"/>
              </a:ext>
            </a:extLst>
          </p:cNvPr>
          <p:cNvSpPr>
            <a:spLocks noGrp="1"/>
          </p:cNvSpPr>
          <p:nvPr>
            <p:ph sz="quarter" idx="10"/>
          </p:nvPr>
        </p:nvSpPr>
        <p:spPr/>
        <p:txBody>
          <a:bodyPr/>
          <a:lstStyle/>
          <a:p>
            <a:endParaRPr lang="en-GB" dirty="0"/>
          </a:p>
          <a:p>
            <a:endParaRPr lang="en-GB" dirty="0"/>
          </a:p>
        </p:txBody>
      </p:sp>
    </p:spTree>
    <p:extLst>
      <p:ext uri="{BB962C8B-B14F-4D97-AF65-F5344CB8AC3E}">
        <p14:creationId xmlns:p14="http://schemas.microsoft.com/office/powerpoint/2010/main" val="270143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5E714-ACCA-46A3-D6EC-F22EC3CE941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03CD1E84-2E05-769D-EDEF-BC9F3873DD60}"/>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different approaches to design – linear, iterative, inclusive, user-centred, ergonomic, design for manufacturing (DFM), design for assembly (DFA)</a:t>
            </a:r>
          </a:p>
          <a:p>
            <a:pPr marL="216000" indent="-216000">
              <a:spcBef>
                <a:spcPts val="500"/>
              </a:spcBef>
              <a:spcAft>
                <a:spcPts val="500"/>
              </a:spcAft>
              <a:buClr>
                <a:srgbClr val="0077E3"/>
              </a:buClr>
              <a:buFont typeface="Arial" panose="020B0604020202020204" pitchFamily="34" charset="0"/>
              <a:buChar char="•"/>
            </a:pPr>
            <a:r>
              <a:rPr lang="en-US" dirty="0"/>
              <a:t>outline sustainable design </a:t>
            </a:r>
            <a:r>
              <a:rPr lang="en-GB" dirty="0"/>
              <a:t>principles</a:t>
            </a:r>
            <a:r>
              <a:rPr lang="en-US" dirty="0"/>
              <a:t>, including the six Rs</a:t>
            </a:r>
          </a:p>
          <a:p>
            <a:pPr marL="216000" indent="-216000">
              <a:spcBef>
                <a:spcPts val="500"/>
              </a:spcBef>
              <a:spcAft>
                <a:spcPts val="500"/>
              </a:spcAft>
              <a:buClr>
                <a:srgbClr val="0077E3"/>
              </a:buClr>
              <a:buFont typeface="Arial" panose="020B0604020202020204" pitchFamily="34" charset="0"/>
              <a:buChar char="•"/>
            </a:pPr>
            <a:r>
              <a:rPr lang="en-US" dirty="0"/>
              <a:t>understand the principles behind different research and testing methodologies in design</a:t>
            </a:r>
          </a:p>
          <a:p>
            <a:pPr marL="216000" indent="-216000">
              <a:spcBef>
                <a:spcPts val="500"/>
              </a:spcBef>
              <a:spcAft>
                <a:spcPts val="500"/>
              </a:spcAft>
              <a:buClr>
                <a:srgbClr val="0077E3"/>
              </a:buClr>
              <a:buFont typeface="Arial" panose="020B0604020202020204" pitchFamily="34" charset="0"/>
              <a:buChar char="•"/>
            </a:pPr>
            <a:r>
              <a:rPr lang="en-US" dirty="0"/>
              <a:t>understand different methods used to communicate with technical and non-technical audiences.</a:t>
            </a:r>
          </a:p>
          <a:p>
            <a:endParaRPr lang="en-US" dirty="0"/>
          </a:p>
          <a:p>
            <a:endParaRPr lang="en-GB" dirty="0"/>
          </a:p>
        </p:txBody>
      </p:sp>
    </p:spTree>
    <p:extLst>
      <p:ext uri="{BB962C8B-B14F-4D97-AF65-F5344CB8AC3E}">
        <p14:creationId xmlns:p14="http://schemas.microsoft.com/office/powerpoint/2010/main" val="1679086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Research methodologies in design</a:t>
            </a:r>
            <a:endParaRPr lang="en-US" dirty="0"/>
          </a:p>
        </p:txBody>
      </p:sp>
      <p:sp>
        <p:nvSpPr>
          <p:cNvPr id="3" name="Content Placeholder 2"/>
          <p:cNvSpPr>
            <a:spLocks noGrp="1"/>
          </p:cNvSpPr>
          <p:nvPr>
            <p:ph sz="quarter" idx="10"/>
          </p:nvPr>
        </p:nvSpPr>
        <p:spPr>
          <a:xfrm>
            <a:off x="457200" y="1512000"/>
            <a:ext cx="8229600" cy="2220793"/>
          </a:xfrm>
        </p:spPr>
        <p:txBody>
          <a:bodyPr/>
          <a:lstStyle/>
          <a:p>
            <a:r>
              <a:rPr lang="en-US" sz="1800" dirty="0">
                <a:ea typeface="+mn-lt"/>
                <a:cs typeface="+mn-lt"/>
              </a:rPr>
              <a:t>A </a:t>
            </a:r>
            <a:r>
              <a:rPr lang="en-US" sz="1800" b="1" dirty="0">
                <a:ea typeface="+mn-lt"/>
                <a:cs typeface="+mn-lt"/>
              </a:rPr>
              <a:t>research methodology</a:t>
            </a:r>
            <a:r>
              <a:rPr lang="en-US" sz="1800" dirty="0">
                <a:ea typeface="+mn-lt"/>
                <a:cs typeface="+mn-lt"/>
              </a:rPr>
              <a:t> is an outline of how a given piece of research is carried out. It defines the techniques or procedures that are used to identify and analyse information regarding a specific research topic. The research methodology, therefore, has to do with how a researcher designs their study in a way that allows them to obtain valid and reliable results and meet their research objectives. There are three key types of research methodology.</a:t>
            </a:r>
            <a:endParaRPr lang="en-US" sz="1800" dirty="0"/>
          </a:p>
        </p:txBody>
      </p:sp>
      <p:sp>
        <p:nvSpPr>
          <p:cNvPr id="4" name="TextBox 3">
            <a:extLst>
              <a:ext uri="{FF2B5EF4-FFF2-40B4-BE49-F238E27FC236}">
                <a16:creationId xmlns:a16="http://schemas.microsoft.com/office/drawing/2014/main" id="{8038E4A1-CCE8-0B8C-10FB-C4DCF24C2BE1}"/>
              </a:ext>
            </a:extLst>
          </p:cNvPr>
          <p:cNvSpPr txBox="1"/>
          <p:nvPr/>
        </p:nvSpPr>
        <p:spPr>
          <a:xfrm>
            <a:off x="396815" y="3746739"/>
            <a:ext cx="82928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Qualitative methodology</a:t>
            </a:r>
            <a:r>
              <a:rPr lang="en-GB" sz="1800" dirty="0">
                <a:latin typeface="Arial"/>
                <a:ea typeface="ＭＳ Ｐゴシック"/>
                <a:cs typeface="Arial"/>
              </a:rPr>
              <a:t>: involves research that is conducted using words and textual data.</a:t>
            </a:r>
            <a:endParaRPr lang="en-US" sz="1800" dirty="0">
              <a:latin typeface="Arial"/>
              <a:ea typeface="ＭＳ Ｐゴシック"/>
            </a:endParaRPr>
          </a:p>
        </p:txBody>
      </p:sp>
      <p:sp>
        <p:nvSpPr>
          <p:cNvPr id="5" name="TextBox 4">
            <a:extLst>
              <a:ext uri="{FF2B5EF4-FFF2-40B4-BE49-F238E27FC236}">
                <a16:creationId xmlns:a16="http://schemas.microsoft.com/office/drawing/2014/main" id="{238CDBB5-0330-5013-9562-FA081F0C533E}"/>
              </a:ext>
            </a:extLst>
          </p:cNvPr>
          <p:cNvSpPr txBox="1"/>
          <p:nvPr/>
        </p:nvSpPr>
        <p:spPr>
          <a:xfrm>
            <a:off x="388727" y="4445717"/>
            <a:ext cx="810595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Quantitative methodology</a:t>
            </a:r>
            <a:r>
              <a:rPr lang="en-GB" sz="1800" dirty="0">
                <a:latin typeface="Arial"/>
                <a:ea typeface="ＭＳ Ｐゴシック"/>
                <a:cs typeface="Arial"/>
              </a:rPr>
              <a:t>: relies on the measurement and testing of numerical data.</a:t>
            </a:r>
            <a:endParaRPr lang="en-US" sz="1800" dirty="0">
              <a:latin typeface="Arial"/>
              <a:ea typeface="ＭＳ Ｐゴシック"/>
            </a:endParaRPr>
          </a:p>
        </p:txBody>
      </p:sp>
      <p:sp>
        <p:nvSpPr>
          <p:cNvPr id="6" name="TextBox 5">
            <a:extLst>
              <a:ext uri="{FF2B5EF4-FFF2-40B4-BE49-F238E27FC236}">
                <a16:creationId xmlns:a16="http://schemas.microsoft.com/office/drawing/2014/main" id="{E78E5117-67A6-B74E-B8C5-4E2E3282A1A5}"/>
              </a:ext>
            </a:extLst>
          </p:cNvPr>
          <p:cNvSpPr txBox="1"/>
          <p:nvPr/>
        </p:nvSpPr>
        <p:spPr>
          <a:xfrm>
            <a:off x="395915" y="5144695"/>
            <a:ext cx="80915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sz="1800" b="1" dirty="0">
                <a:latin typeface="Arial"/>
                <a:ea typeface="ＭＳ Ｐゴシック"/>
                <a:cs typeface="Arial"/>
              </a:rPr>
              <a:t>Mixed-methods methodology</a:t>
            </a:r>
            <a:r>
              <a:rPr lang="en-GB" sz="1800" dirty="0">
                <a:latin typeface="Arial"/>
                <a:ea typeface="ＭＳ Ｐゴシック"/>
                <a:cs typeface="Arial"/>
              </a:rPr>
              <a:t>: a methodology using both methods.</a:t>
            </a:r>
            <a:endParaRPr lang="en-US"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Testing </a:t>
            </a:r>
            <a:r>
              <a:rPr lang="en-US" dirty="0">
                <a:ea typeface="+mj-lt"/>
                <a:cs typeface="+mj-lt"/>
              </a:rPr>
              <a:t>methodologies in design</a:t>
            </a:r>
            <a:endParaRPr lang="en-US" dirty="0"/>
          </a:p>
        </p:txBody>
      </p:sp>
      <p:sp>
        <p:nvSpPr>
          <p:cNvPr id="3" name="Content Placeholder 2"/>
          <p:cNvSpPr>
            <a:spLocks noGrp="1"/>
          </p:cNvSpPr>
          <p:nvPr>
            <p:ph sz="quarter" idx="10"/>
          </p:nvPr>
        </p:nvSpPr>
        <p:spPr>
          <a:xfrm>
            <a:off x="457200" y="1512000"/>
            <a:ext cx="8229600" cy="433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1" dirty="0">
                <a:ea typeface="+mn-lt"/>
                <a:cs typeface="+mn-lt"/>
              </a:rPr>
              <a:t>Testing methodologies</a:t>
            </a:r>
            <a:r>
              <a:rPr lang="en-US" sz="1800" dirty="0">
                <a:ea typeface="+mn-lt"/>
                <a:cs typeface="+mn-lt"/>
              </a:rPr>
              <a:t> are the strategies and approaches used to test a particular product to ensure it is fit for purpose. </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It is important to ensure the product works in accordance with its specification, has no undesirable side effects when used in ways outside of its design parameters and, in the worst case, that it will </a:t>
            </a:r>
            <a:r>
              <a:rPr lang="en-US" sz="1800" b="1" dirty="0">
                <a:ea typeface="+mn-lt"/>
                <a:cs typeface="+mn-lt"/>
              </a:rPr>
              <a:t>fail safely </a:t>
            </a:r>
            <a:r>
              <a:rPr lang="en-US" sz="1800" dirty="0">
                <a:ea typeface="+mn-lt"/>
                <a:cs typeface="+mn-lt"/>
              </a:rPr>
              <a:t>(eg a nuclear reactor will shut down on failure). </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Testing is of particular importance in software design and implementation, where it encompasses the integration of a system with other systems, along with performance, security, usability and compatibility testing.</a:t>
            </a:r>
          </a:p>
          <a:p>
            <a:pPr marL="216000" indent="-216000">
              <a:spcBef>
                <a:spcPts val="500"/>
              </a:spcBef>
              <a:spcAft>
                <a:spcPts val="500"/>
              </a:spcAft>
              <a:buClr>
                <a:srgbClr val="0077E3"/>
              </a:buClr>
              <a:buFont typeface="Arial" panose="020B0604020202020204" pitchFamily="34" charset="0"/>
              <a:buChar char="•"/>
            </a:pPr>
            <a:r>
              <a:rPr lang="en-US" sz="1800" dirty="0">
                <a:ea typeface="+mn-lt"/>
                <a:cs typeface="+mn-lt"/>
              </a:rPr>
              <a:t>The results of product tests are fed back into the design process, where undesirable features can be removed or redesigned.</a:t>
            </a:r>
          </a:p>
          <a:p>
            <a:endParaRPr lang="en-US" dirty="0">
              <a:ea typeface="+mn-lt"/>
              <a:cs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B0011-6AE9-346A-D700-2FD120F93C8B}"/>
              </a:ext>
            </a:extLst>
          </p:cNvPr>
          <p:cNvSpPr>
            <a:spLocks noGrp="1"/>
          </p:cNvSpPr>
          <p:nvPr>
            <p:ph type="title"/>
          </p:nvPr>
        </p:nvSpPr>
        <p:spPr/>
        <p:txBody>
          <a:bodyPr/>
          <a:lstStyle/>
          <a:p>
            <a:r>
              <a:rPr lang="en-US" dirty="0"/>
              <a:t>Testing methods</a:t>
            </a:r>
            <a:endParaRPr lang="en-GB" dirty="0"/>
          </a:p>
        </p:txBody>
      </p:sp>
      <p:sp>
        <p:nvSpPr>
          <p:cNvPr id="3" name="Content Placeholder 2">
            <a:extLst>
              <a:ext uri="{FF2B5EF4-FFF2-40B4-BE49-F238E27FC236}">
                <a16:creationId xmlns:a16="http://schemas.microsoft.com/office/drawing/2014/main" id="{01EB423E-2E43-6BB3-F796-F3835C192028}"/>
              </a:ext>
            </a:extLst>
          </p:cNvPr>
          <p:cNvSpPr>
            <a:spLocks noGrp="1"/>
          </p:cNvSpPr>
          <p:nvPr>
            <p:ph sz="quarter" idx="10"/>
          </p:nvPr>
        </p:nvSpPr>
        <p:spPr>
          <a:xfrm>
            <a:off x="541283" y="1512000"/>
            <a:ext cx="8145517" cy="4248000"/>
          </a:xfrm>
        </p:spPr>
        <p:txBody>
          <a:bodyPr/>
          <a:lstStyle/>
          <a:p>
            <a:r>
              <a:rPr lang="en-US" dirty="0"/>
              <a:t>In engineering the following types of </a:t>
            </a:r>
            <a:r>
              <a:rPr lang="en-US" b="1" dirty="0"/>
              <a:t>testing</a:t>
            </a:r>
            <a:r>
              <a:rPr lang="en-US" dirty="0"/>
              <a:t> can ensure a product will not fail. </a:t>
            </a:r>
          </a:p>
          <a:p>
            <a:pPr marL="216000" indent="-216000">
              <a:spcBef>
                <a:spcPts val="500"/>
              </a:spcBef>
              <a:spcAft>
                <a:spcPts val="500"/>
              </a:spcAft>
              <a:buClr>
                <a:srgbClr val="0077E3"/>
              </a:buClr>
              <a:buFont typeface="Arial" panose="020B0604020202020204" pitchFamily="34" charset="0"/>
              <a:buChar char="•"/>
            </a:pPr>
            <a:r>
              <a:rPr lang="en-US" b="1" dirty="0"/>
              <a:t>Temperature and pressure testing</a:t>
            </a:r>
            <a:r>
              <a:rPr lang="en-US" dirty="0"/>
              <a:t>: how the design withstands high or low temperatures.</a:t>
            </a:r>
          </a:p>
          <a:p>
            <a:pPr marL="216000" indent="-216000">
              <a:spcBef>
                <a:spcPts val="500"/>
              </a:spcBef>
              <a:spcAft>
                <a:spcPts val="500"/>
              </a:spcAft>
              <a:buClr>
                <a:srgbClr val="0077E3"/>
              </a:buClr>
              <a:buFont typeface="Arial" panose="020B0604020202020204" pitchFamily="34" charset="0"/>
              <a:buChar char="•"/>
            </a:pPr>
            <a:r>
              <a:rPr lang="en-US" b="1" dirty="0"/>
              <a:t>Fatigue testing</a:t>
            </a:r>
            <a:r>
              <a:rPr lang="en-US" dirty="0"/>
              <a:t>: how a product performs under fluctuating loads.</a:t>
            </a:r>
          </a:p>
          <a:p>
            <a:pPr marL="216000" indent="-216000">
              <a:spcBef>
                <a:spcPts val="500"/>
              </a:spcBef>
              <a:spcAft>
                <a:spcPts val="500"/>
              </a:spcAft>
              <a:buClr>
                <a:srgbClr val="0077E3"/>
              </a:buClr>
              <a:buFont typeface="Arial" panose="020B0604020202020204" pitchFamily="34" charset="0"/>
              <a:buChar char="•"/>
            </a:pPr>
            <a:r>
              <a:rPr lang="en-US" b="1" dirty="0"/>
              <a:t>Fastener stress testing</a:t>
            </a:r>
            <a:r>
              <a:rPr lang="en-US" dirty="0"/>
              <a:t>: how bolts/connectors perform under stress.</a:t>
            </a:r>
          </a:p>
          <a:p>
            <a:r>
              <a:rPr lang="en-US" dirty="0"/>
              <a:t>Testing is a crucial design stage which allows designers to remove any design flaws that could prevent the design successfully meeting its requirements. Testing contributes towards ensuring a design is suitable, effective and safe.</a:t>
            </a:r>
            <a:endParaRPr lang="en-GB" dirty="0"/>
          </a:p>
        </p:txBody>
      </p:sp>
    </p:spTree>
    <p:extLst>
      <p:ext uri="{BB962C8B-B14F-4D97-AF65-F5344CB8AC3E}">
        <p14:creationId xmlns:p14="http://schemas.microsoft.com/office/powerpoint/2010/main" val="1862915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3BE46-8187-3BBC-960C-1D69448E5D7A}"/>
              </a:ext>
            </a:extLst>
          </p:cNvPr>
          <p:cNvSpPr>
            <a:spLocks noGrp="1"/>
          </p:cNvSpPr>
          <p:nvPr>
            <p:ph type="title"/>
          </p:nvPr>
        </p:nvSpPr>
        <p:spPr/>
        <p:txBody>
          <a:bodyPr/>
          <a:lstStyle/>
          <a:p>
            <a:r>
              <a:rPr lang="en-GB" dirty="0"/>
              <a:t>Know your audience</a:t>
            </a:r>
          </a:p>
        </p:txBody>
      </p:sp>
      <p:sp>
        <p:nvSpPr>
          <p:cNvPr id="3" name="Content Placeholder 2">
            <a:extLst>
              <a:ext uri="{FF2B5EF4-FFF2-40B4-BE49-F238E27FC236}">
                <a16:creationId xmlns:a16="http://schemas.microsoft.com/office/drawing/2014/main" id="{775E94E8-5937-6A91-15C4-6DE02A758145}"/>
              </a:ext>
            </a:extLst>
          </p:cNvPr>
          <p:cNvSpPr>
            <a:spLocks noGrp="1"/>
          </p:cNvSpPr>
          <p:nvPr>
            <p:ph sz="quarter" idx="10"/>
          </p:nvPr>
        </p:nvSpPr>
        <p:spPr/>
        <p:txBody>
          <a:bodyPr/>
          <a:lstStyle/>
          <a:p>
            <a:r>
              <a:rPr lang="en-GB" dirty="0"/>
              <a:t>It is important to know your audience if you are to successfully communicate (often complex) ideas, concepts and design requirements. Broadly speaking, audiences (be they single people or groups) are either </a:t>
            </a:r>
            <a:r>
              <a:rPr lang="en-GB" b="1" dirty="0"/>
              <a:t>technical </a:t>
            </a:r>
            <a:r>
              <a:rPr lang="en-GB" dirty="0"/>
              <a:t>or </a:t>
            </a:r>
            <a:r>
              <a:rPr lang="en-GB" b="1" dirty="0"/>
              <a:t>non-technical</a:t>
            </a:r>
            <a:r>
              <a:rPr lang="en-GB" dirty="0"/>
              <a:t>.</a:t>
            </a:r>
          </a:p>
          <a:p>
            <a:r>
              <a:rPr lang="en-GB" dirty="0"/>
              <a:t>A </a:t>
            </a:r>
            <a:r>
              <a:rPr lang="en-GB" b="1" dirty="0"/>
              <a:t>technical audience</a:t>
            </a:r>
            <a:r>
              <a:rPr lang="en-GB" dirty="0"/>
              <a:t> with existing knowledge of the subject will appreciate your using technical language and engineering drawings, schematics and diagrams to illustrate your points.</a:t>
            </a:r>
          </a:p>
          <a:p>
            <a:r>
              <a:rPr lang="en-GB" dirty="0"/>
              <a:t>A </a:t>
            </a:r>
            <a:r>
              <a:rPr lang="en-GB" b="1" dirty="0"/>
              <a:t>non-technical audience</a:t>
            </a:r>
            <a:r>
              <a:rPr lang="en-GB" dirty="0"/>
              <a:t> with little or no specialist knowledge will appreciate </a:t>
            </a:r>
            <a:r>
              <a:rPr lang="en-GB" dirty="0">
                <a:ea typeface="ＭＳ Ｐゴシック"/>
                <a:cs typeface="Arial"/>
              </a:rPr>
              <a:t>simple analogies to communicate your technical concepts, along with real-life examples and minimum use of technical language. Jargon should always be avoided.</a:t>
            </a:r>
            <a:endParaRPr lang="en-GB" dirty="0"/>
          </a:p>
        </p:txBody>
      </p:sp>
    </p:spTree>
    <p:extLst>
      <p:ext uri="{BB962C8B-B14F-4D97-AF65-F5344CB8AC3E}">
        <p14:creationId xmlns:p14="http://schemas.microsoft.com/office/powerpoint/2010/main" val="613554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128CB-D056-15B2-99D3-98A64089B3D6}"/>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4357707-4D3D-F345-57B6-DF908F814DDF}"/>
              </a:ext>
            </a:extLst>
          </p:cNvPr>
          <p:cNvSpPr>
            <a:spLocks noGrp="1"/>
          </p:cNvSpPr>
          <p:nvPr>
            <p:ph sz="quarter" idx="10"/>
          </p:nvPr>
        </p:nvSpPr>
        <p:spPr>
          <a:xfrm>
            <a:off x="457199" y="1512000"/>
            <a:ext cx="5353666" cy="4248000"/>
          </a:xfrm>
        </p:spPr>
        <p:txBody>
          <a:bodyPr/>
          <a:lstStyle/>
          <a:p>
            <a:r>
              <a:rPr lang="en-US" dirty="0"/>
              <a:t>Consider the design and manufacture of a plastic toothbrush versus a bamboo toothbrush.</a:t>
            </a:r>
          </a:p>
          <a:p>
            <a:r>
              <a:rPr lang="en-US" dirty="0"/>
              <a:t>Why is a bamboo toothbrush a more sustainable design? </a:t>
            </a:r>
            <a:endParaRPr lang="en-GB" dirty="0"/>
          </a:p>
        </p:txBody>
      </p:sp>
      <p:pic>
        <p:nvPicPr>
          <p:cNvPr id="5" name="Picture 4" descr="A group of toothbrushes&#10;&#10;Description automatically generated with medium confidence">
            <a:extLst>
              <a:ext uri="{FF2B5EF4-FFF2-40B4-BE49-F238E27FC236}">
                <a16:creationId xmlns:a16="http://schemas.microsoft.com/office/drawing/2014/main" id="{9463B093-2C3C-C727-7BF6-FF740D64BFB2}"/>
              </a:ext>
            </a:extLst>
          </p:cNvPr>
          <p:cNvPicPr>
            <a:picLocks noChangeAspect="1"/>
          </p:cNvPicPr>
          <p:nvPr/>
        </p:nvPicPr>
        <p:blipFill rotWithShape="1">
          <a:blip r:embed="rId3"/>
          <a:srcRect r="15314"/>
          <a:stretch/>
        </p:blipFill>
        <p:spPr>
          <a:xfrm>
            <a:off x="5342898" y="2372508"/>
            <a:ext cx="3343902" cy="3222046"/>
          </a:xfrm>
          <a:prstGeom prst="rect">
            <a:avLst/>
          </a:prstGeom>
        </p:spPr>
      </p:pic>
    </p:spTree>
    <p:extLst>
      <p:ext uri="{BB962C8B-B14F-4D97-AF65-F5344CB8AC3E}">
        <p14:creationId xmlns:p14="http://schemas.microsoft.com/office/powerpoint/2010/main" val="2593506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203354"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A289E-6982-BC7B-4846-BB3A13016198}"/>
              </a:ext>
            </a:extLst>
          </p:cNvPr>
          <p:cNvSpPr>
            <a:spLocks noGrp="1"/>
          </p:cNvSpPr>
          <p:nvPr>
            <p:ph type="title"/>
          </p:nvPr>
        </p:nvSpPr>
        <p:spPr/>
        <p:txBody>
          <a:bodyPr/>
          <a:lstStyle/>
          <a:p>
            <a:r>
              <a:rPr lang="en-US" dirty="0"/>
              <a:t>The design process</a:t>
            </a:r>
            <a:endParaRPr lang="en-GB" dirty="0"/>
          </a:p>
        </p:txBody>
      </p:sp>
      <p:sp>
        <p:nvSpPr>
          <p:cNvPr id="5" name="TextBox 4">
            <a:extLst>
              <a:ext uri="{FF2B5EF4-FFF2-40B4-BE49-F238E27FC236}">
                <a16:creationId xmlns:a16="http://schemas.microsoft.com/office/drawing/2014/main" id="{E26E69B1-72B1-521F-619C-544A411DD8FD}"/>
              </a:ext>
            </a:extLst>
          </p:cNvPr>
          <p:cNvSpPr txBox="1"/>
          <p:nvPr/>
        </p:nvSpPr>
        <p:spPr>
          <a:xfrm>
            <a:off x="368710" y="1420085"/>
            <a:ext cx="8155858" cy="1631216"/>
          </a:xfrm>
          <a:prstGeom prst="rect">
            <a:avLst/>
          </a:prstGeom>
          <a:noFill/>
        </p:spPr>
        <p:txBody>
          <a:bodyPr wrap="square" rtlCol="0">
            <a:spAutoFit/>
          </a:bodyPr>
          <a:lstStyle/>
          <a:p>
            <a:r>
              <a:rPr lang="en-US" dirty="0"/>
              <a:t>To design anything – a tiny motoring component, a software package, or a huge skyscraper – requires the design team to work through several </a:t>
            </a:r>
            <a:r>
              <a:rPr lang="en-US" b="1" dirty="0"/>
              <a:t>steps</a:t>
            </a:r>
            <a:r>
              <a:rPr lang="en-US" dirty="0"/>
              <a:t> in a </a:t>
            </a:r>
            <a:r>
              <a:rPr lang="en-US" b="1" dirty="0"/>
              <a:t>design process</a:t>
            </a:r>
            <a:r>
              <a:rPr lang="en-US" dirty="0"/>
              <a:t>. The first of these is to discover and define an idea, which can then lead to a stage where the design is prototyped and tested out.</a:t>
            </a:r>
          </a:p>
        </p:txBody>
      </p:sp>
      <p:pic>
        <p:nvPicPr>
          <p:cNvPr id="8" name="Content Placeholder 7">
            <a:extLst>
              <a:ext uri="{FF2B5EF4-FFF2-40B4-BE49-F238E27FC236}">
                <a16:creationId xmlns:a16="http://schemas.microsoft.com/office/drawing/2014/main" id="{D5F180F6-09C1-8617-5925-7A4FDF2FAA14}"/>
              </a:ext>
            </a:extLst>
          </p:cNvPr>
          <p:cNvPicPr>
            <a:picLocks noGrp="1" noChangeAspect="1"/>
          </p:cNvPicPr>
          <p:nvPr>
            <p:ph sz="quarter" idx="10"/>
          </p:nvPr>
        </p:nvPicPr>
        <p:blipFill>
          <a:blip r:embed="rId3"/>
          <a:stretch>
            <a:fillRect/>
          </a:stretch>
        </p:blipFill>
        <p:spPr>
          <a:xfrm>
            <a:off x="457200" y="3398194"/>
            <a:ext cx="8229600" cy="2451806"/>
          </a:xfrm>
        </p:spPr>
      </p:pic>
    </p:spTree>
    <p:extLst>
      <p:ext uri="{BB962C8B-B14F-4D97-AF65-F5344CB8AC3E}">
        <p14:creationId xmlns:p14="http://schemas.microsoft.com/office/powerpoint/2010/main" val="888619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555A1-AC56-AC07-97B7-1DC8E02DC689}"/>
              </a:ext>
            </a:extLst>
          </p:cNvPr>
          <p:cNvSpPr>
            <a:spLocks noGrp="1"/>
          </p:cNvSpPr>
          <p:nvPr>
            <p:ph type="title"/>
          </p:nvPr>
        </p:nvSpPr>
        <p:spPr>
          <a:xfrm>
            <a:off x="457200" y="960560"/>
            <a:ext cx="8229600" cy="382588"/>
          </a:xfrm>
        </p:spPr>
        <p:txBody>
          <a:bodyPr/>
          <a:lstStyle/>
          <a:p>
            <a:r>
              <a:rPr lang="en-US" dirty="0"/>
              <a:t>Linear design</a:t>
            </a:r>
            <a:endParaRPr lang="en-GB" dirty="0"/>
          </a:p>
        </p:txBody>
      </p:sp>
      <p:sp>
        <p:nvSpPr>
          <p:cNvPr id="3" name="Content Placeholder 2">
            <a:extLst>
              <a:ext uri="{FF2B5EF4-FFF2-40B4-BE49-F238E27FC236}">
                <a16:creationId xmlns:a16="http://schemas.microsoft.com/office/drawing/2014/main" id="{8397D926-6D73-4F35-AF8C-A6EE47204AE3}"/>
              </a:ext>
            </a:extLst>
          </p:cNvPr>
          <p:cNvSpPr>
            <a:spLocks noGrp="1"/>
          </p:cNvSpPr>
          <p:nvPr>
            <p:ph sz="quarter" idx="10"/>
          </p:nvPr>
        </p:nvSpPr>
        <p:spPr>
          <a:xfrm>
            <a:off x="457200" y="1427917"/>
            <a:ext cx="8229600" cy="4248000"/>
          </a:xfrm>
        </p:spPr>
        <p:txBody>
          <a:bodyPr/>
          <a:lstStyle/>
          <a:p>
            <a:r>
              <a:rPr lang="en-US" dirty="0"/>
              <a:t>These design steps may continue from the design concept to delivery – from discovering and defining user needs, to designing and developing the solution, to delivering the end product. </a:t>
            </a:r>
          </a:p>
          <a:p>
            <a:r>
              <a:rPr lang="en-US" dirty="0"/>
              <a:t>A design process which follows a path such as this is called a </a:t>
            </a:r>
            <a:r>
              <a:rPr lang="en-US" b="1" dirty="0"/>
              <a:t>linear design </a:t>
            </a:r>
            <a:r>
              <a:rPr lang="en-US" dirty="0"/>
              <a:t>process.</a:t>
            </a:r>
            <a:endParaRPr lang="en-GB" dirty="0"/>
          </a:p>
          <a:p>
            <a:endParaRPr lang="en-GB" dirty="0"/>
          </a:p>
        </p:txBody>
      </p:sp>
      <p:graphicFrame>
        <p:nvGraphicFramePr>
          <p:cNvPr id="5" name="Diagram 4">
            <a:extLst>
              <a:ext uri="{FF2B5EF4-FFF2-40B4-BE49-F238E27FC236}">
                <a16:creationId xmlns:a16="http://schemas.microsoft.com/office/drawing/2014/main" id="{027CF08E-310D-332F-A192-B841B200A111}"/>
              </a:ext>
            </a:extLst>
          </p:cNvPr>
          <p:cNvGraphicFramePr/>
          <p:nvPr>
            <p:extLst>
              <p:ext uri="{D42A27DB-BD31-4B8C-83A1-F6EECF244321}">
                <p14:modId xmlns:p14="http://schemas.microsoft.com/office/powerpoint/2010/main" val="615936193"/>
              </p:ext>
            </p:extLst>
          </p:nvPr>
        </p:nvGraphicFramePr>
        <p:xfrm>
          <a:off x="636385" y="3626069"/>
          <a:ext cx="8050415" cy="2302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9458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Iterative design</a:t>
            </a:r>
            <a:endParaRPr lang="en-US" dirty="0"/>
          </a:p>
        </p:txBody>
      </p:sp>
      <p:sp>
        <p:nvSpPr>
          <p:cNvPr id="4" name="TextBox 3">
            <a:extLst>
              <a:ext uri="{FF2B5EF4-FFF2-40B4-BE49-F238E27FC236}">
                <a16:creationId xmlns:a16="http://schemas.microsoft.com/office/drawing/2014/main" id="{7A3A8855-6573-4AD8-85D7-04A6D3A8FF26}"/>
              </a:ext>
            </a:extLst>
          </p:cNvPr>
          <p:cNvSpPr txBox="1"/>
          <p:nvPr/>
        </p:nvSpPr>
        <p:spPr>
          <a:xfrm>
            <a:off x="388374" y="1538707"/>
            <a:ext cx="8229600" cy="3170099"/>
          </a:xfrm>
          <a:prstGeom prst="rect">
            <a:avLst/>
          </a:prstGeom>
          <a:noFill/>
        </p:spPr>
        <p:txBody>
          <a:bodyPr wrap="square" rtlCol="0">
            <a:spAutoFit/>
          </a:bodyPr>
          <a:lstStyle/>
          <a:p>
            <a:r>
              <a:rPr lang="en-US" dirty="0">
                <a:ea typeface="+mn-lt"/>
                <a:cs typeface="+mn-lt"/>
              </a:rPr>
              <a:t>The</a:t>
            </a:r>
            <a:r>
              <a:rPr lang="en-US" i="1" dirty="0">
                <a:ea typeface="+mn-lt"/>
                <a:cs typeface="+mn-lt"/>
              </a:rPr>
              <a:t> </a:t>
            </a:r>
            <a:r>
              <a:rPr lang="en-US" b="1" dirty="0">
                <a:ea typeface="+mn-lt"/>
                <a:cs typeface="+mn-lt"/>
              </a:rPr>
              <a:t>iterative design process </a:t>
            </a:r>
            <a:r>
              <a:rPr lang="en-US" dirty="0">
                <a:ea typeface="+mn-lt"/>
                <a:cs typeface="+mn-lt"/>
              </a:rPr>
              <a:t>is an approach that designers use to </a:t>
            </a:r>
            <a:r>
              <a:rPr lang="en-US" b="1" dirty="0">
                <a:ea typeface="+mn-lt"/>
                <a:cs typeface="+mn-lt"/>
              </a:rPr>
              <a:t>continually improve</a:t>
            </a:r>
            <a:r>
              <a:rPr lang="en-US" dirty="0">
                <a:ea typeface="+mn-lt"/>
                <a:cs typeface="+mn-lt"/>
              </a:rPr>
              <a:t> and </a:t>
            </a:r>
            <a:r>
              <a:rPr lang="en-US" b="1" dirty="0">
                <a:ea typeface="+mn-lt"/>
                <a:cs typeface="+mn-lt"/>
              </a:rPr>
              <a:t>refine</a:t>
            </a:r>
            <a:r>
              <a:rPr lang="en-US" dirty="0">
                <a:ea typeface="+mn-lt"/>
                <a:cs typeface="+mn-lt"/>
              </a:rPr>
              <a:t> a design or product. </a:t>
            </a:r>
          </a:p>
          <a:p>
            <a:endParaRPr lang="en-US" dirty="0">
              <a:ea typeface="+mn-lt"/>
              <a:cs typeface="+mn-lt"/>
            </a:endParaRPr>
          </a:p>
          <a:p>
            <a:r>
              <a:rPr lang="en-GB" dirty="0"/>
              <a:t>A prototype is created and tested, the design is then developed, tested and evaluated, and so on. This cycle can be repeated until a satisfactory solution is reached that meets the initial design criteria and user needs. </a:t>
            </a:r>
          </a:p>
          <a:p>
            <a:endParaRPr lang="en-GB" dirty="0"/>
          </a:p>
          <a:p>
            <a:r>
              <a:rPr lang="en-GB" dirty="0"/>
              <a:t>The process can be used to continuously improve a concept, design, software system or product.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AD6E-E908-C361-C60C-E250254742F6}"/>
              </a:ext>
            </a:extLst>
          </p:cNvPr>
          <p:cNvSpPr>
            <a:spLocks noGrp="1"/>
          </p:cNvSpPr>
          <p:nvPr>
            <p:ph type="title"/>
          </p:nvPr>
        </p:nvSpPr>
        <p:spPr/>
        <p:txBody>
          <a:bodyPr/>
          <a:lstStyle/>
          <a:p>
            <a:r>
              <a:rPr lang="en-US" dirty="0"/>
              <a:t>Iterative design process</a:t>
            </a:r>
            <a:endParaRPr lang="en-GB" dirty="0"/>
          </a:p>
        </p:txBody>
      </p:sp>
      <p:pic>
        <p:nvPicPr>
          <p:cNvPr id="5" name="Picture 4">
            <a:extLst>
              <a:ext uri="{FF2B5EF4-FFF2-40B4-BE49-F238E27FC236}">
                <a16:creationId xmlns:a16="http://schemas.microsoft.com/office/drawing/2014/main" id="{11111EA3-F1D4-5842-2F78-DDF0CB70BF43}"/>
              </a:ext>
            </a:extLst>
          </p:cNvPr>
          <p:cNvPicPr>
            <a:picLocks noChangeAspect="1"/>
          </p:cNvPicPr>
          <p:nvPr/>
        </p:nvPicPr>
        <p:blipFill>
          <a:blip r:embed="rId2"/>
          <a:stretch>
            <a:fillRect/>
          </a:stretch>
        </p:blipFill>
        <p:spPr>
          <a:xfrm>
            <a:off x="890899" y="1744711"/>
            <a:ext cx="7362201" cy="3790851"/>
          </a:xfrm>
          <a:prstGeom prst="rect">
            <a:avLst/>
          </a:prstGeom>
        </p:spPr>
      </p:pic>
    </p:spTree>
    <p:extLst>
      <p:ext uri="{BB962C8B-B14F-4D97-AF65-F5344CB8AC3E}">
        <p14:creationId xmlns:p14="http://schemas.microsoft.com/office/powerpoint/2010/main" val="3376759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B3441C-D235-4BC8-9037-C6A328E69CE4}"/>
              </a:ext>
            </a:extLst>
          </p:cNvPr>
          <p:cNvPicPr>
            <a:picLocks noChangeAspect="1"/>
          </p:cNvPicPr>
          <p:nvPr/>
        </p:nvPicPr>
        <p:blipFill rotWithShape="1">
          <a:blip r:embed="rId3"/>
          <a:srcRect l="3951" t="3335"/>
          <a:stretch/>
        </p:blipFill>
        <p:spPr>
          <a:xfrm>
            <a:off x="3555756" y="2285349"/>
            <a:ext cx="4778974" cy="3649684"/>
          </a:xfrm>
          <a:prstGeom prst="rect">
            <a:avLst/>
          </a:prstGeom>
        </p:spPr>
      </p:pic>
      <p:sp>
        <p:nvSpPr>
          <p:cNvPr id="2" name="Title 1"/>
          <p:cNvSpPr>
            <a:spLocks noGrp="1"/>
          </p:cNvSpPr>
          <p:nvPr>
            <p:ph type="title"/>
          </p:nvPr>
        </p:nvSpPr>
        <p:spPr/>
        <p:txBody>
          <a:bodyPr/>
          <a:lstStyle/>
          <a:p>
            <a:r>
              <a:rPr lang="en-US" dirty="0">
                <a:ea typeface="ＭＳ Ｐゴシック"/>
              </a:rPr>
              <a:t>User-centered design (UCD)</a:t>
            </a:r>
            <a:endParaRPr lang="en-US" dirty="0"/>
          </a:p>
        </p:txBody>
      </p:sp>
      <p:sp>
        <p:nvSpPr>
          <p:cNvPr id="3" name="Content Placeholder 2"/>
          <p:cNvSpPr>
            <a:spLocks noGrp="1"/>
          </p:cNvSpPr>
          <p:nvPr>
            <p:ph sz="quarter" idx="10"/>
          </p:nvPr>
        </p:nvSpPr>
        <p:spPr>
          <a:xfrm>
            <a:off x="457200" y="1496966"/>
            <a:ext cx="8300301" cy="975540"/>
          </a:xfrm>
        </p:spPr>
        <p:txBody>
          <a:bodyPr/>
          <a:lstStyle/>
          <a:p>
            <a:r>
              <a:rPr lang="en-US" b="1" dirty="0">
                <a:ea typeface="+mn-lt"/>
                <a:cs typeface="+mn-lt"/>
              </a:rPr>
              <a:t>User-centered design (UCD)</a:t>
            </a:r>
            <a:r>
              <a:rPr lang="en-US" dirty="0">
                <a:ea typeface="+mn-lt"/>
                <a:cs typeface="+mn-lt"/>
              </a:rPr>
              <a:t> is a form of iterative design. Designers focus on users and their needs in each phase of the design process.</a:t>
            </a:r>
            <a:endParaRPr lang="en-US" dirty="0"/>
          </a:p>
        </p:txBody>
      </p:sp>
      <p:sp>
        <p:nvSpPr>
          <p:cNvPr id="6" name="TextBox 5">
            <a:extLst>
              <a:ext uri="{FF2B5EF4-FFF2-40B4-BE49-F238E27FC236}">
                <a16:creationId xmlns:a16="http://schemas.microsoft.com/office/drawing/2014/main" id="{DDD7F290-603E-48BC-B831-27550319ABD6}"/>
              </a:ext>
            </a:extLst>
          </p:cNvPr>
          <p:cNvSpPr txBox="1"/>
          <p:nvPr/>
        </p:nvSpPr>
        <p:spPr>
          <a:xfrm>
            <a:off x="386499" y="2401140"/>
            <a:ext cx="2997832" cy="2246769"/>
          </a:xfrm>
          <a:prstGeom prst="rect">
            <a:avLst/>
          </a:prstGeom>
          <a:noFill/>
        </p:spPr>
        <p:txBody>
          <a:bodyPr wrap="square" rtlCol="0">
            <a:spAutoFit/>
          </a:bodyPr>
          <a:lstStyle/>
          <a:p>
            <a:r>
              <a:rPr lang="en-GB" dirty="0"/>
              <a:t>In UCD, design teams involve users throughout the design process via a variety of research and design techniques, to create highly usable and accessible products.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Inclusive design</a:t>
            </a:r>
            <a:endParaRPr lang="en-US" dirty="0"/>
          </a:p>
        </p:txBody>
      </p:sp>
      <p:sp>
        <p:nvSpPr>
          <p:cNvPr id="3" name="Content Placeholder 2"/>
          <p:cNvSpPr>
            <a:spLocks noGrp="1"/>
          </p:cNvSpPr>
          <p:nvPr>
            <p:ph sz="quarter" idx="10"/>
          </p:nvPr>
        </p:nvSpPr>
        <p:spPr>
          <a:xfrm>
            <a:off x="457201" y="1483810"/>
            <a:ext cx="8229600" cy="4369412"/>
          </a:xfrm>
        </p:spPr>
        <p:txBody>
          <a:bodyPr/>
          <a:lstStyle/>
          <a:p>
            <a:r>
              <a:rPr lang="en-US" b="1" dirty="0">
                <a:ea typeface="+mn-lt"/>
                <a:cs typeface="+mn-lt"/>
              </a:rPr>
              <a:t>Inclusive design </a:t>
            </a:r>
            <a:r>
              <a:rPr lang="en-US" dirty="0">
                <a:ea typeface="+mn-lt"/>
                <a:cs typeface="+mn-lt"/>
              </a:rPr>
              <a:t>is a process in which a product, service or environment is designed to be usable by as many people as possible. Inclusive design is a methodology that considers many aspects of human diversity that could affect a person’s ability to use a product, service or environment. For example, ability, language, culture, gender, accessibility and age.</a:t>
            </a:r>
            <a:endParaRPr lang="en-US" dirty="0"/>
          </a:p>
        </p:txBody>
      </p:sp>
      <p:pic>
        <p:nvPicPr>
          <p:cNvPr id="6" name="Picture 5" descr="A group of people standing&#10;&#10;Description automatically generated with low confidence">
            <a:extLst>
              <a:ext uri="{FF2B5EF4-FFF2-40B4-BE49-F238E27FC236}">
                <a16:creationId xmlns:a16="http://schemas.microsoft.com/office/drawing/2014/main" id="{7307ED6A-0002-9707-14D3-3C97499E63C8}"/>
              </a:ext>
            </a:extLst>
          </p:cNvPr>
          <p:cNvPicPr>
            <a:picLocks noChangeAspect="1"/>
          </p:cNvPicPr>
          <p:nvPr/>
        </p:nvPicPr>
        <p:blipFill>
          <a:blip r:embed="rId3"/>
          <a:stretch>
            <a:fillRect/>
          </a:stretch>
        </p:blipFill>
        <p:spPr>
          <a:xfrm>
            <a:off x="1189703" y="3429000"/>
            <a:ext cx="6764594" cy="22225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290D6-5CFC-1F14-4354-53C2AFC3BBEF}"/>
              </a:ext>
            </a:extLst>
          </p:cNvPr>
          <p:cNvSpPr>
            <a:spLocks noGrp="1"/>
          </p:cNvSpPr>
          <p:nvPr>
            <p:ph type="title"/>
          </p:nvPr>
        </p:nvSpPr>
        <p:spPr/>
        <p:txBody>
          <a:bodyPr/>
          <a:lstStyle/>
          <a:p>
            <a:r>
              <a:rPr lang="en-US" dirty="0"/>
              <a:t>Inclusive design</a:t>
            </a:r>
            <a:br>
              <a:rPr lang="en-US" dirty="0"/>
            </a:br>
            <a:endParaRPr lang="en-GB" dirty="0"/>
          </a:p>
        </p:txBody>
      </p:sp>
      <p:sp>
        <p:nvSpPr>
          <p:cNvPr id="3" name="Content Placeholder 2">
            <a:extLst>
              <a:ext uri="{FF2B5EF4-FFF2-40B4-BE49-F238E27FC236}">
                <a16:creationId xmlns:a16="http://schemas.microsoft.com/office/drawing/2014/main" id="{1ADCF06E-B976-530E-AF59-4F999B7A36BD}"/>
              </a:ext>
            </a:extLst>
          </p:cNvPr>
          <p:cNvSpPr>
            <a:spLocks noGrp="1"/>
          </p:cNvSpPr>
          <p:nvPr>
            <p:ph sz="quarter" idx="10"/>
          </p:nvPr>
        </p:nvSpPr>
        <p:spPr>
          <a:xfrm>
            <a:off x="457201" y="1531664"/>
            <a:ext cx="4793226" cy="4248000"/>
          </a:xfrm>
        </p:spPr>
        <p:txBody>
          <a:bodyPr/>
          <a:lstStyle/>
          <a:p>
            <a:r>
              <a:rPr lang="en-US" i="0" dirty="0">
                <a:effectLst/>
              </a:rPr>
              <a:t>Inclusive design (also called </a:t>
            </a:r>
            <a:r>
              <a:rPr lang="en-US" b="1" i="0" dirty="0">
                <a:effectLst/>
              </a:rPr>
              <a:t>universal design</a:t>
            </a:r>
            <a:r>
              <a:rPr lang="en-US" i="0" dirty="0">
                <a:effectLst/>
              </a:rPr>
              <a:t>) seeks to create products and places that are usable by everyone, regardless of age, ability and circumstance. </a:t>
            </a:r>
          </a:p>
          <a:p>
            <a:r>
              <a:rPr lang="en-US" i="0" dirty="0">
                <a:effectLst/>
              </a:rPr>
              <a:t>It is based on the simple principle that designing for the widest range of people creates better designs and benefits more people.</a:t>
            </a:r>
          </a:p>
          <a:p>
            <a:r>
              <a:rPr lang="en-US" dirty="0"/>
              <a:t>The picture shows a museum in Helsinki where inclusive design principles connect different rooms via shallow ramps.</a:t>
            </a:r>
            <a:endParaRPr lang="en-US" i="0" dirty="0">
              <a:effectLst/>
            </a:endParaRPr>
          </a:p>
          <a:p>
            <a:endParaRPr lang="en-GB" dirty="0"/>
          </a:p>
        </p:txBody>
      </p:sp>
      <p:pic>
        <p:nvPicPr>
          <p:cNvPr id="5" name="Picture 4" descr="A person walking down a flight of stairs&#10;&#10;Description automatically generated with low confidence">
            <a:extLst>
              <a:ext uri="{FF2B5EF4-FFF2-40B4-BE49-F238E27FC236}">
                <a16:creationId xmlns:a16="http://schemas.microsoft.com/office/drawing/2014/main" id="{3FC9E8D9-FBE2-CB43-8DB6-115C80C7B862}"/>
              </a:ext>
            </a:extLst>
          </p:cNvPr>
          <p:cNvPicPr>
            <a:picLocks noChangeAspect="1"/>
          </p:cNvPicPr>
          <p:nvPr/>
        </p:nvPicPr>
        <p:blipFill>
          <a:blip r:embed="rId2"/>
          <a:stretch>
            <a:fillRect/>
          </a:stretch>
        </p:blipFill>
        <p:spPr>
          <a:xfrm>
            <a:off x="5515897" y="1531663"/>
            <a:ext cx="3170904" cy="4227872"/>
          </a:xfrm>
          <a:prstGeom prst="rect">
            <a:avLst/>
          </a:prstGeom>
        </p:spPr>
      </p:pic>
    </p:spTree>
    <p:extLst>
      <p:ext uri="{BB962C8B-B14F-4D97-AF65-F5344CB8AC3E}">
        <p14:creationId xmlns:p14="http://schemas.microsoft.com/office/powerpoint/2010/main" val="2374247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1878</Words>
  <Application>Microsoft Office PowerPoint</Application>
  <PresentationFormat>On-screen Show (4:3)</PresentationFormat>
  <Paragraphs>123</Paragraphs>
  <Slides>25</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Lucida Grande</vt:lpstr>
      <vt:lpstr>Roboto</vt:lpstr>
      <vt:lpstr>Times New Roman</vt:lpstr>
      <vt:lpstr>Default Design</vt:lpstr>
      <vt:lpstr>1.1 Key principles and methodologies in engineering and manufacturing design</vt:lpstr>
      <vt:lpstr>Objectives</vt:lpstr>
      <vt:lpstr>The design process</vt:lpstr>
      <vt:lpstr>Linear design</vt:lpstr>
      <vt:lpstr>Iterative design</vt:lpstr>
      <vt:lpstr>Iterative design process</vt:lpstr>
      <vt:lpstr>User-centered design (UCD)</vt:lpstr>
      <vt:lpstr>Inclusive design</vt:lpstr>
      <vt:lpstr>Inclusive design </vt:lpstr>
      <vt:lpstr>Ergonomic design             </vt:lpstr>
      <vt:lpstr>Factors in ergonomic design</vt:lpstr>
      <vt:lpstr>Design for manufacturing (DFM)</vt:lpstr>
      <vt:lpstr>DFM principles</vt:lpstr>
      <vt:lpstr>Design for assembly (DFA)</vt:lpstr>
      <vt:lpstr>Component elimination</vt:lpstr>
      <vt:lpstr>Sustainable design</vt:lpstr>
      <vt:lpstr>Sustainable design principles</vt:lpstr>
      <vt:lpstr>The six Rs</vt:lpstr>
      <vt:lpstr>The six Rs</vt:lpstr>
      <vt:lpstr>Research methodologies in design</vt:lpstr>
      <vt:lpstr>Testing methodologies in design</vt:lpstr>
      <vt:lpstr>Testing methods</vt:lpstr>
      <vt:lpstr>Know your audience</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591</cp:revision>
  <dcterms:created xsi:type="dcterms:W3CDTF">2013-05-28T00:38:54Z</dcterms:created>
  <dcterms:modified xsi:type="dcterms:W3CDTF">2022-08-24T10:42:31Z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