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1"/>
  </p:notesMasterIdLst>
  <p:handoutMasterIdLst>
    <p:handoutMasterId r:id="rId32"/>
  </p:handoutMasterIdLst>
  <p:sldIdLst>
    <p:sldId id="256" r:id="rId5"/>
    <p:sldId id="363" r:id="rId6"/>
    <p:sldId id="335" r:id="rId7"/>
    <p:sldId id="341" r:id="rId8"/>
    <p:sldId id="349" r:id="rId9"/>
    <p:sldId id="342" r:id="rId10"/>
    <p:sldId id="350" r:id="rId11"/>
    <p:sldId id="343" r:id="rId12"/>
    <p:sldId id="359" r:id="rId13"/>
    <p:sldId id="344" r:id="rId14"/>
    <p:sldId id="360" r:id="rId15"/>
    <p:sldId id="352" r:id="rId16"/>
    <p:sldId id="357" r:id="rId17"/>
    <p:sldId id="362" r:id="rId18"/>
    <p:sldId id="336" r:id="rId19"/>
    <p:sldId id="361" r:id="rId20"/>
    <p:sldId id="347" r:id="rId21"/>
    <p:sldId id="346" r:id="rId22"/>
    <p:sldId id="358" r:id="rId23"/>
    <p:sldId id="356" r:id="rId24"/>
    <p:sldId id="339" r:id="rId25"/>
    <p:sldId id="338" r:id="rId26"/>
    <p:sldId id="354" r:id="rId27"/>
    <p:sldId id="364" r:id="rId28"/>
    <p:sldId id="353" r:id="rId29"/>
    <p:sldId id="267" r:id="rId30"/>
  </p:sldIdLst>
  <p:sldSz cx="9144000" cy="6858000" type="screen4x3"/>
  <p:notesSz cx="6858000" cy="9144000"/>
  <p:custDataLst>
    <p:tags r:id="rId3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E1475F-5824-432A-B913-55BB247C0D1A}" v="5" dt="2022-08-22T15:52:27.9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7214"/>
    <p:restoredTop sz="94694"/>
  </p:normalViewPr>
  <p:slideViewPr>
    <p:cSldViewPr snapToGrid="0">
      <p:cViewPr varScale="1">
        <p:scale>
          <a:sx n="62" d="100"/>
          <a:sy n="62" d="100"/>
        </p:scale>
        <p:origin x="696"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gs" Target="tags/tag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9DE1475F-5824-432A-B913-55BB247C0D1A}"/>
    <pc:docChg chg="undo custSel addSld modSld">
      <pc:chgData name="Caroline Prodger" userId="e4ef2e75-b60b-401b-8ebe-291bdcf405f4" providerId="ADAL" clId="{9DE1475F-5824-432A-B913-55BB247C0D1A}" dt="2022-08-22T15:56:23.048" v="921" actId="20577"/>
      <pc:docMkLst>
        <pc:docMk/>
      </pc:docMkLst>
      <pc:sldChg chg="addSp delSp modSp mod delCm modCm modNotesTx">
        <pc:chgData name="Caroline Prodger" userId="e4ef2e75-b60b-401b-8ebe-291bdcf405f4" providerId="ADAL" clId="{9DE1475F-5824-432A-B913-55BB247C0D1A}" dt="2022-08-22T15:52:55.244" v="858" actId="1076"/>
        <pc:sldMkLst>
          <pc:docMk/>
          <pc:sldMk cId="4186703471" sldId="354"/>
        </pc:sldMkLst>
        <pc:spChg chg="add del mod">
          <ac:chgData name="Caroline Prodger" userId="e4ef2e75-b60b-401b-8ebe-291bdcf405f4" providerId="ADAL" clId="{9DE1475F-5824-432A-B913-55BB247C0D1A}" dt="2022-08-22T15:51:30.839" v="847" actId="478"/>
          <ac:spMkLst>
            <pc:docMk/>
            <pc:sldMk cId="4186703471" sldId="354"/>
            <ac:spMk id="4" creationId="{306912A6-84D9-8822-E82A-C78F7BDEFD31}"/>
          </ac:spMkLst>
        </pc:spChg>
        <pc:spChg chg="mod">
          <ac:chgData name="Caroline Prodger" userId="e4ef2e75-b60b-401b-8ebe-291bdcf405f4" providerId="ADAL" clId="{9DE1475F-5824-432A-B913-55BB247C0D1A}" dt="2022-08-22T15:52:51.890" v="857" actId="14100"/>
          <ac:spMkLst>
            <pc:docMk/>
            <pc:sldMk cId="4186703471" sldId="354"/>
            <ac:spMk id="6" creationId="{AAA54434-F61A-4A06-8E63-13DE2932B148}"/>
          </ac:spMkLst>
        </pc:spChg>
        <pc:picChg chg="del mod">
          <ac:chgData name="Caroline Prodger" userId="e4ef2e75-b60b-401b-8ebe-291bdcf405f4" providerId="ADAL" clId="{9DE1475F-5824-432A-B913-55BB247C0D1A}" dt="2022-08-22T15:51:25.238" v="844" actId="478"/>
          <ac:picMkLst>
            <pc:docMk/>
            <pc:sldMk cId="4186703471" sldId="354"/>
            <ac:picMk id="5" creationId="{096DA86E-B348-4F4C-8C36-D7237DDC6B8E}"/>
          </ac:picMkLst>
        </pc:picChg>
        <pc:picChg chg="add mod">
          <ac:chgData name="Caroline Prodger" userId="e4ef2e75-b60b-401b-8ebe-291bdcf405f4" providerId="ADAL" clId="{9DE1475F-5824-432A-B913-55BB247C0D1A}" dt="2022-08-22T15:52:55.244" v="858" actId="1076"/>
          <ac:picMkLst>
            <pc:docMk/>
            <pc:sldMk cId="4186703471" sldId="354"/>
            <ac:picMk id="8" creationId="{213EB45F-1F03-A4C4-A8EE-CE347AEF548A}"/>
          </ac:picMkLst>
        </pc:picChg>
      </pc:sldChg>
      <pc:sldChg chg="modSp mod">
        <pc:chgData name="Caroline Prodger" userId="e4ef2e75-b60b-401b-8ebe-291bdcf405f4" providerId="ADAL" clId="{9DE1475F-5824-432A-B913-55BB247C0D1A}" dt="2022-08-22T15:32:35.762" v="6" actId="1076"/>
        <pc:sldMkLst>
          <pc:docMk/>
          <pc:sldMk cId="4068476248" sldId="357"/>
        </pc:sldMkLst>
        <pc:picChg chg="mod">
          <ac:chgData name="Caroline Prodger" userId="e4ef2e75-b60b-401b-8ebe-291bdcf405f4" providerId="ADAL" clId="{9DE1475F-5824-432A-B913-55BB247C0D1A}" dt="2022-08-22T15:32:35.762" v="6" actId="1076"/>
          <ac:picMkLst>
            <pc:docMk/>
            <pc:sldMk cId="4068476248" sldId="357"/>
            <ac:picMk id="5" creationId="{0C5B9978-B630-4B7C-854B-CE72DAC368AF}"/>
          </ac:picMkLst>
        </pc:picChg>
      </pc:sldChg>
      <pc:sldChg chg="modSp mod">
        <pc:chgData name="Caroline Prodger" userId="e4ef2e75-b60b-401b-8ebe-291bdcf405f4" providerId="ADAL" clId="{9DE1475F-5824-432A-B913-55BB247C0D1A}" dt="2022-08-22T15:32:53.643" v="7" actId="113"/>
        <pc:sldMkLst>
          <pc:docMk/>
          <pc:sldMk cId="1768800780" sldId="361"/>
        </pc:sldMkLst>
        <pc:spChg chg="mod">
          <ac:chgData name="Caroline Prodger" userId="e4ef2e75-b60b-401b-8ebe-291bdcf405f4" providerId="ADAL" clId="{9DE1475F-5824-432A-B913-55BB247C0D1A}" dt="2022-08-22T15:32:53.643" v="7" actId="113"/>
          <ac:spMkLst>
            <pc:docMk/>
            <pc:sldMk cId="1768800780" sldId="361"/>
            <ac:spMk id="3" creationId="{35781F22-27BD-D50A-93D6-143ED05949C3}"/>
          </ac:spMkLst>
        </pc:spChg>
      </pc:sldChg>
      <pc:sldChg chg="addSp delSp modSp mod">
        <pc:chgData name="Caroline Prodger" userId="e4ef2e75-b60b-401b-8ebe-291bdcf405f4" providerId="ADAL" clId="{9DE1475F-5824-432A-B913-55BB247C0D1A}" dt="2022-08-22T15:31:49.111" v="5" actId="14100"/>
        <pc:sldMkLst>
          <pc:docMk/>
          <pc:sldMk cId="553195126" sldId="363"/>
        </pc:sldMkLst>
        <pc:picChg chg="del">
          <ac:chgData name="Caroline Prodger" userId="e4ef2e75-b60b-401b-8ebe-291bdcf405f4" providerId="ADAL" clId="{9DE1475F-5824-432A-B913-55BB247C0D1A}" dt="2022-08-22T15:31:15.142" v="0" actId="478"/>
          <ac:picMkLst>
            <pc:docMk/>
            <pc:sldMk cId="553195126" sldId="363"/>
            <ac:picMk id="5" creationId="{A0799E79-4336-1951-3158-3BF7DE12EF44}"/>
          </ac:picMkLst>
        </pc:picChg>
        <pc:picChg chg="add mod">
          <ac:chgData name="Caroline Prodger" userId="e4ef2e75-b60b-401b-8ebe-291bdcf405f4" providerId="ADAL" clId="{9DE1475F-5824-432A-B913-55BB247C0D1A}" dt="2022-08-22T15:31:49.111" v="5" actId="14100"/>
          <ac:picMkLst>
            <pc:docMk/>
            <pc:sldMk cId="553195126" sldId="363"/>
            <ac:picMk id="6" creationId="{27769AC1-5C61-C15B-1113-7FDF69079755}"/>
          </ac:picMkLst>
        </pc:picChg>
      </pc:sldChg>
      <pc:sldChg chg="addSp delSp modSp new mod">
        <pc:chgData name="Caroline Prodger" userId="e4ef2e75-b60b-401b-8ebe-291bdcf405f4" providerId="ADAL" clId="{9DE1475F-5824-432A-B913-55BB247C0D1A}" dt="2022-08-22T15:56:23.048" v="921" actId="20577"/>
        <pc:sldMkLst>
          <pc:docMk/>
          <pc:sldMk cId="4236356168" sldId="364"/>
        </pc:sldMkLst>
        <pc:spChg chg="mod">
          <ac:chgData name="Caroline Prodger" userId="e4ef2e75-b60b-401b-8ebe-291bdcf405f4" providerId="ADAL" clId="{9DE1475F-5824-432A-B913-55BB247C0D1A}" dt="2022-08-22T15:35:28.449" v="23" actId="20577"/>
          <ac:spMkLst>
            <pc:docMk/>
            <pc:sldMk cId="4236356168" sldId="364"/>
            <ac:spMk id="2" creationId="{C2F756DE-6B85-E646-5083-43D6BDF67FF4}"/>
          </ac:spMkLst>
        </pc:spChg>
        <pc:spChg chg="del">
          <ac:chgData name="Caroline Prodger" userId="e4ef2e75-b60b-401b-8ebe-291bdcf405f4" providerId="ADAL" clId="{9DE1475F-5824-432A-B913-55BB247C0D1A}" dt="2022-08-22T15:35:44.949" v="24" actId="3680"/>
          <ac:spMkLst>
            <pc:docMk/>
            <pc:sldMk cId="4236356168" sldId="364"/>
            <ac:spMk id="3" creationId="{1052CF67-8D6E-795C-6B09-FAD2C7B0DDD1}"/>
          </ac:spMkLst>
        </pc:spChg>
        <pc:spChg chg="add del mod">
          <ac:chgData name="Caroline Prodger" userId="e4ef2e75-b60b-401b-8ebe-291bdcf405f4" providerId="ADAL" clId="{9DE1475F-5824-432A-B913-55BB247C0D1A}" dt="2022-08-22T15:37:46.924" v="101" actId="3680"/>
          <ac:spMkLst>
            <pc:docMk/>
            <pc:sldMk cId="4236356168" sldId="364"/>
            <ac:spMk id="6" creationId="{2468DC05-9F87-19CD-9C43-4CA742B843F0}"/>
          </ac:spMkLst>
        </pc:spChg>
        <pc:spChg chg="add del mod">
          <ac:chgData name="Caroline Prodger" userId="e4ef2e75-b60b-401b-8ebe-291bdcf405f4" providerId="ADAL" clId="{9DE1475F-5824-432A-B913-55BB247C0D1A}" dt="2022-08-22T15:38:01.421" v="103" actId="3680"/>
          <ac:spMkLst>
            <pc:docMk/>
            <pc:sldMk cId="4236356168" sldId="364"/>
            <ac:spMk id="9" creationId="{B8C4D13B-DF92-79A3-D50F-5C5F432F194F}"/>
          </ac:spMkLst>
        </pc:spChg>
        <pc:graphicFrameChg chg="add del mod ord modGraphic">
          <ac:chgData name="Caroline Prodger" userId="e4ef2e75-b60b-401b-8ebe-291bdcf405f4" providerId="ADAL" clId="{9DE1475F-5824-432A-B913-55BB247C0D1A}" dt="2022-08-22T15:37:41.556" v="100" actId="478"/>
          <ac:graphicFrameMkLst>
            <pc:docMk/>
            <pc:sldMk cId="4236356168" sldId="364"/>
            <ac:graphicFrameMk id="4" creationId="{48507525-4F20-D806-024F-E3F790DC67FE}"/>
          </ac:graphicFrameMkLst>
        </pc:graphicFrameChg>
        <pc:graphicFrameChg chg="add del mod ord modGraphic">
          <ac:chgData name="Caroline Prodger" userId="e4ef2e75-b60b-401b-8ebe-291bdcf405f4" providerId="ADAL" clId="{9DE1475F-5824-432A-B913-55BB247C0D1A}" dt="2022-08-22T15:37:53.786" v="102" actId="478"/>
          <ac:graphicFrameMkLst>
            <pc:docMk/>
            <pc:sldMk cId="4236356168" sldId="364"/>
            <ac:graphicFrameMk id="7" creationId="{78BD9577-5AB2-47AB-0259-83328383113B}"/>
          </ac:graphicFrameMkLst>
        </pc:graphicFrameChg>
        <pc:graphicFrameChg chg="add mod ord modGraphic">
          <ac:chgData name="Caroline Prodger" userId="e4ef2e75-b60b-401b-8ebe-291bdcf405f4" providerId="ADAL" clId="{9DE1475F-5824-432A-B913-55BB247C0D1A}" dt="2022-08-22T15:56:23.048" v="921" actId="20577"/>
          <ac:graphicFrameMkLst>
            <pc:docMk/>
            <pc:sldMk cId="4236356168" sldId="364"/>
            <ac:graphicFrameMk id="10" creationId="{0D066C19-58D8-673E-2265-282E955567E9}"/>
          </ac:graphicFrameMkLst>
        </pc:graphicFrameChg>
      </pc:sldChg>
    </pc:docChg>
  </pc:docChgLst>
  <pc:docChgLst>
    <pc:chgData name="allie scripps" userId="f3c1140457db793c" providerId="LiveId" clId="{16C941CF-4ABD-4F56-B6C5-5BA849826947}"/>
    <pc:docChg chg="undo custSel addSld delSld modSld">
      <pc:chgData name="allie scripps" userId="f3c1140457db793c" providerId="LiveId" clId="{16C941CF-4ABD-4F56-B6C5-5BA849826947}" dt="2022-04-21T09:04:56.223" v="2751" actId="1076"/>
      <pc:docMkLst>
        <pc:docMk/>
      </pc:docMkLst>
      <pc:sldChg chg="delSp mod">
        <pc:chgData name="allie scripps" userId="f3c1140457db793c" providerId="LiveId" clId="{16C941CF-4ABD-4F56-B6C5-5BA849826947}" dt="2022-04-20T14:22:55.784" v="66" actId="478"/>
        <pc:sldMkLst>
          <pc:docMk/>
          <pc:sldMk cId="0" sldId="267"/>
        </pc:sldMkLst>
        <pc:spChg chg="del">
          <ac:chgData name="allie scripps" userId="f3c1140457db793c" providerId="LiveId" clId="{16C941CF-4ABD-4F56-B6C5-5BA849826947}" dt="2022-04-20T14:22:55.784" v="66" actId="478"/>
          <ac:spMkLst>
            <pc:docMk/>
            <pc:sldMk cId="0" sldId="267"/>
            <ac:spMk id="2" creationId="{C855CB61-441F-4AF0-AAA4-6431927C0E15}"/>
          </ac:spMkLst>
        </pc:spChg>
        <pc:spChg chg="del">
          <ac:chgData name="allie scripps" userId="f3c1140457db793c" providerId="LiveId" clId="{16C941CF-4ABD-4F56-B6C5-5BA849826947}" dt="2022-04-20T14:22:51.945" v="65" actId="478"/>
          <ac:spMkLst>
            <pc:docMk/>
            <pc:sldMk cId="0" sldId="267"/>
            <ac:spMk id="3" creationId="{105F374A-B56D-4CA5-81D4-9FC175BEBB7D}"/>
          </ac:spMkLst>
        </pc:spChg>
      </pc:sldChg>
      <pc:sldChg chg="modSp mod">
        <pc:chgData name="allie scripps" userId="f3c1140457db793c" providerId="LiveId" clId="{16C941CF-4ABD-4F56-B6C5-5BA849826947}" dt="2022-04-21T07:16:04.482" v="570" actId="20577"/>
        <pc:sldMkLst>
          <pc:docMk/>
          <pc:sldMk cId="0" sldId="335"/>
        </pc:sldMkLst>
        <pc:spChg chg="mod">
          <ac:chgData name="allie scripps" userId="f3c1140457db793c" providerId="LiveId" clId="{16C941CF-4ABD-4F56-B6C5-5BA849826947}" dt="2022-04-21T07:16:04.482" v="570" actId="20577"/>
          <ac:spMkLst>
            <pc:docMk/>
            <pc:sldMk cId="0" sldId="335"/>
            <ac:spMk id="3" creationId="{00000000-0000-0000-0000-000000000000}"/>
          </ac:spMkLst>
        </pc:spChg>
      </pc:sldChg>
      <pc:sldChg chg="addSp delSp modSp mod modNotesTx">
        <pc:chgData name="allie scripps" userId="f3c1140457db793c" providerId="LiveId" clId="{16C941CF-4ABD-4F56-B6C5-5BA849826947}" dt="2022-04-21T07:11:09.945" v="512" actId="20577"/>
        <pc:sldMkLst>
          <pc:docMk/>
          <pc:sldMk cId="0" sldId="336"/>
        </pc:sldMkLst>
        <pc:spChg chg="mod">
          <ac:chgData name="allie scripps" userId="f3c1140457db793c" providerId="LiveId" clId="{16C941CF-4ABD-4F56-B6C5-5BA849826947}" dt="2022-04-20T14:20:27.010" v="64" actId="20577"/>
          <ac:spMkLst>
            <pc:docMk/>
            <pc:sldMk cId="0" sldId="336"/>
            <ac:spMk id="3" creationId="{00000000-0000-0000-0000-000000000000}"/>
          </ac:spMkLst>
        </pc:spChg>
        <pc:picChg chg="add del mod modCrop">
          <ac:chgData name="allie scripps" userId="f3c1140457db793c" providerId="LiveId" clId="{16C941CF-4ABD-4F56-B6C5-5BA849826947}" dt="2022-04-21T07:10:52.522" v="502" actId="478"/>
          <ac:picMkLst>
            <pc:docMk/>
            <pc:sldMk cId="0" sldId="336"/>
            <ac:picMk id="4" creationId="{A5726E44-ECA9-496E-BB5E-4FBAFDDB6EF5}"/>
          </ac:picMkLst>
        </pc:picChg>
        <pc:picChg chg="add mod modCrop">
          <ac:chgData name="allie scripps" userId="f3c1140457db793c" providerId="LiveId" clId="{16C941CF-4ABD-4F56-B6C5-5BA849826947}" dt="2022-04-21T07:10:48.753" v="501" actId="1076"/>
          <ac:picMkLst>
            <pc:docMk/>
            <pc:sldMk cId="0" sldId="336"/>
            <ac:picMk id="5" creationId="{9AC12E50-DBB2-451F-AF66-58384C7DF770}"/>
          </ac:picMkLst>
        </pc:picChg>
      </pc:sldChg>
      <pc:sldChg chg="addSp delSp modSp mod modNotesTx">
        <pc:chgData name="allie scripps" userId="f3c1140457db793c" providerId="LiveId" clId="{16C941CF-4ABD-4F56-B6C5-5BA849826947}" dt="2022-04-21T07:35:27.948" v="972" actId="20577"/>
        <pc:sldMkLst>
          <pc:docMk/>
          <pc:sldMk cId="0" sldId="337"/>
        </pc:sldMkLst>
        <pc:spChg chg="mod">
          <ac:chgData name="allie scripps" userId="f3c1140457db793c" providerId="LiveId" clId="{16C941CF-4ABD-4F56-B6C5-5BA849826947}" dt="2022-04-21T07:34:11.512" v="829" actId="20577"/>
          <ac:spMkLst>
            <pc:docMk/>
            <pc:sldMk cId="0" sldId="337"/>
            <ac:spMk id="2" creationId="{00000000-0000-0000-0000-000000000000}"/>
          </ac:spMkLst>
        </pc:spChg>
        <pc:spChg chg="del">
          <ac:chgData name="allie scripps" userId="f3c1140457db793c" providerId="LiveId" clId="{16C941CF-4ABD-4F56-B6C5-5BA849826947}" dt="2022-04-21T06:19:02.359" v="67"/>
          <ac:spMkLst>
            <pc:docMk/>
            <pc:sldMk cId="0" sldId="337"/>
            <ac:spMk id="3" creationId="{00000000-0000-0000-0000-000000000000}"/>
          </ac:spMkLst>
        </pc:spChg>
        <pc:spChg chg="add mod">
          <ac:chgData name="allie scripps" userId="f3c1140457db793c" providerId="LiveId" clId="{16C941CF-4ABD-4F56-B6C5-5BA849826947}" dt="2022-04-21T07:35:27.948" v="972" actId="20577"/>
          <ac:spMkLst>
            <pc:docMk/>
            <pc:sldMk cId="0" sldId="337"/>
            <ac:spMk id="5" creationId="{C98C9A3D-1C59-4576-86CA-F9DCBF49004B}"/>
          </ac:spMkLst>
        </pc:spChg>
        <pc:picChg chg="add mod">
          <ac:chgData name="allie scripps" userId="f3c1140457db793c" providerId="LiveId" clId="{16C941CF-4ABD-4F56-B6C5-5BA849826947}" dt="2022-04-21T07:34:13.627" v="830" actId="1076"/>
          <ac:picMkLst>
            <pc:docMk/>
            <pc:sldMk cId="0" sldId="337"/>
            <ac:picMk id="4" creationId="{13D3311E-2252-4C0F-A126-ABCF319258F0}"/>
          </ac:picMkLst>
        </pc:picChg>
      </pc:sldChg>
      <pc:sldChg chg="modSp mod">
        <pc:chgData name="allie scripps" userId="f3c1140457db793c" providerId="LiveId" clId="{16C941CF-4ABD-4F56-B6C5-5BA849826947}" dt="2022-04-21T07:57:46.162" v="1935" actId="20577"/>
        <pc:sldMkLst>
          <pc:docMk/>
          <pc:sldMk cId="0" sldId="338"/>
        </pc:sldMkLst>
        <pc:spChg chg="mod">
          <ac:chgData name="allie scripps" userId="f3c1140457db793c" providerId="LiveId" clId="{16C941CF-4ABD-4F56-B6C5-5BA849826947}" dt="2022-04-21T07:38:49.532" v="990" actId="20577"/>
          <ac:spMkLst>
            <pc:docMk/>
            <pc:sldMk cId="0" sldId="338"/>
            <ac:spMk id="2" creationId="{00000000-0000-0000-0000-000000000000}"/>
          </ac:spMkLst>
        </pc:spChg>
        <pc:spChg chg="mod">
          <ac:chgData name="allie scripps" userId="f3c1140457db793c" providerId="LiveId" clId="{16C941CF-4ABD-4F56-B6C5-5BA849826947}" dt="2022-04-21T07:57:46.162" v="1935" actId="20577"/>
          <ac:spMkLst>
            <pc:docMk/>
            <pc:sldMk cId="0" sldId="338"/>
            <ac:spMk id="3" creationId="{00000000-0000-0000-0000-000000000000}"/>
          </ac:spMkLst>
        </pc:spChg>
      </pc:sldChg>
      <pc:sldChg chg="addSp modSp mod">
        <pc:chgData name="allie scripps" userId="f3c1140457db793c" providerId="LiveId" clId="{16C941CF-4ABD-4F56-B6C5-5BA849826947}" dt="2022-04-21T07:50:32.061" v="1320" actId="1076"/>
        <pc:sldMkLst>
          <pc:docMk/>
          <pc:sldMk cId="0" sldId="339"/>
        </pc:sldMkLst>
        <pc:spChg chg="mod">
          <ac:chgData name="allie scripps" userId="f3c1140457db793c" providerId="LiveId" clId="{16C941CF-4ABD-4F56-B6C5-5BA849826947}" dt="2022-04-21T07:49:06.891" v="1313" actId="20577"/>
          <ac:spMkLst>
            <pc:docMk/>
            <pc:sldMk cId="0" sldId="339"/>
            <ac:spMk id="3" creationId="{00000000-0000-0000-0000-000000000000}"/>
          </ac:spMkLst>
        </pc:spChg>
        <pc:picChg chg="add mod modCrop">
          <ac:chgData name="allie scripps" userId="f3c1140457db793c" providerId="LiveId" clId="{16C941CF-4ABD-4F56-B6C5-5BA849826947}" dt="2022-04-21T07:50:32.061" v="1320" actId="1076"/>
          <ac:picMkLst>
            <pc:docMk/>
            <pc:sldMk cId="0" sldId="339"/>
            <ac:picMk id="4" creationId="{80FC139F-3229-4B30-8DA2-7C1073F75308}"/>
          </ac:picMkLst>
        </pc:picChg>
      </pc:sldChg>
      <pc:sldChg chg="addSp delSp modSp mod modNotesTx">
        <pc:chgData name="allie scripps" userId="f3c1140457db793c" providerId="LiveId" clId="{16C941CF-4ABD-4F56-B6C5-5BA849826947}" dt="2022-04-21T06:34:04.785" v="320" actId="1076"/>
        <pc:sldMkLst>
          <pc:docMk/>
          <pc:sldMk cId="3052214366" sldId="345"/>
        </pc:sldMkLst>
        <pc:spChg chg="del">
          <ac:chgData name="allie scripps" userId="f3c1140457db793c" providerId="LiveId" clId="{16C941CF-4ABD-4F56-B6C5-5BA849826947}" dt="2022-04-21T06:24:36.540" v="77"/>
          <ac:spMkLst>
            <pc:docMk/>
            <pc:sldMk cId="3052214366" sldId="345"/>
            <ac:spMk id="3" creationId="{381BE99C-7C08-F370-E5EB-AEB3B3E84665}"/>
          </ac:spMkLst>
        </pc:spChg>
        <pc:picChg chg="add mod modCrop">
          <ac:chgData name="allie scripps" userId="f3c1140457db793c" providerId="LiveId" clId="{16C941CF-4ABD-4F56-B6C5-5BA849826947}" dt="2022-04-21T06:34:04.785" v="320" actId="1076"/>
          <ac:picMkLst>
            <pc:docMk/>
            <pc:sldMk cId="3052214366" sldId="345"/>
            <ac:picMk id="4" creationId="{8724F1AC-30DA-4E69-AD8A-0BF6478D8D88}"/>
          </ac:picMkLst>
        </pc:picChg>
      </pc:sldChg>
      <pc:sldChg chg="modSp mod">
        <pc:chgData name="allie scripps" userId="f3c1140457db793c" providerId="LiveId" clId="{16C941CF-4ABD-4F56-B6C5-5BA849826947}" dt="2022-04-21T06:36:34.565" v="447" actId="33524"/>
        <pc:sldMkLst>
          <pc:docMk/>
          <pc:sldMk cId="2476274578" sldId="346"/>
        </pc:sldMkLst>
        <pc:spChg chg="mod">
          <ac:chgData name="allie scripps" userId="f3c1140457db793c" providerId="LiveId" clId="{16C941CF-4ABD-4F56-B6C5-5BA849826947}" dt="2022-04-21T06:36:34.565" v="447" actId="33524"/>
          <ac:spMkLst>
            <pc:docMk/>
            <pc:sldMk cId="2476274578" sldId="346"/>
            <ac:spMk id="3" creationId="{C796E775-9F8D-496F-E7A9-2C368E89C31D}"/>
          </ac:spMkLst>
        </pc:spChg>
      </pc:sldChg>
      <pc:sldChg chg="modSp del mod">
        <pc:chgData name="allie scripps" userId="f3c1140457db793c" providerId="LiveId" clId="{16C941CF-4ABD-4F56-B6C5-5BA849826947}" dt="2022-04-21T06:37:09.651" v="448" actId="2696"/>
        <pc:sldMkLst>
          <pc:docMk/>
          <pc:sldMk cId="459810991" sldId="348"/>
        </pc:sldMkLst>
        <pc:spChg chg="mod">
          <ac:chgData name="allie scripps" userId="f3c1140457db793c" providerId="LiveId" clId="{16C941CF-4ABD-4F56-B6C5-5BA849826947}" dt="2022-04-21T06:36:02.939" v="444" actId="6549"/>
          <ac:spMkLst>
            <pc:docMk/>
            <pc:sldMk cId="459810991" sldId="348"/>
            <ac:spMk id="3" creationId="{00671B62-514F-0AA7-CABF-902009BD1077}"/>
          </ac:spMkLst>
        </pc:spChg>
      </pc:sldChg>
      <pc:sldChg chg="modSp mod">
        <pc:chgData name="allie scripps" userId="f3c1140457db793c" providerId="LiveId" clId="{16C941CF-4ABD-4F56-B6C5-5BA849826947}" dt="2022-04-21T07:15:11.868" v="547" actId="1076"/>
        <pc:sldMkLst>
          <pc:docMk/>
          <pc:sldMk cId="3654687451" sldId="349"/>
        </pc:sldMkLst>
        <pc:picChg chg="mod modCrop">
          <ac:chgData name="allie scripps" userId="f3c1140457db793c" providerId="LiveId" clId="{16C941CF-4ABD-4F56-B6C5-5BA849826947}" dt="2022-04-21T07:15:11.868" v="547" actId="1076"/>
          <ac:picMkLst>
            <pc:docMk/>
            <pc:sldMk cId="3654687451" sldId="349"/>
            <ac:picMk id="6" creationId="{12A9E1B1-7B21-1762-7F19-D6BA22C4DAE8}"/>
          </ac:picMkLst>
        </pc:picChg>
      </pc:sldChg>
      <pc:sldChg chg="modSp mod">
        <pc:chgData name="allie scripps" userId="f3c1140457db793c" providerId="LiveId" clId="{16C941CF-4ABD-4F56-B6C5-5BA849826947}" dt="2022-04-21T07:59:04.933" v="1943" actId="1076"/>
        <pc:sldMkLst>
          <pc:docMk/>
          <pc:sldMk cId="1284355713" sldId="350"/>
        </pc:sldMkLst>
        <pc:spChg chg="mod">
          <ac:chgData name="allie scripps" userId="f3c1140457db793c" providerId="LiveId" clId="{16C941CF-4ABD-4F56-B6C5-5BA849826947}" dt="2022-04-21T07:58:58.109" v="1941" actId="1076"/>
          <ac:spMkLst>
            <pc:docMk/>
            <pc:sldMk cId="1284355713" sldId="350"/>
            <ac:spMk id="2" creationId="{7E6FABCC-3902-0365-CBB1-BC18F3431080}"/>
          </ac:spMkLst>
        </pc:spChg>
        <pc:spChg chg="mod">
          <ac:chgData name="allie scripps" userId="f3c1140457db793c" providerId="LiveId" clId="{16C941CF-4ABD-4F56-B6C5-5BA849826947}" dt="2022-04-21T07:59:04.933" v="1943" actId="1076"/>
          <ac:spMkLst>
            <pc:docMk/>
            <pc:sldMk cId="1284355713" sldId="350"/>
            <ac:spMk id="3" creationId="{1BC2FEBD-262A-1923-7490-00503B3EBDC4}"/>
          </ac:spMkLst>
        </pc:spChg>
        <pc:spChg chg="mod">
          <ac:chgData name="allie scripps" userId="f3c1140457db793c" providerId="LiveId" clId="{16C941CF-4ABD-4F56-B6C5-5BA849826947}" dt="2022-04-21T07:59:01.260" v="1942" actId="1076"/>
          <ac:spMkLst>
            <pc:docMk/>
            <pc:sldMk cId="1284355713" sldId="350"/>
            <ac:spMk id="4" creationId="{34809C45-57B8-749A-88A0-6308097FC373}"/>
          </ac:spMkLst>
        </pc:spChg>
      </pc:sldChg>
      <pc:sldChg chg="addSp delSp modSp mod modNotesTx">
        <pc:chgData name="allie scripps" userId="f3c1140457db793c" providerId="LiveId" clId="{16C941CF-4ABD-4F56-B6C5-5BA849826947}" dt="2022-04-21T09:04:56.223" v="2751" actId="1076"/>
        <pc:sldMkLst>
          <pc:docMk/>
          <pc:sldMk cId="2189431757" sldId="351"/>
        </pc:sldMkLst>
        <pc:spChg chg="add mod">
          <ac:chgData name="allie scripps" userId="f3c1140457db793c" providerId="LiveId" clId="{16C941CF-4ABD-4F56-B6C5-5BA849826947}" dt="2022-04-21T09:04:49.063" v="2749" actId="1076"/>
          <ac:spMkLst>
            <pc:docMk/>
            <pc:sldMk cId="2189431757" sldId="351"/>
            <ac:spMk id="3" creationId="{7FCAEDA6-A3A8-4F85-B54B-87C55E797E0B}"/>
          </ac:spMkLst>
        </pc:spChg>
        <pc:spChg chg="add mod">
          <ac:chgData name="allie scripps" userId="f3c1140457db793c" providerId="LiveId" clId="{16C941CF-4ABD-4F56-B6C5-5BA849826947}" dt="2022-04-21T09:04:53.009" v="2750" actId="1076"/>
          <ac:spMkLst>
            <pc:docMk/>
            <pc:sldMk cId="2189431757" sldId="351"/>
            <ac:spMk id="7" creationId="{0DEBF64D-D5E0-498F-B78E-2E3A87CA357A}"/>
          </ac:spMkLst>
        </pc:spChg>
        <pc:spChg chg="add mod">
          <ac:chgData name="allie scripps" userId="f3c1140457db793c" providerId="LiveId" clId="{16C941CF-4ABD-4F56-B6C5-5BA849826947}" dt="2022-04-21T09:04:56.223" v="2751" actId="1076"/>
          <ac:spMkLst>
            <pc:docMk/>
            <pc:sldMk cId="2189431757" sldId="351"/>
            <ac:spMk id="8" creationId="{5A8740B2-8A72-4DC2-83B3-D4644387A35C}"/>
          </ac:spMkLst>
        </pc:spChg>
        <pc:picChg chg="mod">
          <ac:chgData name="allie scripps" userId="f3c1140457db793c" providerId="LiveId" clId="{16C941CF-4ABD-4F56-B6C5-5BA849826947}" dt="2022-04-21T09:03:09.214" v="2648"/>
          <ac:picMkLst>
            <pc:docMk/>
            <pc:sldMk cId="2189431757" sldId="351"/>
            <ac:picMk id="4" creationId="{CF314A3C-6E31-6780-0BFC-0EAB85E142EC}"/>
          </ac:picMkLst>
        </pc:picChg>
        <pc:picChg chg="mod">
          <ac:chgData name="allie scripps" userId="f3c1140457db793c" providerId="LiveId" clId="{16C941CF-4ABD-4F56-B6C5-5BA849826947}" dt="2022-04-21T08:59:26.899" v="2647"/>
          <ac:picMkLst>
            <pc:docMk/>
            <pc:sldMk cId="2189431757" sldId="351"/>
            <ac:picMk id="5" creationId="{5FFF7682-0FED-89A5-5A5B-9CA6625E662D}"/>
          </ac:picMkLst>
        </pc:picChg>
        <pc:picChg chg="add del mod">
          <ac:chgData name="allie scripps" userId="f3c1140457db793c" providerId="LiveId" clId="{16C941CF-4ABD-4F56-B6C5-5BA849826947}" dt="2022-04-21T08:54:26.918" v="2621"/>
          <ac:picMkLst>
            <pc:docMk/>
            <pc:sldMk cId="2189431757" sldId="351"/>
            <ac:picMk id="6" creationId="{BB29FDF9-1261-45A5-969E-D5F639420E51}"/>
          </ac:picMkLst>
        </pc:picChg>
      </pc:sldChg>
      <pc:sldChg chg="addSp modSp mod modNotesTx">
        <pc:chgData name="allie scripps" userId="f3c1140457db793c" providerId="LiveId" clId="{16C941CF-4ABD-4F56-B6C5-5BA849826947}" dt="2022-04-21T08:47:41.202" v="2214" actId="14100"/>
        <pc:sldMkLst>
          <pc:docMk/>
          <pc:sldMk cId="2105777851" sldId="352"/>
        </pc:sldMkLst>
        <pc:picChg chg="add mod">
          <ac:chgData name="allie scripps" userId="f3c1140457db793c" providerId="LiveId" clId="{16C941CF-4ABD-4F56-B6C5-5BA849826947}" dt="2022-04-21T08:47:41.202" v="2214" actId="14100"/>
          <ac:picMkLst>
            <pc:docMk/>
            <pc:sldMk cId="2105777851" sldId="352"/>
            <ac:picMk id="4" creationId="{7E3466CB-F515-4C00-9E7F-2C8B23FBB765}"/>
          </ac:picMkLst>
        </pc:picChg>
        <pc:picChg chg="add mod">
          <ac:chgData name="allie scripps" userId="f3c1140457db793c" providerId="LiveId" clId="{16C941CF-4ABD-4F56-B6C5-5BA849826947}" dt="2022-04-21T07:13:07.001" v="528" actId="1076"/>
          <ac:picMkLst>
            <pc:docMk/>
            <pc:sldMk cId="2105777851" sldId="352"/>
            <ac:picMk id="5" creationId="{7F8431E1-DD58-4A82-936F-9A84804F1905}"/>
          </ac:picMkLst>
        </pc:picChg>
      </pc:sldChg>
      <pc:sldChg chg="modSp mod modNotesTx">
        <pc:chgData name="allie scripps" userId="f3c1140457db793c" providerId="LiveId" clId="{16C941CF-4ABD-4F56-B6C5-5BA849826947}" dt="2022-04-21T07:43:19.656" v="1055"/>
        <pc:sldMkLst>
          <pc:docMk/>
          <pc:sldMk cId="760001822" sldId="353"/>
        </pc:sldMkLst>
        <pc:spChg chg="mod">
          <ac:chgData name="allie scripps" userId="f3c1140457db793c" providerId="LiveId" clId="{16C941CF-4ABD-4F56-B6C5-5BA849826947}" dt="2022-04-21T07:43:03.878" v="1054" actId="20577"/>
          <ac:spMkLst>
            <pc:docMk/>
            <pc:sldMk cId="760001822" sldId="353"/>
            <ac:spMk id="3" creationId="{34215C47-27FD-B104-9219-386262050B2A}"/>
          </ac:spMkLst>
        </pc:spChg>
      </pc:sldChg>
      <pc:sldChg chg="addSp delSp modSp mod modNotesTx">
        <pc:chgData name="allie scripps" userId="f3c1140457db793c" providerId="LiveId" clId="{16C941CF-4ABD-4F56-B6C5-5BA849826947}" dt="2022-04-21T07:28:55.773" v="820" actId="20577"/>
        <pc:sldMkLst>
          <pc:docMk/>
          <pc:sldMk cId="4186703471" sldId="354"/>
        </pc:sldMkLst>
        <pc:spChg chg="add del">
          <ac:chgData name="allie scripps" userId="f3c1140457db793c" providerId="LiveId" clId="{16C941CF-4ABD-4F56-B6C5-5BA849826947}" dt="2022-04-21T07:21:44.829" v="610"/>
          <ac:spMkLst>
            <pc:docMk/>
            <pc:sldMk cId="4186703471" sldId="354"/>
            <ac:spMk id="3" creationId="{9FE4712F-F78E-24E9-EBF8-71E045663CC2}"/>
          </ac:spMkLst>
        </pc:spChg>
        <pc:spChg chg="add mod">
          <ac:chgData name="allie scripps" userId="f3c1140457db793c" providerId="LiveId" clId="{16C941CF-4ABD-4F56-B6C5-5BA849826947}" dt="2022-04-21T07:28:55.773" v="820" actId="20577"/>
          <ac:spMkLst>
            <pc:docMk/>
            <pc:sldMk cId="4186703471" sldId="354"/>
            <ac:spMk id="6" creationId="{AAA54434-F61A-4A06-8E63-13DE2932B148}"/>
          </ac:spMkLst>
        </pc:spChg>
        <pc:picChg chg="add del mod">
          <ac:chgData name="allie scripps" userId="f3c1140457db793c" providerId="LiveId" clId="{16C941CF-4ABD-4F56-B6C5-5BA849826947}" dt="2022-04-21T07:21:25.098" v="609"/>
          <ac:picMkLst>
            <pc:docMk/>
            <pc:sldMk cId="4186703471" sldId="354"/>
            <ac:picMk id="4" creationId="{25FC996C-DFC8-4293-A73D-5FBE32FAB6E8}"/>
          </ac:picMkLst>
        </pc:picChg>
        <pc:picChg chg="add mod ord modCrop">
          <ac:chgData name="allie scripps" userId="f3c1140457db793c" providerId="LiveId" clId="{16C941CF-4ABD-4F56-B6C5-5BA849826947}" dt="2022-04-21T07:28:06.866" v="812" actId="1076"/>
          <ac:picMkLst>
            <pc:docMk/>
            <pc:sldMk cId="4186703471" sldId="354"/>
            <ac:picMk id="5" creationId="{096DA86E-B348-4F4C-8C36-D7237DDC6B8E}"/>
          </ac:picMkLst>
        </pc:picChg>
      </pc:sldChg>
      <pc:sldChg chg="addSp delSp modSp new mod">
        <pc:chgData name="allie scripps" userId="f3c1140457db793c" providerId="LiveId" clId="{16C941CF-4ABD-4F56-B6C5-5BA849826947}" dt="2022-04-21T06:36:25.597" v="446" actId="1076"/>
        <pc:sldMkLst>
          <pc:docMk/>
          <pc:sldMk cId="884365884" sldId="355"/>
        </pc:sldMkLst>
        <pc:spChg chg="mod">
          <ac:chgData name="allie scripps" userId="f3c1140457db793c" providerId="LiveId" clId="{16C941CF-4ABD-4F56-B6C5-5BA849826947}" dt="2022-04-21T06:26:09.152" v="126" actId="20577"/>
          <ac:spMkLst>
            <pc:docMk/>
            <pc:sldMk cId="884365884" sldId="355"/>
            <ac:spMk id="2" creationId="{3CBD12FB-7E1E-48AA-88E3-BF1D9EFB42EF}"/>
          </ac:spMkLst>
        </pc:spChg>
        <pc:spChg chg="add del mod">
          <ac:chgData name="allie scripps" userId="f3c1140457db793c" providerId="LiveId" clId="{16C941CF-4ABD-4F56-B6C5-5BA849826947}" dt="2022-04-21T06:27:15.974" v="136" actId="3680"/>
          <ac:spMkLst>
            <pc:docMk/>
            <pc:sldMk cId="884365884" sldId="355"/>
            <ac:spMk id="3" creationId="{66CB2A98-3C60-4749-BC31-3BC5ED279FA4}"/>
          </ac:spMkLst>
        </pc:spChg>
        <pc:graphicFrameChg chg="add del mod ord modGraphic">
          <ac:chgData name="allie scripps" userId="f3c1140457db793c" providerId="LiveId" clId="{16C941CF-4ABD-4F56-B6C5-5BA849826947}" dt="2022-04-21T06:27:07.188" v="135" actId="3680"/>
          <ac:graphicFrameMkLst>
            <pc:docMk/>
            <pc:sldMk cId="884365884" sldId="355"/>
            <ac:graphicFrameMk id="4" creationId="{15741074-F084-4753-9405-E77DC27765F2}"/>
          </ac:graphicFrameMkLst>
        </pc:graphicFrameChg>
        <pc:graphicFrameChg chg="add mod ord modGraphic">
          <ac:chgData name="allie scripps" userId="f3c1140457db793c" providerId="LiveId" clId="{16C941CF-4ABD-4F56-B6C5-5BA849826947}" dt="2022-04-21T06:36:25.597" v="446" actId="1076"/>
          <ac:graphicFrameMkLst>
            <pc:docMk/>
            <pc:sldMk cId="884365884" sldId="355"/>
            <ac:graphicFrameMk id="5" creationId="{7E11C920-0164-41E3-B32A-71AA1D4EF1C7}"/>
          </ac:graphicFrameMkLst>
        </pc:graphicFrameChg>
      </pc:sldChg>
      <pc:sldChg chg="modSp new mod">
        <pc:chgData name="allie scripps" userId="f3c1140457db793c" providerId="LiveId" clId="{16C941CF-4ABD-4F56-B6C5-5BA849826947}" dt="2022-04-21T07:39:09.348" v="993"/>
        <pc:sldMkLst>
          <pc:docMk/>
          <pc:sldMk cId="3710470709" sldId="356"/>
        </pc:sldMkLst>
        <pc:spChg chg="mod">
          <ac:chgData name="allie scripps" userId="f3c1140457db793c" providerId="LiveId" clId="{16C941CF-4ABD-4F56-B6C5-5BA849826947}" dt="2022-04-21T07:39:09.348" v="993"/>
          <ac:spMkLst>
            <pc:docMk/>
            <pc:sldMk cId="3710470709" sldId="356"/>
            <ac:spMk id="3" creationId="{9BDDCAA8-CDC8-4DE3-91B1-D078669FC922}"/>
          </ac:spMkLst>
        </pc:spChg>
      </pc:sldChg>
      <pc:sldChg chg="modSp new mod">
        <pc:chgData name="allie scripps" userId="f3c1140457db793c" providerId="LiveId" clId="{16C941CF-4ABD-4F56-B6C5-5BA849826947}" dt="2022-04-21T08:53:36.809" v="2600" actId="14100"/>
        <pc:sldMkLst>
          <pc:docMk/>
          <pc:sldMk cId="4068476248" sldId="357"/>
        </pc:sldMkLst>
        <pc:spChg chg="mod">
          <ac:chgData name="allie scripps" userId="f3c1140457db793c" providerId="LiveId" clId="{16C941CF-4ABD-4F56-B6C5-5BA849826947}" dt="2022-04-21T08:02:39.600" v="1955" actId="20577"/>
          <ac:spMkLst>
            <pc:docMk/>
            <pc:sldMk cId="4068476248" sldId="357"/>
            <ac:spMk id="2" creationId="{2FCAC013-F5BB-41BF-8D37-E5B127C01930}"/>
          </ac:spMkLst>
        </pc:spChg>
        <pc:spChg chg="mod">
          <ac:chgData name="allie scripps" userId="f3c1140457db793c" providerId="LiveId" clId="{16C941CF-4ABD-4F56-B6C5-5BA849826947}" dt="2022-04-21T08:53:36.809" v="2600" actId="14100"/>
          <ac:spMkLst>
            <pc:docMk/>
            <pc:sldMk cId="4068476248" sldId="357"/>
            <ac:spMk id="3" creationId="{E9709916-DCF1-4083-B883-FB1C62240112}"/>
          </ac:spMkLst>
        </pc:sp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Allie Scripps-Betts" userId="f3c1140457db793c" providerId="Windows Live" clId="Web-{7C2E7DC6-FFE9-4D06-90CB-3F50DFDEBE38}"/>
    <pc:docChg chg="modSld sldOrd">
      <pc:chgData name="Allie Scripps-Betts" userId="f3c1140457db793c" providerId="Windows Live" clId="Web-{7C2E7DC6-FFE9-4D06-90CB-3F50DFDEBE38}" dt="2022-04-21T10:47:22.160" v="83" actId="14100"/>
      <pc:docMkLst>
        <pc:docMk/>
      </pc:docMkLst>
      <pc:sldChg chg="addSp delSp modSp">
        <pc:chgData name="Allie Scripps-Betts" userId="f3c1140457db793c" providerId="Windows Live" clId="Web-{7C2E7DC6-FFE9-4D06-90CB-3F50DFDEBE38}" dt="2022-04-21T10:47:22.160" v="83" actId="14100"/>
        <pc:sldMkLst>
          <pc:docMk/>
          <pc:sldMk cId="0" sldId="335"/>
        </pc:sldMkLst>
        <pc:spChg chg="mod">
          <ac:chgData name="Allie Scripps-Betts" userId="f3c1140457db793c" providerId="Windows Live" clId="Web-{7C2E7DC6-FFE9-4D06-90CB-3F50DFDEBE38}" dt="2022-04-21T10:44:30.015" v="28" actId="1076"/>
          <ac:spMkLst>
            <pc:docMk/>
            <pc:sldMk cId="0" sldId="335"/>
            <ac:spMk id="4" creationId="{E295A04D-4827-A9FA-76B3-12CD8AB5062F}"/>
          </ac:spMkLst>
        </pc:spChg>
        <pc:spChg chg="mod">
          <ac:chgData name="Allie Scripps-Betts" userId="f3c1140457db793c" providerId="Windows Live" clId="Web-{7C2E7DC6-FFE9-4D06-90CB-3F50DFDEBE38}" dt="2022-04-21T10:47:13.300" v="81" actId="14100"/>
          <ac:spMkLst>
            <pc:docMk/>
            <pc:sldMk cId="0" sldId="335"/>
            <ac:spMk id="5" creationId="{B913F550-7615-AA9C-464B-CE0FD20C6FDF}"/>
          </ac:spMkLst>
        </pc:spChg>
        <pc:spChg chg="mod">
          <ac:chgData name="Allie Scripps-Betts" userId="f3c1140457db793c" providerId="Windows Live" clId="Web-{7C2E7DC6-FFE9-4D06-90CB-3F50DFDEBE38}" dt="2022-04-21T10:46:50.441" v="64" actId="14100"/>
          <ac:spMkLst>
            <pc:docMk/>
            <pc:sldMk cId="0" sldId="335"/>
            <ac:spMk id="6" creationId="{552D01DE-E614-3FDD-365D-18CA197DCD07}"/>
          </ac:spMkLst>
        </pc:spChg>
        <pc:spChg chg="mod">
          <ac:chgData name="Allie Scripps-Betts" userId="f3c1140457db793c" providerId="Windows Live" clId="Web-{7C2E7DC6-FFE9-4D06-90CB-3F50DFDEBE38}" dt="2022-04-21T10:46:22.377" v="50" actId="1076"/>
          <ac:spMkLst>
            <pc:docMk/>
            <pc:sldMk cId="0" sldId="335"/>
            <ac:spMk id="7" creationId="{1B9CC3C1-CA1B-0EF8-D301-781BE8C53FF3}"/>
          </ac:spMkLst>
        </pc:spChg>
        <pc:spChg chg="add mod">
          <ac:chgData name="Allie Scripps-Betts" userId="f3c1140457db793c" providerId="Windows Live" clId="Web-{7C2E7DC6-FFE9-4D06-90CB-3F50DFDEBE38}" dt="2022-04-21T10:45:49.502" v="45"/>
          <ac:spMkLst>
            <pc:docMk/>
            <pc:sldMk cId="0" sldId="335"/>
            <ac:spMk id="8" creationId="{C696F0E0-AD27-52BE-79C8-CBBCDD1BC395}"/>
          </ac:spMkLst>
        </pc:spChg>
        <pc:spChg chg="add mod">
          <ac:chgData name="Allie Scripps-Betts" userId="f3c1140457db793c" providerId="Windows Live" clId="Web-{7C2E7DC6-FFE9-4D06-90CB-3F50DFDEBE38}" dt="2022-04-21T10:46:58.425" v="66" actId="14100"/>
          <ac:spMkLst>
            <pc:docMk/>
            <pc:sldMk cId="0" sldId="335"/>
            <ac:spMk id="9" creationId="{3261A28C-A837-FB1B-77F3-E06F3563BCBB}"/>
          </ac:spMkLst>
        </pc:spChg>
        <pc:spChg chg="add del">
          <ac:chgData name="Allie Scripps-Betts" userId="f3c1140457db793c" providerId="Windows Live" clId="Web-{7C2E7DC6-FFE9-4D06-90CB-3F50DFDEBE38}" dt="2022-04-21T10:43:10.013" v="10"/>
          <ac:spMkLst>
            <pc:docMk/>
            <pc:sldMk cId="0" sldId="335"/>
            <ac:spMk id="10" creationId="{67CB0AD6-48B9-40F8-DE40-FA8DB50EB3B3}"/>
          </ac:spMkLst>
        </pc:spChg>
        <pc:spChg chg="add mod">
          <ac:chgData name="Allie Scripps-Betts" userId="f3c1140457db793c" providerId="Windows Live" clId="Web-{7C2E7DC6-FFE9-4D06-90CB-3F50DFDEBE38}" dt="2022-04-21T10:47:22.160" v="83" actId="14100"/>
          <ac:spMkLst>
            <pc:docMk/>
            <pc:sldMk cId="0" sldId="335"/>
            <ac:spMk id="11" creationId="{D045BCE4-12A1-F4D0-5553-5FF04B2A8BBB}"/>
          </ac:spMkLst>
        </pc:spChg>
        <pc:spChg chg="add mod">
          <ac:chgData name="Allie Scripps-Betts" userId="f3c1140457db793c" providerId="Windows Live" clId="Web-{7C2E7DC6-FFE9-4D06-90CB-3F50DFDEBE38}" dt="2022-04-21T10:46:34.128" v="52"/>
          <ac:spMkLst>
            <pc:docMk/>
            <pc:sldMk cId="0" sldId="335"/>
            <ac:spMk id="12" creationId="{02DBEF7B-22F9-763A-E751-A1EAFBAA59BE}"/>
          </ac:spMkLst>
        </pc:spChg>
      </pc:sldChg>
      <pc:sldChg chg="ord">
        <pc:chgData name="Allie Scripps-Betts" userId="f3c1140457db793c" providerId="Windows Live" clId="Web-{7C2E7DC6-FFE9-4D06-90CB-3F50DFDEBE38}" dt="2022-04-21T10:41:26.261" v="0"/>
        <pc:sldMkLst>
          <pc:docMk/>
          <pc:sldMk cId="0" sldId="340"/>
        </pc:sldMkLst>
      </pc:sldChg>
    </pc:docChg>
  </pc:docChgLst>
  <pc:docChgLst>
    <pc:chgData name="Allie Scripps-Betts" userId="f3c1140457db793c" providerId="Windows Live" clId="Web-{79F03B91-9BC2-43D3-9491-CCCD013A4C36}"/>
    <pc:docChg chg="mod addSld delSld modSld sldOrd modMainMaster setSldSz">
      <pc:chgData name="Allie Scripps-Betts" userId="f3c1140457db793c" providerId="Windows Live" clId="Web-{79F03B91-9BC2-43D3-9491-CCCD013A4C36}" dt="2022-04-20T09:45:03.618" v="620" actId="20577"/>
      <pc:docMkLst>
        <pc:docMk/>
      </pc:docMkLst>
      <pc:sldChg chg="addSp delSp modSp">
        <pc:chgData name="Allie Scripps-Betts" userId="f3c1140457db793c" providerId="Windows Live" clId="Web-{79F03B91-9BC2-43D3-9491-CCCD013A4C36}" dt="2022-04-20T09:07:42.463" v="594" actId="1076"/>
        <pc:sldMkLst>
          <pc:docMk/>
          <pc:sldMk cId="0" sldId="256"/>
        </pc:sldMkLst>
        <pc:spChg chg="mod">
          <ac:chgData name="Allie Scripps-Betts" userId="f3c1140457db793c" providerId="Windows Live" clId="Web-{79F03B91-9BC2-43D3-9491-CCCD013A4C36}" dt="2022-04-20T09:07:42.463" v="594" actId="1076"/>
          <ac:spMkLst>
            <pc:docMk/>
            <pc:sldMk cId="0" sldId="256"/>
            <ac:spMk id="2" creationId="{421C8757-DEE2-4F28-B89C-AB3494B906FE}"/>
          </ac:spMkLst>
        </pc:spChg>
        <pc:spChg chg="mod">
          <ac:chgData name="Allie Scripps-Betts" userId="f3c1140457db793c" providerId="Windows Live" clId="Web-{79F03B91-9BC2-43D3-9491-CCCD013A4C36}" dt="2022-04-19T14:01:14.239" v="482"/>
          <ac:spMkLst>
            <pc:docMk/>
            <pc:sldMk cId="0" sldId="256"/>
            <ac:spMk id="3" creationId="{7C379A34-ED8D-4918-9E2C-E0EA0EB4650D}"/>
          </ac:spMkLst>
        </pc:spChg>
        <pc:spChg chg="mod">
          <ac:chgData name="Allie Scripps-Betts" userId="f3c1140457db793c" providerId="Windows Live" clId="Web-{79F03B91-9BC2-43D3-9491-CCCD013A4C36}" dt="2022-04-19T14:01:14.239" v="482"/>
          <ac:spMkLst>
            <pc:docMk/>
            <pc:sldMk cId="0" sldId="256"/>
            <ac:spMk id="2050" creationId="{00000000-0000-0000-0000-000000000000}"/>
          </ac:spMkLst>
        </pc:spChg>
        <pc:spChg chg="mod">
          <ac:chgData name="Allie Scripps-Betts" userId="f3c1140457db793c" providerId="Windows Live" clId="Web-{79F03B91-9BC2-43D3-9491-CCCD013A4C36}" dt="2022-04-19T14:01:14.239" v="482"/>
          <ac:spMkLst>
            <pc:docMk/>
            <pc:sldMk cId="0" sldId="256"/>
            <ac:spMk id="2053" creationId="{00000000-0000-0000-0000-000000000000}"/>
          </ac:spMkLst>
        </pc:spChg>
        <pc:spChg chg="mod">
          <ac:chgData name="Allie Scripps-Betts" userId="f3c1140457db793c" providerId="Windows Live" clId="Web-{79F03B91-9BC2-43D3-9491-CCCD013A4C36}" dt="2022-04-19T14:01:14.239" v="482"/>
          <ac:spMkLst>
            <pc:docMk/>
            <pc:sldMk cId="0" sldId="256"/>
            <ac:spMk id="2054" creationId="{00000000-0000-0000-0000-000000000000}"/>
          </ac:spMkLst>
        </pc:spChg>
        <pc:picChg chg="add del mod">
          <ac:chgData name="Allie Scripps-Betts" userId="f3c1140457db793c" providerId="Windows Live" clId="Web-{79F03B91-9BC2-43D3-9491-CCCD013A4C36}" dt="2022-04-19T08:18:14.040" v="11"/>
          <ac:picMkLst>
            <pc:docMk/>
            <pc:sldMk cId="0" sldId="256"/>
            <ac:picMk id="4" creationId="{ADCB789C-8EAB-A46A-FA3A-F75B6DECE211}"/>
          </ac:picMkLst>
        </pc:picChg>
      </pc:sldChg>
      <pc:sldChg chg="modSp">
        <pc:chgData name="Allie Scripps-Betts" userId="f3c1140457db793c" providerId="Windows Live" clId="Web-{79F03B91-9BC2-43D3-9491-CCCD013A4C36}" dt="2022-04-19T14:01:14.239" v="482"/>
        <pc:sldMkLst>
          <pc:docMk/>
          <pc:sldMk cId="0" sldId="267"/>
        </pc:sldMkLst>
        <pc:spChg chg="mod">
          <ac:chgData name="Allie Scripps-Betts" userId="f3c1140457db793c" providerId="Windows Live" clId="Web-{79F03B91-9BC2-43D3-9491-CCCD013A4C36}" dt="2022-04-19T14:01:14.239" v="482"/>
          <ac:spMkLst>
            <pc:docMk/>
            <pc:sldMk cId="0" sldId="267"/>
            <ac:spMk id="2" creationId="{C855CB61-441F-4AF0-AAA4-6431927C0E15}"/>
          </ac:spMkLst>
        </pc:spChg>
        <pc:spChg chg="mod">
          <ac:chgData name="Allie Scripps-Betts" userId="f3c1140457db793c" providerId="Windows Live" clId="Web-{79F03B91-9BC2-43D3-9491-CCCD013A4C36}" dt="2022-04-19T14:01:14.239" v="482"/>
          <ac:spMkLst>
            <pc:docMk/>
            <pc:sldMk cId="0" sldId="267"/>
            <ac:spMk id="3" creationId="{105F374A-B56D-4CA5-81D4-9FC175BEBB7D}"/>
          </ac:spMkLst>
        </pc:spChg>
        <pc:spChg chg="mod">
          <ac:chgData name="Allie Scripps-Betts" userId="f3c1140457db793c" providerId="Windows Live" clId="Web-{79F03B91-9BC2-43D3-9491-CCCD013A4C36}" dt="2022-04-19T14:01:14.239" v="482"/>
          <ac:spMkLst>
            <pc:docMk/>
            <pc:sldMk cId="0" sldId="267"/>
            <ac:spMk id="18434" creationId="{00000000-0000-0000-0000-000000000000}"/>
          </ac:spMkLst>
        </pc:spChg>
      </pc:sldChg>
      <pc:sldChg chg="del">
        <pc:chgData name="Allie Scripps-Betts" userId="f3c1140457db793c" providerId="Windows Live" clId="Web-{79F03B91-9BC2-43D3-9491-CCCD013A4C36}" dt="2022-04-19T08:17:09.288" v="0"/>
        <pc:sldMkLst>
          <pc:docMk/>
          <pc:sldMk cId="0" sldId="328"/>
        </pc:sldMkLst>
      </pc:sldChg>
      <pc:sldChg chg="del">
        <pc:chgData name="Allie Scripps-Betts" userId="f3c1140457db793c" providerId="Windows Live" clId="Web-{79F03B91-9BC2-43D3-9491-CCCD013A4C36}" dt="2022-04-19T08:17:11.678" v="2"/>
        <pc:sldMkLst>
          <pc:docMk/>
          <pc:sldMk cId="0" sldId="330"/>
        </pc:sldMkLst>
      </pc:sldChg>
      <pc:sldChg chg="del">
        <pc:chgData name="Allie Scripps-Betts" userId="f3c1140457db793c" providerId="Windows Live" clId="Web-{79F03B91-9BC2-43D3-9491-CCCD013A4C36}" dt="2022-04-19T08:17:10.538" v="1"/>
        <pc:sldMkLst>
          <pc:docMk/>
          <pc:sldMk cId="0" sldId="331"/>
        </pc:sldMkLst>
      </pc:sldChg>
      <pc:sldChg chg="del">
        <pc:chgData name="Allie Scripps-Betts" userId="f3c1140457db793c" providerId="Windows Live" clId="Web-{79F03B91-9BC2-43D3-9491-CCCD013A4C36}" dt="2022-04-19T08:17:13.022" v="3"/>
        <pc:sldMkLst>
          <pc:docMk/>
          <pc:sldMk cId="0" sldId="332"/>
        </pc:sldMkLst>
      </pc:sldChg>
      <pc:sldChg chg="del">
        <pc:chgData name="Allie Scripps-Betts" userId="f3c1140457db793c" providerId="Windows Live" clId="Web-{79F03B91-9BC2-43D3-9491-CCCD013A4C36}" dt="2022-04-19T08:17:14.194" v="4"/>
        <pc:sldMkLst>
          <pc:docMk/>
          <pc:sldMk cId="0" sldId="333"/>
        </pc:sldMkLst>
      </pc:sldChg>
      <pc:sldChg chg="addSp delSp modSp del">
        <pc:chgData name="Allie Scripps-Betts" userId="f3c1140457db793c" providerId="Windows Live" clId="Web-{79F03B91-9BC2-43D3-9491-CCCD013A4C36}" dt="2022-04-20T09:05:36.178" v="573"/>
        <pc:sldMkLst>
          <pc:docMk/>
          <pc:sldMk cId="0" sldId="334"/>
        </pc:sldMkLst>
        <pc:spChg chg="del">
          <ac:chgData name="Allie Scripps-Betts" userId="f3c1140457db793c" providerId="Windows Live" clId="Web-{79F03B91-9BC2-43D3-9491-CCCD013A4C36}" dt="2022-04-19T08:17:17.851" v="5"/>
          <ac:spMkLst>
            <pc:docMk/>
            <pc:sldMk cId="0" sldId="334"/>
            <ac:spMk id="3" creationId="{00000000-0000-0000-0000-000000000000}"/>
          </ac:spMkLst>
        </pc:spChg>
        <pc:spChg chg="add mod">
          <ac:chgData name="Allie Scripps-Betts" userId="f3c1140457db793c" providerId="Windows Live" clId="Web-{79F03B91-9BC2-43D3-9491-CCCD013A4C36}" dt="2022-04-19T14:01:14.239" v="482"/>
          <ac:spMkLst>
            <pc:docMk/>
            <pc:sldMk cId="0" sldId="334"/>
            <ac:spMk id="5" creationId="{793D8EE0-631F-7EC2-E9B3-838AE74E50A1}"/>
          </ac:spMkLst>
        </pc:spChg>
        <pc:picChg chg="add mod ord">
          <ac:chgData name="Allie Scripps-Betts" userId="f3c1140457db793c" providerId="Windows Live" clId="Web-{79F03B91-9BC2-43D3-9491-CCCD013A4C36}" dt="2022-04-19T14:01:14.239" v="482"/>
          <ac:picMkLst>
            <pc:docMk/>
            <pc:sldMk cId="0" sldId="334"/>
            <ac:picMk id="4" creationId="{020FE5E9-543C-9079-144E-41132DFCEA33}"/>
          </ac:picMkLst>
        </pc:picChg>
      </pc:sldChg>
      <pc:sldChg chg="addSp modSp">
        <pc:chgData name="Allie Scripps-Betts" userId="f3c1140457db793c" providerId="Windows Live" clId="Web-{79F03B91-9BC2-43D3-9491-CCCD013A4C36}" dt="2022-04-19T14:01:14.239" v="482"/>
        <pc:sldMkLst>
          <pc:docMk/>
          <pc:sldMk cId="0" sldId="335"/>
        </pc:sldMkLst>
        <pc:spChg chg="mod">
          <ac:chgData name="Allie Scripps-Betts" userId="f3c1140457db793c" providerId="Windows Live" clId="Web-{79F03B91-9BC2-43D3-9491-CCCD013A4C36}" dt="2022-04-19T14:01:14.239" v="482"/>
          <ac:spMkLst>
            <pc:docMk/>
            <pc:sldMk cId="0" sldId="335"/>
            <ac:spMk id="2" creationId="{00000000-0000-0000-0000-000000000000}"/>
          </ac:spMkLst>
        </pc:spChg>
        <pc:spChg chg="mod">
          <ac:chgData name="Allie Scripps-Betts" userId="f3c1140457db793c" providerId="Windows Live" clId="Web-{79F03B91-9BC2-43D3-9491-CCCD013A4C36}" dt="2022-04-19T14:01:14.239" v="482"/>
          <ac:spMkLst>
            <pc:docMk/>
            <pc:sldMk cId="0" sldId="335"/>
            <ac:spMk id="3" creationId="{00000000-0000-0000-0000-000000000000}"/>
          </ac:spMkLst>
        </pc:spChg>
        <pc:spChg chg="add mod">
          <ac:chgData name="Allie Scripps-Betts" userId="f3c1140457db793c" providerId="Windows Live" clId="Web-{79F03B91-9BC2-43D3-9491-CCCD013A4C36}" dt="2022-04-19T14:01:14.239" v="482"/>
          <ac:spMkLst>
            <pc:docMk/>
            <pc:sldMk cId="0" sldId="335"/>
            <ac:spMk id="4" creationId="{E295A04D-4827-A9FA-76B3-12CD8AB5062F}"/>
          </ac:spMkLst>
        </pc:spChg>
        <pc:spChg chg="add mod">
          <ac:chgData name="Allie Scripps-Betts" userId="f3c1140457db793c" providerId="Windows Live" clId="Web-{79F03B91-9BC2-43D3-9491-CCCD013A4C36}" dt="2022-04-19T14:01:14.239" v="482"/>
          <ac:spMkLst>
            <pc:docMk/>
            <pc:sldMk cId="0" sldId="335"/>
            <ac:spMk id="5" creationId="{B913F550-7615-AA9C-464B-CE0FD20C6FDF}"/>
          </ac:spMkLst>
        </pc:spChg>
        <pc:spChg chg="add mod">
          <ac:chgData name="Allie Scripps-Betts" userId="f3c1140457db793c" providerId="Windows Live" clId="Web-{79F03B91-9BC2-43D3-9491-CCCD013A4C36}" dt="2022-04-19T14:01:14.239" v="482"/>
          <ac:spMkLst>
            <pc:docMk/>
            <pc:sldMk cId="0" sldId="335"/>
            <ac:spMk id="6" creationId="{552D01DE-E614-3FDD-365D-18CA197DCD07}"/>
          </ac:spMkLst>
        </pc:spChg>
        <pc:spChg chg="add mod">
          <ac:chgData name="Allie Scripps-Betts" userId="f3c1140457db793c" providerId="Windows Live" clId="Web-{79F03B91-9BC2-43D3-9491-CCCD013A4C36}" dt="2022-04-19T14:01:14.239" v="482"/>
          <ac:spMkLst>
            <pc:docMk/>
            <pc:sldMk cId="0" sldId="335"/>
            <ac:spMk id="7" creationId="{1B9CC3C1-CA1B-0EF8-D301-781BE8C53FF3}"/>
          </ac:spMkLst>
        </pc:spChg>
      </pc:sldChg>
      <pc:sldChg chg="modSp">
        <pc:chgData name="Allie Scripps-Betts" userId="f3c1140457db793c" providerId="Windows Live" clId="Web-{79F03B91-9BC2-43D3-9491-CCCD013A4C36}" dt="2022-04-20T08:56:14.788" v="572" actId="20577"/>
        <pc:sldMkLst>
          <pc:docMk/>
          <pc:sldMk cId="0" sldId="336"/>
        </pc:sldMkLst>
        <pc:spChg chg="mod">
          <ac:chgData name="Allie Scripps-Betts" userId="f3c1140457db793c" providerId="Windows Live" clId="Web-{79F03B91-9BC2-43D3-9491-CCCD013A4C36}" dt="2022-04-20T08:56:14.788" v="572" actId="20577"/>
          <ac:spMkLst>
            <pc:docMk/>
            <pc:sldMk cId="0" sldId="336"/>
            <ac:spMk id="2" creationId="{00000000-0000-0000-0000-000000000000}"/>
          </ac:spMkLst>
        </pc:spChg>
        <pc:spChg chg="mod">
          <ac:chgData name="Allie Scripps-Betts" userId="f3c1140457db793c" providerId="Windows Live" clId="Web-{79F03B91-9BC2-43D3-9491-CCCD013A4C36}" dt="2022-04-19T14:01:14.239" v="482"/>
          <ac:spMkLst>
            <pc:docMk/>
            <pc:sldMk cId="0" sldId="336"/>
            <ac:spMk id="3" creationId="{00000000-0000-0000-0000-000000000000}"/>
          </ac:spMkLst>
        </pc:spChg>
      </pc:sldChg>
      <pc:sldChg chg="modSp ord">
        <pc:chgData name="Allie Scripps-Betts" userId="f3c1140457db793c" providerId="Windows Live" clId="Web-{79F03B91-9BC2-43D3-9491-CCCD013A4C36}" dt="2022-04-19T15:20:13.122" v="567" actId="20577"/>
        <pc:sldMkLst>
          <pc:docMk/>
          <pc:sldMk cId="0" sldId="337"/>
        </pc:sldMkLst>
        <pc:spChg chg="mod">
          <ac:chgData name="Allie Scripps-Betts" userId="f3c1140457db793c" providerId="Windows Live" clId="Web-{79F03B91-9BC2-43D3-9491-CCCD013A4C36}" dt="2022-04-19T15:20:13.122" v="567" actId="20577"/>
          <ac:spMkLst>
            <pc:docMk/>
            <pc:sldMk cId="0" sldId="337"/>
            <ac:spMk id="2" creationId="{00000000-0000-0000-0000-000000000000}"/>
          </ac:spMkLst>
        </pc:spChg>
        <pc:spChg chg="mod">
          <ac:chgData name="Allie Scripps-Betts" userId="f3c1140457db793c" providerId="Windows Live" clId="Web-{79F03B91-9BC2-43D3-9491-CCCD013A4C36}" dt="2022-04-19T14:57:12.936" v="561" actId="1076"/>
          <ac:spMkLst>
            <pc:docMk/>
            <pc:sldMk cId="0" sldId="337"/>
            <ac:spMk id="3" creationId="{00000000-0000-0000-0000-000000000000}"/>
          </ac:spMkLst>
        </pc:spChg>
      </pc:sldChg>
      <pc:sldChg chg="modSp">
        <pc:chgData name="Allie Scripps-Betts" userId="f3c1140457db793c" providerId="Windows Live" clId="Web-{79F03B91-9BC2-43D3-9491-CCCD013A4C36}" dt="2022-04-19T15:21:05.608" v="571" actId="20577"/>
        <pc:sldMkLst>
          <pc:docMk/>
          <pc:sldMk cId="0" sldId="338"/>
        </pc:sldMkLst>
        <pc:spChg chg="mod">
          <ac:chgData name="Allie Scripps-Betts" userId="f3c1140457db793c" providerId="Windows Live" clId="Web-{79F03B91-9BC2-43D3-9491-CCCD013A4C36}" dt="2022-04-19T15:21:05.608" v="571" actId="20577"/>
          <ac:spMkLst>
            <pc:docMk/>
            <pc:sldMk cId="0" sldId="338"/>
            <ac:spMk id="2" creationId="{00000000-0000-0000-0000-000000000000}"/>
          </ac:spMkLst>
        </pc:spChg>
      </pc:sldChg>
      <pc:sldChg chg="modSp ord">
        <pc:chgData name="Allie Scripps-Betts" userId="f3c1140457db793c" providerId="Windows Live" clId="Web-{79F03B91-9BC2-43D3-9491-CCCD013A4C36}" dt="2022-04-19T15:20:34.169" v="570"/>
        <pc:sldMkLst>
          <pc:docMk/>
          <pc:sldMk cId="0" sldId="339"/>
        </pc:sldMkLst>
        <pc:spChg chg="mod">
          <ac:chgData name="Allie Scripps-Betts" userId="f3c1140457db793c" providerId="Windows Live" clId="Web-{79F03B91-9BC2-43D3-9491-CCCD013A4C36}" dt="2022-04-19T15:20:23.013" v="569" actId="20577"/>
          <ac:spMkLst>
            <pc:docMk/>
            <pc:sldMk cId="0" sldId="339"/>
            <ac:spMk id="2" creationId="{00000000-0000-0000-0000-000000000000}"/>
          </ac:spMkLst>
        </pc:spChg>
      </pc:sldChg>
      <pc:sldChg chg="modSp">
        <pc:chgData name="Allie Scripps-Betts" userId="f3c1140457db793c" providerId="Windows Live" clId="Web-{79F03B91-9BC2-43D3-9491-CCCD013A4C36}" dt="2022-04-20T09:33:06.880" v="617" actId="20577"/>
        <pc:sldMkLst>
          <pc:docMk/>
          <pc:sldMk cId="0" sldId="340"/>
        </pc:sldMkLst>
        <pc:spChg chg="mod">
          <ac:chgData name="Allie Scripps-Betts" userId="f3c1140457db793c" providerId="Windows Live" clId="Web-{79F03B91-9BC2-43D3-9491-CCCD013A4C36}" dt="2022-04-19T13:23:59.443" v="359" actId="20577"/>
          <ac:spMkLst>
            <pc:docMk/>
            <pc:sldMk cId="0" sldId="340"/>
            <ac:spMk id="2" creationId="{00000000-0000-0000-0000-000000000000}"/>
          </ac:spMkLst>
        </pc:spChg>
        <pc:spChg chg="mod">
          <ac:chgData name="Allie Scripps-Betts" userId="f3c1140457db793c" providerId="Windows Live" clId="Web-{79F03B91-9BC2-43D3-9491-CCCD013A4C36}" dt="2022-04-20T09:33:06.880" v="617" actId="20577"/>
          <ac:spMkLst>
            <pc:docMk/>
            <pc:sldMk cId="0" sldId="340"/>
            <ac:spMk id="3" creationId="{00000000-0000-0000-0000-000000000000}"/>
          </ac:spMkLst>
        </pc:spChg>
      </pc:sldChg>
      <pc:sldChg chg="modSp new">
        <pc:chgData name="Allie Scripps-Betts" userId="f3c1140457db793c" providerId="Windows Live" clId="Web-{79F03B91-9BC2-43D3-9491-CCCD013A4C36}" dt="2022-04-19T14:01:14.239" v="482"/>
        <pc:sldMkLst>
          <pc:docMk/>
          <pc:sldMk cId="3556109230" sldId="341"/>
        </pc:sldMkLst>
        <pc:spChg chg="mod">
          <ac:chgData name="Allie Scripps-Betts" userId="f3c1140457db793c" providerId="Windows Live" clId="Web-{79F03B91-9BC2-43D3-9491-CCCD013A4C36}" dt="2022-04-19T12:39:37.839" v="189" actId="20577"/>
          <ac:spMkLst>
            <pc:docMk/>
            <pc:sldMk cId="3556109230" sldId="341"/>
            <ac:spMk id="2" creationId="{7F9E2D81-A0EE-48B7-D53A-4FB1175AF3AE}"/>
          </ac:spMkLst>
        </pc:spChg>
        <pc:spChg chg="mod">
          <ac:chgData name="Allie Scripps-Betts" userId="f3c1140457db793c" providerId="Windows Live" clId="Web-{79F03B91-9BC2-43D3-9491-CCCD013A4C36}" dt="2022-04-19T14:01:14.239" v="482"/>
          <ac:spMkLst>
            <pc:docMk/>
            <pc:sldMk cId="3556109230" sldId="341"/>
            <ac:spMk id="3" creationId="{85249B88-A647-8EC7-D129-3B7D3A0A3354}"/>
          </ac:spMkLst>
        </pc:spChg>
      </pc:sldChg>
      <pc:sldChg chg="modSp new">
        <pc:chgData name="Allie Scripps-Betts" userId="f3c1140457db793c" providerId="Windows Live" clId="Web-{79F03B91-9BC2-43D3-9491-CCCD013A4C36}" dt="2022-04-19T14:01:14.239" v="482"/>
        <pc:sldMkLst>
          <pc:docMk/>
          <pc:sldMk cId="4138975060" sldId="342"/>
        </pc:sldMkLst>
        <pc:spChg chg="mod">
          <ac:chgData name="Allie Scripps-Betts" userId="f3c1140457db793c" providerId="Windows Live" clId="Web-{79F03B91-9BC2-43D3-9491-CCCD013A4C36}" dt="2022-04-19T09:00:26.700" v="116" actId="20577"/>
          <ac:spMkLst>
            <pc:docMk/>
            <pc:sldMk cId="4138975060" sldId="342"/>
            <ac:spMk id="2" creationId="{F6D0AC5E-2C08-327B-6D8B-D093B0BD13A0}"/>
          </ac:spMkLst>
        </pc:spChg>
        <pc:spChg chg="mod">
          <ac:chgData name="Allie Scripps-Betts" userId="f3c1140457db793c" providerId="Windows Live" clId="Web-{79F03B91-9BC2-43D3-9491-CCCD013A4C36}" dt="2022-04-19T14:01:14.239" v="482"/>
          <ac:spMkLst>
            <pc:docMk/>
            <pc:sldMk cId="4138975060" sldId="342"/>
            <ac:spMk id="3" creationId="{6DB0FF52-2C31-779E-9177-EC53A3B2075F}"/>
          </ac:spMkLst>
        </pc:spChg>
      </pc:sldChg>
      <pc:sldChg chg="addSp modSp new">
        <pc:chgData name="Allie Scripps-Betts" userId="f3c1140457db793c" providerId="Windows Live" clId="Web-{79F03B91-9BC2-43D3-9491-CCCD013A4C36}" dt="2022-04-19T14:01:14.239" v="482"/>
        <pc:sldMkLst>
          <pc:docMk/>
          <pc:sldMk cId="89121251" sldId="343"/>
        </pc:sldMkLst>
        <pc:spChg chg="mod">
          <ac:chgData name="Allie Scripps-Betts" userId="f3c1140457db793c" providerId="Windows Live" clId="Web-{79F03B91-9BC2-43D3-9491-CCCD013A4C36}" dt="2022-04-19T09:00:13.793" v="110" actId="20577"/>
          <ac:spMkLst>
            <pc:docMk/>
            <pc:sldMk cId="89121251" sldId="343"/>
            <ac:spMk id="2" creationId="{18A3321D-C8F8-2F8E-AE2B-27909AFD9072}"/>
          </ac:spMkLst>
        </pc:spChg>
        <pc:spChg chg="mod">
          <ac:chgData name="Allie Scripps-Betts" userId="f3c1140457db793c" providerId="Windows Live" clId="Web-{79F03B91-9BC2-43D3-9491-CCCD013A4C36}" dt="2022-04-19T14:01:14.239" v="482"/>
          <ac:spMkLst>
            <pc:docMk/>
            <pc:sldMk cId="89121251" sldId="343"/>
            <ac:spMk id="3" creationId="{7CC49948-923F-5A77-34A7-887925009BC5}"/>
          </ac:spMkLst>
        </pc:spChg>
        <pc:spChg chg="add mod">
          <ac:chgData name="Allie Scripps-Betts" userId="f3c1140457db793c" providerId="Windows Live" clId="Web-{79F03B91-9BC2-43D3-9491-CCCD013A4C36}" dt="2022-04-19T14:01:14.239" v="482"/>
          <ac:spMkLst>
            <pc:docMk/>
            <pc:sldMk cId="89121251" sldId="343"/>
            <ac:spMk id="4" creationId="{97099FBE-4D5E-9D93-E5D9-1D1DC0C12D70}"/>
          </ac:spMkLst>
        </pc:spChg>
        <pc:spChg chg="add mod">
          <ac:chgData name="Allie Scripps-Betts" userId="f3c1140457db793c" providerId="Windows Live" clId="Web-{79F03B91-9BC2-43D3-9491-CCCD013A4C36}" dt="2022-04-19T14:01:14.239" v="482"/>
          <ac:spMkLst>
            <pc:docMk/>
            <pc:sldMk cId="89121251" sldId="343"/>
            <ac:spMk id="5" creationId="{3B4F308E-C941-34AE-E445-FFD90A59CFB6}"/>
          </ac:spMkLst>
        </pc:spChg>
      </pc:sldChg>
      <pc:sldChg chg="addSp modSp new">
        <pc:chgData name="Allie Scripps-Betts" userId="f3c1140457db793c" providerId="Windows Live" clId="Web-{79F03B91-9BC2-43D3-9491-CCCD013A4C36}" dt="2022-04-19T14:01:14.239" v="482"/>
        <pc:sldMkLst>
          <pc:docMk/>
          <pc:sldMk cId="2560354548" sldId="344"/>
        </pc:sldMkLst>
        <pc:spChg chg="mod">
          <ac:chgData name="Allie Scripps-Betts" userId="f3c1140457db793c" providerId="Windows Live" clId="Web-{79F03B91-9BC2-43D3-9491-CCCD013A4C36}" dt="2022-04-19T08:59:59.542" v="105" actId="20577"/>
          <ac:spMkLst>
            <pc:docMk/>
            <pc:sldMk cId="2560354548" sldId="344"/>
            <ac:spMk id="2" creationId="{63A2ADBB-3C0A-4A36-DF21-5679E981F0AF}"/>
          </ac:spMkLst>
        </pc:spChg>
        <pc:spChg chg="mod">
          <ac:chgData name="Allie Scripps-Betts" userId="f3c1140457db793c" providerId="Windows Live" clId="Web-{79F03B91-9BC2-43D3-9491-CCCD013A4C36}" dt="2022-04-19T14:01:14.239" v="482"/>
          <ac:spMkLst>
            <pc:docMk/>
            <pc:sldMk cId="2560354548" sldId="344"/>
            <ac:spMk id="3" creationId="{5924C71B-FF2D-CC3E-B023-1A8EAEDE5402}"/>
          </ac:spMkLst>
        </pc:spChg>
        <pc:spChg chg="add mod">
          <ac:chgData name="Allie Scripps-Betts" userId="f3c1140457db793c" providerId="Windows Live" clId="Web-{79F03B91-9BC2-43D3-9491-CCCD013A4C36}" dt="2022-04-19T14:01:14.239" v="482"/>
          <ac:spMkLst>
            <pc:docMk/>
            <pc:sldMk cId="2560354548" sldId="344"/>
            <ac:spMk id="4" creationId="{67C8E743-C79D-7DD4-6782-BE569DF34CD1}"/>
          </ac:spMkLst>
        </pc:spChg>
      </pc:sldChg>
      <pc:sldChg chg="modSp new">
        <pc:chgData name="Allie Scripps-Betts" userId="f3c1140457db793c" providerId="Windows Live" clId="Web-{79F03B91-9BC2-43D3-9491-CCCD013A4C36}" dt="2022-04-19T09:03:04.195" v="150" actId="20577"/>
        <pc:sldMkLst>
          <pc:docMk/>
          <pc:sldMk cId="3052214366" sldId="345"/>
        </pc:sldMkLst>
        <pc:spChg chg="mod">
          <ac:chgData name="Allie Scripps-Betts" userId="f3c1140457db793c" providerId="Windows Live" clId="Web-{79F03B91-9BC2-43D3-9491-CCCD013A4C36}" dt="2022-04-19T09:03:04.195" v="150" actId="20577"/>
          <ac:spMkLst>
            <pc:docMk/>
            <pc:sldMk cId="3052214366" sldId="345"/>
            <ac:spMk id="2" creationId="{7428CE79-9E85-4AAF-B7C4-3CFB396B030C}"/>
          </ac:spMkLst>
        </pc:spChg>
      </pc:sldChg>
      <pc:sldChg chg="modSp new">
        <pc:chgData name="Allie Scripps-Betts" userId="f3c1140457db793c" providerId="Windows Live" clId="Web-{79F03B91-9BC2-43D3-9491-CCCD013A4C36}" dt="2022-04-20T09:28:11.887" v="607" actId="20577"/>
        <pc:sldMkLst>
          <pc:docMk/>
          <pc:sldMk cId="2476274578" sldId="346"/>
        </pc:sldMkLst>
        <pc:spChg chg="mod">
          <ac:chgData name="Allie Scripps-Betts" userId="f3c1140457db793c" providerId="Windows Live" clId="Web-{79F03B91-9BC2-43D3-9491-CCCD013A4C36}" dt="2022-04-20T09:28:11.887" v="607" actId="20577"/>
          <ac:spMkLst>
            <pc:docMk/>
            <pc:sldMk cId="2476274578" sldId="346"/>
            <ac:spMk id="2" creationId="{6D8F26F0-B799-D7E3-8E7F-2AC9037C60A3}"/>
          </ac:spMkLst>
        </pc:spChg>
        <pc:spChg chg="mod">
          <ac:chgData name="Allie Scripps-Betts" userId="f3c1140457db793c" providerId="Windows Live" clId="Web-{79F03B91-9BC2-43D3-9491-CCCD013A4C36}" dt="2022-04-20T09:28:07.106" v="605" actId="20577"/>
          <ac:spMkLst>
            <pc:docMk/>
            <pc:sldMk cId="2476274578" sldId="346"/>
            <ac:spMk id="3" creationId="{C796E775-9F8D-496F-E7A9-2C368E89C31D}"/>
          </ac:spMkLst>
        </pc:spChg>
      </pc:sldChg>
      <pc:sldChg chg="modSp new">
        <pc:chgData name="Allie Scripps-Betts" userId="f3c1140457db793c" providerId="Windows Live" clId="Web-{79F03B91-9BC2-43D3-9491-CCCD013A4C36}" dt="2022-04-20T09:45:03.618" v="620" actId="20577"/>
        <pc:sldMkLst>
          <pc:docMk/>
          <pc:sldMk cId="2512514672" sldId="347"/>
        </pc:sldMkLst>
        <pc:spChg chg="mod">
          <ac:chgData name="Allie Scripps-Betts" userId="f3c1140457db793c" providerId="Windows Live" clId="Web-{79F03B91-9BC2-43D3-9491-CCCD013A4C36}" dt="2022-04-19T09:02:37.709" v="143" actId="20577"/>
          <ac:spMkLst>
            <pc:docMk/>
            <pc:sldMk cId="2512514672" sldId="347"/>
            <ac:spMk id="2" creationId="{BCB46B73-6BC4-1697-9FF0-994F87DB2A00}"/>
          </ac:spMkLst>
        </pc:spChg>
        <pc:spChg chg="mod">
          <ac:chgData name="Allie Scripps-Betts" userId="f3c1140457db793c" providerId="Windows Live" clId="Web-{79F03B91-9BC2-43D3-9491-CCCD013A4C36}" dt="2022-04-20T09:45:03.618" v="620" actId="20577"/>
          <ac:spMkLst>
            <pc:docMk/>
            <pc:sldMk cId="2512514672" sldId="347"/>
            <ac:spMk id="3" creationId="{95405ABB-350B-4018-7F47-B7EC9FA0FCDC}"/>
          </ac:spMkLst>
        </pc:spChg>
      </pc:sldChg>
      <pc:sldChg chg="modSp new">
        <pc:chgData name="Allie Scripps-Betts" userId="f3c1140457db793c" providerId="Windows Live" clId="Web-{79F03B91-9BC2-43D3-9491-CCCD013A4C36}" dt="2022-04-19T09:03:42.885" v="157" actId="20577"/>
        <pc:sldMkLst>
          <pc:docMk/>
          <pc:sldMk cId="459810991" sldId="348"/>
        </pc:sldMkLst>
        <pc:spChg chg="mod">
          <ac:chgData name="Allie Scripps-Betts" userId="f3c1140457db793c" providerId="Windows Live" clId="Web-{79F03B91-9BC2-43D3-9491-CCCD013A4C36}" dt="2022-04-19T09:03:42.885" v="157" actId="20577"/>
          <ac:spMkLst>
            <pc:docMk/>
            <pc:sldMk cId="459810991" sldId="348"/>
            <ac:spMk id="2" creationId="{96E2B6E4-2D36-BB79-76CF-3F81D2F971FA}"/>
          </ac:spMkLst>
        </pc:spChg>
      </pc:sldChg>
      <pc:sldChg chg="addSp delSp modSp new del">
        <pc:chgData name="Allie Scripps-Betts" userId="f3c1140457db793c" providerId="Windows Live" clId="Web-{79F03B91-9BC2-43D3-9491-CCCD013A4C36}" dt="2022-04-19T13:02:24.486" v="313"/>
        <pc:sldMkLst>
          <pc:docMk/>
          <pc:sldMk cId="219983857" sldId="349"/>
        </pc:sldMkLst>
        <pc:spChg chg="del">
          <ac:chgData name="Allie Scripps-Betts" userId="f3c1140457db793c" providerId="Windows Live" clId="Web-{79F03B91-9BC2-43D3-9491-CCCD013A4C36}" dt="2022-04-19T12:53:16.830" v="231"/>
          <ac:spMkLst>
            <pc:docMk/>
            <pc:sldMk cId="219983857" sldId="349"/>
            <ac:spMk id="3" creationId="{1E51F6EC-5B29-5F2E-E433-0423C89BEC55}"/>
          </ac:spMkLst>
        </pc:spChg>
        <pc:spChg chg="add mod">
          <ac:chgData name="Allie Scripps-Betts" userId="f3c1140457db793c" providerId="Windows Live" clId="Web-{79F03B91-9BC2-43D3-9491-CCCD013A4C36}" dt="2022-04-19T12:54:44.770" v="247" actId="1076"/>
          <ac:spMkLst>
            <pc:docMk/>
            <pc:sldMk cId="219983857" sldId="349"/>
            <ac:spMk id="5" creationId="{768E9EB0-2033-94CA-4023-69524F859EB0}"/>
          </ac:spMkLst>
        </pc:spChg>
        <pc:spChg chg="add mod">
          <ac:chgData name="Allie Scripps-Betts" userId="f3c1140457db793c" providerId="Windows Live" clId="Web-{79F03B91-9BC2-43D3-9491-CCCD013A4C36}" dt="2022-04-19T12:54:57.114" v="248"/>
          <ac:spMkLst>
            <pc:docMk/>
            <pc:sldMk cId="219983857" sldId="349"/>
            <ac:spMk id="7" creationId="{ED238D1C-A493-6A99-6BA3-BB8F6C21BD48}"/>
          </ac:spMkLst>
        </pc:spChg>
        <pc:picChg chg="add del mod ord">
          <ac:chgData name="Allie Scripps-Betts" userId="f3c1140457db793c" providerId="Windows Live" clId="Web-{79F03B91-9BC2-43D3-9491-CCCD013A4C36}" dt="2022-04-19T12:54:57.114" v="248"/>
          <ac:picMkLst>
            <pc:docMk/>
            <pc:sldMk cId="219983857" sldId="349"/>
            <ac:picMk id="4" creationId="{1746958A-5C33-9EE5-1001-4E47E00A212E}"/>
          </ac:picMkLst>
        </pc:picChg>
      </pc:sldChg>
      <pc:sldChg chg="addSp delSp modSp new">
        <pc:chgData name="Allie Scripps-Betts" userId="f3c1140457db793c" providerId="Windows Live" clId="Web-{79F03B91-9BC2-43D3-9491-CCCD013A4C36}" dt="2022-04-19T14:01:14.239" v="482"/>
        <pc:sldMkLst>
          <pc:docMk/>
          <pc:sldMk cId="3654687451" sldId="349"/>
        </pc:sldMkLst>
        <pc:spChg chg="mod">
          <ac:chgData name="Allie Scripps-Betts" userId="f3c1140457db793c" providerId="Windows Live" clId="Web-{79F03B91-9BC2-43D3-9491-CCCD013A4C36}" dt="2022-04-19T13:06:34.243" v="318" actId="20577"/>
          <ac:spMkLst>
            <pc:docMk/>
            <pc:sldMk cId="3654687451" sldId="349"/>
            <ac:spMk id="2" creationId="{710193D5-9CEE-3E38-6ECA-2F64BEC7AE8A}"/>
          </ac:spMkLst>
        </pc:spChg>
        <pc:spChg chg="del">
          <ac:chgData name="Allie Scripps-Betts" userId="f3c1140457db793c" providerId="Windows Live" clId="Web-{79F03B91-9BC2-43D3-9491-CCCD013A4C36}" dt="2022-04-19T13:21:52.893" v="335"/>
          <ac:spMkLst>
            <pc:docMk/>
            <pc:sldMk cId="3654687451" sldId="349"/>
            <ac:spMk id="3" creationId="{6344D6F1-4C0C-E373-A6CA-84A1ABE6C432}"/>
          </ac:spMkLst>
        </pc:spChg>
        <pc:spChg chg="add mod">
          <ac:chgData name="Allie Scripps-Betts" userId="f3c1140457db793c" providerId="Windows Live" clId="Web-{79F03B91-9BC2-43D3-9491-CCCD013A4C36}" dt="2022-04-19T14:01:14.239" v="482"/>
          <ac:spMkLst>
            <pc:docMk/>
            <pc:sldMk cId="3654687451" sldId="349"/>
            <ac:spMk id="5" creationId="{736E5E45-B284-667D-D0E7-7EE690CB75F7}"/>
          </ac:spMkLst>
        </pc:spChg>
        <pc:spChg chg="add mod">
          <ac:chgData name="Allie Scripps-Betts" userId="f3c1140457db793c" providerId="Windows Live" clId="Web-{79F03B91-9BC2-43D3-9491-CCCD013A4C36}" dt="2022-04-19T14:01:14.239" v="482"/>
          <ac:spMkLst>
            <pc:docMk/>
            <pc:sldMk cId="3654687451" sldId="349"/>
            <ac:spMk id="7" creationId="{5038EB4F-178B-7608-ED27-DC3E2199747A}"/>
          </ac:spMkLst>
        </pc:spChg>
        <pc:picChg chg="add mod ord">
          <ac:chgData name="Allie Scripps-Betts" userId="f3c1140457db793c" providerId="Windows Live" clId="Web-{79F03B91-9BC2-43D3-9491-CCCD013A4C36}" dt="2022-04-19T14:01:14.239" v="482"/>
          <ac:picMkLst>
            <pc:docMk/>
            <pc:sldMk cId="3654687451" sldId="349"/>
            <ac:picMk id="4" creationId="{2531D06D-C52B-E1C2-9A37-C3932114351B}"/>
          </ac:picMkLst>
        </pc:picChg>
        <pc:picChg chg="add mod">
          <ac:chgData name="Allie Scripps-Betts" userId="f3c1140457db793c" providerId="Windows Live" clId="Web-{79F03B91-9BC2-43D3-9491-CCCD013A4C36}" dt="2022-04-19T14:01:14.239" v="482"/>
          <ac:picMkLst>
            <pc:docMk/>
            <pc:sldMk cId="3654687451" sldId="349"/>
            <ac:picMk id="6" creationId="{12A9E1B1-7B21-1762-7F19-D6BA22C4DAE8}"/>
          </ac:picMkLst>
        </pc:picChg>
      </pc:sldChg>
      <pc:sldChg chg="addSp delSp modSp new">
        <pc:chgData name="Allie Scripps-Betts" userId="f3c1140457db793c" providerId="Windows Live" clId="Web-{79F03B91-9BC2-43D3-9491-CCCD013A4C36}" dt="2022-04-19T14:01:14.239" v="482"/>
        <pc:sldMkLst>
          <pc:docMk/>
          <pc:sldMk cId="1284355713" sldId="350"/>
        </pc:sldMkLst>
        <pc:spChg chg="mod">
          <ac:chgData name="Allie Scripps-Betts" userId="f3c1140457db793c" providerId="Windows Live" clId="Web-{79F03B91-9BC2-43D3-9491-CCCD013A4C36}" dt="2022-04-19T13:06:57.243" v="325" actId="20577"/>
          <ac:spMkLst>
            <pc:docMk/>
            <pc:sldMk cId="1284355713" sldId="350"/>
            <ac:spMk id="2" creationId="{7E6FABCC-3902-0365-CBB1-BC18F3431080}"/>
          </ac:spMkLst>
        </pc:spChg>
        <pc:spChg chg="mod">
          <ac:chgData name="Allie Scripps-Betts" userId="f3c1140457db793c" providerId="Windows Live" clId="Web-{79F03B91-9BC2-43D3-9491-CCCD013A4C36}" dt="2022-04-19T14:01:14.239" v="482"/>
          <ac:spMkLst>
            <pc:docMk/>
            <pc:sldMk cId="1284355713" sldId="350"/>
            <ac:spMk id="3" creationId="{1BC2FEBD-262A-1923-7490-00503B3EBDC4}"/>
          </ac:spMkLst>
        </pc:spChg>
        <pc:spChg chg="add mod">
          <ac:chgData name="Allie Scripps-Betts" userId="f3c1140457db793c" providerId="Windows Live" clId="Web-{79F03B91-9BC2-43D3-9491-CCCD013A4C36}" dt="2022-04-19T14:01:14.239" v="482"/>
          <ac:spMkLst>
            <pc:docMk/>
            <pc:sldMk cId="1284355713" sldId="350"/>
            <ac:spMk id="4" creationId="{34809C45-57B8-749A-88A0-6308097FC373}"/>
          </ac:spMkLst>
        </pc:spChg>
        <pc:picChg chg="add del mod">
          <ac:chgData name="Allie Scripps-Betts" userId="f3c1140457db793c" providerId="Windows Live" clId="Web-{79F03B91-9BC2-43D3-9491-CCCD013A4C36}" dt="2022-04-19T13:47:24.279" v="446"/>
          <ac:picMkLst>
            <pc:docMk/>
            <pc:sldMk cId="1284355713" sldId="350"/>
            <ac:picMk id="5" creationId="{46DB0FA8-612D-862C-7D6A-54C08AC80892}"/>
          </ac:picMkLst>
        </pc:picChg>
      </pc:sldChg>
      <pc:sldChg chg="addSp delSp modSp new">
        <pc:chgData name="Allie Scripps-Betts" userId="f3c1140457db793c" providerId="Windows Live" clId="Web-{79F03B91-9BC2-43D3-9491-CCCD013A4C36}" dt="2022-04-20T09:20:33.156" v="604" actId="14100"/>
        <pc:sldMkLst>
          <pc:docMk/>
          <pc:sldMk cId="2189431757" sldId="351"/>
        </pc:sldMkLst>
        <pc:spChg chg="mod">
          <ac:chgData name="Allie Scripps-Betts" userId="f3c1140457db793c" providerId="Windows Live" clId="Web-{79F03B91-9BC2-43D3-9491-CCCD013A4C36}" dt="2022-04-19T13:55:54.059" v="466" actId="20577"/>
          <ac:spMkLst>
            <pc:docMk/>
            <pc:sldMk cId="2189431757" sldId="351"/>
            <ac:spMk id="2" creationId="{11FB4B75-D3E2-918C-459C-638E227D86D1}"/>
          </ac:spMkLst>
        </pc:spChg>
        <pc:spChg chg="del">
          <ac:chgData name="Allie Scripps-Betts" userId="f3c1140457db793c" providerId="Windows Live" clId="Web-{79F03B91-9BC2-43D3-9491-CCCD013A4C36}" dt="2022-04-19T13:55:51.558" v="465"/>
          <ac:spMkLst>
            <pc:docMk/>
            <pc:sldMk cId="2189431757" sldId="351"/>
            <ac:spMk id="3" creationId="{29F5EEBC-BA62-0294-8C83-B4F4F8ADD80C}"/>
          </ac:spMkLst>
        </pc:spChg>
        <pc:picChg chg="add del mod">
          <ac:chgData name="Allie Scripps-Betts" userId="f3c1140457db793c" providerId="Windows Live" clId="Web-{79F03B91-9BC2-43D3-9491-CCCD013A4C36}" dt="2022-04-20T09:13:39.160" v="599"/>
          <ac:picMkLst>
            <pc:docMk/>
            <pc:sldMk cId="2189431757" sldId="351"/>
            <ac:picMk id="3" creationId="{E9BA6D2B-35D0-3F8A-AA21-485ADD2B3DD1}"/>
          </ac:picMkLst>
        </pc:picChg>
        <pc:picChg chg="add mod ord">
          <ac:chgData name="Allie Scripps-Betts" userId="f3c1140457db793c" providerId="Windows Live" clId="Web-{79F03B91-9BC2-43D3-9491-CCCD013A4C36}" dt="2022-04-19T14:01:14.239" v="482"/>
          <ac:picMkLst>
            <pc:docMk/>
            <pc:sldMk cId="2189431757" sldId="351"/>
            <ac:picMk id="4" creationId="{CF314A3C-6E31-6780-0BFC-0EAB85E142EC}"/>
          </ac:picMkLst>
        </pc:picChg>
        <pc:picChg chg="add mod">
          <ac:chgData name="Allie Scripps-Betts" userId="f3c1140457db793c" providerId="Windows Live" clId="Web-{79F03B91-9BC2-43D3-9491-CCCD013A4C36}" dt="2022-04-20T09:20:33.156" v="604" actId="14100"/>
          <ac:picMkLst>
            <pc:docMk/>
            <pc:sldMk cId="2189431757" sldId="351"/>
            <ac:picMk id="5" creationId="{5FFF7682-0FED-89A5-5A5B-9CA6625E662D}"/>
          </ac:picMkLst>
        </pc:picChg>
      </pc:sldChg>
      <pc:sldChg chg="modSp new">
        <pc:chgData name="Allie Scripps-Betts" userId="f3c1140457db793c" providerId="Windows Live" clId="Web-{79F03B91-9BC2-43D3-9491-CCCD013A4C36}" dt="2022-04-19T14:10:53.396" v="521" actId="20577"/>
        <pc:sldMkLst>
          <pc:docMk/>
          <pc:sldMk cId="2105777851" sldId="352"/>
        </pc:sldMkLst>
        <pc:spChg chg="mod">
          <ac:chgData name="Allie Scripps-Betts" userId="f3c1140457db793c" providerId="Windows Live" clId="Web-{79F03B91-9BC2-43D3-9491-CCCD013A4C36}" dt="2022-04-19T13:18:46.294" v="334" actId="20577"/>
          <ac:spMkLst>
            <pc:docMk/>
            <pc:sldMk cId="2105777851" sldId="352"/>
            <ac:spMk id="2" creationId="{FA76EAED-1348-166C-20C4-6C9FC29A6ED6}"/>
          </ac:spMkLst>
        </pc:spChg>
        <pc:spChg chg="mod">
          <ac:chgData name="Allie Scripps-Betts" userId="f3c1140457db793c" providerId="Windows Live" clId="Web-{79F03B91-9BC2-43D3-9491-CCCD013A4C36}" dt="2022-04-19T14:10:53.396" v="521" actId="20577"/>
          <ac:spMkLst>
            <pc:docMk/>
            <pc:sldMk cId="2105777851" sldId="352"/>
            <ac:spMk id="3" creationId="{9F80E026-FACC-8F6F-E813-22482C13185A}"/>
          </ac:spMkLst>
        </pc:spChg>
      </pc:sldChg>
      <pc:sldChg chg="modSp new">
        <pc:chgData name="Allie Scripps-Betts" userId="f3c1140457db793c" providerId="Windows Live" clId="Web-{79F03B91-9BC2-43D3-9491-CCCD013A4C36}" dt="2022-04-19T14:56:19.685" v="550" actId="20577"/>
        <pc:sldMkLst>
          <pc:docMk/>
          <pc:sldMk cId="760001822" sldId="353"/>
        </pc:sldMkLst>
        <pc:spChg chg="mod">
          <ac:chgData name="Allie Scripps-Betts" userId="f3c1140457db793c" providerId="Windows Live" clId="Web-{79F03B91-9BC2-43D3-9491-CCCD013A4C36}" dt="2022-04-19T14:56:19.685" v="550" actId="20577"/>
          <ac:spMkLst>
            <pc:docMk/>
            <pc:sldMk cId="760001822" sldId="353"/>
            <ac:spMk id="2" creationId="{09075102-46B7-4535-23B6-2E1837311BC0}"/>
          </ac:spMkLst>
        </pc:spChg>
      </pc:sldChg>
      <pc:sldChg chg="modSp new">
        <pc:chgData name="Allie Scripps-Betts" userId="f3c1140457db793c" providerId="Windows Live" clId="Web-{79F03B91-9BC2-43D3-9491-CCCD013A4C36}" dt="2022-04-19T14:56:45.108" v="557" actId="20577"/>
        <pc:sldMkLst>
          <pc:docMk/>
          <pc:sldMk cId="4186703471" sldId="354"/>
        </pc:sldMkLst>
        <pc:spChg chg="mod">
          <ac:chgData name="Allie Scripps-Betts" userId="f3c1140457db793c" providerId="Windows Live" clId="Web-{79F03B91-9BC2-43D3-9491-CCCD013A4C36}" dt="2022-04-19T14:56:45.108" v="557" actId="20577"/>
          <ac:spMkLst>
            <pc:docMk/>
            <pc:sldMk cId="4186703471" sldId="354"/>
            <ac:spMk id="2" creationId="{8B329F94-F5ED-F746-8750-BAE8514E56D6}"/>
          </ac:spMkLst>
        </pc:spChg>
      </pc:sldChg>
      <pc:sldMasterChg chg="modSp modSldLayout">
        <pc:chgData name="Allie Scripps-Betts" userId="f3c1140457db793c" providerId="Windows Live" clId="Web-{79F03B91-9BC2-43D3-9491-CCCD013A4C36}" dt="2022-04-19T14:01:14.239" v="482"/>
        <pc:sldMasterMkLst>
          <pc:docMk/>
          <pc:sldMasterMk cId="0" sldId="2147483651"/>
        </pc:sldMasterMkLst>
        <pc:spChg chg="mod">
          <ac:chgData name="Allie Scripps-Betts" userId="f3c1140457db793c" providerId="Windows Live" clId="Web-{79F03B91-9BC2-43D3-9491-CCCD013A4C36}" dt="2022-04-19T14:01:14.239" v="482"/>
          <ac:spMkLst>
            <pc:docMk/>
            <pc:sldMasterMk cId="0" sldId="2147483651"/>
            <ac:spMk id="11" creationId="{96F0CD5D-B4A7-4421-AC1D-7F2293649C0F}"/>
          </ac:spMkLst>
        </pc:spChg>
        <pc:spChg chg="mod">
          <ac:chgData name="Allie Scripps-Betts" userId="f3c1140457db793c" providerId="Windows Live" clId="Web-{79F03B91-9BC2-43D3-9491-CCCD013A4C36}" dt="2022-04-19T14:01:14.239" v="482"/>
          <ac:spMkLst>
            <pc:docMk/>
            <pc:sldMasterMk cId="0" sldId="2147483651"/>
            <ac:spMk id="12" creationId="{00000000-0000-0000-0000-000000000000}"/>
          </ac:spMkLst>
        </pc:spChg>
        <pc:spChg chg="mod">
          <ac:chgData name="Allie Scripps-Betts" userId="f3c1140457db793c" providerId="Windows Live" clId="Web-{79F03B91-9BC2-43D3-9491-CCCD013A4C36}" dt="2022-04-19T14:01:14.239" v="482"/>
          <ac:spMkLst>
            <pc:docMk/>
            <pc:sldMasterMk cId="0" sldId="2147483651"/>
            <ac:spMk id="1027" creationId="{00000000-0000-0000-0000-000000000000}"/>
          </ac:spMkLst>
        </pc:spChg>
        <pc:spChg chg="mod">
          <ac:chgData name="Allie Scripps-Betts" userId="f3c1140457db793c" providerId="Windows Live" clId="Web-{79F03B91-9BC2-43D3-9491-CCCD013A4C36}" dt="2022-04-19T14:01:14.239" v="482"/>
          <ac:spMkLst>
            <pc:docMk/>
            <pc:sldMasterMk cId="0" sldId="2147483651"/>
            <ac:spMk id="1029" creationId="{00000000-0000-0000-0000-000000000000}"/>
          </ac:spMkLst>
        </pc:spChg>
        <pc:spChg chg="mod">
          <ac:chgData name="Allie Scripps-Betts" userId="f3c1140457db793c" providerId="Windows Live" clId="Web-{79F03B91-9BC2-43D3-9491-CCCD013A4C36}" dt="2022-04-19T14:01:14.239" v="482"/>
          <ac:spMkLst>
            <pc:docMk/>
            <pc:sldMasterMk cId="0" sldId="2147483651"/>
            <ac:spMk id="1035" creationId="{00000000-0000-0000-0000-000000000000}"/>
          </ac:spMkLst>
        </pc:spChg>
        <pc:spChg chg="mod">
          <ac:chgData name="Allie Scripps-Betts" userId="f3c1140457db793c" providerId="Windows Live" clId="Web-{79F03B91-9BC2-43D3-9491-CCCD013A4C36}" dt="2022-04-19T14:01:14.239" v="482"/>
          <ac:spMkLst>
            <pc:docMk/>
            <pc:sldMasterMk cId="0" sldId="2147483651"/>
            <ac:spMk id="1036" creationId="{00000000-0000-0000-0000-000000000000}"/>
          </ac:spMkLst>
        </pc:spChg>
        <pc:picChg chg="mod">
          <ac:chgData name="Allie Scripps-Betts" userId="f3c1140457db793c" providerId="Windows Live" clId="Web-{79F03B91-9BC2-43D3-9491-CCCD013A4C36}" dt="2022-04-19T14:01:14.239" v="482"/>
          <ac:picMkLst>
            <pc:docMk/>
            <pc:sldMasterMk cId="0" sldId="2147483651"/>
            <ac:picMk id="3" creationId="{79204EE7-09ED-40D7-B3D5-9F6FE263D858}"/>
          </ac:picMkLst>
        </pc:picChg>
        <pc:picChg chg="mod">
          <ac:chgData name="Allie Scripps-Betts" userId="f3c1140457db793c" providerId="Windows Live" clId="Web-{79F03B91-9BC2-43D3-9491-CCCD013A4C36}" dt="2022-04-19T14:01:14.239" v="482"/>
          <ac:picMkLst>
            <pc:docMk/>
            <pc:sldMasterMk cId="0" sldId="2147483651"/>
            <ac:picMk id="13" creationId="{54C8F537-6DBE-534E-B9F5-B8C14A123E71}"/>
          </ac:picMkLst>
        </pc:picChg>
        <pc:cxnChg chg="mod">
          <ac:chgData name="Allie Scripps-Betts" userId="f3c1140457db793c" providerId="Windows Live" clId="Web-{79F03B91-9BC2-43D3-9491-CCCD013A4C36}" dt="2022-04-19T14:01:14.239" v="482"/>
          <ac:cxnSpMkLst>
            <pc:docMk/>
            <pc:sldMasterMk cId="0" sldId="2147483651"/>
            <ac:cxnSpMk id="15" creationId="{A2179D90-178B-9644-ABBE-ACA37CB4C747}"/>
          </ac:cxnSpMkLst>
        </pc:cxnChg>
        <pc:sldLayoutChg chg="modSp">
          <pc:chgData name="Allie Scripps-Betts" userId="f3c1140457db793c" providerId="Windows Live" clId="Web-{79F03B91-9BC2-43D3-9491-CCCD013A4C36}" dt="2022-04-19T14:01:14.239" v="482"/>
          <pc:sldLayoutMkLst>
            <pc:docMk/>
            <pc:sldMasterMk cId="0" sldId="2147483651"/>
            <pc:sldLayoutMk cId="0" sldId="2147483652"/>
          </pc:sldLayoutMkLst>
          <pc:spChg chg="mod">
            <ac:chgData name="Allie Scripps-Betts" userId="f3c1140457db793c" providerId="Windows Live" clId="Web-{79F03B91-9BC2-43D3-9491-CCCD013A4C36}" dt="2022-04-19T14:01:14.239" v="482"/>
            <ac:spMkLst>
              <pc:docMk/>
              <pc:sldMasterMk cId="0" sldId="2147483651"/>
              <pc:sldLayoutMk cId="0" sldId="2147483652"/>
              <ac:spMk id="3" creationId="{00000000-0000-0000-0000-000000000000}"/>
            </ac:spMkLst>
          </pc:spChg>
          <pc:spChg chg="mod">
            <ac:chgData name="Allie Scripps-Betts" userId="f3c1140457db793c" providerId="Windows Live" clId="Web-{79F03B91-9BC2-43D3-9491-CCCD013A4C36}" dt="2022-04-19T14:01:14.239" v="482"/>
            <ac:spMkLst>
              <pc:docMk/>
              <pc:sldMasterMk cId="0" sldId="2147483651"/>
              <pc:sldLayoutMk cId="0" sldId="2147483652"/>
              <ac:spMk id="5" creationId="{00000000-0000-0000-0000-000000000000}"/>
            </ac:spMkLst>
          </pc:spChg>
        </pc:sldLayout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aroline Prodger" userId="e4ef2e75-b60b-401b-8ebe-291bdcf405f4" providerId="ADAL" clId="{BB4F5D66-A5BF-4B97-8802-C3736508D697}"/>
    <pc:docChg chg="undo custSel addSld modSld">
      <pc:chgData name="Caroline Prodger" userId="e4ef2e75-b60b-401b-8ebe-291bdcf405f4" providerId="ADAL" clId="{BB4F5D66-A5BF-4B97-8802-C3736508D697}" dt="2022-07-01T13:03:52.876" v="3304" actId="20577"/>
      <pc:docMkLst>
        <pc:docMk/>
      </pc:docMkLst>
      <pc:sldChg chg="delSp modSp mod">
        <pc:chgData name="Caroline Prodger" userId="e4ef2e75-b60b-401b-8ebe-291bdcf405f4" providerId="ADAL" clId="{BB4F5D66-A5BF-4B97-8802-C3736508D697}" dt="2022-06-30T16:16:19.284" v="63" actId="20577"/>
        <pc:sldMkLst>
          <pc:docMk/>
          <pc:sldMk cId="0" sldId="256"/>
        </pc:sldMkLst>
        <pc:spChg chg="del">
          <ac:chgData name="Caroline Prodger" userId="e4ef2e75-b60b-401b-8ebe-291bdcf405f4" providerId="ADAL" clId="{BB4F5D66-A5BF-4B97-8802-C3736508D697}" dt="2022-06-30T16:14:50.750" v="17" actId="478"/>
          <ac:spMkLst>
            <pc:docMk/>
            <pc:sldMk cId="0" sldId="256"/>
            <ac:spMk id="2" creationId="{421C8757-DEE2-4F28-B89C-AB3494B906FE}"/>
          </ac:spMkLst>
        </pc:spChg>
        <pc:spChg chg="del">
          <ac:chgData name="Caroline Prodger" userId="e4ef2e75-b60b-401b-8ebe-291bdcf405f4" providerId="ADAL" clId="{BB4F5D66-A5BF-4B97-8802-C3736508D697}" dt="2022-06-30T16:14:50.750" v="19"/>
          <ac:spMkLst>
            <pc:docMk/>
            <pc:sldMk cId="0" sldId="256"/>
            <ac:spMk id="3" creationId="{7C379A34-ED8D-4918-9E2C-E0EA0EB4650D}"/>
          </ac:spMkLst>
        </pc:spChg>
        <pc:spChg chg="del mod">
          <ac:chgData name="Caroline Prodger" userId="e4ef2e75-b60b-401b-8ebe-291bdcf405f4" providerId="ADAL" clId="{BB4F5D66-A5BF-4B97-8802-C3736508D697}" dt="2022-06-30T16:15:50.115" v="57" actId="478"/>
          <ac:spMkLst>
            <pc:docMk/>
            <pc:sldMk cId="0" sldId="256"/>
            <ac:spMk id="2050" creationId="{00000000-0000-0000-0000-000000000000}"/>
          </ac:spMkLst>
        </pc:spChg>
        <pc:spChg chg="mod">
          <ac:chgData name="Caroline Prodger" userId="e4ef2e75-b60b-401b-8ebe-291bdcf405f4" providerId="ADAL" clId="{BB4F5D66-A5BF-4B97-8802-C3736508D697}" dt="2022-06-30T16:16:19.284" v="63" actId="20577"/>
          <ac:spMkLst>
            <pc:docMk/>
            <pc:sldMk cId="0" sldId="256"/>
            <ac:spMk id="2053" creationId="{00000000-0000-0000-0000-000000000000}"/>
          </ac:spMkLst>
        </pc:spChg>
        <pc:spChg chg="mod">
          <ac:chgData name="Caroline Prodger" userId="e4ef2e75-b60b-401b-8ebe-291bdcf405f4" providerId="ADAL" clId="{BB4F5D66-A5BF-4B97-8802-C3736508D697}" dt="2022-06-30T16:16:03.914" v="61" actId="1076"/>
          <ac:spMkLst>
            <pc:docMk/>
            <pc:sldMk cId="0" sldId="256"/>
            <ac:spMk id="2054" creationId="{00000000-0000-0000-0000-000000000000}"/>
          </ac:spMkLst>
        </pc:spChg>
      </pc:sldChg>
      <pc:sldChg chg="modSp mod">
        <pc:chgData name="Caroline Prodger" userId="e4ef2e75-b60b-401b-8ebe-291bdcf405f4" providerId="ADAL" clId="{BB4F5D66-A5BF-4B97-8802-C3736508D697}" dt="2022-06-30T16:18:29.627" v="88" actId="1076"/>
        <pc:sldMkLst>
          <pc:docMk/>
          <pc:sldMk cId="0" sldId="335"/>
        </pc:sldMkLst>
        <pc:spChg chg="mod">
          <ac:chgData name="Caroline Prodger" userId="e4ef2e75-b60b-401b-8ebe-291bdcf405f4" providerId="ADAL" clId="{BB4F5D66-A5BF-4B97-8802-C3736508D697}" dt="2022-06-30T16:18:29.627" v="88" actId="1076"/>
          <ac:spMkLst>
            <pc:docMk/>
            <pc:sldMk cId="0" sldId="335"/>
            <ac:spMk id="4" creationId="{E295A04D-4827-A9FA-76B3-12CD8AB5062F}"/>
          </ac:spMkLst>
        </pc:spChg>
        <pc:spChg chg="mod">
          <ac:chgData name="Caroline Prodger" userId="e4ef2e75-b60b-401b-8ebe-291bdcf405f4" providerId="ADAL" clId="{BB4F5D66-A5BF-4B97-8802-C3736508D697}" dt="2022-06-30T16:18:24.971" v="86" actId="1076"/>
          <ac:spMkLst>
            <pc:docMk/>
            <pc:sldMk cId="0" sldId="335"/>
            <ac:spMk id="5" creationId="{B913F550-7615-AA9C-464B-CE0FD20C6FDF}"/>
          </ac:spMkLst>
        </pc:spChg>
        <pc:spChg chg="mod">
          <ac:chgData name="Caroline Prodger" userId="e4ef2e75-b60b-401b-8ebe-291bdcf405f4" providerId="ADAL" clId="{BB4F5D66-A5BF-4B97-8802-C3736508D697}" dt="2022-06-30T16:17:50.193" v="82" actId="1076"/>
          <ac:spMkLst>
            <pc:docMk/>
            <pc:sldMk cId="0" sldId="335"/>
            <ac:spMk id="6" creationId="{552D01DE-E614-3FDD-365D-18CA197DCD07}"/>
          </ac:spMkLst>
        </pc:spChg>
        <pc:spChg chg="mod">
          <ac:chgData name="Caroline Prodger" userId="e4ef2e75-b60b-401b-8ebe-291bdcf405f4" providerId="ADAL" clId="{BB4F5D66-A5BF-4B97-8802-C3736508D697}" dt="2022-06-30T16:17:39.155" v="81" actId="1076"/>
          <ac:spMkLst>
            <pc:docMk/>
            <pc:sldMk cId="0" sldId="335"/>
            <ac:spMk id="7" creationId="{1B9CC3C1-CA1B-0EF8-D301-781BE8C53FF3}"/>
          </ac:spMkLst>
        </pc:spChg>
        <pc:spChg chg="mod">
          <ac:chgData name="Caroline Prodger" userId="e4ef2e75-b60b-401b-8ebe-291bdcf405f4" providerId="ADAL" clId="{BB4F5D66-A5BF-4B97-8802-C3736508D697}" dt="2022-06-30T16:18:12.187" v="84" actId="14100"/>
          <ac:spMkLst>
            <pc:docMk/>
            <pc:sldMk cId="0" sldId="335"/>
            <ac:spMk id="8" creationId="{C696F0E0-AD27-52BE-79C8-CBBCDD1BC395}"/>
          </ac:spMkLst>
        </pc:spChg>
        <pc:spChg chg="mod">
          <ac:chgData name="Caroline Prodger" userId="e4ef2e75-b60b-401b-8ebe-291bdcf405f4" providerId="ADAL" clId="{BB4F5D66-A5BF-4B97-8802-C3736508D697}" dt="2022-06-30T16:17:12.299" v="74" actId="14100"/>
          <ac:spMkLst>
            <pc:docMk/>
            <pc:sldMk cId="0" sldId="335"/>
            <ac:spMk id="9" creationId="{3261A28C-A837-FB1B-77F3-E06F3563BCBB}"/>
          </ac:spMkLst>
        </pc:spChg>
        <pc:spChg chg="mod">
          <ac:chgData name="Caroline Prodger" userId="e4ef2e75-b60b-401b-8ebe-291bdcf405f4" providerId="ADAL" clId="{BB4F5D66-A5BF-4B97-8802-C3736508D697}" dt="2022-06-30T16:18:17.792" v="85" actId="14100"/>
          <ac:spMkLst>
            <pc:docMk/>
            <pc:sldMk cId="0" sldId="335"/>
            <ac:spMk id="11" creationId="{D045BCE4-12A1-F4D0-5553-5FF04B2A8BBB}"/>
          </ac:spMkLst>
        </pc:spChg>
        <pc:spChg chg="mod">
          <ac:chgData name="Caroline Prodger" userId="e4ef2e75-b60b-401b-8ebe-291bdcf405f4" providerId="ADAL" clId="{BB4F5D66-A5BF-4B97-8802-C3736508D697}" dt="2022-06-30T16:17:34.201" v="80" actId="14100"/>
          <ac:spMkLst>
            <pc:docMk/>
            <pc:sldMk cId="0" sldId="335"/>
            <ac:spMk id="12" creationId="{02DBEF7B-22F9-763A-E751-A1EAFBAA59BE}"/>
          </ac:spMkLst>
        </pc:spChg>
      </pc:sldChg>
      <pc:sldChg chg="addCm">
        <pc:chgData name="Caroline Prodger" userId="e4ef2e75-b60b-401b-8ebe-291bdcf405f4" providerId="ADAL" clId="{BB4F5D66-A5BF-4B97-8802-C3736508D697}" dt="2022-06-30T17:28:40.549" v="1389"/>
        <pc:sldMkLst>
          <pc:docMk/>
          <pc:sldMk cId="0" sldId="336"/>
        </pc:sldMkLst>
      </pc:sldChg>
      <pc:sldChg chg="addSp modSp mod">
        <pc:chgData name="Caroline Prodger" userId="e4ef2e75-b60b-401b-8ebe-291bdcf405f4" providerId="ADAL" clId="{BB4F5D66-A5BF-4B97-8802-C3736508D697}" dt="2022-06-30T17:25:16.495" v="1384" actId="1076"/>
        <pc:sldMkLst>
          <pc:docMk/>
          <pc:sldMk cId="0" sldId="338"/>
        </pc:sldMkLst>
        <pc:spChg chg="mod">
          <ac:chgData name="Caroline Prodger" userId="e4ef2e75-b60b-401b-8ebe-291bdcf405f4" providerId="ADAL" clId="{BB4F5D66-A5BF-4B97-8802-C3736508D697}" dt="2022-06-30T17:25:08.596" v="1382" actId="14100"/>
          <ac:spMkLst>
            <pc:docMk/>
            <pc:sldMk cId="0" sldId="338"/>
            <ac:spMk id="3" creationId="{00000000-0000-0000-0000-000000000000}"/>
          </ac:spMkLst>
        </pc:spChg>
        <pc:spChg chg="add mod">
          <ac:chgData name="Caroline Prodger" userId="e4ef2e75-b60b-401b-8ebe-291bdcf405f4" providerId="ADAL" clId="{BB4F5D66-A5BF-4B97-8802-C3736508D697}" dt="2022-06-30T17:25:16.495" v="1384" actId="1076"/>
          <ac:spMkLst>
            <pc:docMk/>
            <pc:sldMk cId="0" sldId="338"/>
            <ac:spMk id="7" creationId="{8F29DC98-CB3B-9AF5-E2D6-B46E4C05B4C7}"/>
          </ac:spMkLst>
        </pc:spChg>
        <pc:picChg chg="add mod">
          <ac:chgData name="Caroline Prodger" userId="e4ef2e75-b60b-401b-8ebe-291bdcf405f4" providerId="ADAL" clId="{BB4F5D66-A5BF-4B97-8802-C3736508D697}" dt="2022-06-30T17:25:12.209" v="1383" actId="14100"/>
          <ac:picMkLst>
            <pc:docMk/>
            <pc:sldMk cId="0" sldId="338"/>
            <ac:picMk id="5" creationId="{F34879DD-20E7-E638-98C2-524F91DC66C4}"/>
          </ac:picMkLst>
        </pc:picChg>
      </pc:sldChg>
      <pc:sldChg chg="addSp delSp modSp mod">
        <pc:chgData name="Caroline Prodger" userId="e4ef2e75-b60b-401b-8ebe-291bdcf405f4" providerId="ADAL" clId="{BB4F5D66-A5BF-4B97-8802-C3736508D697}" dt="2022-06-30T17:32:47.114" v="1604" actId="20577"/>
        <pc:sldMkLst>
          <pc:docMk/>
          <pc:sldMk cId="0" sldId="339"/>
        </pc:sldMkLst>
        <pc:spChg chg="mod">
          <ac:chgData name="Caroline Prodger" userId="e4ef2e75-b60b-401b-8ebe-291bdcf405f4" providerId="ADAL" clId="{BB4F5D66-A5BF-4B97-8802-C3736508D697}" dt="2022-06-30T17:11:19.081" v="709" actId="20577"/>
          <ac:spMkLst>
            <pc:docMk/>
            <pc:sldMk cId="0" sldId="339"/>
            <ac:spMk id="2" creationId="{00000000-0000-0000-0000-000000000000}"/>
          </ac:spMkLst>
        </pc:spChg>
        <pc:spChg chg="mod">
          <ac:chgData name="Caroline Prodger" userId="e4ef2e75-b60b-401b-8ebe-291bdcf405f4" providerId="ADAL" clId="{BB4F5D66-A5BF-4B97-8802-C3736508D697}" dt="2022-06-30T17:32:47.114" v="1604" actId="20577"/>
          <ac:spMkLst>
            <pc:docMk/>
            <pc:sldMk cId="0" sldId="339"/>
            <ac:spMk id="3" creationId="{00000000-0000-0000-0000-000000000000}"/>
          </ac:spMkLst>
        </pc:spChg>
        <pc:picChg chg="del">
          <ac:chgData name="Caroline Prodger" userId="e4ef2e75-b60b-401b-8ebe-291bdcf405f4" providerId="ADAL" clId="{BB4F5D66-A5BF-4B97-8802-C3736508D697}" dt="2022-06-30T17:12:19.976" v="731" actId="478"/>
          <ac:picMkLst>
            <pc:docMk/>
            <pc:sldMk cId="0" sldId="339"/>
            <ac:picMk id="4" creationId="{80FC139F-3229-4B30-8DA2-7C1073F75308}"/>
          </ac:picMkLst>
        </pc:picChg>
        <pc:picChg chg="add mod">
          <ac:chgData name="Caroline Prodger" userId="e4ef2e75-b60b-401b-8ebe-291bdcf405f4" providerId="ADAL" clId="{BB4F5D66-A5BF-4B97-8802-C3736508D697}" dt="2022-06-30T17:18:36.254" v="1077" actId="14100"/>
          <ac:picMkLst>
            <pc:docMk/>
            <pc:sldMk cId="0" sldId="339"/>
            <ac:picMk id="6" creationId="{6585EB7E-9B08-4683-3393-8FE992FEE6AA}"/>
          </ac:picMkLst>
        </pc:picChg>
      </pc:sldChg>
      <pc:sldChg chg="modSp mod">
        <pc:chgData name="Caroline Prodger" userId="e4ef2e75-b60b-401b-8ebe-291bdcf405f4" providerId="ADAL" clId="{BB4F5D66-A5BF-4B97-8802-C3736508D697}" dt="2022-07-01T09:27:28.927" v="2589" actId="313"/>
        <pc:sldMkLst>
          <pc:docMk/>
          <pc:sldMk cId="3556109230" sldId="341"/>
        </pc:sldMkLst>
        <pc:spChg chg="mod">
          <ac:chgData name="Caroline Prodger" userId="e4ef2e75-b60b-401b-8ebe-291bdcf405f4" providerId="ADAL" clId="{BB4F5D66-A5BF-4B97-8802-C3736508D697}" dt="2022-06-30T16:19:02.512" v="89" actId="33524"/>
          <ac:spMkLst>
            <pc:docMk/>
            <pc:sldMk cId="3556109230" sldId="341"/>
            <ac:spMk id="2" creationId="{7F9E2D81-A0EE-48B7-D53A-4FB1175AF3AE}"/>
          </ac:spMkLst>
        </pc:spChg>
        <pc:spChg chg="mod">
          <ac:chgData name="Caroline Prodger" userId="e4ef2e75-b60b-401b-8ebe-291bdcf405f4" providerId="ADAL" clId="{BB4F5D66-A5BF-4B97-8802-C3736508D697}" dt="2022-07-01T09:27:28.927" v="2589" actId="313"/>
          <ac:spMkLst>
            <pc:docMk/>
            <pc:sldMk cId="3556109230" sldId="341"/>
            <ac:spMk id="3" creationId="{85249B88-A647-8EC7-D129-3B7D3A0A3354}"/>
          </ac:spMkLst>
        </pc:spChg>
      </pc:sldChg>
      <pc:sldChg chg="modSp mod">
        <pc:chgData name="Caroline Prodger" userId="e4ef2e75-b60b-401b-8ebe-291bdcf405f4" providerId="ADAL" clId="{BB4F5D66-A5BF-4B97-8802-C3736508D697}" dt="2022-07-01T09:22:43.563" v="2539" actId="20577"/>
        <pc:sldMkLst>
          <pc:docMk/>
          <pc:sldMk cId="4138975060" sldId="342"/>
        </pc:sldMkLst>
        <pc:spChg chg="mod">
          <ac:chgData name="Caroline Prodger" userId="e4ef2e75-b60b-401b-8ebe-291bdcf405f4" providerId="ADAL" clId="{BB4F5D66-A5BF-4B97-8802-C3736508D697}" dt="2022-07-01T09:22:43.563" v="2539" actId="20577"/>
          <ac:spMkLst>
            <pc:docMk/>
            <pc:sldMk cId="4138975060" sldId="342"/>
            <ac:spMk id="3" creationId="{6DB0FF52-2C31-779E-9177-EC53A3B2075F}"/>
          </ac:spMkLst>
        </pc:spChg>
      </pc:sldChg>
      <pc:sldChg chg="addSp modSp mod">
        <pc:chgData name="Caroline Prodger" userId="e4ef2e75-b60b-401b-8ebe-291bdcf405f4" providerId="ADAL" clId="{BB4F5D66-A5BF-4B97-8802-C3736508D697}" dt="2022-07-01T08:56:53.620" v="2339" actId="20577"/>
        <pc:sldMkLst>
          <pc:docMk/>
          <pc:sldMk cId="89121251" sldId="343"/>
        </pc:sldMkLst>
        <pc:spChg chg="mod">
          <ac:chgData name="Caroline Prodger" userId="e4ef2e75-b60b-401b-8ebe-291bdcf405f4" providerId="ADAL" clId="{BB4F5D66-A5BF-4B97-8802-C3736508D697}" dt="2022-06-30T16:37:56.187" v="144" actId="20577"/>
          <ac:spMkLst>
            <pc:docMk/>
            <pc:sldMk cId="89121251" sldId="343"/>
            <ac:spMk id="3" creationId="{7CC49948-923F-5A77-34A7-887925009BC5}"/>
          </ac:spMkLst>
        </pc:spChg>
        <pc:spChg chg="mod">
          <ac:chgData name="Caroline Prodger" userId="e4ef2e75-b60b-401b-8ebe-291bdcf405f4" providerId="ADAL" clId="{BB4F5D66-A5BF-4B97-8802-C3736508D697}" dt="2022-07-01T08:56:53.620" v="2339" actId="20577"/>
          <ac:spMkLst>
            <pc:docMk/>
            <pc:sldMk cId="89121251" sldId="343"/>
            <ac:spMk id="4" creationId="{97099FBE-4D5E-9D93-E5D9-1D1DC0C12D70}"/>
          </ac:spMkLst>
        </pc:spChg>
        <pc:spChg chg="mod">
          <ac:chgData name="Caroline Prodger" userId="e4ef2e75-b60b-401b-8ebe-291bdcf405f4" providerId="ADAL" clId="{BB4F5D66-A5BF-4B97-8802-C3736508D697}" dt="2022-07-01T08:55:40.027" v="2330" actId="14100"/>
          <ac:spMkLst>
            <pc:docMk/>
            <pc:sldMk cId="89121251" sldId="343"/>
            <ac:spMk id="5" creationId="{3B4F308E-C941-34AE-E445-FFD90A59CFB6}"/>
          </ac:spMkLst>
        </pc:spChg>
        <pc:picChg chg="add mod">
          <ac:chgData name="Caroline Prodger" userId="e4ef2e75-b60b-401b-8ebe-291bdcf405f4" providerId="ADAL" clId="{BB4F5D66-A5BF-4B97-8802-C3736508D697}" dt="2022-07-01T08:56:21.646" v="2335" actId="14100"/>
          <ac:picMkLst>
            <pc:docMk/>
            <pc:sldMk cId="89121251" sldId="343"/>
            <ac:picMk id="7" creationId="{25D6C38F-09C6-91D6-30EB-4E3BB41E63D4}"/>
          </ac:picMkLst>
        </pc:picChg>
      </pc:sldChg>
      <pc:sldChg chg="addSp modSp mod addCm">
        <pc:chgData name="Caroline Prodger" userId="e4ef2e75-b60b-401b-8ebe-291bdcf405f4" providerId="ADAL" clId="{BB4F5D66-A5BF-4B97-8802-C3736508D697}" dt="2022-06-30T16:43:39.080" v="187"/>
        <pc:sldMkLst>
          <pc:docMk/>
          <pc:sldMk cId="2560354548" sldId="344"/>
        </pc:sldMkLst>
        <pc:spChg chg="mod">
          <ac:chgData name="Caroline Prodger" userId="e4ef2e75-b60b-401b-8ebe-291bdcf405f4" providerId="ADAL" clId="{BB4F5D66-A5BF-4B97-8802-C3736508D697}" dt="2022-06-30T16:43:20.028" v="183" actId="20578"/>
          <ac:spMkLst>
            <pc:docMk/>
            <pc:sldMk cId="2560354548" sldId="344"/>
            <ac:spMk id="3" creationId="{5924C71B-FF2D-CC3E-B023-1A8EAEDE5402}"/>
          </ac:spMkLst>
        </pc:spChg>
        <pc:spChg chg="mod">
          <ac:chgData name="Caroline Prodger" userId="e4ef2e75-b60b-401b-8ebe-291bdcf405f4" providerId="ADAL" clId="{BB4F5D66-A5BF-4B97-8802-C3736508D697}" dt="2022-06-30T16:43:23.315" v="184" actId="20577"/>
          <ac:spMkLst>
            <pc:docMk/>
            <pc:sldMk cId="2560354548" sldId="344"/>
            <ac:spMk id="4" creationId="{67C8E743-C79D-7DD4-6782-BE569DF34CD1}"/>
          </ac:spMkLst>
        </pc:spChg>
        <pc:picChg chg="add mod">
          <ac:chgData name="Caroline Prodger" userId="e4ef2e75-b60b-401b-8ebe-291bdcf405f4" providerId="ADAL" clId="{BB4F5D66-A5BF-4B97-8802-C3736508D697}" dt="2022-06-30T16:43:30.280" v="186" actId="1076"/>
          <ac:picMkLst>
            <pc:docMk/>
            <pc:sldMk cId="2560354548" sldId="344"/>
            <ac:picMk id="5" creationId="{931F6D1E-FE4F-80A4-66FE-4F272C0793CB}"/>
          </ac:picMkLst>
        </pc:picChg>
      </pc:sldChg>
      <pc:sldChg chg="addCm">
        <pc:chgData name="Caroline Prodger" userId="e4ef2e75-b60b-401b-8ebe-291bdcf405f4" providerId="ADAL" clId="{BB4F5D66-A5BF-4B97-8802-C3736508D697}" dt="2022-06-30T16:56:35.855" v="288"/>
        <pc:sldMkLst>
          <pc:docMk/>
          <pc:sldMk cId="3052214366" sldId="345"/>
        </pc:sldMkLst>
      </pc:sldChg>
      <pc:sldChg chg="modSp mod">
        <pc:chgData name="Caroline Prodger" userId="e4ef2e75-b60b-401b-8ebe-291bdcf405f4" providerId="ADAL" clId="{BB4F5D66-A5BF-4B97-8802-C3736508D697}" dt="2022-06-30T16:59:45.583" v="327" actId="20577"/>
        <pc:sldMkLst>
          <pc:docMk/>
          <pc:sldMk cId="2476274578" sldId="346"/>
        </pc:sldMkLst>
        <pc:spChg chg="mod">
          <ac:chgData name="Caroline Prodger" userId="e4ef2e75-b60b-401b-8ebe-291bdcf405f4" providerId="ADAL" clId="{BB4F5D66-A5BF-4B97-8802-C3736508D697}" dt="2022-06-30T16:59:45.583" v="327" actId="20577"/>
          <ac:spMkLst>
            <pc:docMk/>
            <pc:sldMk cId="2476274578" sldId="346"/>
            <ac:spMk id="3" creationId="{C796E775-9F8D-496F-E7A9-2C368E89C31D}"/>
          </ac:spMkLst>
        </pc:spChg>
      </pc:sldChg>
      <pc:sldChg chg="addSp delSp modSp mod">
        <pc:chgData name="Caroline Prodger" userId="e4ef2e75-b60b-401b-8ebe-291bdcf405f4" providerId="ADAL" clId="{BB4F5D66-A5BF-4B97-8802-C3736508D697}" dt="2022-06-30T17:07:44.742" v="448" actId="1076"/>
        <pc:sldMkLst>
          <pc:docMk/>
          <pc:sldMk cId="2512514672" sldId="347"/>
        </pc:sldMkLst>
        <pc:spChg chg="add del mod">
          <ac:chgData name="Caroline Prodger" userId="e4ef2e75-b60b-401b-8ebe-291bdcf405f4" providerId="ADAL" clId="{BB4F5D66-A5BF-4B97-8802-C3736508D697}" dt="2022-06-30T17:07:44.742" v="448" actId="1076"/>
          <ac:spMkLst>
            <pc:docMk/>
            <pc:sldMk cId="2512514672" sldId="347"/>
            <ac:spMk id="6" creationId="{E57B84DF-7676-C4CD-4166-51405DD17DB7}"/>
          </ac:spMkLst>
        </pc:spChg>
        <pc:picChg chg="add mod">
          <ac:chgData name="Caroline Prodger" userId="e4ef2e75-b60b-401b-8ebe-291bdcf405f4" providerId="ADAL" clId="{BB4F5D66-A5BF-4B97-8802-C3736508D697}" dt="2022-06-30T17:06:58.489" v="403" actId="1076"/>
          <ac:picMkLst>
            <pc:docMk/>
            <pc:sldMk cId="2512514672" sldId="347"/>
            <ac:picMk id="5" creationId="{1C621EA0-E870-BFBF-4509-BFB623386F9B}"/>
          </ac:picMkLst>
        </pc:picChg>
      </pc:sldChg>
      <pc:sldChg chg="addSp delSp modSp mod">
        <pc:chgData name="Caroline Prodger" userId="e4ef2e75-b60b-401b-8ebe-291bdcf405f4" providerId="ADAL" clId="{BB4F5D66-A5BF-4B97-8802-C3736508D697}" dt="2022-06-30T16:30:51.972" v="111" actId="33524"/>
        <pc:sldMkLst>
          <pc:docMk/>
          <pc:sldMk cId="3654687451" sldId="349"/>
        </pc:sldMkLst>
        <pc:spChg chg="mod">
          <ac:chgData name="Caroline Prodger" userId="e4ef2e75-b60b-401b-8ebe-291bdcf405f4" providerId="ADAL" clId="{BB4F5D66-A5BF-4B97-8802-C3736508D697}" dt="2022-06-30T16:30:51.972" v="111" actId="33524"/>
          <ac:spMkLst>
            <pc:docMk/>
            <pc:sldMk cId="3654687451" sldId="349"/>
            <ac:spMk id="2" creationId="{710193D5-9CEE-3E38-6ECA-2F64BEC7AE8A}"/>
          </ac:spMkLst>
        </pc:spChg>
        <pc:spChg chg="add del mod">
          <ac:chgData name="Caroline Prodger" userId="e4ef2e75-b60b-401b-8ebe-291bdcf405f4" providerId="ADAL" clId="{BB4F5D66-A5BF-4B97-8802-C3736508D697}" dt="2022-06-30T16:30:30.747" v="104" actId="931"/>
          <ac:spMkLst>
            <pc:docMk/>
            <pc:sldMk cId="3654687451" sldId="349"/>
            <ac:spMk id="8" creationId="{FA4C310A-F08A-C22D-4992-24FF56E6F8D2}"/>
          </ac:spMkLst>
        </pc:spChg>
        <pc:picChg chg="del">
          <ac:chgData name="Caroline Prodger" userId="e4ef2e75-b60b-401b-8ebe-291bdcf405f4" providerId="ADAL" clId="{BB4F5D66-A5BF-4B97-8802-C3736508D697}" dt="2022-06-30T16:26:45.753" v="103" actId="478"/>
          <ac:picMkLst>
            <pc:docMk/>
            <pc:sldMk cId="3654687451" sldId="349"/>
            <ac:picMk id="4" creationId="{2531D06D-C52B-E1C2-9A37-C3932114351B}"/>
          </ac:picMkLst>
        </pc:picChg>
        <pc:picChg chg="mod">
          <ac:chgData name="Caroline Prodger" userId="e4ef2e75-b60b-401b-8ebe-291bdcf405f4" providerId="ADAL" clId="{BB4F5D66-A5BF-4B97-8802-C3736508D697}" dt="2022-06-30T16:30:44.713" v="110" actId="1076"/>
          <ac:picMkLst>
            <pc:docMk/>
            <pc:sldMk cId="3654687451" sldId="349"/>
            <ac:picMk id="6" creationId="{12A9E1B1-7B21-1762-7F19-D6BA22C4DAE8}"/>
          </ac:picMkLst>
        </pc:picChg>
        <pc:picChg chg="add mod">
          <ac:chgData name="Caroline Prodger" userId="e4ef2e75-b60b-401b-8ebe-291bdcf405f4" providerId="ADAL" clId="{BB4F5D66-A5BF-4B97-8802-C3736508D697}" dt="2022-06-30T16:30:36.539" v="108" actId="14100"/>
          <ac:picMkLst>
            <pc:docMk/>
            <pc:sldMk cId="3654687451" sldId="349"/>
            <ac:picMk id="10" creationId="{1B99A986-99E8-6C01-D458-0ACC43FC2805}"/>
          </ac:picMkLst>
        </pc:picChg>
      </pc:sldChg>
      <pc:sldChg chg="addSp modSp mod">
        <pc:chgData name="Caroline Prodger" userId="e4ef2e75-b60b-401b-8ebe-291bdcf405f4" providerId="ADAL" clId="{BB4F5D66-A5BF-4B97-8802-C3736508D697}" dt="2022-06-30T16:37:04.280" v="127" actId="14100"/>
        <pc:sldMkLst>
          <pc:docMk/>
          <pc:sldMk cId="1284355713" sldId="350"/>
        </pc:sldMkLst>
        <pc:spChg chg="mod">
          <ac:chgData name="Caroline Prodger" userId="e4ef2e75-b60b-401b-8ebe-291bdcf405f4" providerId="ADAL" clId="{BB4F5D66-A5BF-4B97-8802-C3736508D697}" dt="2022-06-30T16:31:02.843" v="113" actId="20577"/>
          <ac:spMkLst>
            <pc:docMk/>
            <pc:sldMk cId="1284355713" sldId="350"/>
            <ac:spMk id="2" creationId="{7E6FABCC-3902-0365-CBB1-BC18F3431080}"/>
          </ac:spMkLst>
        </pc:spChg>
        <pc:spChg chg="mod">
          <ac:chgData name="Caroline Prodger" userId="e4ef2e75-b60b-401b-8ebe-291bdcf405f4" providerId="ADAL" clId="{BB4F5D66-A5BF-4B97-8802-C3736508D697}" dt="2022-06-30T16:31:41.404" v="114" actId="1076"/>
          <ac:spMkLst>
            <pc:docMk/>
            <pc:sldMk cId="1284355713" sldId="350"/>
            <ac:spMk id="3" creationId="{1BC2FEBD-262A-1923-7490-00503B3EBDC4}"/>
          </ac:spMkLst>
        </pc:spChg>
        <pc:spChg chg="mod">
          <ac:chgData name="Caroline Prodger" userId="e4ef2e75-b60b-401b-8ebe-291bdcf405f4" providerId="ADAL" clId="{BB4F5D66-A5BF-4B97-8802-C3736508D697}" dt="2022-06-30T16:33:34.547" v="117" actId="1076"/>
          <ac:spMkLst>
            <pc:docMk/>
            <pc:sldMk cId="1284355713" sldId="350"/>
            <ac:spMk id="4" creationId="{34809C45-57B8-749A-88A0-6308097FC373}"/>
          </ac:spMkLst>
        </pc:spChg>
        <pc:picChg chg="add mod">
          <ac:chgData name="Caroline Prodger" userId="e4ef2e75-b60b-401b-8ebe-291bdcf405f4" providerId="ADAL" clId="{BB4F5D66-A5BF-4B97-8802-C3736508D697}" dt="2022-06-30T16:33:49.354" v="122" actId="14100"/>
          <ac:picMkLst>
            <pc:docMk/>
            <pc:sldMk cId="1284355713" sldId="350"/>
            <ac:picMk id="6" creationId="{EBCDE2FA-9B81-F5A4-1B56-0E643D78EAC8}"/>
          </ac:picMkLst>
        </pc:picChg>
        <pc:picChg chg="add mod">
          <ac:chgData name="Caroline Prodger" userId="e4ef2e75-b60b-401b-8ebe-291bdcf405f4" providerId="ADAL" clId="{BB4F5D66-A5BF-4B97-8802-C3736508D697}" dt="2022-06-30T16:37:04.280" v="127" actId="14100"/>
          <ac:picMkLst>
            <pc:docMk/>
            <pc:sldMk cId="1284355713" sldId="350"/>
            <ac:picMk id="8" creationId="{E02BBE59-D679-3A38-3AB5-34E989B538FF}"/>
          </ac:picMkLst>
        </pc:picChg>
      </pc:sldChg>
      <pc:sldChg chg="modSp mod addCm">
        <pc:chgData name="Caroline Prodger" userId="e4ef2e75-b60b-401b-8ebe-291bdcf405f4" providerId="ADAL" clId="{BB4F5D66-A5BF-4B97-8802-C3736508D697}" dt="2022-07-01T13:03:52.876" v="3304" actId="20577"/>
        <pc:sldMkLst>
          <pc:docMk/>
          <pc:sldMk cId="2189431757" sldId="351"/>
        </pc:sldMkLst>
        <pc:spChg chg="mod">
          <ac:chgData name="Caroline Prodger" userId="e4ef2e75-b60b-401b-8ebe-291bdcf405f4" providerId="ADAL" clId="{BB4F5D66-A5BF-4B97-8802-C3736508D697}" dt="2022-07-01T13:03:37.096" v="3298" actId="20577"/>
          <ac:spMkLst>
            <pc:docMk/>
            <pc:sldMk cId="2189431757" sldId="351"/>
            <ac:spMk id="2" creationId="{11FB4B75-D3E2-918C-459C-638E227D86D1}"/>
          </ac:spMkLst>
        </pc:spChg>
        <pc:spChg chg="mod">
          <ac:chgData name="Caroline Prodger" userId="e4ef2e75-b60b-401b-8ebe-291bdcf405f4" providerId="ADAL" clId="{BB4F5D66-A5BF-4B97-8802-C3736508D697}" dt="2022-07-01T09:46:29.277" v="3046" actId="1076"/>
          <ac:spMkLst>
            <pc:docMk/>
            <pc:sldMk cId="2189431757" sldId="351"/>
            <ac:spMk id="3" creationId="{7FCAEDA6-A3A8-4F85-B54B-87C55E797E0B}"/>
          </ac:spMkLst>
        </pc:spChg>
        <pc:spChg chg="mod">
          <ac:chgData name="Caroline Prodger" userId="e4ef2e75-b60b-401b-8ebe-291bdcf405f4" providerId="ADAL" clId="{BB4F5D66-A5BF-4B97-8802-C3736508D697}" dt="2022-07-01T09:46:40.162" v="3050" actId="14100"/>
          <ac:spMkLst>
            <pc:docMk/>
            <pc:sldMk cId="2189431757" sldId="351"/>
            <ac:spMk id="7" creationId="{0DEBF64D-D5E0-498F-B78E-2E3A87CA357A}"/>
          </ac:spMkLst>
        </pc:spChg>
        <pc:spChg chg="mod">
          <ac:chgData name="Caroline Prodger" userId="e4ef2e75-b60b-401b-8ebe-291bdcf405f4" providerId="ADAL" clId="{BB4F5D66-A5BF-4B97-8802-C3736508D697}" dt="2022-07-01T13:03:52.876" v="3304" actId="20577"/>
          <ac:spMkLst>
            <pc:docMk/>
            <pc:sldMk cId="2189431757" sldId="351"/>
            <ac:spMk id="8" creationId="{5A8740B2-8A72-4DC2-83B3-D4644387A35C}"/>
          </ac:spMkLst>
        </pc:spChg>
        <pc:picChg chg="mod">
          <ac:chgData name="Caroline Prodger" userId="e4ef2e75-b60b-401b-8ebe-291bdcf405f4" providerId="ADAL" clId="{BB4F5D66-A5BF-4B97-8802-C3736508D697}" dt="2022-07-01T09:46:25.214" v="3045" actId="1076"/>
          <ac:picMkLst>
            <pc:docMk/>
            <pc:sldMk cId="2189431757" sldId="351"/>
            <ac:picMk id="4" creationId="{CF314A3C-6E31-6780-0BFC-0EAB85E142EC}"/>
          </ac:picMkLst>
        </pc:picChg>
        <pc:picChg chg="mod">
          <ac:chgData name="Caroline Prodger" userId="e4ef2e75-b60b-401b-8ebe-291bdcf405f4" providerId="ADAL" clId="{BB4F5D66-A5BF-4B97-8802-C3736508D697}" dt="2022-07-01T09:46:48.476" v="3052" actId="1076"/>
          <ac:picMkLst>
            <pc:docMk/>
            <pc:sldMk cId="2189431757" sldId="351"/>
            <ac:picMk id="5" creationId="{5FFF7682-0FED-89A5-5A5B-9CA6625E662D}"/>
          </ac:picMkLst>
        </pc:picChg>
      </pc:sldChg>
      <pc:sldChg chg="addSp delSp modSp mod modNotesTx">
        <pc:chgData name="Caroline Prodger" userId="e4ef2e75-b60b-401b-8ebe-291bdcf405f4" providerId="ADAL" clId="{BB4F5D66-A5BF-4B97-8802-C3736508D697}" dt="2022-06-30T16:48:18.843" v="217" actId="20577"/>
        <pc:sldMkLst>
          <pc:docMk/>
          <pc:sldMk cId="2105777851" sldId="352"/>
        </pc:sldMkLst>
        <pc:spChg chg="mod">
          <ac:chgData name="Caroline Prodger" userId="e4ef2e75-b60b-401b-8ebe-291bdcf405f4" providerId="ADAL" clId="{BB4F5D66-A5BF-4B97-8802-C3736508D697}" dt="2022-06-30T16:41:21.151" v="155" actId="20577"/>
          <ac:spMkLst>
            <pc:docMk/>
            <pc:sldMk cId="2105777851" sldId="352"/>
            <ac:spMk id="2" creationId="{FA76EAED-1348-166C-20C4-6C9FC29A6ED6}"/>
          </ac:spMkLst>
        </pc:spChg>
        <pc:spChg chg="mod">
          <ac:chgData name="Caroline Prodger" userId="e4ef2e75-b60b-401b-8ebe-291bdcf405f4" providerId="ADAL" clId="{BB4F5D66-A5BF-4B97-8802-C3736508D697}" dt="2022-06-30T16:48:18.843" v="217" actId="20577"/>
          <ac:spMkLst>
            <pc:docMk/>
            <pc:sldMk cId="2105777851" sldId="352"/>
            <ac:spMk id="3" creationId="{9F80E026-FACC-8F6F-E813-22482C13185A}"/>
          </ac:spMkLst>
        </pc:spChg>
        <pc:picChg chg="del mod">
          <ac:chgData name="Caroline Prodger" userId="e4ef2e75-b60b-401b-8ebe-291bdcf405f4" providerId="ADAL" clId="{BB4F5D66-A5BF-4B97-8802-C3736508D697}" dt="2022-06-30T16:41:25.949" v="156" actId="21"/>
          <ac:picMkLst>
            <pc:docMk/>
            <pc:sldMk cId="2105777851" sldId="352"/>
            <ac:picMk id="4" creationId="{7E3466CB-F515-4C00-9E7F-2C8B23FBB765}"/>
          </ac:picMkLst>
        </pc:picChg>
        <pc:picChg chg="del">
          <ac:chgData name="Caroline Prodger" userId="e4ef2e75-b60b-401b-8ebe-291bdcf405f4" providerId="ADAL" clId="{BB4F5D66-A5BF-4B97-8802-C3736508D697}" dt="2022-06-30T16:41:11.545" v="152" actId="478"/>
          <ac:picMkLst>
            <pc:docMk/>
            <pc:sldMk cId="2105777851" sldId="352"/>
            <ac:picMk id="5" creationId="{7F8431E1-DD58-4A82-936F-9A84804F1905}"/>
          </ac:picMkLst>
        </pc:picChg>
        <pc:picChg chg="add mod">
          <ac:chgData name="Caroline Prodger" userId="e4ef2e75-b60b-401b-8ebe-291bdcf405f4" providerId="ADAL" clId="{BB4F5D66-A5BF-4B97-8802-C3736508D697}" dt="2022-06-30T16:47:59.482" v="202" actId="14100"/>
          <ac:picMkLst>
            <pc:docMk/>
            <pc:sldMk cId="2105777851" sldId="352"/>
            <ac:picMk id="7" creationId="{1CB7E7C6-8831-37EA-B2F6-CDBF636CE096}"/>
          </ac:picMkLst>
        </pc:picChg>
        <pc:picChg chg="add mod">
          <ac:chgData name="Caroline Prodger" userId="e4ef2e75-b60b-401b-8ebe-291bdcf405f4" providerId="ADAL" clId="{BB4F5D66-A5BF-4B97-8802-C3736508D697}" dt="2022-06-30T16:47:45.307" v="199" actId="1076"/>
          <ac:picMkLst>
            <pc:docMk/>
            <pc:sldMk cId="2105777851" sldId="352"/>
            <ac:picMk id="9" creationId="{A07E3E72-AFED-2A76-BBE3-7D159A055334}"/>
          </ac:picMkLst>
        </pc:picChg>
      </pc:sldChg>
      <pc:sldChg chg="addSp modSp mod">
        <pc:chgData name="Caroline Prodger" userId="e4ef2e75-b60b-401b-8ebe-291bdcf405f4" providerId="ADAL" clId="{BB4F5D66-A5BF-4B97-8802-C3736508D697}" dt="2022-07-01T09:07:53.612" v="2476" actId="20577"/>
        <pc:sldMkLst>
          <pc:docMk/>
          <pc:sldMk cId="760001822" sldId="353"/>
        </pc:sldMkLst>
        <pc:spChg chg="mod">
          <ac:chgData name="Caroline Prodger" userId="e4ef2e75-b60b-401b-8ebe-291bdcf405f4" providerId="ADAL" clId="{BB4F5D66-A5BF-4B97-8802-C3736508D697}" dt="2022-07-01T09:07:43.544" v="2472" actId="255"/>
          <ac:spMkLst>
            <pc:docMk/>
            <pc:sldMk cId="760001822" sldId="353"/>
            <ac:spMk id="3" creationId="{34215C47-27FD-B104-9219-386262050B2A}"/>
          </ac:spMkLst>
        </pc:spChg>
        <pc:spChg chg="add mod">
          <ac:chgData name="Caroline Prodger" userId="e4ef2e75-b60b-401b-8ebe-291bdcf405f4" providerId="ADAL" clId="{BB4F5D66-A5BF-4B97-8802-C3736508D697}" dt="2022-07-01T09:07:53.612" v="2476" actId="20577"/>
          <ac:spMkLst>
            <pc:docMk/>
            <pc:sldMk cId="760001822" sldId="353"/>
            <ac:spMk id="5" creationId="{C901CE8E-DBA1-2E4C-4961-FADC7ECC217E}"/>
          </ac:spMkLst>
        </pc:spChg>
        <pc:picChg chg="add mod">
          <ac:chgData name="Caroline Prodger" userId="e4ef2e75-b60b-401b-8ebe-291bdcf405f4" providerId="ADAL" clId="{BB4F5D66-A5BF-4B97-8802-C3736508D697}" dt="2022-07-01T09:07:17.055" v="2459" actId="14100"/>
          <ac:picMkLst>
            <pc:docMk/>
            <pc:sldMk cId="760001822" sldId="353"/>
            <ac:picMk id="7" creationId="{98C128D6-7A89-9478-6E26-55384F387A59}"/>
          </ac:picMkLst>
        </pc:picChg>
      </pc:sldChg>
      <pc:sldChg chg="modSp mod addCm">
        <pc:chgData name="Caroline Prodger" userId="e4ef2e75-b60b-401b-8ebe-291bdcf405f4" providerId="ADAL" clId="{BB4F5D66-A5BF-4B97-8802-C3736508D697}" dt="2022-06-30T17:26:09.502" v="1388"/>
        <pc:sldMkLst>
          <pc:docMk/>
          <pc:sldMk cId="4186703471" sldId="354"/>
        </pc:sldMkLst>
        <pc:spChg chg="mod">
          <ac:chgData name="Caroline Prodger" userId="e4ef2e75-b60b-401b-8ebe-291bdcf405f4" providerId="ADAL" clId="{BB4F5D66-A5BF-4B97-8802-C3736508D697}" dt="2022-06-30T17:25:42.074" v="1387" actId="14100"/>
          <ac:spMkLst>
            <pc:docMk/>
            <pc:sldMk cId="4186703471" sldId="354"/>
            <ac:spMk id="6" creationId="{AAA54434-F61A-4A06-8E63-13DE2932B148}"/>
          </ac:spMkLst>
        </pc:spChg>
        <pc:picChg chg="mod">
          <ac:chgData name="Caroline Prodger" userId="e4ef2e75-b60b-401b-8ebe-291bdcf405f4" providerId="ADAL" clId="{BB4F5D66-A5BF-4B97-8802-C3736508D697}" dt="2022-06-30T17:25:37.918" v="1386" actId="1076"/>
          <ac:picMkLst>
            <pc:docMk/>
            <pc:sldMk cId="4186703471" sldId="354"/>
            <ac:picMk id="5" creationId="{096DA86E-B348-4F4C-8C36-D7237DDC6B8E}"/>
          </ac:picMkLst>
        </pc:picChg>
      </pc:sldChg>
      <pc:sldChg chg="addCm">
        <pc:chgData name="Caroline Prodger" userId="e4ef2e75-b60b-401b-8ebe-291bdcf405f4" providerId="ADAL" clId="{BB4F5D66-A5BF-4B97-8802-C3736508D697}" dt="2022-06-30T16:57:08.312" v="289"/>
        <pc:sldMkLst>
          <pc:docMk/>
          <pc:sldMk cId="884365884" sldId="355"/>
        </pc:sldMkLst>
      </pc:sldChg>
      <pc:sldChg chg="modSp mod">
        <pc:chgData name="Caroline Prodger" userId="e4ef2e75-b60b-401b-8ebe-291bdcf405f4" providerId="ADAL" clId="{BB4F5D66-A5BF-4B97-8802-C3736508D697}" dt="2022-07-01T09:03:33.524" v="2390" actId="255"/>
        <pc:sldMkLst>
          <pc:docMk/>
          <pc:sldMk cId="3710470709" sldId="356"/>
        </pc:sldMkLst>
        <pc:spChg chg="mod">
          <ac:chgData name="Caroline Prodger" userId="e4ef2e75-b60b-401b-8ebe-291bdcf405f4" providerId="ADAL" clId="{BB4F5D66-A5BF-4B97-8802-C3736508D697}" dt="2022-06-30T17:08:06.314" v="458" actId="20577"/>
          <ac:spMkLst>
            <pc:docMk/>
            <pc:sldMk cId="3710470709" sldId="356"/>
            <ac:spMk id="2" creationId="{1429DCA0-5FF8-4EAA-97F6-D5C0DEB379F5}"/>
          </ac:spMkLst>
        </pc:spChg>
        <pc:spChg chg="mod">
          <ac:chgData name="Caroline Prodger" userId="e4ef2e75-b60b-401b-8ebe-291bdcf405f4" providerId="ADAL" clId="{BB4F5D66-A5BF-4B97-8802-C3736508D697}" dt="2022-07-01T09:03:33.524" v="2390" actId="255"/>
          <ac:spMkLst>
            <pc:docMk/>
            <pc:sldMk cId="3710470709" sldId="356"/>
            <ac:spMk id="3" creationId="{9BDDCAA8-CDC8-4DE3-91B1-D078669FC922}"/>
          </ac:spMkLst>
        </pc:spChg>
      </pc:sldChg>
      <pc:sldChg chg="addSp modSp mod">
        <pc:chgData name="Caroline Prodger" userId="e4ef2e75-b60b-401b-8ebe-291bdcf405f4" providerId="ADAL" clId="{BB4F5D66-A5BF-4B97-8802-C3736508D697}" dt="2022-06-30T16:51:06.137" v="287" actId="1076"/>
        <pc:sldMkLst>
          <pc:docMk/>
          <pc:sldMk cId="4068476248" sldId="357"/>
        </pc:sldMkLst>
        <pc:spChg chg="mod">
          <ac:chgData name="Caroline Prodger" userId="e4ef2e75-b60b-401b-8ebe-291bdcf405f4" providerId="ADAL" clId="{BB4F5D66-A5BF-4B97-8802-C3736508D697}" dt="2022-06-30T16:49:03.325" v="266" actId="20577"/>
          <ac:spMkLst>
            <pc:docMk/>
            <pc:sldMk cId="4068476248" sldId="357"/>
            <ac:spMk id="2" creationId="{2FCAC013-F5BB-41BF-8D37-E5B127C01930}"/>
          </ac:spMkLst>
        </pc:spChg>
        <pc:spChg chg="mod">
          <ac:chgData name="Caroline Prodger" userId="e4ef2e75-b60b-401b-8ebe-291bdcf405f4" providerId="ADAL" clId="{BB4F5D66-A5BF-4B97-8802-C3736508D697}" dt="2022-06-30T16:49:36.772" v="278" actId="20577"/>
          <ac:spMkLst>
            <pc:docMk/>
            <pc:sldMk cId="4068476248" sldId="357"/>
            <ac:spMk id="3" creationId="{E9709916-DCF1-4083-B883-FB1C62240112}"/>
          </ac:spMkLst>
        </pc:spChg>
        <pc:picChg chg="add mod">
          <ac:chgData name="Caroline Prodger" userId="e4ef2e75-b60b-401b-8ebe-291bdcf405f4" providerId="ADAL" clId="{BB4F5D66-A5BF-4B97-8802-C3736508D697}" dt="2022-06-30T16:51:06.137" v="287" actId="1076"/>
          <ac:picMkLst>
            <pc:docMk/>
            <pc:sldMk cId="4068476248" sldId="357"/>
            <ac:picMk id="5" creationId="{0C5B9978-B630-4B7C-854B-CE72DAC368AF}"/>
          </ac:picMkLst>
        </pc:picChg>
      </pc:sldChg>
      <pc:sldChg chg="addSp delSp modSp new mod addCm modCm modNotesTx">
        <pc:chgData name="Caroline Prodger" userId="e4ef2e75-b60b-401b-8ebe-291bdcf405f4" providerId="ADAL" clId="{BB4F5D66-A5BF-4B97-8802-C3736508D697}" dt="2022-06-30T17:05:15.042" v="398" actId="313"/>
        <pc:sldMkLst>
          <pc:docMk/>
          <pc:sldMk cId="1024173265" sldId="358"/>
        </pc:sldMkLst>
        <pc:spChg chg="mod">
          <ac:chgData name="Caroline Prodger" userId="e4ef2e75-b60b-401b-8ebe-291bdcf405f4" providerId="ADAL" clId="{BB4F5D66-A5BF-4B97-8802-C3736508D697}" dt="2022-06-30T17:05:15.042" v="398" actId="313"/>
          <ac:spMkLst>
            <pc:docMk/>
            <pc:sldMk cId="1024173265" sldId="358"/>
            <ac:spMk id="2" creationId="{22CBA45A-59EA-2B18-7C2D-C98B4A841D03}"/>
          </ac:spMkLst>
        </pc:spChg>
        <pc:spChg chg="del mod">
          <ac:chgData name="Caroline Prodger" userId="e4ef2e75-b60b-401b-8ebe-291bdcf405f4" providerId="ADAL" clId="{BB4F5D66-A5BF-4B97-8802-C3736508D697}" dt="2022-06-30T17:03:34.507" v="352" actId="931"/>
          <ac:spMkLst>
            <pc:docMk/>
            <pc:sldMk cId="1024173265" sldId="358"/>
            <ac:spMk id="3" creationId="{A267B358-8133-3033-840F-58F1052DAB85}"/>
          </ac:spMkLst>
        </pc:spChg>
        <pc:spChg chg="add mod">
          <ac:chgData name="Caroline Prodger" userId="e4ef2e75-b60b-401b-8ebe-291bdcf405f4" providerId="ADAL" clId="{BB4F5D66-A5BF-4B97-8802-C3736508D697}" dt="2022-06-30T17:04:48.956" v="395" actId="1076"/>
          <ac:spMkLst>
            <pc:docMk/>
            <pc:sldMk cId="1024173265" sldId="358"/>
            <ac:spMk id="7" creationId="{46D09695-05E1-7F64-8126-4C783FED06D6}"/>
          </ac:spMkLst>
        </pc:spChg>
        <pc:picChg chg="add mod">
          <ac:chgData name="Caroline Prodger" userId="e4ef2e75-b60b-401b-8ebe-291bdcf405f4" providerId="ADAL" clId="{BB4F5D66-A5BF-4B97-8802-C3736508D697}" dt="2022-06-30T17:03:37.708" v="355" actId="1076"/>
          <ac:picMkLst>
            <pc:docMk/>
            <pc:sldMk cId="1024173265" sldId="358"/>
            <ac:picMk id="5" creationId="{79F77D9F-D1BB-F187-EB91-54E9BC603C37}"/>
          </ac:picMkLst>
        </pc:picChg>
      </pc:sldChg>
      <pc:sldChg chg="modSp new mod">
        <pc:chgData name="Caroline Prodger" userId="e4ef2e75-b60b-401b-8ebe-291bdcf405f4" providerId="ADAL" clId="{BB4F5D66-A5BF-4B97-8802-C3736508D697}" dt="2022-07-01T09:43:22.980" v="2732" actId="20577"/>
        <pc:sldMkLst>
          <pc:docMk/>
          <pc:sldMk cId="216124491" sldId="359"/>
        </pc:sldMkLst>
        <pc:spChg chg="mod">
          <ac:chgData name="Caroline Prodger" userId="e4ef2e75-b60b-401b-8ebe-291bdcf405f4" providerId="ADAL" clId="{BB4F5D66-A5BF-4B97-8802-C3736508D697}" dt="2022-07-01T08:06:26.578" v="1620" actId="20577"/>
          <ac:spMkLst>
            <pc:docMk/>
            <pc:sldMk cId="216124491" sldId="359"/>
            <ac:spMk id="2" creationId="{1FA357DA-151C-F478-0BD6-C73DEE7A239A}"/>
          </ac:spMkLst>
        </pc:spChg>
        <pc:spChg chg="mod">
          <ac:chgData name="Caroline Prodger" userId="e4ef2e75-b60b-401b-8ebe-291bdcf405f4" providerId="ADAL" clId="{BB4F5D66-A5BF-4B97-8802-C3736508D697}" dt="2022-07-01T09:43:22.980" v="2732" actId="20577"/>
          <ac:spMkLst>
            <pc:docMk/>
            <pc:sldMk cId="216124491" sldId="359"/>
            <ac:spMk id="3" creationId="{182A4F8B-FAA4-9DF8-5AE8-3F4D8580B20D}"/>
          </ac:spMkLst>
        </pc:sp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0" sldId="256"/>
        </pc:sldMkLst>
        <pc:spChg chg="add">
          <ac:chgData name="Charlie Evans" userId="S::charlie.evans@cityandguilds.com::9964b21c-b77c-4334-8083-162c4eec6535" providerId="AD" clId="Web-{A2F6CF8D-5C88-4AB3-A932-369AD7190CFE}" dt="2022-01-26T15:56:43.433" v="0"/>
          <ac:spMkLst>
            <pc:docMk/>
            <pc:sldMk cId="0"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0" sldId="256"/>
            <ac:spMk id="3" creationId="{7C379A34-ED8D-4918-9E2C-E0EA0EB4650D}"/>
          </ac:spMkLst>
        </pc:spChg>
      </pc:sldChg>
    </pc:docChg>
  </pc:docChgLst>
  <pc:docChgLst>
    <pc:chgData name="Caroline Prodger" userId="e4ef2e75-b60b-401b-8ebe-291bdcf405f4" providerId="ADAL" clId="{5B021384-3B2C-40E9-8E26-3957047EB1C1}"/>
    <pc:docChg chg="undo custSel addSld delSld modSld sldOrd">
      <pc:chgData name="Caroline Prodger" userId="e4ef2e75-b60b-401b-8ebe-291bdcf405f4" providerId="ADAL" clId="{5B021384-3B2C-40E9-8E26-3957047EB1C1}" dt="2022-08-09T15:49:04.602" v="1269"/>
      <pc:docMkLst>
        <pc:docMk/>
      </pc:docMkLst>
      <pc:sldChg chg="delSp modSp mod delCm modNotesTx">
        <pc:chgData name="Caroline Prodger" userId="e4ef2e75-b60b-401b-8ebe-291bdcf405f4" providerId="ADAL" clId="{5B021384-3B2C-40E9-8E26-3957047EB1C1}" dt="2022-08-09T14:57:46.974" v="179" actId="20577"/>
        <pc:sldMkLst>
          <pc:docMk/>
          <pc:sldMk cId="0" sldId="336"/>
        </pc:sldMkLst>
        <pc:spChg chg="mod">
          <ac:chgData name="Caroline Prodger" userId="e4ef2e75-b60b-401b-8ebe-291bdcf405f4" providerId="ADAL" clId="{5B021384-3B2C-40E9-8E26-3957047EB1C1}" dt="2022-08-09T14:55:13.157" v="127" actId="20577"/>
          <ac:spMkLst>
            <pc:docMk/>
            <pc:sldMk cId="0" sldId="336"/>
            <ac:spMk id="2" creationId="{00000000-0000-0000-0000-000000000000}"/>
          </ac:spMkLst>
        </pc:spChg>
        <pc:spChg chg="mod">
          <ac:chgData name="Caroline Prodger" userId="e4ef2e75-b60b-401b-8ebe-291bdcf405f4" providerId="ADAL" clId="{5B021384-3B2C-40E9-8E26-3957047EB1C1}" dt="2022-08-09T14:57:44.740" v="178" actId="3626"/>
          <ac:spMkLst>
            <pc:docMk/>
            <pc:sldMk cId="0" sldId="336"/>
            <ac:spMk id="3" creationId="{00000000-0000-0000-0000-000000000000}"/>
          </ac:spMkLst>
        </pc:spChg>
        <pc:picChg chg="del">
          <ac:chgData name="Caroline Prodger" userId="e4ef2e75-b60b-401b-8ebe-291bdcf405f4" providerId="ADAL" clId="{5B021384-3B2C-40E9-8E26-3957047EB1C1}" dt="2022-08-09T14:54:45.486" v="124" actId="478"/>
          <ac:picMkLst>
            <pc:docMk/>
            <pc:sldMk cId="0" sldId="336"/>
            <ac:picMk id="5" creationId="{9AC12E50-DBB2-451F-AF66-58384C7DF770}"/>
          </ac:picMkLst>
        </pc:picChg>
      </pc:sldChg>
      <pc:sldChg chg="del">
        <pc:chgData name="Caroline Prodger" userId="e4ef2e75-b60b-401b-8ebe-291bdcf405f4" providerId="ADAL" clId="{5B021384-3B2C-40E9-8E26-3957047EB1C1}" dt="2022-08-09T15:33:28.144" v="913" actId="2696"/>
        <pc:sldMkLst>
          <pc:docMk/>
          <pc:sldMk cId="0" sldId="337"/>
        </pc:sldMkLst>
      </pc:sldChg>
      <pc:sldChg chg="modSp mod">
        <pc:chgData name="Caroline Prodger" userId="e4ef2e75-b60b-401b-8ebe-291bdcf405f4" providerId="ADAL" clId="{5B021384-3B2C-40E9-8E26-3957047EB1C1}" dt="2022-08-09T15:43:05.061" v="1044" actId="20577"/>
        <pc:sldMkLst>
          <pc:docMk/>
          <pc:sldMk cId="0" sldId="338"/>
        </pc:sldMkLst>
        <pc:spChg chg="mod">
          <ac:chgData name="Caroline Prodger" userId="e4ef2e75-b60b-401b-8ebe-291bdcf405f4" providerId="ADAL" clId="{5B021384-3B2C-40E9-8E26-3957047EB1C1}" dt="2022-08-09T15:43:05.061" v="1044" actId="20577"/>
          <ac:spMkLst>
            <pc:docMk/>
            <pc:sldMk cId="0" sldId="338"/>
            <ac:spMk id="7" creationId="{8F29DC98-CB3B-9AF5-E2D6-B46E4C05B4C7}"/>
          </ac:spMkLst>
        </pc:spChg>
      </pc:sldChg>
      <pc:sldChg chg="addSp delSp modSp mod delCm modCm">
        <pc:chgData name="Caroline Prodger" userId="e4ef2e75-b60b-401b-8ebe-291bdcf405f4" providerId="ADAL" clId="{5B021384-3B2C-40E9-8E26-3957047EB1C1}" dt="2022-08-09T14:22:30.773" v="65" actId="1076"/>
        <pc:sldMkLst>
          <pc:docMk/>
          <pc:sldMk cId="2560354548" sldId="344"/>
        </pc:sldMkLst>
        <pc:spChg chg="mod">
          <ac:chgData name="Caroline Prodger" userId="e4ef2e75-b60b-401b-8ebe-291bdcf405f4" providerId="ADAL" clId="{5B021384-3B2C-40E9-8E26-3957047EB1C1}" dt="2022-08-09T14:22:12.185" v="61" actId="21"/>
          <ac:spMkLst>
            <pc:docMk/>
            <pc:sldMk cId="2560354548" sldId="344"/>
            <ac:spMk id="3" creationId="{5924C71B-FF2D-CC3E-B023-1A8EAEDE5402}"/>
          </ac:spMkLst>
        </pc:spChg>
        <pc:spChg chg="mod">
          <ac:chgData name="Caroline Prodger" userId="e4ef2e75-b60b-401b-8ebe-291bdcf405f4" providerId="ADAL" clId="{5B021384-3B2C-40E9-8E26-3957047EB1C1}" dt="2022-08-09T14:22:30.773" v="65" actId="1076"/>
          <ac:spMkLst>
            <pc:docMk/>
            <pc:sldMk cId="2560354548" sldId="344"/>
            <ac:spMk id="4" creationId="{67C8E743-C79D-7DD4-6782-BE569DF34CD1}"/>
          </ac:spMkLst>
        </pc:spChg>
        <pc:picChg chg="del">
          <ac:chgData name="Caroline Prodger" userId="e4ef2e75-b60b-401b-8ebe-291bdcf405f4" providerId="ADAL" clId="{5B021384-3B2C-40E9-8E26-3957047EB1C1}" dt="2022-08-09T14:21:05.428" v="11" actId="478"/>
          <ac:picMkLst>
            <pc:docMk/>
            <pc:sldMk cId="2560354548" sldId="344"/>
            <ac:picMk id="5" creationId="{931F6D1E-FE4F-80A4-66FE-4F272C0793CB}"/>
          </ac:picMkLst>
        </pc:picChg>
        <pc:picChg chg="add del mod">
          <ac:chgData name="Caroline Prodger" userId="e4ef2e75-b60b-401b-8ebe-291bdcf405f4" providerId="ADAL" clId="{5B021384-3B2C-40E9-8E26-3957047EB1C1}" dt="2022-08-09T14:21:47.163" v="56" actId="478"/>
          <ac:picMkLst>
            <pc:docMk/>
            <pc:sldMk cId="2560354548" sldId="344"/>
            <ac:picMk id="7" creationId="{9EED68EE-E94F-D979-3F0E-6DE57F3089D1}"/>
          </ac:picMkLst>
        </pc:picChg>
      </pc:sldChg>
      <pc:sldChg chg="del delCm">
        <pc:chgData name="Caroline Prodger" userId="e4ef2e75-b60b-401b-8ebe-291bdcf405f4" providerId="ADAL" clId="{5B021384-3B2C-40E9-8E26-3957047EB1C1}" dt="2022-08-09T15:27:15.852" v="863" actId="2696"/>
        <pc:sldMkLst>
          <pc:docMk/>
          <pc:sldMk cId="3052214366" sldId="345"/>
        </pc:sldMkLst>
      </pc:sldChg>
      <pc:sldChg chg="addSp modSp add del mod">
        <pc:chgData name="Caroline Prodger" userId="e4ef2e75-b60b-401b-8ebe-291bdcf405f4" providerId="ADAL" clId="{5B021384-3B2C-40E9-8E26-3957047EB1C1}" dt="2022-08-09T15:29:39.967" v="898" actId="20577"/>
        <pc:sldMkLst>
          <pc:docMk/>
          <pc:sldMk cId="2476274578" sldId="346"/>
        </pc:sldMkLst>
        <pc:spChg chg="mod">
          <ac:chgData name="Caroline Prodger" userId="e4ef2e75-b60b-401b-8ebe-291bdcf405f4" providerId="ADAL" clId="{5B021384-3B2C-40E9-8E26-3957047EB1C1}" dt="2022-08-09T15:29:39.967" v="898" actId="20577"/>
          <ac:spMkLst>
            <pc:docMk/>
            <pc:sldMk cId="2476274578" sldId="346"/>
            <ac:spMk id="3" creationId="{C796E775-9F8D-496F-E7A9-2C368E89C31D}"/>
          </ac:spMkLst>
        </pc:spChg>
        <pc:spChg chg="add mod">
          <ac:chgData name="Caroline Prodger" userId="e4ef2e75-b60b-401b-8ebe-291bdcf405f4" providerId="ADAL" clId="{5B021384-3B2C-40E9-8E26-3957047EB1C1}" dt="2022-08-09T15:29:23.661" v="897" actId="20577"/>
          <ac:spMkLst>
            <pc:docMk/>
            <pc:sldMk cId="2476274578" sldId="346"/>
            <ac:spMk id="4" creationId="{D4103926-CA35-8046-7E91-7C95654CBF47}"/>
          </ac:spMkLst>
        </pc:spChg>
      </pc:sldChg>
      <pc:sldChg chg="ord">
        <pc:chgData name="Caroline Prodger" userId="e4ef2e75-b60b-401b-8ebe-291bdcf405f4" providerId="ADAL" clId="{5B021384-3B2C-40E9-8E26-3957047EB1C1}" dt="2022-08-09T15:31:08.114" v="909"/>
        <pc:sldMkLst>
          <pc:docMk/>
          <pc:sldMk cId="2512514672" sldId="347"/>
        </pc:sldMkLst>
      </pc:sldChg>
      <pc:sldChg chg="addSp delSp modSp mod">
        <pc:chgData name="Caroline Prodger" userId="e4ef2e75-b60b-401b-8ebe-291bdcf405f4" providerId="ADAL" clId="{5B021384-3B2C-40E9-8E26-3957047EB1C1}" dt="2022-08-09T14:17:46.969" v="6" actId="14100"/>
        <pc:sldMkLst>
          <pc:docMk/>
          <pc:sldMk cId="3654687451" sldId="349"/>
        </pc:sldMkLst>
        <pc:picChg chg="add mod">
          <ac:chgData name="Caroline Prodger" userId="e4ef2e75-b60b-401b-8ebe-291bdcf405f4" providerId="ADAL" clId="{5B021384-3B2C-40E9-8E26-3957047EB1C1}" dt="2022-08-09T14:17:46.969" v="6" actId="14100"/>
          <ac:picMkLst>
            <pc:docMk/>
            <pc:sldMk cId="3654687451" sldId="349"/>
            <ac:picMk id="4" creationId="{3AF5962A-3B42-3089-6EDB-BB7E8209877F}"/>
          </ac:picMkLst>
        </pc:picChg>
        <pc:picChg chg="del">
          <ac:chgData name="Caroline Prodger" userId="e4ef2e75-b60b-401b-8ebe-291bdcf405f4" providerId="ADAL" clId="{5B021384-3B2C-40E9-8E26-3957047EB1C1}" dt="2022-08-09T14:17:27.158" v="0" actId="478"/>
          <ac:picMkLst>
            <pc:docMk/>
            <pc:sldMk cId="3654687451" sldId="349"/>
            <ac:picMk id="6" creationId="{12A9E1B1-7B21-1762-7F19-D6BA22C4DAE8}"/>
          </ac:picMkLst>
        </pc:picChg>
      </pc:sldChg>
      <pc:sldChg chg="modSp mod modNotesTx">
        <pc:chgData name="Caroline Prodger" userId="e4ef2e75-b60b-401b-8ebe-291bdcf405f4" providerId="ADAL" clId="{5B021384-3B2C-40E9-8E26-3957047EB1C1}" dt="2022-08-09T14:24:23.239" v="123" actId="12"/>
        <pc:sldMkLst>
          <pc:docMk/>
          <pc:sldMk cId="2105777851" sldId="352"/>
        </pc:sldMkLst>
        <pc:spChg chg="mod">
          <ac:chgData name="Caroline Prodger" userId="e4ef2e75-b60b-401b-8ebe-291bdcf405f4" providerId="ADAL" clId="{5B021384-3B2C-40E9-8E26-3957047EB1C1}" dt="2022-08-09T14:24:23.239" v="123" actId="12"/>
          <ac:spMkLst>
            <pc:docMk/>
            <pc:sldMk cId="2105777851" sldId="352"/>
            <ac:spMk id="3" creationId="{9F80E026-FACC-8F6F-E813-22482C13185A}"/>
          </ac:spMkLst>
        </pc:spChg>
      </pc:sldChg>
      <pc:sldChg chg="modSp mod modCm modNotesTx">
        <pc:chgData name="Caroline Prodger" userId="e4ef2e75-b60b-401b-8ebe-291bdcf405f4" providerId="ADAL" clId="{5B021384-3B2C-40E9-8E26-3957047EB1C1}" dt="2022-08-09T15:49:04.602" v="1269"/>
        <pc:sldMkLst>
          <pc:docMk/>
          <pc:sldMk cId="4186703471" sldId="354"/>
        </pc:sldMkLst>
        <pc:spChg chg="mod">
          <ac:chgData name="Caroline Prodger" userId="e4ef2e75-b60b-401b-8ebe-291bdcf405f4" providerId="ADAL" clId="{5B021384-3B2C-40E9-8E26-3957047EB1C1}" dt="2022-08-09T15:46:45.614" v="1046" actId="20577"/>
          <ac:spMkLst>
            <pc:docMk/>
            <pc:sldMk cId="4186703471" sldId="354"/>
            <ac:spMk id="2" creationId="{8B329F94-F5ED-F746-8750-BAE8514E56D6}"/>
          </ac:spMkLst>
        </pc:spChg>
        <pc:spChg chg="mod">
          <ac:chgData name="Caroline Prodger" userId="e4ef2e75-b60b-401b-8ebe-291bdcf405f4" providerId="ADAL" clId="{5B021384-3B2C-40E9-8E26-3957047EB1C1}" dt="2022-08-09T15:48:10.265" v="1125" actId="20577"/>
          <ac:spMkLst>
            <pc:docMk/>
            <pc:sldMk cId="4186703471" sldId="354"/>
            <ac:spMk id="6" creationId="{AAA54434-F61A-4A06-8E63-13DE2932B148}"/>
          </ac:spMkLst>
        </pc:spChg>
      </pc:sldChg>
      <pc:sldChg chg="del">
        <pc:chgData name="Caroline Prodger" userId="e4ef2e75-b60b-401b-8ebe-291bdcf405f4" providerId="ADAL" clId="{5B021384-3B2C-40E9-8E26-3957047EB1C1}" dt="2022-08-09T15:07:10.209" v="183" actId="2696"/>
        <pc:sldMkLst>
          <pc:docMk/>
          <pc:sldMk cId="884365884" sldId="355"/>
        </pc:sldMkLst>
      </pc:sldChg>
      <pc:sldChg chg="modSp mod">
        <pc:chgData name="Caroline Prodger" userId="e4ef2e75-b60b-401b-8ebe-291bdcf405f4" providerId="ADAL" clId="{5B021384-3B2C-40E9-8E26-3957047EB1C1}" dt="2022-08-09T15:33:58.100" v="925" actId="113"/>
        <pc:sldMkLst>
          <pc:docMk/>
          <pc:sldMk cId="3710470709" sldId="356"/>
        </pc:sldMkLst>
        <pc:spChg chg="mod">
          <ac:chgData name="Caroline Prodger" userId="e4ef2e75-b60b-401b-8ebe-291bdcf405f4" providerId="ADAL" clId="{5B021384-3B2C-40E9-8E26-3957047EB1C1}" dt="2022-08-09T15:33:58.100" v="925" actId="113"/>
          <ac:spMkLst>
            <pc:docMk/>
            <pc:sldMk cId="3710470709" sldId="356"/>
            <ac:spMk id="3" creationId="{9BDDCAA8-CDC8-4DE3-91B1-D078669FC922}"/>
          </ac:spMkLst>
        </pc:spChg>
      </pc:sldChg>
      <pc:sldChg chg="addSp delSp modSp mod delCm">
        <pc:chgData name="Caroline Prodger" userId="e4ef2e75-b60b-401b-8ebe-291bdcf405f4" providerId="ADAL" clId="{5B021384-3B2C-40E9-8E26-3957047EB1C1}" dt="2022-08-09T15:33:01.215" v="912" actId="14100"/>
        <pc:sldMkLst>
          <pc:docMk/>
          <pc:sldMk cId="1024173265" sldId="358"/>
        </pc:sldMkLst>
        <pc:spChg chg="add del mod">
          <ac:chgData name="Caroline Prodger" userId="e4ef2e75-b60b-401b-8ebe-291bdcf405f4" providerId="ADAL" clId="{5B021384-3B2C-40E9-8E26-3957047EB1C1}" dt="2022-08-09T15:30:33.010" v="905" actId="22"/>
          <ac:spMkLst>
            <pc:docMk/>
            <pc:sldMk cId="1024173265" sldId="358"/>
            <ac:spMk id="4" creationId="{DF752946-F795-060B-3AED-8DA12C900F0B}"/>
          </ac:spMkLst>
        </pc:spChg>
        <pc:spChg chg="del">
          <ac:chgData name="Caroline Prodger" userId="e4ef2e75-b60b-401b-8ebe-291bdcf405f4" providerId="ADAL" clId="{5B021384-3B2C-40E9-8E26-3957047EB1C1}" dt="2022-08-09T15:30:14.944" v="904" actId="478"/>
          <ac:spMkLst>
            <pc:docMk/>
            <pc:sldMk cId="1024173265" sldId="358"/>
            <ac:spMk id="7" creationId="{46D09695-05E1-7F64-8126-4C783FED06D6}"/>
          </ac:spMkLst>
        </pc:spChg>
        <pc:picChg chg="del mod">
          <ac:chgData name="Caroline Prodger" userId="e4ef2e75-b60b-401b-8ebe-291bdcf405f4" providerId="ADAL" clId="{5B021384-3B2C-40E9-8E26-3957047EB1C1}" dt="2022-08-09T15:29:58.405" v="901" actId="478"/>
          <ac:picMkLst>
            <pc:docMk/>
            <pc:sldMk cId="1024173265" sldId="358"/>
            <ac:picMk id="5" creationId="{79F77D9F-D1BB-F187-EB91-54E9BC603C37}"/>
          </ac:picMkLst>
        </pc:picChg>
        <pc:picChg chg="add mod ord">
          <ac:chgData name="Caroline Prodger" userId="e4ef2e75-b60b-401b-8ebe-291bdcf405f4" providerId="ADAL" clId="{5B021384-3B2C-40E9-8E26-3957047EB1C1}" dt="2022-08-09T15:33:01.215" v="912" actId="14100"/>
          <ac:picMkLst>
            <pc:docMk/>
            <pc:sldMk cId="1024173265" sldId="358"/>
            <ac:picMk id="8" creationId="{C3226D64-E742-7D13-F250-4F0343AFC3EA}"/>
          </ac:picMkLst>
        </pc:picChg>
      </pc:sldChg>
      <pc:sldChg chg="modSp mod">
        <pc:chgData name="Caroline Prodger" userId="e4ef2e75-b60b-401b-8ebe-291bdcf405f4" providerId="ADAL" clId="{5B021384-3B2C-40E9-8E26-3957047EB1C1}" dt="2022-08-09T14:20:14.641" v="10" actId="20577"/>
        <pc:sldMkLst>
          <pc:docMk/>
          <pc:sldMk cId="216124491" sldId="359"/>
        </pc:sldMkLst>
        <pc:spChg chg="mod">
          <ac:chgData name="Caroline Prodger" userId="e4ef2e75-b60b-401b-8ebe-291bdcf405f4" providerId="ADAL" clId="{5B021384-3B2C-40E9-8E26-3957047EB1C1}" dt="2022-08-09T14:20:14.641" v="10" actId="20577"/>
          <ac:spMkLst>
            <pc:docMk/>
            <pc:sldMk cId="216124491" sldId="359"/>
            <ac:spMk id="3" creationId="{182A4F8B-FAA4-9DF8-5AE8-3F4D8580B20D}"/>
          </ac:spMkLst>
        </pc:spChg>
      </pc:sldChg>
      <pc:sldChg chg="addSp delSp modSp new mod">
        <pc:chgData name="Caroline Prodger" userId="e4ef2e75-b60b-401b-8ebe-291bdcf405f4" providerId="ADAL" clId="{5B021384-3B2C-40E9-8E26-3957047EB1C1}" dt="2022-08-09T14:23:09.036" v="120" actId="20577"/>
        <pc:sldMkLst>
          <pc:docMk/>
          <pc:sldMk cId="2324244790" sldId="360"/>
        </pc:sldMkLst>
        <pc:spChg chg="mod">
          <ac:chgData name="Caroline Prodger" userId="e4ef2e75-b60b-401b-8ebe-291bdcf405f4" providerId="ADAL" clId="{5B021384-3B2C-40E9-8E26-3957047EB1C1}" dt="2022-08-09T14:21:25.738" v="50" actId="20577"/>
          <ac:spMkLst>
            <pc:docMk/>
            <pc:sldMk cId="2324244790" sldId="360"/>
            <ac:spMk id="2" creationId="{C458144E-4CC7-1B0D-57E9-580F3DC74ADD}"/>
          </ac:spMkLst>
        </pc:spChg>
        <pc:spChg chg="del">
          <ac:chgData name="Caroline Prodger" userId="e4ef2e75-b60b-401b-8ebe-291bdcf405f4" providerId="ADAL" clId="{5B021384-3B2C-40E9-8E26-3957047EB1C1}" dt="2022-08-09T14:21:35.655" v="52" actId="478"/>
          <ac:spMkLst>
            <pc:docMk/>
            <pc:sldMk cId="2324244790" sldId="360"/>
            <ac:spMk id="3" creationId="{EFEA5635-5A6C-909B-BEA5-EEAFF8549069}"/>
          </ac:spMkLst>
        </pc:spChg>
        <pc:spChg chg="add mod">
          <ac:chgData name="Caroline Prodger" userId="e4ef2e75-b60b-401b-8ebe-291bdcf405f4" providerId="ADAL" clId="{5B021384-3B2C-40E9-8E26-3957047EB1C1}" dt="2022-08-09T14:23:09.036" v="120" actId="20577"/>
          <ac:spMkLst>
            <pc:docMk/>
            <pc:sldMk cId="2324244790" sldId="360"/>
            <ac:spMk id="6" creationId="{9750DF28-46D8-7842-E93B-E3C6537F6909}"/>
          </ac:spMkLst>
        </pc:spChg>
        <pc:picChg chg="add mod">
          <ac:chgData name="Caroline Prodger" userId="e4ef2e75-b60b-401b-8ebe-291bdcf405f4" providerId="ADAL" clId="{5B021384-3B2C-40E9-8E26-3957047EB1C1}" dt="2022-08-09T14:23:02.296" v="112" actId="1076"/>
          <ac:picMkLst>
            <pc:docMk/>
            <pc:sldMk cId="2324244790" sldId="360"/>
            <ac:picMk id="4" creationId="{3D5F8234-0C14-6EC3-AA4C-1D621C0E2735}"/>
          </ac:picMkLst>
        </pc:picChg>
      </pc:sldChg>
      <pc:sldChg chg="addSp delSp modSp new mod">
        <pc:chgData name="Caroline Prodger" userId="e4ef2e75-b60b-401b-8ebe-291bdcf405f4" providerId="ADAL" clId="{5B021384-3B2C-40E9-8E26-3957047EB1C1}" dt="2022-08-09T15:30:45.951" v="907" actId="20577"/>
        <pc:sldMkLst>
          <pc:docMk/>
          <pc:sldMk cId="1768800780" sldId="361"/>
        </pc:sldMkLst>
        <pc:spChg chg="mod">
          <ac:chgData name="Caroline Prodger" userId="e4ef2e75-b60b-401b-8ebe-291bdcf405f4" providerId="ADAL" clId="{5B021384-3B2C-40E9-8E26-3957047EB1C1}" dt="2022-08-09T15:30:45.951" v="907" actId="20577"/>
          <ac:spMkLst>
            <pc:docMk/>
            <pc:sldMk cId="1768800780" sldId="361"/>
            <ac:spMk id="2" creationId="{CECFF3D9-3ECB-6EAC-A30C-C1913C51900F}"/>
          </ac:spMkLst>
        </pc:spChg>
        <pc:spChg chg="mod">
          <ac:chgData name="Caroline Prodger" userId="e4ef2e75-b60b-401b-8ebe-291bdcf405f4" providerId="ADAL" clId="{5B021384-3B2C-40E9-8E26-3957047EB1C1}" dt="2022-08-09T15:19:18.204" v="514" actId="20577"/>
          <ac:spMkLst>
            <pc:docMk/>
            <pc:sldMk cId="1768800780" sldId="361"/>
            <ac:spMk id="3" creationId="{35781F22-27BD-D50A-93D6-143ED05949C3}"/>
          </ac:spMkLst>
        </pc:spChg>
        <pc:spChg chg="add del">
          <ac:chgData name="Caroline Prodger" userId="e4ef2e75-b60b-401b-8ebe-291bdcf405f4" providerId="ADAL" clId="{5B021384-3B2C-40E9-8E26-3957047EB1C1}" dt="2022-08-09T15:14:40.686" v="317"/>
          <ac:spMkLst>
            <pc:docMk/>
            <pc:sldMk cId="1768800780" sldId="361"/>
            <ac:spMk id="4" creationId="{D6BAED1D-367B-9E4C-2FCB-1D0E7F595126}"/>
          </ac:spMkLst>
        </pc:spChg>
        <pc:picChg chg="add del">
          <ac:chgData name="Caroline Prodger" userId="e4ef2e75-b60b-401b-8ebe-291bdcf405f4" providerId="ADAL" clId="{5B021384-3B2C-40E9-8E26-3957047EB1C1}" dt="2022-08-09T15:14:40.686" v="317"/>
          <ac:picMkLst>
            <pc:docMk/>
            <pc:sldMk cId="1768800780" sldId="361"/>
            <ac:picMk id="1026" creationId="{74DA35EE-5D66-1C38-89FE-A39C10E43C08}"/>
          </ac:picMkLst>
        </pc:picChg>
      </pc:sldChg>
      <pc:sldChg chg="addSp delSp modSp new mod ord">
        <pc:chgData name="Caroline Prodger" userId="e4ef2e75-b60b-401b-8ebe-291bdcf405f4" providerId="ADAL" clId="{5B021384-3B2C-40E9-8E26-3957047EB1C1}" dt="2022-08-09T15:27:10.698" v="862" actId="20577"/>
        <pc:sldMkLst>
          <pc:docMk/>
          <pc:sldMk cId="4043006101" sldId="362"/>
        </pc:sldMkLst>
        <pc:spChg chg="mod">
          <ac:chgData name="Caroline Prodger" userId="e4ef2e75-b60b-401b-8ebe-291bdcf405f4" providerId="ADAL" clId="{5B021384-3B2C-40E9-8E26-3957047EB1C1}" dt="2022-08-09T15:27:10.698" v="862" actId="20577"/>
          <ac:spMkLst>
            <pc:docMk/>
            <pc:sldMk cId="4043006101" sldId="362"/>
            <ac:spMk id="2" creationId="{C8210CB9-0DF0-4A23-53EF-A6DAB3B6F0DA}"/>
          </ac:spMkLst>
        </pc:spChg>
        <pc:spChg chg="del">
          <ac:chgData name="Caroline Prodger" userId="e4ef2e75-b60b-401b-8ebe-291bdcf405f4" providerId="ADAL" clId="{5B021384-3B2C-40E9-8E26-3957047EB1C1}" dt="2022-08-09T15:20:54.679" v="516" actId="3680"/>
          <ac:spMkLst>
            <pc:docMk/>
            <pc:sldMk cId="4043006101" sldId="362"/>
            <ac:spMk id="3" creationId="{8F7651B5-D9BC-AB4F-9DF9-207FF4101CAC}"/>
          </ac:spMkLst>
        </pc:spChg>
        <pc:graphicFrameChg chg="add mod ord modGraphic">
          <ac:chgData name="Caroline Prodger" userId="e4ef2e75-b60b-401b-8ebe-291bdcf405f4" providerId="ADAL" clId="{5B021384-3B2C-40E9-8E26-3957047EB1C1}" dt="2022-08-09T15:26:48.403" v="833" actId="20577"/>
          <ac:graphicFrameMkLst>
            <pc:docMk/>
            <pc:sldMk cId="4043006101" sldId="362"/>
            <ac:graphicFrameMk id="4" creationId="{78D3BD89-8717-B359-EEE7-EDB3D44E08B4}"/>
          </ac:graphicFrameMkLst>
        </pc:graphicFrame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8/24/2022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806118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68550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32788061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2081846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16427439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25</a:t>
            </a:fld>
            <a:endParaRPr lang="en-GB" dirty="0"/>
          </a:p>
        </p:txBody>
      </p:sp>
    </p:spTree>
    <p:extLst>
      <p:ext uri="{BB962C8B-B14F-4D97-AF65-F5344CB8AC3E}">
        <p14:creationId xmlns:p14="http://schemas.microsoft.com/office/powerpoint/2010/main" val="42926970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blog.robotiq.com/a-brief-history-of-robots-in-manufacturing"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Box 9"/>
          <p:cNvSpPr txBox="1">
            <a:spLocks noChangeArrowheads="1"/>
          </p:cNvSpPr>
          <p:nvPr/>
        </p:nvSpPr>
        <p:spPr bwMode="auto">
          <a:xfrm>
            <a:off x="368710" y="1651031"/>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latin typeface="Arial"/>
                <a:ea typeface="ＭＳ Ｐゴシック"/>
                <a:cs typeface="Arial"/>
              </a:rPr>
              <a:t>1. Working within the engineering and</a:t>
            </a:r>
            <a:br>
              <a:rPr lang="en-GB" sz="2400" b="1" dirty="0">
                <a:cs typeface="Arial"/>
              </a:rPr>
            </a:br>
            <a:r>
              <a:rPr lang="en-GB" sz="2400" b="1" dirty="0">
                <a:latin typeface="Arial"/>
                <a:ea typeface="ＭＳ Ｐゴシック"/>
                <a:cs typeface="Arial"/>
              </a:rPr>
              <a:t>manufacturing sectors</a:t>
            </a:r>
            <a:endParaRPr lang="en-US" sz="2400" dirty="0">
              <a:latin typeface="Arial"/>
              <a:ea typeface="ＭＳ Ｐゴシック"/>
            </a:endParaRPr>
          </a:p>
          <a:p>
            <a:endParaRPr lang="en-GB" sz="2400" b="1" dirty="0"/>
          </a:p>
        </p:txBody>
      </p:sp>
      <p:sp>
        <p:nvSpPr>
          <p:cNvPr id="2053" name="Rectangle 15"/>
          <p:cNvSpPr>
            <a:spLocks noGrp="1" noChangeArrowheads="1"/>
          </p:cNvSpPr>
          <p:nvPr>
            <p:ph type="title"/>
          </p:nvPr>
        </p:nvSpPr>
        <p:spPr>
          <a:xfrm>
            <a:off x="457200" y="2567796"/>
            <a:ext cx="8153400" cy="861204"/>
          </a:xfrm>
        </p:spPr>
        <p:txBody>
          <a:bodyPr anchor="t"/>
          <a:lstStyle/>
          <a:p>
            <a:r>
              <a:rPr lang="en-GB" dirty="0">
                <a:solidFill>
                  <a:schemeClr val="tx1"/>
                </a:solidFill>
                <a:ea typeface="+mj-lt"/>
                <a:cs typeface="+mj-lt"/>
              </a:rPr>
              <a:t>1.3 Approaches to manufacturing, processing and control</a:t>
            </a:r>
            <a:br>
              <a:rPr lang="en-GB" dirty="0">
                <a:solidFill>
                  <a:schemeClr val="tx1"/>
                </a:solidFill>
                <a:ea typeface="+mj-lt"/>
                <a:cs typeface="+mj-lt"/>
              </a:rPr>
            </a:br>
            <a:br>
              <a:rPr lang="en-GB" dirty="0">
                <a:ea typeface="+mj-lt"/>
                <a:cs typeface="+mj-lt"/>
              </a:rPr>
            </a:br>
            <a:r>
              <a:rPr lang="en-US" sz="2400" b="1" dirty="0">
                <a:solidFill>
                  <a:srgbClr val="0077E3"/>
                </a:solidFill>
                <a:ea typeface="ＭＳ Ｐゴシック" pitchFamily="-105" charset="-128"/>
                <a:cs typeface="ＭＳ Ｐゴシック" pitchFamily="-105" charset="-128"/>
              </a:rPr>
              <a:t>PowerPoint 7: </a:t>
            </a:r>
            <a:r>
              <a:rPr lang="en-US" sz="2400" b="1" dirty="0">
                <a:solidFill>
                  <a:srgbClr val="0077E3"/>
                </a:solidFill>
                <a:ea typeface="ＭＳ Ｐゴシック"/>
                <a:cs typeface="Arial"/>
              </a:rPr>
              <a:t>Scale and infrastructure</a:t>
            </a:r>
            <a:br>
              <a:rPr lang="en-US" sz="2400" b="1" dirty="0">
                <a:solidFill>
                  <a:srgbClr val="0077E3"/>
                </a:solidFill>
              </a:rPr>
            </a:br>
            <a:endParaRPr lang="en-GB" dirty="0">
              <a:ea typeface="+mj-lt"/>
              <a:cs typeface="+mj-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2ADBB-3C0A-4A36-DF21-5679E981F0AF}"/>
              </a:ext>
            </a:extLst>
          </p:cNvPr>
          <p:cNvSpPr>
            <a:spLocks noGrp="1"/>
          </p:cNvSpPr>
          <p:nvPr>
            <p:ph type="title"/>
          </p:nvPr>
        </p:nvSpPr>
        <p:spPr/>
        <p:txBody>
          <a:bodyPr/>
          <a:lstStyle/>
          <a:p>
            <a:r>
              <a:rPr lang="en-GB" dirty="0">
                <a:ea typeface="ＭＳ Ｐゴシック"/>
              </a:rPr>
              <a:t>Continuous production</a:t>
            </a:r>
            <a:endParaRPr lang="en-GB" dirty="0"/>
          </a:p>
        </p:txBody>
      </p:sp>
      <p:sp>
        <p:nvSpPr>
          <p:cNvPr id="3" name="Content Placeholder 2">
            <a:extLst>
              <a:ext uri="{FF2B5EF4-FFF2-40B4-BE49-F238E27FC236}">
                <a16:creationId xmlns:a16="http://schemas.microsoft.com/office/drawing/2014/main" id="{5924C71B-FF2D-CC3E-B023-1A8EAEDE5402}"/>
              </a:ext>
            </a:extLst>
          </p:cNvPr>
          <p:cNvSpPr>
            <a:spLocks noGrp="1"/>
          </p:cNvSpPr>
          <p:nvPr>
            <p:ph sz="quarter" idx="10"/>
          </p:nvPr>
        </p:nvSpPr>
        <p:spPr>
          <a:xfrm>
            <a:off x="457200" y="1512000"/>
            <a:ext cx="8229600" cy="2192038"/>
          </a:xfrm>
        </p:spPr>
        <p:txBody>
          <a:bodyPr/>
          <a:lstStyle/>
          <a:p>
            <a:r>
              <a:rPr lang="en-GB" b="1" dirty="0">
                <a:ea typeface="+mn-lt"/>
                <a:cs typeface="+mn-lt"/>
              </a:rPr>
              <a:t>Continuous production</a:t>
            </a:r>
            <a:r>
              <a:rPr lang="en-GB" dirty="0">
                <a:ea typeface="+mn-lt"/>
                <a:cs typeface="+mn-lt"/>
              </a:rPr>
              <a:t> is a </a:t>
            </a:r>
            <a:r>
              <a:rPr lang="en-GB" b="1" dirty="0">
                <a:ea typeface="+mn-lt"/>
                <a:cs typeface="+mn-lt"/>
              </a:rPr>
              <a:t>flow production</a:t>
            </a:r>
            <a:r>
              <a:rPr lang="en-GB" dirty="0">
                <a:ea typeface="+mn-lt"/>
                <a:cs typeface="+mn-lt"/>
              </a:rPr>
              <a:t> method used to manufacture, produce or process materials without interruption. </a:t>
            </a:r>
          </a:p>
        </p:txBody>
      </p:sp>
      <p:sp>
        <p:nvSpPr>
          <p:cNvPr id="4" name="TextBox 3">
            <a:extLst>
              <a:ext uri="{FF2B5EF4-FFF2-40B4-BE49-F238E27FC236}">
                <a16:creationId xmlns:a16="http://schemas.microsoft.com/office/drawing/2014/main" id="{67C8E743-C79D-7DD4-6782-BE569DF34CD1}"/>
              </a:ext>
            </a:extLst>
          </p:cNvPr>
          <p:cNvSpPr txBox="1"/>
          <p:nvPr/>
        </p:nvSpPr>
        <p:spPr>
          <a:xfrm>
            <a:off x="396816" y="2342682"/>
            <a:ext cx="8350368"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ea typeface="+mn-lt"/>
                <a:cs typeface="+mn-lt"/>
              </a:rPr>
              <a:t>In continuous production (</a:t>
            </a:r>
            <a:r>
              <a:rPr lang="en-GB" b="1" dirty="0">
                <a:ea typeface="+mn-lt"/>
                <a:cs typeface="+mn-lt"/>
              </a:rPr>
              <a:t>continuous process</a:t>
            </a:r>
            <a:r>
              <a:rPr lang="en-GB" dirty="0">
                <a:ea typeface="+mn-lt"/>
                <a:cs typeface="+mn-lt"/>
              </a:rPr>
              <a:t> or </a:t>
            </a:r>
            <a:r>
              <a:rPr lang="en-GB" b="1" dirty="0">
                <a:ea typeface="+mn-lt"/>
                <a:cs typeface="+mn-lt"/>
              </a:rPr>
              <a:t>continuous flow process</a:t>
            </a:r>
            <a:r>
              <a:rPr lang="en-GB" dirty="0">
                <a:ea typeface="+mn-lt"/>
                <a:cs typeface="+mn-lt"/>
              </a:rPr>
              <a:t>) the materials (eg dry bulk or fluids) being processed are continuously in motion, undergoing chemical reactions or subject to mechanical or heat treatment. </a:t>
            </a:r>
          </a:p>
          <a:p>
            <a:endParaRPr lang="en-US" dirty="0"/>
          </a:p>
          <a:p>
            <a:r>
              <a:rPr lang="en-US" dirty="0">
                <a:latin typeface="Arial"/>
                <a:ea typeface="ＭＳ Ｐゴシック"/>
                <a:cs typeface="Arial"/>
              </a:rPr>
              <a:t>‘Continuous’ usually means operating 24 hours a day, seven days a week, with infrequent maintenance shutdowns (biannual or annual).</a:t>
            </a:r>
            <a:endParaRPr lang="en-US" dirty="0">
              <a:latin typeface="Arial"/>
              <a:ea typeface="ＭＳ Ｐゴシック"/>
            </a:endParaRPr>
          </a:p>
        </p:txBody>
      </p:sp>
    </p:spTree>
    <p:extLst>
      <p:ext uri="{BB962C8B-B14F-4D97-AF65-F5344CB8AC3E}">
        <p14:creationId xmlns:p14="http://schemas.microsoft.com/office/powerpoint/2010/main" val="25603545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8144E-4CC7-1B0D-57E9-580F3DC74ADD}"/>
              </a:ext>
            </a:extLst>
          </p:cNvPr>
          <p:cNvSpPr>
            <a:spLocks noGrp="1"/>
          </p:cNvSpPr>
          <p:nvPr>
            <p:ph type="title"/>
          </p:nvPr>
        </p:nvSpPr>
        <p:spPr/>
        <p:txBody>
          <a:bodyPr/>
          <a:lstStyle/>
          <a:p>
            <a:r>
              <a:rPr lang="en-US" dirty="0"/>
              <a:t>Batch vs continuous production</a:t>
            </a:r>
            <a:endParaRPr lang="en-GB" dirty="0"/>
          </a:p>
        </p:txBody>
      </p:sp>
      <p:pic>
        <p:nvPicPr>
          <p:cNvPr id="4" name="Picture 3">
            <a:extLst>
              <a:ext uri="{FF2B5EF4-FFF2-40B4-BE49-F238E27FC236}">
                <a16:creationId xmlns:a16="http://schemas.microsoft.com/office/drawing/2014/main" id="{3D5F8234-0C14-6EC3-AA4C-1D621C0E2735}"/>
              </a:ext>
            </a:extLst>
          </p:cNvPr>
          <p:cNvPicPr>
            <a:picLocks noChangeAspect="1"/>
          </p:cNvPicPr>
          <p:nvPr/>
        </p:nvPicPr>
        <p:blipFill>
          <a:blip r:embed="rId2"/>
          <a:stretch>
            <a:fillRect/>
          </a:stretch>
        </p:blipFill>
        <p:spPr>
          <a:xfrm>
            <a:off x="1442682" y="2490935"/>
            <a:ext cx="6140099" cy="3029332"/>
          </a:xfrm>
          <a:prstGeom prst="rect">
            <a:avLst/>
          </a:prstGeom>
        </p:spPr>
      </p:pic>
      <p:sp>
        <p:nvSpPr>
          <p:cNvPr id="6" name="TextBox 5">
            <a:extLst>
              <a:ext uri="{FF2B5EF4-FFF2-40B4-BE49-F238E27FC236}">
                <a16:creationId xmlns:a16="http://schemas.microsoft.com/office/drawing/2014/main" id="{9750DF28-46D8-7842-E93B-E3C6537F6909}"/>
              </a:ext>
            </a:extLst>
          </p:cNvPr>
          <p:cNvSpPr txBox="1"/>
          <p:nvPr/>
        </p:nvSpPr>
        <p:spPr>
          <a:xfrm>
            <a:off x="378177" y="1542590"/>
            <a:ext cx="8269111" cy="400110"/>
          </a:xfrm>
          <a:prstGeom prst="rect">
            <a:avLst/>
          </a:prstGeom>
          <a:noFill/>
        </p:spPr>
        <p:txBody>
          <a:bodyPr wrap="square">
            <a:spAutoFit/>
          </a:bodyPr>
          <a:lstStyle/>
          <a:p>
            <a:r>
              <a:rPr lang="en-GB" dirty="0">
                <a:ea typeface="+mn-lt"/>
                <a:cs typeface="+mn-lt"/>
              </a:rPr>
              <a:t>The diagrams show how the two processes differ.</a:t>
            </a:r>
          </a:p>
        </p:txBody>
      </p:sp>
    </p:spTree>
    <p:extLst>
      <p:ext uri="{BB962C8B-B14F-4D97-AF65-F5344CB8AC3E}">
        <p14:creationId xmlns:p14="http://schemas.microsoft.com/office/powerpoint/2010/main" val="23242447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6EAED-1348-166C-20C4-6C9FC29A6ED6}"/>
              </a:ext>
            </a:extLst>
          </p:cNvPr>
          <p:cNvSpPr>
            <a:spLocks noGrp="1"/>
          </p:cNvSpPr>
          <p:nvPr>
            <p:ph type="title"/>
          </p:nvPr>
        </p:nvSpPr>
        <p:spPr/>
        <p:txBody>
          <a:bodyPr/>
          <a:lstStyle/>
          <a:p>
            <a:r>
              <a:rPr lang="en-GB" dirty="0">
                <a:cs typeface="Arial"/>
              </a:rPr>
              <a:t>Continuous production examples</a:t>
            </a:r>
            <a:endParaRPr lang="en-US" dirty="0"/>
          </a:p>
        </p:txBody>
      </p:sp>
      <p:sp>
        <p:nvSpPr>
          <p:cNvPr id="3" name="Content Placeholder 2">
            <a:extLst>
              <a:ext uri="{FF2B5EF4-FFF2-40B4-BE49-F238E27FC236}">
                <a16:creationId xmlns:a16="http://schemas.microsoft.com/office/drawing/2014/main" id="{9F80E026-FACC-8F6F-E813-22482C13185A}"/>
              </a:ext>
            </a:extLst>
          </p:cNvPr>
          <p:cNvSpPr>
            <a:spLocks noGrp="1"/>
          </p:cNvSpPr>
          <p:nvPr>
            <p:ph sz="quarter" idx="10"/>
          </p:nvPr>
        </p:nvSpPr>
        <p:spPr>
          <a:xfrm>
            <a:off x="457200" y="1512000"/>
            <a:ext cx="8229600" cy="4492415"/>
          </a:xfrm>
        </p:spPr>
        <p:txBody>
          <a:bodyPr/>
          <a:lstStyle/>
          <a:p>
            <a:pPr marL="216000" indent="-216000">
              <a:spcBef>
                <a:spcPts val="500"/>
              </a:spcBef>
              <a:spcAft>
                <a:spcPts val="500"/>
              </a:spcAft>
              <a:buClr>
                <a:srgbClr val="0077E3"/>
              </a:buClr>
              <a:buFont typeface="Arial" panose="020B0604020202020204" pitchFamily="34" charset="0"/>
              <a:buChar char="•"/>
            </a:pPr>
            <a:r>
              <a:rPr lang="en-GB" dirty="0">
                <a:ea typeface="ＭＳ Ｐゴシック"/>
              </a:rPr>
              <a:t>Oil refineries</a:t>
            </a:r>
          </a:p>
          <a:p>
            <a:pPr marL="216000" indent="-216000">
              <a:spcBef>
                <a:spcPts val="500"/>
              </a:spcBef>
              <a:spcAft>
                <a:spcPts val="500"/>
              </a:spcAft>
              <a:buClr>
                <a:srgbClr val="0077E3"/>
              </a:buClr>
              <a:buFont typeface="Arial" panose="020B0604020202020204" pitchFamily="34" charset="0"/>
              <a:buChar char="•"/>
            </a:pPr>
            <a:r>
              <a:rPr lang="en-GB" dirty="0">
                <a:ea typeface="ＭＳ Ｐゴシック"/>
              </a:rPr>
              <a:t>Food and beverage manufacturers</a:t>
            </a:r>
          </a:p>
          <a:p>
            <a:pPr marL="216000" indent="-216000">
              <a:spcBef>
                <a:spcPts val="500"/>
              </a:spcBef>
              <a:spcAft>
                <a:spcPts val="500"/>
              </a:spcAft>
              <a:buClr>
                <a:srgbClr val="0077E3"/>
              </a:buClr>
              <a:buFont typeface="Arial" panose="020B0604020202020204" pitchFamily="34" charset="0"/>
              <a:buChar char="•"/>
            </a:pPr>
            <a:r>
              <a:rPr lang="en-GB" dirty="0">
                <a:ea typeface="ＭＳ Ｐゴシック"/>
              </a:rPr>
              <a:t>Paper manufacturers</a:t>
            </a:r>
          </a:p>
          <a:p>
            <a:pPr marL="216000" indent="-216000">
              <a:spcBef>
                <a:spcPts val="500"/>
              </a:spcBef>
              <a:spcAft>
                <a:spcPts val="500"/>
              </a:spcAft>
              <a:buClr>
                <a:srgbClr val="0077E3"/>
              </a:buClr>
              <a:buFont typeface="Arial" panose="020B0604020202020204" pitchFamily="34" charset="0"/>
              <a:buChar char="•"/>
            </a:pPr>
            <a:r>
              <a:rPr lang="en-GB" dirty="0">
                <a:ea typeface="ＭＳ Ｐゴシック"/>
              </a:rPr>
              <a:t>Cement manufacturers</a:t>
            </a:r>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Electronics manufacturers</a:t>
            </a:r>
            <a:endParaRPr lang="en-GB" dirty="0"/>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Glass manufacturers</a:t>
            </a:r>
            <a:endParaRPr lang="en-GB" dirty="0"/>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Steel manufacturers</a:t>
            </a:r>
            <a:endParaRPr lang="en-GB" dirty="0"/>
          </a:p>
          <a:p>
            <a:pPr marL="216000" indent="-216000">
              <a:spcBef>
                <a:spcPts val="500"/>
              </a:spcBef>
              <a:spcAft>
                <a:spcPts val="500"/>
              </a:spcAft>
              <a:buClr>
                <a:srgbClr val="0077E3"/>
              </a:buClr>
              <a:buFont typeface="Arial" panose="020B0604020202020204" pitchFamily="34" charset="0"/>
              <a:buChar char="•"/>
            </a:pPr>
            <a:r>
              <a:rPr lang="en-GB" dirty="0">
                <a:ea typeface="ＭＳ Ｐゴシック"/>
                <a:cs typeface="Arial"/>
              </a:rPr>
              <a:t>Chemical manufacturers</a:t>
            </a:r>
            <a:endParaRPr lang="en-GB" dirty="0">
              <a:cs typeface="Arial"/>
            </a:endParaRPr>
          </a:p>
          <a:p>
            <a:endParaRPr lang="en-GB" b="1" dirty="0"/>
          </a:p>
          <a:p>
            <a:endParaRPr lang="en-GB" dirty="0"/>
          </a:p>
        </p:txBody>
      </p:sp>
      <p:pic>
        <p:nvPicPr>
          <p:cNvPr id="7" name="Picture 6" descr="A picture containing indoor, blue&#10;&#10;Description automatically generated">
            <a:extLst>
              <a:ext uri="{FF2B5EF4-FFF2-40B4-BE49-F238E27FC236}">
                <a16:creationId xmlns:a16="http://schemas.microsoft.com/office/drawing/2014/main" id="{1CB7E7C6-8831-37EA-B2F6-CDBF636CE096}"/>
              </a:ext>
            </a:extLst>
          </p:cNvPr>
          <p:cNvPicPr>
            <a:picLocks noChangeAspect="1"/>
          </p:cNvPicPr>
          <p:nvPr/>
        </p:nvPicPr>
        <p:blipFill>
          <a:blip r:embed="rId3"/>
          <a:stretch>
            <a:fillRect/>
          </a:stretch>
        </p:blipFill>
        <p:spPr>
          <a:xfrm>
            <a:off x="5535564" y="1512001"/>
            <a:ext cx="3151236" cy="2105026"/>
          </a:xfrm>
          <a:prstGeom prst="rect">
            <a:avLst/>
          </a:prstGeom>
        </p:spPr>
      </p:pic>
      <p:pic>
        <p:nvPicPr>
          <p:cNvPr id="9" name="Picture 8" descr="A picture containing sky, outdoor, boat, docked&#10;&#10;Description automatically generated">
            <a:extLst>
              <a:ext uri="{FF2B5EF4-FFF2-40B4-BE49-F238E27FC236}">
                <a16:creationId xmlns:a16="http://schemas.microsoft.com/office/drawing/2014/main" id="{A07E3E72-AFED-2A76-BBE3-7D159A055334}"/>
              </a:ext>
            </a:extLst>
          </p:cNvPr>
          <p:cNvPicPr>
            <a:picLocks noChangeAspect="1"/>
          </p:cNvPicPr>
          <p:nvPr/>
        </p:nvPicPr>
        <p:blipFill>
          <a:blip r:embed="rId4"/>
          <a:stretch>
            <a:fillRect/>
          </a:stretch>
        </p:blipFill>
        <p:spPr>
          <a:xfrm>
            <a:off x="5598741" y="3976945"/>
            <a:ext cx="3088059" cy="1667552"/>
          </a:xfrm>
          <a:prstGeom prst="rect">
            <a:avLst/>
          </a:prstGeom>
        </p:spPr>
      </p:pic>
    </p:spTree>
    <p:extLst>
      <p:ext uri="{BB962C8B-B14F-4D97-AF65-F5344CB8AC3E}">
        <p14:creationId xmlns:p14="http://schemas.microsoft.com/office/powerpoint/2010/main" val="21057778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CAC013-F5BB-41BF-8D37-E5B127C01930}"/>
              </a:ext>
            </a:extLst>
          </p:cNvPr>
          <p:cNvSpPr>
            <a:spLocks noGrp="1"/>
          </p:cNvSpPr>
          <p:nvPr>
            <p:ph type="title"/>
          </p:nvPr>
        </p:nvSpPr>
        <p:spPr/>
        <p:txBody>
          <a:bodyPr/>
          <a:lstStyle/>
          <a:p>
            <a:r>
              <a:rPr lang="en-GB" dirty="0"/>
              <a:t>Combining manufacturing methods</a:t>
            </a:r>
          </a:p>
        </p:txBody>
      </p:sp>
      <p:sp>
        <p:nvSpPr>
          <p:cNvPr id="3" name="Content Placeholder 2">
            <a:extLst>
              <a:ext uri="{FF2B5EF4-FFF2-40B4-BE49-F238E27FC236}">
                <a16:creationId xmlns:a16="http://schemas.microsoft.com/office/drawing/2014/main" id="{E9709916-DCF1-4083-B883-FB1C62240112}"/>
              </a:ext>
            </a:extLst>
          </p:cNvPr>
          <p:cNvSpPr>
            <a:spLocks noGrp="1"/>
          </p:cNvSpPr>
          <p:nvPr>
            <p:ph sz="quarter" idx="10"/>
          </p:nvPr>
        </p:nvSpPr>
        <p:spPr>
          <a:xfrm>
            <a:off x="457200" y="1474292"/>
            <a:ext cx="8229600" cy="4577715"/>
          </a:xfrm>
        </p:spPr>
        <p:txBody>
          <a:bodyPr/>
          <a:lstStyle/>
          <a:p>
            <a:r>
              <a:rPr lang="en-GB" dirty="0"/>
              <a:t>Let’s use vehicle production as an example.</a:t>
            </a:r>
            <a:endParaRPr lang="en-GB" b="1" dirty="0"/>
          </a:p>
          <a:p>
            <a:pPr marL="216000" indent="-216000">
              <a:spcBef>
                <a:spcPts val="500"/>
              </a:spcBef>
              <a:spcAft>
                <a:spcPts val="500"/>
              </a:spcAft>
              <a:buClr>
                <a:srgbClr val="0077E3"/>
              </a:buClr>
              <a:buFont typeface="Arial" panose="020B0604020202020204" pitchFamily="34" charset="0"/>
              <a:buChar char="•"/>
            </a:pPr>
            <a:r>
              <a:rPr lang="en-GB" b="1" dirty="0"/>
              <a:t>Prototype</a:t>
            </a:r>
            <a:r>
              <a:rPr lang="en-GB" dirty="0"/>
              <a:t> – new vehicles and designs.</a:t>
            </a:r>
          </a:p>
          <a:p>
            <a:pPr marL="216000" indent="-216000">
              <a:spcBef>
                <a:spcPts val="500"/>
              </a:spcBef>
              <a:spcAft>
                <a:spcPts val="500"/>
              </a:spcAft>
              <a:buClr>
                <a:srgbClr val="0077E3"/>
              </a:buClr>
              <a:buFont typeface="Arial" panose="020B0604020202020204" pitchFamily="34" charset="0"/>
              <a:buChar char="•"/>
            </a:pPr>
            <a:r>
              <a:rPr lang="en-GB" b="1" dirty="0"/>
              <a:t>Batch</a:t>
            </a:r>
            <a:r>
              <a:rPr lang="en-GB" dirty="0"/>
              <a:t> – models.</a:t>
            </a:r>
          </a:p>
          <a:p>
            <a:pPr marL="216000" indent="-216000">
              <a:spcBef>
                <a:spcPts val="500"/>
              </a:spcBef>
              <a:spcAft>
                <a:spcPts val="500"/>
              </a:spcAft>
              <a:buClr>
                <a:srgbClr val="0077E3"/>
              </a:buClr>
              <a:buFont typeface="Arial" panose="020B0604020202020204" pitchFamily="34" charset="0"/>
              <a:buChar char="•"/>
            </a:pPr>
            <a:r>
              <a:rPr lang="en-GB" b="1" dirty="0"/>
              <a:t>Mass</a:t>
            </a:r>
            <a:r>
              <a:rPr lang="en-GB" dirty="0"/>
              <a:t> – types (hybrid, plug-in, full electric).</a:t>
            </a:r>
          </a:p>
          <a:p>
            <a:pPr marL="216000" indent="-216000">
              <a:spcBef>
                <a:spcPts val="500"/>
              </a:spcBef>
              <a:spcAft>
                <a:spcPts val="500"/>
              </a:spcAft>
              <a:buClr>
                <a:srgbClr val="0077E3"/>
              </a:buClr>
              <a:buFont typeface="Arial" panose="020B0604020202020204" pitchFamily="34" charset="0"/>
              <a:buChar char="•"/>
            </a:pPr>
            <a:r>
              <a:rPr lang="en-GB" b="1" dirty="0"/>
              <a:t>Continuous</a:t>
            </a:r>
            <a:r>
              <a:rPr lang="en-GB" dirty="0"/>
              <a:t> – the line continues to meet manufacturing targets by running 24/7.</a:t>
            </a:r>
          </a:p>
          <a:p>
            <a:pPr marL="216000" indent="-216000">
              <a:spcBef>
                <a:spcPts val="500"/>
              </a:spcBef>
              <a:spcAft>
                <a:spcPts val="500"/>
              </a:spcAft>
              <a:buClr>
                <a:srgbClr val="0077E3"/>
              </a:buClr>
              <a:buFont typeface="Arial" panose="020B0604020202020204" pitchFamily="34" charset="0"/>
              <a:buChar char="•"/>
            </a:pPr>
            <a:r>
              <a:rPr lang="en-GB" b="1" dirty="0"/>
              <a:t>Automated</a:t>
            </a:r>
            <a:r>
              <a:rPr lang="en-GB" dirty="0"/>
              <a:t> – production is both </a:t>
            </a:r>
            <a:r>
              <a:rPr lang="en-GB" b="1" dirty="0"/>
              <a:t>fully-</a:t>
            </a:r>
            <a:r>
              <a:rPr lang="en-GB" dirty="0"/>
              <a:t> (predominately) and </a:t>
            </a:r>
            <a:r>
              <a:rPr lang="en-GB" b="1" dirty="0"/>
              <a:t>semi-automated</a:t>
            </a:r>
            <a:r>
              <a:rPr lang="en-GB" dirty="0"/>
              <a:t>.</a:t>
            </a:r>
          </a:p>
          <a:p>
            <a:pPr marL="216000" indent="-216000">
              <a:spcBef>
                <a:spcPts val="500"/>
              </a:spcBef>
              <a:spcAft>
                <a:spcPts val="500"/>
              </a:spcAft>
              <a:buClr>
                <a:srgbClr val="0077E3"/>
              </a:buClr>
              <a:buFont typeface="Arial" panose="020B0604020202020204" pitchFamily="34" charset="0"/>
              <a:buChar char="•"/>
            </a:pPr>
            <a:r>
              <a:rPr lang="en-GB" b="1" dirty="0"/>
              <a:t>Quality control</a:t>
            </a:r>
            <a:r>
              <a:rPr lang="en-GB" dirty="0"/>
              <a:t> is semi-automated and the final inspections are signed off by a human.</a:t>
            </a:r>
          </a:p>
        </p:txBody>
      </p:sp>
      <p:pic>
        <p:nvPicPr>
          <p:cNvPr id="5" name="Picture 4" descr="A blue and white sports car&#10;&#10;Description automatically generated with medium confidence">
            <a:extLst>
              <a:ext uri="{FF2B5EF4-FFF2-40B4-BE49-F238E27FC236}">
                <a16:creationId xmlns:a16="http://schemas.microsoft.com/office/drawing/2014/main" id="{0C5B9978-B630-4B7C-854B-CE72DAC368AF}"/>
              </a:ext>
            </a:extLst>
          </p:cNvPr>
          <p:cNvPicPr>
            <a:picLocks noChangeAspect="1"/>
          </p:cNvPicPr>
          <p:nvPr/>
        </p:nvPicPr>
        <p:blipFill>
          <a:blip r:embed="rId2"/>
          <a:stretch>
            <a:fillRect/>
          </a:stretch>
        </p:blipFill>
        <p:spPr>
          <a:xfrm>
            <a:off x="6474543" y="1474292"/>
            <a:ext cx="2212257" cy="1389574"/>
          </a:xfrm>
          <a:prstGeom prst="rect">
            <a:avLst/>
          </a:prstGeom>
        </p:spPr>
      </p:pic>
    </p:spTree>
    <p:extLst>
      <p:ext uri="{BB962C8B-B14F-4D97-AF65-F5344CB8AC3E}">
        <p14:creationId xmlns:p14="http://schemas.microsoft.com/office/powerpoint/2010/main" val="40684762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210CB9-0DF0-4A23-53EF-A6DAB3B6F0DA}"/>
              </a:ext>
            </a:extLst>
          </p:cNvPr>
          <p:cNvSpPr>
            <a:spLocks noGrp="1"/>
          </p:cNvSpPr>
          <p:nvPr>
            <p:ph type="title"/>
          </p:nvPr>
        </p:nvSpPr>
        <p:spPr/>
        <p:txBody>
          <a:bodyPr/>
          <a:lstStyle/>
          <a:p>
            <a:r>
              <a:rPr lang="en-US" dirty="0"/>
              <a:t>Production matrix</a:t>
            </a:r>
            <a:endParaRPr lang="en-GB" dirty="0"/>
          </a:p>
        </p:txBody>
      </p:sp>
      <p:graphicFrame>
        <p:nvGraphicFramePr>
          <p:cNvPr id="4" name="Table 4">
            <a:extLst>
              <a:ext uri="{FF2B5EF4-FFF2-40B4-BE49-F238E27FC236}">
                <a16:creationId xmlns:a16="http://schemas.microsoft.com/office/drawing/2014/main" id="{78D3BD89-8717-B359-EEE7-EDB3D44E08B4}"/>
              </a:ext>
            </a:extLst>
          </p:cNvPr>
          <p:cNvGraphicFramePr>
            <a:graphicFrameLocks noGrp="1"/>
          </p:cNvGraphicFramePr>
          <p:nvPr>
            <p:ph sz="quarter" idx="10"/>
            <p:extLst>
              <p:ext uri="{D42A27DB-BD31-4B8C-83A1-F6EECF244321}">
                <p14:modId xmlns:p14="http://schemas.microsoft.com/office/powerpoint/2010/main" val="3828144953"/>
              </p:ext>
            </p:extLst>
          </p:nvPr>
        </p:nvGraphicFramePr>
        <p:xfrm>
          <a:off x="457200" y="1511300"/>
          <a:ext cx="8229600" cy="3627120"/>
        </p:xfrm>
        <a:graphic>
          <a:graphicData uri="http://schemas.openxmlformats.org/drawingml/2006/table">
            <a:tbl>
              <a:tblPr firstRow="1" bandRow="1">
                <a:tableStyleId>{5C22544A-7EE6-4342-B048-85BDC9FD1C3A}</a:tableStyleId>
              </a:tblPr>
              <a:tblGrid>
                <a:gridCol w="1855076">
                  <a:extLst>
                    <a:ext uri="{9D8B030D-6E8A-4147-A177-3AD203B41FA5}">
                      <a16:colId xmlns:a16="http://schemas.microsoft.com/office/drawing/2014/main" val="3058674564"/>
                    </a:ext>
                  </a:extLst>
                </a:gridCol>
                <a:gridCol w="1435635">
                  <a:extLst>
                    <a:ext uri="{9D8B030D-6E8A-4147-A177-3AD203B41FA5}">
                      <a16:colId xmlns:a16="http://schemas.microsoft.com/office/drawing/2014/main" val="2105635211"/>
                    </a:ext>
                  </a:extLst>
                </a:gridCol>
                <a:gridCol w="1647049">
                  <a:extLst>
                    <a:ext uri="{9D8B030D-6E8A-4147-A177-3AD203B41FA5}">
                      <a16:colId xmlns:a16="http://schemas.microsoft.com/office/drawing/2014/main" val="1587003538"/>
                    </a:ext>
                  </a:extLst>
                </a:gridCol>
                <a:gridCol w="1660596">
                  <a:extLst>
                    <a:ext uri="{9D8B030D-6E8A-4147-A177-3AD203B41FA5}">
                      <a16:colId xmlns:a16="http://schemas.microsoft.com/office/drawing/2014/main" val="648718060"/>
                    </a:ext>
                  </a:extLst>
                </a:gridCol>
                <a:gridCol w="1631244">
                  <a:extLst>
                    <a:ext uri="{9D8B030D-6E8A-4147-A177-3AD203B41FA5}">
                      <a16:colId xmlns:a16="http://schemas.microsoft.com/office/drawing/2014/main" val="1326749197"/>
                    </a:ext>
                  </a:extLst>
                </a:gridCol>
              </a:tblGrid>
              <a:tr h="370840">
                <a:tc>
                  <a:txBody>
                    <a:bodyPr/>
                    <a:lstStyle/>
                    <a:p>
                      <a:endParaRPr lang="en-GB" dirty="0"/>
                    </a:p>
                  </a:txBody>
                  <a:tcPr/>
                </a:tc>
                <a:tc>
                  <a:txBody>
                    <a:bodyPr/>
                    <a:lstStyle/>
                    <a:p>
                      <a:pPr algn="ctr"/>
                      <a:r>
                        <a:rPr lang="en-US" sz="1600" dirty="0">
                          <a:solidFill>
                            <a:schemeClr val="tx1"/>
                          </a:solidFill>
                        </a:rPr>
                        <a:t>Low volume</a:t>
                      </a:r>
                    </a:p>
                    <a:p>
                      <a:pPr algn="ctr"/>
                      <a:r>
                        <a:rPr lang="en-US" sz="1600" dirty="0">
                          <a:solidFill>
                            <a:schemeClr val="tx1"/>
                          </a:solidFill>
                        </a:rPr>
                        <a:t>(unique product)</a:t>
                      </a:r>
                      <a:endParaRPr lang="en-GB" sz="1600" dirty="0">
                        <a:solidFill>
                          <a:schemeClr val="tx1"/>
                        </a:solidFill>
                      </a:endParaRPr>
                    </a:p>
                  </a:txBody>
                  <a:tcPr/>
                </a:tc>
                <a:tc>
                  <a:txBody>
                    <a:bodyPr/>
                    <a:lstStyle/>
                    <a:p>
                      <a:pPr algn="ctr"/>
                      <a:r>
                        <a:rPr lang="en-US" sz="1600" dirty="0">
                          <a:solidFill>
                            <a:schemeClr val="tx1"/>
                          </a:solidFill>
                        </a:rPr>
                        <a:t>Low volume (multiple products)</a:t>
                      </a:r>
                      <a:endParaRPr lang="en-GB" sz="1600" dirty="0">
                        <a:solidFill>
                          <a:schemeClr val="tx1"/>
                        </a:solidFill>
                      </a:endParaRPr>
                    </a:p>
                  </a:txBody>
                  <a:tcPr/>
                </a:tc>
                <a:tc>
                  <a:txBody>
                    <a:bodyPr/>
                    <a:lstStyle/>
                    <a:p>
                      <a:pPr algn="ctr"/>
                      <a:r>
                        <a:rPr lang="en-US" sz="1600" dirty="0">
                          <a:solidFill>
                            <a:schemeClr val="tx1"/>
                          </a:solidFill>
                        </a:rPr>
                        <a:t>Higher volume</a:t>
                      </a:r>
                    </a:p>
                    <a:p>
                      <a:pPr algn="ctr"/>
                      <a:r>
                        <a:rPr lang="en-US" sz="1600" dirty="0">
                          <a:solidFill>
                            <a:schemeClr val="tx1"/>
                          </a:solidFill>
                        </a:rPr>
                        <a:t>(standardised products)</a:t>
                      </a:r>
                      <a:endParaRPr lang="en-GB" sz="1600" dirty="0">
                        <a:solidFill>
                          <a:schemeClr val="tx1"/>
                        </a:solidFill>
                      </a:endParaRPr>
                    </a:p>
                  </a:txBody>
                  <a:tcPr/>
                </a:tc>
                <a:tc>
                  <a:txBody>
                    <a:bodyPr/>
                    <a:lstStyle/>
                    <a:p>
                      <a:pPr algn="ctr"/>
                      <a:r>
                        <a:rPr lang="en-US" sz="1600" dirty="0">
                          <a:solidFill>
                            <a:schemeClr val="tx1"/>
                          </a:solidFill>
                        </a:rPr>
                        <a:t>Very high volume</a:t>
                      </a:r>
                    </a:p>
                    <a:p>
                      <a:pPr algn="ctr"/>
                      <a:r>
                        <a:rPr lang="en-US" sz="1600" dirty="0">
                          <a:solidFill>
                            <a:schemeClr val="tx1"/>
                          </a:solidFill>
                        </a:rPr>
                        <a:t>(commodity products)</a:t>
                      </a:r>
                      <a:endParaRPr lang="en-GB" sz="1600" dirty="0">
                        <a:solidFill>
                          <a:schemeClr val="tx1"/>
                        </a:solidFill>
                      </a:endParaRPr>
                    </a:p>
                  </a:txBody>
                  <a:tcPr/>
                </a:tc>
                <a:extLst>
                  <a:ext uri="{0D108BD9-81ED-4DB2-BD59-A6C34878D82A}">
                    <a16:rowId xmlns:a16="http://schemas.microsoft.com/office/drawing/2014/main" val="2473482000"/>
                  </a:ext>
                </a:extLst>
              </a:tr>
              <a:tr h="370840">
                <a:tc>
                  <a:txBody>
                    <a:bodyPr/>
                    <a:lstStyle/>
                    <a:p>
                      <a:pPr algn="ctr"/>
                      <a:r>
                        <a:rPr lang="en-US" b="1" dirty="0"/>
                        <a:t>Jumbled flow</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dirty="0">
                          <a:solidFill>
                            <a:schemeClr val="bg1"/>
                          </a:solidFill>
                        </a:rPr>
                        <a:t>Job shop</a:t>
                      </a:r>
                      <a:endParaRPr lang="en-GB" dirty="0">
                        <a:solidFill>
                          <a:schemeClr val="bg1"/>
                        </a:solidFill>
                      </a:endParaRPr>
                    </a:p>
                    <a:p>
                      <a:pPr algn="ctr"/>
                      <a:endParaRPr lang="en-GB" dirty="0"/>
                    </a:p>
                  </a:txBody>
                  <a:tcPr>
                    <a:solidFill>
                      <a:schemeClr val="accent1">
                        <a:lumMod val="50000"/>
                      </a:schemeClr>
                    </a:solidFill>
                  </a:tcPr>
                </a:tc>
                <a:tc>
                  <a:txBody>
                    <a:bodyPr/>
                    <a:lstStyle/>
                    <a:p>
                      <a:pPr algn="ctr"/>
                      <a:endParaRPr lang="en-GB" dirty="0"/>
                    </a:p>
                  </a:txBody>
                  <a:tcPr/>
                </a:tc>
                <a:tc>
                  <a:txBody>
                    <a:bodyPr/>
                    <a:lstStyle/>
                    <a:p>
                      <a:pPr algn="ctr"/>
                      <a:endParaRPr lang="en-GB" dirty="0"/>
                    </a:p>
                  </a:txBody>
                  <a:tcPr/>
                </a:tc>
                <a:tc>
                  <a:txBody>
                    <a:bodyPr/>
                    <a:lstStyle/>
                    <a:p>
                      <a:pPr algn="ctr"/>
                      <a:endParaRPr lang="en-GB" dirty="0"/>
                    </a:p>
                  </a:txBody>
                  <a:tcPr/>
                </a:tc>
                <a:extLst>
                  <a:ext uri="{0D108BD9-81ED-4DB2-BD59-A6C34878D82A}">
                    <a16:rowId xmlns:a16="http://schemas.microsoft.com/office/drawing/2014/main" val="2308109866"/>
                  </a:ext>
                </a:extLst>
              </a:tr>
              <a:tr h="370840">
                <a:tc>
                  <a:txBody>
                    <a:bodyPr/>
                    <a:lstStyle/>
                    <a:p>
                      <a:pPr algn="ctr"/>
                      <a:r>
                        <a:rPr lang="en-US" b="1" dirty="0"/>
                        <a:t>Disconnected line flow</a:t>
                      </a:r>
                    </a:p>
                  </a:txBody>
                  <a:tcPr/>
                </a:tc>
                <a:tc>
                  <a:txBody>
                    <a:bodyPr/>
                    <a:lstStyle/>
                    <a:p>
                      <a:pPr algn="ctr"/>
                      <a:endParaRPr lang="en-GB" dirty="0"/>
                    </a:p>
                  </a:txBody>
                  <a:tcPr/>
                </a:tc>
                <a:tc>
                  <a:txBody>
                    <a:bodyPr/>
                    <a:lstStyle/>
                    <a:p>
                      <a:pPr algn="ctr"/>
                      <a:r>
                        <a:rPr lang="en-US" dirty="0">
                          <a:solidFill>
                            <a:schemeClr val="bg1"/>
                          </a:solidFill>
                        </a:rPr>
                        <a:t>Batch</a:t>
                      </a:r>
                      <a:endParaRPr lang="en-GB" dirty="0">
                        <a:solidFill>
                          <a:schemeClr val="bg1"/>
                        </a:solidFill>
                      </a:endParaRPr>
                    </a:p>
                  </a:txBody>
                  <a:tcPr>
                    <a:solidFill>
                      <a:schemeClr val="accent1">
                        <a:lumMod val="50000"/>
                      </a:schemeClr>
                    </a:solidFill>
                  </a:tcPr>
                </a:tc>
                <a:tc>
                  <a:txBody>
                    <a:bodyPr/>
                    <a:lstStyle/>
                    <a:p>
                      <a:pPr algn="ctr"/>
                      <a:endParaRPr lang="en-GB" dirty="0"/>
                    </a:p>
                  </a:txBody>
                  <a:tcPr/>
                </a:tc>
                <a:tc>
                  <a:txBody>
                    <a:bodyPr/>
                    <a:lstStyle/>
                    <a:p>
                      <a:pPr algn="ctr"/>
                      <a:endParaRPr lang="en-GB" dirty="0"/>
                    </a:p>
                  </a:txBody>
                  <a:tcPr/>
                </a:tc>
                <a:extLst>
                  <a:ext uri="{0D108BD9-81ED-4DB2-BD59-A6C34878D82A}">
                    <a16:rowId xmlns:a16="http://schemas.microsoft.com/office/drawing/2014/main" val="86840108"/>
                  </a:ext>
                </a:extLst>
              </a:tr>
              <a:tr h="370840">
                <a:tc>
                  <a:txBody>
                    <a:bodyPr/>
                    <a:lstStyle/>
                    <a:p>
                      <a:pPr algn="ctr"/>
                      <a:r>
                        <a:rPr lang="en-US" b="1" dirty="0"/>
                        <a:t>Connected line flow</a:t>
                      </a:r>
                    </a:p>
                  </a:txBody>
                  <a:tcPr/>
                </a:tc>
                <a:tc>
                  <a:txBody>
                    <a:bodyPr/>
                    <a:lstStyle/>
                    <a:p>
                      <a:pPr algn="ctr"/>
                      <a:endParaRPr lang="en-GB" dirty="0"/>
                    </a:p>
                  </a:txBody>
                  <a:tcPr/>
                </a:tc>
                <a:tc>
                  <a:txBody>
                    <a:bodyPr/>
                    <a:lstStyle/>
                    <a:p>
                      <a:pPr algn="ctr"/>
                      <a:endParaRPr lang="en-GB" dirty="0"/>
                    </a:p>
                  </a:txBody>
                  <a:tcPr/>
                </a:tc>
                <a:tc>
                  <a:txBody>
                    <a:bodyPr/>
                    <a:lstStyle/>
                    <a:p>
                      <a:pPr algn="ctr"/>
                      <a:r>
                        <a:rPr lang="en-US" dirty="0">
                          <a:solidFill>
                            <a:schemeClr val="bg1"/>
                          </a:solidFill>
                        </a:rPr>
                        <a:t>Assembly line</a:t>
                      </a:r>
                      <a:endParaRPr lang="en-GB" dirty="0">
                        <a:solidFill>
                          <a:schemeClr val="bg1"/>
                        </a:solidFill>
                      </a:endParaRPr>
                    </a:p>
                  </a:txBody>
                  <a:tcPr>
                    <a:solidFill>
                      <a:schemeClr val="accent1">
                        <a:lumMod val="50000"/>
                      </a:schemeClr>
                    </a:solidFill>
                  </a:tcPr>
                </a:tc>
                <a:tc>
                  <a:txBody>
                    <a:bodyPr/>
                    <a:lstStyle/>
                    <a:p>
                      <a:pPr algn="ctr"/>
                      <a:endParaRPr lang="en-GB" dirty="0"/>
                    </a:p>
                  </a:txBody>
                  <a:tcPr/>
                </a:tc>
                <a:extLst>
                  <a:ext uri="{0D108BD9-81ED-4DB2-BD59-A6C34878D82A}">
                    <a16:rowId xmlns:a16="http://schemas.microsoft.com/office/drawing/2014/main" val="2320799153"/>
                  </a:ext>
                </a:extLst>
              </a:tr>
              <a:tr h="370840">
                <a:tc>
                  <a:txBody>
                    <a:bodyPr/>
                    <a:lstStyle/>
                    <a:p>
                      <a:pPr algn="ctr"/>
                      <a:r>
                        <a:rPr lang="en-US" b="1" dirty="0"/>
                        <a:t>Continuous flow</a:t>
                      </a:r>
                      <a:endParaRPr lang="en-GB" b="1" dirty="0"/>
                    </a:p>
                  </a:txBody>
                  <a:tcPr/>
                </a:tc>
                <a:tc>
                  <a:txBody>
                    <a:bodyPr/>
                    <a:lstStyle/>
                    <a:p>
                      <a:pPr algn="ctr"/>
                      <a:endParaRPr lang="en-GB" dirty="0"/>
                    </a:p>
                  </a:txBody>
                  <a:tcPr/>
                </a:tc>
                <a:tc>
                  <a:txBody>
                    <a:bodyPr/>
                    <a:lstStyle/>
                    <a:p>
                      <a:pPr algn="ctr"/>
                      <a:endParaRPr lang="en-GB" dirty="0"/>
                    </a:p>
                  </a:txBody>
                  <a:tcPr/>
                </a:tc>
                <a:tc>
                  <a:txBody>
                    <a:bodyPr/>
                    <a:lstStyle/>
                    <a:p>
                      <a:pPr algn="ctr"/>
                      <a:endParaRPr lang="en-GB" dirty="0"/>
                    </a:p>
                  </a:txBody>
                  <a:tcPr/>
                </a:tc>
                <a:tc>
                  <a:txBody>
                    <a:bodyPr/>
                    <a:lstStyle/>
                    <a:p>
                      <a:pPr algn="ctr"/>
                      <a:r>
                        <a:rPr lang="en-US" dirty="0">
                          <a:solidFill>
                            <a:schemeClr val="bg1"/>
                          </a:solidFill>
                        </a:rPr>
                        <a:t>Continuous</a:t>
                      </a:r>
                      <a:endParaRPr lang="en-GB" dirty="0">
                        <a:solidFill>
                          <a:schemeClr val="bg1"/>
                        </a:solidFill>
                      </a:endParaRPr>
                    </a:p>
                  </a:txBody>
                  <a:tcPr>
                    <a:solidFill>
                      <a:schemeClr val="accent1">
                        <a:lumMod val="50000"/>
                      </a:schemeClr>
                    </a:solidFill>
                  </a:tcPr>
                </a:tc>
                <a:extLst>
                  <a:ext uri="{0D108BD9-81ED-4DB2-BD59-A6C34878D82A}">
                    <a16:rowId xmlns:a16="http://schemas.microsoft.com/office/drawing/2014/main" val="1960106970"/>
                  </a:ext>
                </a:extLst>
              </a:tr>
            </a:tbl>
          </a:graphicData>
        </a:graphic>
      </p:graphicFrame>
    </p:spTree>
    <p:extLst>
      <p:ext uri="{BB962C8B-B14F-4D97-AF65-F5344CB8AC3E}">
        <p14:creationId xmlns:p14="http://schemas.microsoft.com/office/powerpoint/2010/main" val="40430061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698889"/>
          </a:xfrm>
        </p:spPr>
        <p:txBody>
          <a:bodyPr/>
          <a:lstStyle/>
          <a:p>
            <a:r>
              <a:rPr lang="en-GB" dirty="0">
                <a:ea typeface="+mj-lt"/>
                <a:cs typeface="+mj-lt"/>
              </a:rPr>
              <a:t>Infrastructure</a:t>
            </a:r>
            <a:br>
              <a:rPr lang="en-GB" dirty="0">
                <a:ea typeface="+mj-lt"/>
                <a:cs typeface="+mj-lt"/>
              </a:rPr>
            </a:br>
            <a:br>
              <a:rPr lang="en-GB" dirty="0">
                <a:ea typeface="+mj-lt"/>
                <a:cs typeface="+mj-lt"/>
              </a:rPr>
            </a:br>
            <a:r>
              <a:rPr lang="en-GB" dirty="0">
                <a:ea typeface="+mj-lt"/>
                <a:cs typeface="+mj-lt"/>
              </a:rPr>
              <a:t> </a:t>
            </a:r>
            <a:endParaRPr lang="en-GB" dirty="0">
              <a:cs typeface="Arial"/>
            </a:endParaRPr>
          </a:p>
        </p:txBody>
      </p:sp>
      <p:sp>
        <p:nvSpPr>
          <p:cNvPr id="3" name="Content Placeholder 2"/>
          <p:cNvSpPr>
            <a:spLocks noGrp="1"/>
          </p:cNvSpPr>
          <p:nvPr>
            <p:ph sz="quarter" idx="10"/>
          </p:nvPr>
        </p:nvSpPr>
        <p:spPr>
          <a:xfrm>
            <a:off x="457200" y="1540755"/>
            <a:ext cx="8229600" cy="4219245"/>
          </a:xfrm>
        </p:spPr>
        <p:txBody>
          <a:bodyPr/>
          <a:lstStyle/>
          <a:p>
            <a:r>
              <a:rPr lang="en-GB" b="1" dirty="0"/>
              <a:t>Infrastructure</a:t>
            </a:r>
            <a:r>
              <a:rPr lang="en-GB" dirty="0"/>
              <a:t> in manufacturing refers to:</a:t>
            </a:r>
          </a:p>
          <a:p>
            <a:pPr marL="216000" indent="-216000">
              <a:spcBef>
                <a:spcPts val="500"/>
              </a:spcBef>
              <a:spcAft>
                <a:spcPts val="500"/>
              </a:spcAft>
              <a:buClr>
                <a:srgbClr val="0077E3"/>
              </a:buClr>
              <a:buFont typeface="Arial" panose="020B0604020202020204" pitchFamily="34" charset="0"/>
              <a:buChar char="•"/>
            </a:pPr>
            <a:r>
              <a:rPr lang="en-GB" dirty="0"/>
              <a:t>advanced manufacturing systems </a:t>
            </a:r>
          </a:p>
          <a:p>
            <a:pPr marL="216000" indent="-216000">
              <a:spcBef>
                <a:spcPts val="500"/>
              </a:spcBef>
              <a:spcAft>
                <a:spcPts val="500"/>
              </a:spcAft>
              <a:buClr>
                <a:srgbClr val="0077E3"/>
              </a:buClr>
              <a:buFont typeface="Arial" panose="020B0604020202020204" pitchFamily="34" charset="0"/>
              <a:buChar char="•"/>
            </a:pPr>
            <a:r>
              <a:rPr lang="en-GB" dirty="0"/>
              <a:t>engineering tools for design and manufacturing </a:t>
            </a:r>
          </a:p>
          <a:p>
            <a:pPr marL="216000" indent="-216000">
              <a:spcBef>
                <a:spcPts val="500"/>
              </a:spcBef>
              <a:spcAft>
                <a:spcPts val="500"/>
              </a:spcAft>
              <a:buClr>
                <a:srgbClr val="0077E3"/>
              </a:buClr>
              <a:buFont typeface="Arial" panose="020B0604020202020204" pitchFamily="34" charset="0"/>
              <a:buChar char="•"/>
            </a:pPr>
            <a:r>
              <a:rPr lang="en-GB" dirty="0"/>
              <a:t>advanced manufacturing product and process layouts and equipment </a:t>
            </a:r>
          </a:p>
          <a:p>
            <a:pPr marL="216000" indent="-216000">
              <a:spcBef>
                <a:spcPts val="500"/>
              </a:spcBef>
              <a:spcAft>
                <a:spcPts val="500"/>
              </a:spcAft>
              <a:buClr>
                <a:srgbClr val="0077E3"/>
              </a:buClr>
              <a:buFont typeface="Arial" panose="020B0604020202020204" pitchFamily="34" charset="0"/>
              <a:buChar char="•"/>
            </a:pPr>
            <a:r>
              <a:rPr lang="en-GB" dirty="0"/>
              <a:t>manufacturing training and education</a:t>
            </a:r>
          </a:p>
          <a:p>
            <a:pPr marL="216000" indent="-216000">
              <a:spcBef>
                <a:spcPts val="500"/>
              </a:spcBef>
              <a:spcAft>
                <a:spcPts val="500"/>
              </a:spcAft>
              <a:buClr>
                <a:srgbClr val="0077E3"/>
              </a:buClr>
              <a:buFont typeface="Arial" panose="020B0604020202020204" pitchFamily="34" charset="0"/>
              <a:buChar char="•"/>
            </a:pPr>
            <a:r>
              <a:rPr lang="en-GB" dirty="0"/>
              <a:t>manufacturing deployment</a:t>
            </a:r>
          </a:p>
          <a:p>
            <a:pPr marL="216000" indent="-216000">
              <a:spcBef>
                <a:spcPts val="500"/>
              </a:spcBef>
              <a:spcAft>
                <a:spcPts val="500"/>
              </a:spcAft>
              <a:buClr>
                <a:srgbClr val="0077E3"/>
              </a:buClr>
              <a:buFont typeface="Arial" panose="020B0604020202020204" pitchFamily="34" charset="0"/>
              <a:buChar char="•"/>
            </a:pPr>
            <a:r>
              <a:rPr lang="en-GB" dirty="0"/>
              <a:t>business practices.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FF3D9-3ECB-6EAC-A30C-C1913C51900F}"/>
              </a:ext>
            </a:extLst>
          </p:cNvPr>
          <p:cNvSpPr>
            <a:spLocks noGrp="1"/>
          </p:cNvSpPr>
          <p:nvPr>
            <p:ph type="title"/>
          </p:nvPr>
        </p:nvSpPr>
        <p:spPr/>
        <p:txBody>
          <a:bodyPr/>
          <a:lstStyle/>
          <a:p>
            <a:r>
              <a:rPr lang="en-US" dirty="0"/>
              <a:t>Product and process layouts</a:t>
            </a:r>
            <a:endParaRPr lang="en-GB" dirty="0"/>
          </a:p>
        </p:txBody>
      </p:sp>
      <p:sp>
        <p:nvSpPr>
          <p:cNvPr id="3" name="Content Placeholder 2">
            <a:extLst>
              <a:ext uri="{FF2B5EF4-FFF2-40B4-BE49-F238E27FC236}">
                <a16:creationId xmlns:a16="http://schemas.microsoft.com/office/drawing/2014/main" id="{35781F22-27BD-D50A-93D6-143ED05949C3}"/>
              </a:ext>
            </a:extLst>
          </p:cNvPr>
          <p:cNvSpPr>
            <a:spLocks noGrp="1"/>
          </p:cNvSpPr>
          <p:nvPr>
            <p:ph sz="quarter" idx="10"/>
          </p:nvPr>
        </p:nvSpPr>
        <p:spPr/>
        <p:txBody>
          <a:bodyPr/>
          <a:lstStyle/>
          <a:p>
            <a:r>
              <a:rPr lang="en-US" b="0" i="0" dirty="0">
                <a:effectLst/>
              </a:rPr>
              <a:t>In manufacturing, </a:t>
            </a:r>
            <a:r>
              <a:rPr lang="en-US" b="1" i="0" dirty="0">
                <a:effectLst/>
              </a:rPr>
              <a:t>layout</a:t>
            </a:r>
            <a:r>
              <a:rPr lang="en-US" b="0" i="0" dirty="0">
                <a:solidFill>
                  <a:srgbClr val="222222"/>
                </a:solidFill>
                <a:effectLst/>
              </a:rPr>
              <a:t> is an important consideration. The systematic organisation and group of facilities and services used to manufacture goods</a:t>
            </a:r>
            <a:r>
              <a:rPr lang="en-US" dirty="0"/>
              <a:t> can have a big impact on the time, cost and efficiency of production.</a:t>
            </a:r>
          </a:p>
          <a:p>
            <a:r>
              <a:rPr lang="en-US" dirty="0"/>
              <a:t>A </a:t>
            </a:r>
            <a:r>
              <a:rPr lang="en-US" b="1" dirty="0"/>
              <a:t>product layout </a:t>
            </a:r>
            <a:r>
              <a:rPr lang="en-US" dirty="0"/>
              <a:t>is one in which equipment or work processes are arranged according to the progressive steps by which the product is made. The </a:t>
            </a:r>
            <a:r>
              <a:rPr lang="en-US" dirty="0">
                <a:solidFill>
                  <a:srgbClr val="222222"/>
                </a:solidFill>
              </a:rPr>
              <a:t>resources needed to produce the product are arranged in one line, as per the sequence of operations (eg an assembly line).</a:t>
            </a:r>
            <a:endParaRPr lang="en-US" dirty="0"/>
          </a:p>
          <a:p>
            <a:r>
              <a:rPr lang="en-US" dirty="0"/>
              <a:t>A</a:t>
            </a:r>
            <a:r>
              <a:rPr lang="en-US" b="0" i="0" dirty="0">
                <a:effectLst/>
              </a:rPr>
              <a:t> </a:t>
            </a:r>
            <a:r>
              <a:rPr lang="en-US" b="1" i="0" dirty="0">
                <a:effectLst/>
              </a:rPr>
              <a:t>process layout</a:t>
            </a:r>
            <a:r>
              <a:rPr lang="en-US" b="0" i="0" dirty="0">
                <a:effectLst/>
              </a:rPr>
              <a:t> is when similar equipment or functions are grouped together (eg in a machine shop all the lathes are in one area). The resources </a:t>
            </a:r>
            <a:r>
              <a:rPr lang="en-US" b="0" i="0" dirty="0">
                <a:solidFill>
                  <a:srgbClr val="222222"/>
                </a:solidFill>
                <a:effectLst/>
              </a:rPr>
              <a:t>having the same processes or functions are grouped together.</a:t>
            </a:r>
            <a:r>
              <a:rPr lang="en-US" dirty="0"/>
              <a:t> A part being worked on travels from one area to the next. </a:t>
            </a:r>
            <a:endParaRPr lang="en-US" b="0" i="0" dirty="0">
              <a:effectLst/>
            </a:endParaRPr>
          </a:p>
          <a:p>
            <a:endParaRPr lang="en-GB" dirty="0"/>
          </a:p>
        </p:txBody>
      </p:sp>
    </p:spTree>
    <p:extLst>
      <p:ext uri="{BB962C8B-B14F-4D97-AF65-F5344CB8AC3E}">
        <p14:creationId xmlns:p14="http://schemas.microsoft.com/office/powerpoint/2010/main" val="17688007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46B73-6BC4-1697-9FF0-994F87DB2A00}"/>
              </a:ext>
            </a:extLst>
          </p:cNvPr>
          <p:cNvSpPr>
            <a:spLocks noGrp="1"/>
          </p:cNvSpPr>
          <p:nvPr>
            <p:ph type="title"/>
          </p:nvPr>
        </p:nvSpPr>
        <p:spPr/>
        <p:txBody>
          <a:bodyPr/>
          <a:lstStyle/>
          <a:p>
            <a:r>
              <a:rPr lang="en-GB" dirty="0">
                <a:ea typeface="+mj-lt"/>
                <a:cs typeface="+mj-lt"/>
              </a:rPr>
              <a:t>Production lines</a:t>
            </a:r>
            <a:endParaRPr lang="en-GB" b="0" dirty="0">
              <a:ea typeface="+mj-lt"/>
              <a:cs typeface="+mj-lt"/>
            </a:endParaRPr>
          </a:p>
          <a:p>
            <a:endParaRPr lang="en-GB" b="0" dirty="0">
              <a:ea typeface="+mj-lt"/>
              <a:cs typeface="+mj-lt"/>
            </a:endParaRPr>
          </a:p>
          <a:p>
            <a:endParaRPr lang="en-GB" dirty="0"/>
          </a:p>
        </p:txBody>
      </p:sp>
      <p:sp>
        <p:nvSpPr>
          <p:cNvPr id="3" name="Content Placeholder 2">
            <a:extLst>
              <a:ext uri="{FF2B5EF4-FFF2-40B4-BE49-F238E27FC236}">
                <a16:creationId xmlns:a16="http://schemas.microsoft.com/office/drawing/2014/main" id="{95405ABB-350B-4018-7F47-B7EC9FA0FCDC}"/>
              </a:ext>
            </a:extLst>
          </p:cNvPr>
          <p:cNvSpPr>
            <a:spLocks noGrp="1"/>
          </p:cNvSpPr>
          <p:nvPr>
            <p:ph sz="quarter" idx="10"/>
          </p:nvPr>
        </p:nvSpPr>
        <p:spPr/>
        <p:txBody>
          <a:bodyPr/>
          <a:lstStyle/>
          <a:p>
            <a:r>
              <a:rPr lang="en-GB" dirty="0">
                <a:ea typeface="+mn-lt"/>
                <a:cs typeface="+mn-lt"/>
              </a:rPr>
              <a:t>A </a:t>
            </a:r>
            <a:r>
              <a:rPr lang="en-GB" b="1" dirty="0">
                <a:ea typeface="+mn-lt"/>
                <a:cs typeface="+mn-lt"/>
              </a:rPr>
              <a:t>production line</a:t>
            </a:r>
            <a:r>
              <a:rPr lang="en-GB" dirty="0">
                <a:ea typeface="+mn-lt"/>
                <a:cs typeface="+mn-lt"/>
              </a:rPr>
              <a:t> is a traditional method associated with manufacturing. The production line is arranged so that the product is moved sequentially along the line and stops at various work centres where an operation is performed. </a:t>
            </a:r>
            <a:endParaRPr lang="en-US" dirty="0"/>
          </a:p>
        </p:txBody>
      </p:sp>
      <p:pic>
        <p:nvPicPr>
          <p:cNvPr id="5" name="Picture 4" descr="A picture containing hospital room, worktable, miller&#10;&#10;Description automatically generated">
            <a:extLst>
              <a:ext uri="{FF2B5EF4-FFF2-40B4-BE49-F238E27FC236}">
                <a16:creationId xmlns:a16="http://schemas.microsoft.com/office/drawing/2014/main" id="{1C621EA0-E870-BFBF-4509-BFB623386F9B}"/>
              </a:ext>
            </a:extLst>
          </p:cNvPr>
          <p:cNvPicPr>
            <a:picLocks noChangeAspect="1"/>
          </p:cNvPicPr>
          <p:nvPr/>
        </p:nvPicPr>
        <p:blipFill>
          <a:blip r:embed="rId2"/>
          <a:stretch>
            <a:fillRect/>
          </a:stretch>
        </p:blipFill>
        <p:spPr>
          <a:xfrm>
            <a:off x="2490258" y="2879807"/>
            <a:ext cx="4163484" cy="2348206"/>
          </a:xfrm>
          <a:prstGeom prst="rect">
            <a:avLst/>
          </a:prstGeom>
        </p:spPr>
      </p:pic>
      <p:sp>
        <p:nvSpPr>
          <p:cNvPr id="6" name="TextBox 5">
            <a:extLst>
              <a:ext uri="{FF2B5EF4-FFF2-40B4-BE49-F238E27FC236}">
                <a16:creationId xmlns:a16="http://schemas.microsoft.com/office/drawing/2014/main" id="{E57B84DF-7676-C4CD-4166-51405DD17DB7}"/>
              </a:ext>
            </a:extLst>
          </p:cNvPr>
          <p:cNvSpPr txBox="1"/>
          <p:nvPr/>
        </p:nvSpPr>
        <p:spPr>
          <a:xfrm>
            <a:off x="2958323" y="5349425"/>
            <a:ext cx="3227354" cy="307777"/>
          </a:xfrm>
          <a:prstGeom prst="rect">
            <a:avLst/>
          </a:prstGeom>
          <a:noFill/>
        </p:spPr>
        <p:txBody>
          <a:bodyPr wrap="square" rtlCol="0">
            <a:spAutoFit/>
          </a:bodyPr>
          <a:lstStyle/>
          <a:p>
            <a:r>
              <a:rPr lang="en-US" sz="1400" dirty="0"/>
              <a:t>Production line in food manufacturing.</a:t>
            </a:r>
            <a:endParaRPr lang="en-GB" sz="1400" dirty="0"/>
          </a:p>
        </p:txBody>
      </p:sp>
    </p:spTree>
    <p:extLst>
      <p:ext uri="{BB962C8B-B14F-4D97-AF65-F5344CB8AC3E}">
        <p14:creationId xmlns:p14="http://schemas.microsoft.com/office/powerpoint/2010/main" val="25125146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F26F0-B799-D7E3-8E7F-2AC9037C60A3}"/>
              </a:ext>
            </a:extLst>
          </p:cNvPr>
          <p:cNvSpPr>
            <a:spLocks noGrp="1"/>
          </p:cNvSpPr>
          <p:nvPr>
            <p:ph type="title"/>
          </p:nvPr>
        </p:nvSpPr>
        <p:spPr/>
        <p:txBody>
          <a:bodyPr/>
          <a:lstStyle/>
          <a:p>
            <a:r>
              <a:rPr lang="en-GB" dirty="0">
                <a:ea typeface="ＭＳ Ｐゴシック"/>
                <a:cs typeface="Arial"/>
              </a:rPr>
              <a:t>Cellular manufacturing </a:t>
            </a:r>
            <a:endParaRPr lang="en-GB" b="0" dirty="0">
              <a:ea typeface="ＭＳ Ｐゴシック"/>
              <a:cs typeface="Arial"/>
            </a:endParaRPr>
          </a:p>
        </p:txBody>
      </p:sp>
      <p:sp>
        <p:nvSpPr>
          <p:cNvPr id="3" name="Content Placeholder 2">
            <a:extLst>
              <a:ext uri="{FF2B5EF4-FFF2-40B4-BE49-F238E27FC236}">
                <a16:creationId xmlns:a16="http://schemas.microsoft.com/office/drawing/2014/main" id="{C796E775-9F8D-496F-E7A9-2C368E89C31D}"/>
              </a:ext>
            </a:extLst>
          </p:cNvPr>
          <p:cNvSpPr>
            <a:spLocks noGrp="1"/>
          </p:cNvSpPr>
          <p:nvPr>
            <p:ph sz="quarter" idx="10"/>
          </p:nvPr>
        </p:nvSpPr>
        <p:spPr>
          <a:xfrm>
            <a:off x="457200" y="1512000"/>
            <a:ext cx="8229600" cy="1603733"/>
          </a:xfrm>
        </p:spPr>
        <p:txBody>
          <a:bodyPr/>
          <a:lstStyle/>
          <a:p>
            <a:r>
              <a:rPr lang="en-GB" sz="1800" dirty="0">
                <a:ea typeface="+mn-lt"/>
                <a:cs typeface="+mn-lt"/>
              </a:rPr>
              <a:t>In </a:t>
            </a:r>
            <a:r>
              <a:rPr lang="en-GB" sz="1800" b="1" dirty="0">
                <a:ea typeface="+mn-lt"/>
                <a:cs typeface="+mn-lt"/>
              </a:rPr>
              <a:t>cellular manufacturing</a:t>
            </a:r>
            <a:r>
              <a:rPr lang="en-GB" sz="1800" dirty="0">
                <a:ea typeface="+mn-lt"/>
                <a:cs typeface="+mn-lt"/>
              </a:rPr>
              <a:t>, production workstations and equipment are arranged in a sequence (similar to a production line) that supports a smooth flow of materials and components through the production process, with minimal transport or delay. This </a:t>
            </a:r>
            <a:r>
              <a:rPr lang="en-GB" sz="1800" b="1" dirty="0">
                <a:ea typeface="+mn-lt"/>
                <a:cs typeface="+mn-lt"/>
              </a:rPr>
              <a:t>lean method</a:t>
            </a:r>
            <a:r>
              <a:rPr lang="en-GB" sz="1800" dirty="0">
                <a:ea typeface="+mn-lt"/>
                <a:cs typeface="+mn-lt"/>
              </a:rPr>
              <a:t> enables increased production speed and flexibility.</a:t>
            </a:r>
            <a:r>
              <a:rPr lang="en-US" dirty="0">
                <a:solidFill>
                  <a:srgbClr val="202122"/>
                </a:solidFill>
                <a:latin typeface="Arial" panose="020B0604020202020204" pitchFamily="34" charset="0"/>
              </a:rPr>
              <a:t> </a:t>
            </a:r>
            <a:endParaRPr lang="en-GB" dirty="0">
              <a:ea typeface="+mn-lt"/>
              <a:cs typeface="+mn-lt"/>
            </a:endParaRPr>
          </a:p>
        </p:txBody>
      </p:sp>
      <p:sp>
        <p:nvSpPr>
          <p:cNvPr id="4" name="TextBox 3">
            <a:extLst>
              <a:ext uri="{FF2B5EF4-FFF2-40B4-BE49-F238E27FC236}">
                <a16:creationId xmlns:a16="http://schemas.microsoft.com/office/drawing/2014/main" id="{D4103926-CA35-8046-7E91-7C95654CBF47}"/>
              </a:ext>
            </a:extLst>
          </p:cNvPr>
          <p:cNvSpPr txBox="1"/>
          <p:nvPr/>
        </p:nvSpPr>
        <p:spPr>
          <a:xfrm>
            <a:off x="362607" y="3237145"/>
            <a:ext cx="8229600" cy="2875146"/>
          </a:xfrm>
          <a:prstGeom prst="rect">
            <a:avLst/>
          </a:prstGeom>
          <a:noFill/>
        </p:spPr>
        <p:txBody>
          <a:bodyPr wrap="square" rtlCol="0">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US" sz="1800" dirty="0">
                <a:solidFill>
                  <a:srgbClr val="202122"/>
                </a:solidFill>
                <a:latin typeface="Arial" panose="020B0604020202020204" pitchFamily="34" charset="0"/>
              </a:rPr>
              <a:t>Cellular manufacturing i</a:t>
            </a:r>
            <a:r>
              <a:rPr lang="en-US" sz="1800" b="0" i="0" dirty="0">
                <a:solidFill>
                  <a:srgbClr val="202122"/>
                </a:solidFill>
                <a:effectLst/>
                <a:latin typeface="Arial" panose="020B0604020202020204" pitchFamily="34" charset="0"/>
              </a:rPr>
              <a:t>nvolves the use of multiple ‘cells’ in an assembly line. Each cell is composed of one or multiple machines which accomplish a certain task. </a:t>
            </a:r>
          </a:p>
          <a:p>
            <a:pPr marL="216000" indent="-216000">
              <a:lnSpc>
                <a:spcPts val="2400"/>
              </a:lnSpc>
              <a:spcBef>
                <a:spcPts val="500"/>
              </a:spcBef>
              <a:spcAft>
                <a:spcPts val="500"/>
              </a:spcAft>
              <a:buClr>
                <a:srgbClr val="0077E3"/>
              </a:buClr>
              <a:buFont typeface="Arial" panose="020B0604020202020204" pitchFamily="34" charset="0"/>
              <a:buChar char="•"/>
            </a:pPr>
            <a:r>
              <a:rPr lang="en-US" sz="1800" b="0" i="0" dirty="0">
                <a:solidFill>
                  <a:srgbClr val="202122"/>
                </a:solidFill>
                <a:effectLst/>
                <a:latin typeface="Arial" panose="020B0604020202020204" pitchFamily="34" charset="0"/>
              </a:rPr>
              <a:t>The product moves from one cell to the next, each station completing part of the manufacturing process. </a:t>
            </a:r>
          </a:p>
          <a:p>
            <a:pPr marL="216000" indent="-216000">
              <a:lnSpc>
                <a:spcPts val="2400"/>
              </a:lnSpc>
              <a:spcBef>
                <a:spcPts val="500"/>
              </a:spcBef>
              <a:spcAft>
                <a:spcPts val="500"/>
              </a:spcAft>
              <a:buClr>
                <a:srgbClr val="0077E3"/>
              </a:buClr>
              <a:buFont typeface="Arial" panose="020B0604020202020204" pitchFamily="34" charset="0"/>
              <a:buChar char="•"/>
            </a:pPr>
            <a:r>
              <a:rPr lang="en-US" sz="1800" b="0" i="0" dirty="0">
                <a:solidFill>
                  <a:srgbClr val="202122"/>
                </a:solidFill>
                <a:effectLst/>
                <a:latin typeface="Arial" panose="020B0604020202020204" pitchFamily="34" charset="0"/>
              </a:rPr>
              <a:t>Often the cells are arranged in a U-shape because this allows the overseer to move less and watch over the entire process from one place.</a:t>
            </a:r>
            <a:endParaRPr lang="en-US" sz="1800" dirty="0"/>
          </a:p>
          <a:p>
            <a:endParaRPr lang="en-GB" dirty="0"/>
          </a:p>
        </p:txBody>
      </p:sp>
    </p:spTree>
    <p:extLst>
      <p:ext uri="{BB962C8B-B14F-4D97-AF65-F5344CB8AC3E}">
        <p14:creationId xmlns:p14="http://schemas.microsoft.com/office/powerpoint/2010/main" val="24762745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BA45A-59EA-2B18-7C2D-C98B4A841D03}"/>
              </a:ext>
            </a:extLst>
          </p:cNvPr>
          <p:cNvSpPr>
            <a:spLocks noGrp="1"/>
          </p:cNvSpPr>
          <p:nvPr>
            <p:ph type="title"/>
          </p:nvPr>
        </p:nvSpPr>
        <p:spPr/>
        <p:txBody>
          <a:bodyPr/>
          <a:lstStyle/>
          <a:p>
            <a:r>
              <a:rPr lang="en-US" dirty="0"/>
              <a:t>Cellular manufacturing set-up</a:t>
            </a:r>
            <a:endParaRPr lang="en-GB" dirty="0"/>
          </a:p>
        </p:txBody>
      </p:sp>
      <p:pic>
        <p:nvPicPr>
          <p:cNvPr id="8" name="Content Placeholder 7">
            <a:extLst>
              <a:ext uri="{FF2B5EF4-FFF2-40B4-BE49-F238E27FC236}">
                <a16:creationId xmlns:a16="http://schemas.microsoft.com/office/drawing/2014/main" id="{C3226D64-E742-7D13-F250-4F0343AFC3EA}"/>
              </a:ext>
            </a:extLst>
          </p:cNvPr>
          <p:cNvPicPr>
            <a:picLocks noGrp="1" noChangeAspect="1"/>
          </p:cNvPicPr>
          <p:nvPr>
            <p:ph sz="quarter" idx="10"/>
          </p:nvPr>
        </p:nvPicPr>
        <p:blipFill>
          <a:blip r:embed="rId3"/>
          <a:stretch>
            <a:fillRect/>
          </a:stretch>
        </p:blipFill>
        <p:spPr>
          <a:xfrm>
            <a:off x="1439083" y="1390588"/>
            <a:ext cx="6711627" cy="4366745"/>
          </a:xfrm>
        </p:spPr>
      </p:pic>
    </p:spTree>
    <p:extLst>
      <p:ext uri="{BB962C8B-B14F-4D97-AF65-F5344CB8AC3E}">
        <p14:creationId xmlns:p14="http://schemas.microsoft.com/office/powerpoint/2010/main" val="10241732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DCDA7-F05A-1476-12E2-BD5CA568FADF}"/>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73672EAE-090C-E8D4-9825-40E1CD9278CE}"/>
              </a:ext>
            </a:extLst>
          </p:cNvPr>
          <p:cNvSpPr>
            <a:spLocks noGrp="1"/>
          </p:cNvSpPr>
          <p:nvPr>
            <p:ph sz="quarter" idx="10"/>
          </p:nvPr>
        </p:nvSpPr>
        <p:spPr>
          <a:xfrm>
            <a:off x="457200" y="1512000"/>
            <a:ext cx="4301613" cy="4248000"/>
          </a:xfrm>
        </p:spPr>
        <p:txBody>
          <a:body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t>understand the concept of manufacturing scale (prototype, one-off, batch, mass and continuous production)</a:t>
            </a:r>
          </a:p>
          <a:p>
            <a:pPr marL="216000" indent="-216000">
              <a:spcBef>
                <a:spcPts val="500"/>
              </a:spcBef>
              <a:spcAft>
                <a:spcPts val="500"/>
              </a:spcAft>
              <a:buClr>
                <a:srgbClr val="0077E3"/>
              </a:buClr>
              <a:buFont typeface="Arial" panose="020B0604020202020204" pitchFamily="34" charset="0"/>
              <a:buChar char="•"/>
            </a:pPr>
            <a:r>
              <a:rPr lang="en-US" dirty="0"/>
              <a:t>understand the meaning of infrastructure in manufacturing.</a:t>
            </a:r>
          </a:p>
          <a:p>
            <a:endParaRPr lang="en-GB" dirty="0"/>
          </a:p>
        </p:txBody>
      </p:sp>
      <p:pic>
        <p:nvPicPr>
          <p:cNvPr id="6" name="Picture 5" descr="A picture containing dock&#10;&#10;Description automatically generated">
            <a:extLst>
              <a:ext uri="{FF2B5EF4-FFF2-40B4-BE49-F238E27FC236}">
                <a16:creationId xmlns:a16="http://schemas.microsoft.com/office/drawing/2014/main" id="{27769AC1-5C61-C15B-1113-7FDF69079755}"/>
              </a:ext>
            </a:extLst>
          </p:cNvPr>
          <p:cNvPicPr>
            <a:picLocks noChangeAspect="1"/>
          </p:cNvPicPr>
          <p:nvPr/>
        </p:nvPicPr>
        <p:blipFill>
          <a:blip r:embed="rId3"/>
          <a:stretch>
            <a:fillRect/>
          </a:stretch>
        </p:blipFill>
        <p:spPr>
          <a:xfrm>
            <a:off x="5024284" y="1512000"/>
            <a:ext cx="3662516" cy="2750718"/>
          </a:xfrm>
          <a:prstGeom prst="rect">
            <a:avLst/>
          </a:prstGeom>
        </p:spPr>
      </p:pic>
    </p:spTree>
    <p:extLst>
      <p:ext uri="{BB962C8B-B14F-4D97-AF65-F5344CB8AC3E}">
        <p14:creationId xmlns:p14="http://schemas.microsoft.com/office/powerpoint/2010/main" val="5531951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9DCA0-5FF8-4EAA-97F6-D5C0DEB379F5}"/>
              </a:ext>
            </a:extLst>
          </p:cNvPr>
          <p:cNvSpPr>
            <a:spLocks noGrp="1"/>
          </p:cNvSpPr>
          <p:nvPr>
            <p:ph type="title"/>
          </p:nvPr>
        </p:nvSpPr>
        <p:spPr/>
        <p:txBody>
          <a:bodyPr/>
          <a:lstStyle/>
          <a:p>
            <a:r>
              <a:rPr lang="en-US" dirty="0"/>
              <a:t>Automation</a:t>
            </a:r>
            <a:endParaRPr lang="en-GB" dirty="0"/>
          </a:p>
        </p:txBody>
      </p:sp>
      <p:sp>
        <p:nvSpPr>
          <p:cNvPr id="3" name="Content Placeholder 2">
            <a:extLst>
              <a:ext uri="{FF2B5EF4-FFF2-40B4-BE49-F238E27FC236}">
                <a16:creationId xmlns:a16="http://schemas.microsoft.com/office/drawing/2014/main" id="{9BDDCAA8-CDC8-4DE3-91B1-D078669FC922}"/>
              </a:ext>
            </a:extLst>
          </p:cNvPr>
          <p:cNvSpPr>
            <a:spLocks noGrp="1"/>
          </p:cNvSpPr>
          <p:nvPr>
            <p:ph sz="quarter" idx="10"/>
          </p:nvPr>
        </p:nvSpPr>
        <p:spPr/>
        <p:txBody>
          <a:bodyPr/>
          <a:lstStyle/>
          <a:p>
            <a:r>
              <a:rPr lang="en-GB" sz="1800" b="1" dirty="0"/>
              <a:t>Automation</a:t>
            </a:r>
            <a:r>
              <a:rPr lang="en-GB" sz="1800" dirty="0"/>
              <a:t> is the technology by which a process or procedure is accomplished without human assistance. There are different levels of automation in manufacturing. Some items are made with the help of automation, and some manufacturing is now fully robotic. </a:t>
            </a:r>
          </a:p>
          <a:p>
            <a:r>
              <a:rPr lang="en-GB" sz="1800" dirty="0"/>
              <a:t>Automation is implemented using a computer </a:t>
            </a:r>
            <a:r>
              <a:rPr lang="en-GB" sz="1800" b="1" dirty="0"/>
              <a:t>program of instructions </a:t>
            </a:r>
            <a:r>
              <a:rPr lang="en-GB" sz="1800" dirty="0"/>
              <a:t>combined with a </a:t>
            </a:r>
            <a:r>
              <a:rPr lang="en-GB" sz="1800" b="1" dirty="0"/>
              <a:t>control system </a:t>
            </a:r>
            <a:r>
              <a:rPr lang="en-GB" sz="1800" dirty="0"/>
              <a:t>that executes the instructions.</a:t>
            </a:r>
          </a:p>
          <a:p>
            <a:r>
              <a:rPr lang="en-GB" sz="1800" dirty="0"/>
              <a:t>The basic elements of an automated system are:</a:t>
            </a:r>
          </a:p>
          <a:p>
            <a:pPr marL="216000" indent="-216000">
              <a:spcBef>
                <a:spcPts val="500"/>
              </a:spcBef>
              <a:spcAft>
                <a:spcPts val="500"/>
              </a:spcAft>
              <a:buClr>
                <a:srgbClr val="0077E3"/>
              </a:buClr>
              <a:buFont typeface="Arial" panose="020B0604020202020204" pitchFamily="34" charset="0"/>
              <a:buChar char="•"/>
            </a:pPr>
            <a:r>
              <a:rPr lang="en-GB" sz="1800" b="1" dirty="0"/>
              <a:t>power</a:t>
            </a:r>
            <a:r>
              <a:rPr lang="en-GB" sz="1800" dirty="0"/>
              <a:t>: operates the automated system</a:t>
            </a:r>
          </a:p>
          <a:p>
            <a:pPr marL="216000" indent="-216000">
              <a:spcBef>
                <a:spcPts val="500"/>
              </a:spcBef>
              <a:spcAft>
                <a:spcPts val="500"/>
              </a:spcAft>
              <a:buClr>
                <a:srgbClr val="0077E3"/>
              </a:buClr>
              <a:buFont typeface="Arial" panose="020B0604020202020204" pitchFamily="34" charset="0"/>
              <a:buChar char="•"/>
            </a:pPr>
            <a:r>
              <a:rPr lang="en-GB" sz="1800" b="1" dirty="0"/>
              <a:t>program of instructions</a:t>
            </a:r>
            <a:r>
              <a:rPr lang="en-GB" sz="1800" dirty="0"/>
              <a:t>: directs the process</a:t>
            </a:r>
          </a:p>
          <a:p>
            <a:pPr marL="216000" indent="-216000">
              <a:spcBef>
                <a:spcPts val="500"/>
              </a:spcBef>
              <a:spcAft>
                <a:spcPts val="500"/>
              </a:spcAft>
              <a:buClr>
                <a:srgbClr val="0077E3"/>
              </a:buClr>
              <a:buFont typeface="Arial" panose="020B0604020202020204" pitchFamily="34" charset="0"/>
              <a:buChar char="•"/>
            </a:pPr>
            <a:r>
              <a:rPr lang="en-GB" sz="1800" b="1" dirty="0"/>
              <a:t>control system</a:t>
            </a:r>
            <a:r>
              <a:rPr lang="en-GB" sz="1800" dirty="0"/>
              <a:t>: actuates the instructions.</a:t>
            </a:r>
          </a:p>
          <a:p>
            <a:endParaRPr lang="en-GB" dirty="0"/>
          </a:p>
        </p:txBody>
      </p:sp>
    </p:spTree>
    <p:extLst>
      <p:ext uri="{BB962C8B-B14F-4D97-AF65-F5344CB8AC3E}">
        <p14:creationId xmlns:p14="http://schemas.microsoft.com/office/powerpoint/2010/main" val="37104707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mj-lt"/>
                <a:cs typeface="+mj-lt"/>
              </a:rPr>
              <a:t>Manual production</a:t>
            </a:r>
            <a:endParaRPr lang="en-US" dirty="0"/>
          </a:p>
        </p:txBody>
      </p:sp>
      <p:sp>
        <p:nvSpPr>
          <p:cNvPr id="3" name="Content Placeholder 2"/>
          <p:cNvSpPr>
            <a:spLocks noGrp="1"/>
          </p:cNvSpPr>
          <p:nvPr>
            <p:ph sz="quarter" idx="10"/>
          </p:nvPr>
        </p:nvSpPr>
        <p:spPr>
          <a:xfrm>
            <a:off x="457200" y="1512000"/>
            <a:ext cx="5550310" cy="4248000"/>
          </a:xfrm>
        </p:spPr>
        <p:txBody>
          <a:bodyPr/>
          <a:lstStyle/>
          <a:p>
            <a:r>
              <a:rPr lang="en-GB" b="1" dirty="0"/>
              <a:t>Manual production</a:t>
            </a:r>
            <a:r>
              <a:rPr lang="en-GB" dirty="0"/>
              <a:t> is still sometimes the most efficient form of manufacturing. This may be because the task is too technologically difficult to be automated. An example of this is fitting airbags in the automotive industry (in the image an airbag is fitted by hand).</a:t>
            </a:r>
          </a:p>
          <a:p>
            <a:r>
              <a:rPr lang="en-GB" dirty="0"/>
              <a:t>Customised products are often finished by hand as humans have the adaptability to add unique features.</a:t>
            </a:r>
          </a:p>
          <a:p>
            <a:r>
              <a:rPr lang="en-GB" dirty="0"/>
              <a:t>Human labour can also be altered up and down quickly to adapt to surges in demand, or to manage short-term production.</a:t>
            </a:r>
          </a:p>
        </p:txBody>
      </p:sp>
      <p:pic>
        <p:nvPicPr>
          <p:cNvPr id="6" name="Picture 5" descr="A person working on a car&#10;&#10;Description automatically generated with low confidence">
            <a:extLst>
              <a:ext uri="{FF2B5EF4-FFF2-40B4-BE49-F238E27FC236}">
                <a16:creationId xmlns:a16="http://schemas.microsoft.com/office/drawing/2014/main" id="{6585EB7E-9B08-4683-3393-8FE992FEE6AA}"/>
              </a:ext>
            </a:extLst>
          </p:cNvPr>
          <p:cNvPicPr>
            <a:picLocks noChangeAspect="1"/>
          </p:cNvPicPr>
          <p:nvPr/>
        </p:nvPicPr>
        <p:blipFill>
          <a:blip r:embed="rId2"/>
          <a:stretch>
            <a:fillRect/>
          </a:stretch>
        </p:blipFill>
        <p:spPr>
          <a:xfrm>
            <a:off x="6196053" y="1512000"/>
            <a:ext cx="2490747" cy="1663819"/>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a:cs typeface="Arial"/>
              </a:rPr>
              <a:t>Fully automated production</a:t>
            </a:r>
            <a:endParaRPr lang="en-US" b="0" dirty="0">
              <a:cs typeface="Arial"/>
            </a:endParaRPr>
          </a:p>
        </p:txBody>
      </p:sp>
      <p:sp>
        <p:nvSpPr>
          <p:cNvPr id="3" name="Content Placeholder 2"/>
          <p:cNvSpPr>
            <a:spLocks noGrp="1"/>
          </p:cNvSpPr>
          <p:nvPr>
            <p:ph sz="quarter" idx="10"/>
          </p:nvPr>
        </p:nvSpPr>
        <p:spPr>
          <a:xfrm>
            <a:off x="457201" y="1512000"/>
            <a:ext cx="4198882" cy="4247669"/>
          </a:xfrm>
        </p:spPr>
        <p:txBody>
          <a:bodyPr/>
          <a:lstStyle/>
          <a:p>
            <a:r>
              <a:rPr lang="en-US" b="1" dirty="0"/>
              <a:t>Conveyor systems</a:t>
            </a:r>
            <a:r>
              <a:rPr lang="en-US" dirty="0"/>
              <a:t> and </a:t>
            </a:r>
            <a:r>
              <a:rPr lang="en-US" b="1" dirty="0"/>
              <a:t>robotics</a:t>
            </a:r>
            <a:r>
              <a:rPr lang="en-US" dirty="0"/>
              <a:t> are required to make a system in manufacturing fully automated. These are programmed by humans and the final processes are completed by machinery controlled by robotics. Humans tend to be used to monitor these systems.</a:t>
            </a:r>
          </a:p>
          <a:p>
            <a:endParaRPr lang="en-US" dirty="0"/>
          </a:p>
        </p:txBody>
      </p:sp>
      <p:pic>
        <p:nvPicPr>
          <p:cNvPr id="5" name="Picture 4" descr="A picture containing person, indoor&#10;&#10;Description automatically generated">
            <a:extLst>
              <a:ext uri="{FF2B5EF4-FFF2-40B4-BE49-F238E27FC236}">
                <a16:creationId xmlns:a16="http://schemas.microsoft.com/office/drawing/2014/main" id="{F34879DD-20E7-E638-98C2-524F91DC66C4}"/>
              </a:ext>
            </a:extLst>
          </p:cNvPr>
          <p:cNvPicPr>
            <a:picLocks noChangeAspect="1"/>
          </p:cNvPicPr>
          <p:nvPr/>
        </p:nvPicPr>
        <p:blipFill>
          <a:blip r:embed="rId2"/>
          <a:stretch>
            <a:fillRect/>
          </a:stretch>
        </p:blipFill>
        <p:spPr>
          <a:xfrm>
            <a:off x="4950372" y="1512000"/>
            <a:ext cx="3736427" cy="2495934"/>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29F94-F5ED-F746-8750-BAE8514E56D6}"/>
              </a:ext>
            </a:extLst>
          </p:cNvPr>
          <p:cNvSpPr>
            <a:spLocks noGrp="1"/>
          </p:cNvSpPr>
          <p:nvPr>
            <p:ph type="title"/>
          </p:nvPr>
        </p:nvSpPr>
        <p:spPr/>
        <p:txBody>
          <a:bodyPr/>
          <a:lstStyle/>
          <a:p>
            <a:r>
              <a:rPr lang="en-GB" dirty="0">
                <a:ea typeface="ＭＳ Ｐゴシック"/>
                <a:cs typeface="Arial"/>
              </a:rPr>
              <a:t>Robotics</a:t>
            </a:r>
            <a:endParaRPr lang="en-GB" b="0" dirty="0">
              <a:ea typeface="ＭＳ Ｐゴシック"/>
              <a:cs typeface="+mj-lt"/>
            </a:endParaRPr>
          </a:p>
          <a:p>
            <a:endParaRPr lang="en-GB" dirty="0"/>
          </a:p>
        </p:txBody>
      </p:sp>
      <p:sp>
        <p:nvSpPr>
          <p:cNvPr id="6" name="TextBox 5">
            <a:extLst>
              <a:ext uri="{FF2B5EF4-FFF2-40B4-BE49-F238E27FC236}">
                <a16:creationId xmlns:a16="http://schemas.microsoft.com/office/drawing/2014/main" id="{AAA54434-F61A-4A06-8E63-13DE2932B148}"/>
              </a:ext>
            </a:extLst>
          </p:cNvPr>
          <p:cNvSpPr txBox="1"/>
          <p:nvPr/>
        </p:nvSpPr>
        <p:spPr>
          <a:xfrm>
            <a:off x="372138" y="1579277"/>
            <a:ext cx="3633331" cy="2554545"/>
          </a:xfrm>
          <a:prstGeom prst="rect">
            <a:avLst/>
          </a:prstGeom>
          <a:noFill/>
        </p:spPr>
        <p:txBody>
          <a:bodyPr wrap="square" rtlCol="0">
            <a:spAutoFit/>
          </a:bodyPr>
          <a:lstStyle/>
          <a:p>
            <a:r>
              <a:rPr lang="en-GB" dirty="0">
                <a:latin typeface="+mn-lt"/>
              </a:rPr>
              <a:t>Robotic manufacturing helps with consistent, precise manufacturing and increases production. </a:t>
            </a:r>
          </a:p>
          <a:p>
            <a:endParaRPr lang="en-GB" dirty="0">
              <a:latin typeface="+mn-lt"/>
              <a:hlinkClick r:id="rId3"/>
            </a:endParaRPr>
          </a:p>
          <a:p>
            <a:r>
              <a:rPr lang="en-GB" dirty="0">
                <a:latin typeface="+mn-lt"/>
              </a:rPr>
              <a:t>Robots have long been used to support humans during production processes.</a:t>
            </a:r>
          </a:p>
        </p:txBody>
      </p:sp>
      <p:pic>
        <p:nvPicPr>
          <p:cNvPr id="8" name="Picture 7" descr="A picture containing red, outdoor&#10;&#10;Description automatically generated">
            <a:extLst>
              <a:ext uri="{FF2B5EF4-FFF2-40B4-BE49-F238E27FC236}">
                <a16:creationId xmlns:a16="http://schemas.microsoft.com/office/drawing/2014/main" id="{213EB45F-1F03-A4C4-A8EE-CE347AEF548A}"/>
              </a:ext>
            </a:extLst>
          </p:cNvPr>
          <p:cNvPicPr>
            <a:picLocks noChangeAspect="1"/>
          </p:cNvPicPr>
          <p:nvPr/>
        </p:nvPicPr>
        <p:blipFill>
          <a:blip r:embed="rId4"/>
          <a:stretch>
            <a:fillRect/>
          </a:stretch>
        </p:blipFill>
        <p:spPr>
          <a:xfrm>
            <a:off x="4301261" y="1674675"/>
            <a:ext cx="4297705" cy="2862322"/>
          </a:xfrm>
          <a:prstGeom prst="rect">
            <a:avLst/>
          </a:prstGeom>
        </p:spPr>
      </p:pic>
    </p:spTree>
    <p:extLst>
      <p:ext uri="{BB962C8B-B14F-4D97-AF65-F5344CB8AC3E}">
        <p14:creationId xmlns:p14="http://schemas.microsoft.com/office/powerpoint/2010/main" val="41867034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756DE-6B85-E646-5083-43D6BDF67FF4}"/>
              </a:ext>
            </a:extLst>
          </p:cNvPr>
          <p:cNvSpPr>
            <a:spLocks noGrp="1"/>
          </p:cNvSpPr>
          <p:nvPr>
            <p:ph type="title"/>
          </p:nvPr>
        </p:nvSpPr>
        <p:spPr/>
        <p:txBody>
          <a:bodyPr/>
          <a:lstStyle/>
          <a:p>
            <a:r>
              <a:rPr lang="en-US" dirty="0"/>
              <a:t>Types of robots</a:t>
            </a:r>
            <a:endParaRPr lang="en-GB" dirty="0"/>
          </a:p>
        </p:txBody>
      </p:sp>
      <p:graphicFrame>
        <p:nvGraphicFramePr>
          <p:cNvPr id="10" name="Table 10">
            <a:extLst>
              <a:ext uri="{FF2B5EF4-FFF2-40B4-BE49-F238E27FC236}">
                <a16:creationId xmlns:a16="http://schemas.microsoft.com/office/drawing/2014/main" id="{0D066C19-58D8-673E-2265-282E955567E9}"/>
              </a:ext>
            </a:extLst>
          </p:cNvPr>
          <p:cNvGraphicFramePr>
            <a:graphicFrameLocks noGrp="1"/>
          </p:cNvGraphicFramePr>
          <p:nvPr>
            <p:ph sz="quarter" idx="10"/>
            <p:extLst>
              <p:ext uri="{D42A27DB-BD31-4B8C-83A1-F6EECF244321}">
                <p14:modId xmlns:p14="http://schemas.microsoft.com/office/powerpoint/2010/main" val="2201228638"/>
              </p:ext>
            </p:extLst>
          </p:nvPr>
        </p:nvGraphicFramePr>
        <p:xfrm>
          <a:off x="457200" y="1504335"/>
          <a:ext cx="8126361" cy="4242961"/>
        </p:xfrm>
        <a:graphic>
          <a:graphicData uri="http://schemas.openxmlformats.org/drawingml/2006/table">
            <a:tbl>
              <a:tblPr firstRow="1" bandRow="1">
                <a:tableStyleId>{5C22544A-7EE6-4342-B048-85BDC9FD1C3A}</a:tableStyleId>
              </a:tblPr>
              <a:tblGrid>
                <a:gridCol w="2197510">
                  <a:extLst>
                    <a:ext uri="{9D8B030D-6E8A-4147-A177-3AD203B41FA5}">
                      <a16:colId xmlns:a16="http://schemas.microsoft.com/office/drawing/2014/main" val="1961252654"/>
                    </a:ext>
                  </a:extLst>
                </a:gridCol>
                <a:gridCol w="3106993">
                  <a:extLst>
                    <a:ext uri="{9D8B030D-6E8A-4147-A177-3AD203B41FA5}">
                      <a16:colId xmlns:a16="http://schemas.microsoft.com/office/drawing/2014/main" val="4139494993"/>
                    </a:ext>
                  </a:extLst>
                </a:gridCol>
                <a:gridCol w="2821858">
                  <a:extLst>
                    <a:ext uri="{9D8B030D-6E8A-4147-A177-3AD203B41FA5}">
                      <a16:colId xmlns:a16="http://schemas.microsoft.com/office/drawing/2014/main" val="3140033254"/>
                    </a:ext>
                  </a:extLst>
                </a:gridCol>
              </a:tblGrid>
              <a:tr h="372001">
                <a:tc>
                  <a:txBody>
                    <a:bodyPr/>
                    <a:lstStyle/>
                    <a:p>
                      <a:r>
                        <a:rPr lang="en-US" sz="1600" dirty="0"/>
                        <a:t>Robot type</a:t>
                      </a:r>
                      <a:endParaRPr lang="en-GB" sz="1600" dirty="0"/>
                    </a:p>
                  </a:txBody>
                  <a:tcPr/>
                </a:tc>
                <a:tc>
                  <a:txBody>
                    <a:bodyPr/>
                    <a:lstStyle/>
                    <a:p>
                      <a:r>
                        <a:rPr lang="en-US" sz="1600" dirty="0"/>
                        <a:t>Features</a:t>
                      </a:r>
                      <a:endParaRPr lang="en-GB" sz="16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Uses</a:t>
                      </a:r>
                      <a:endParaRPr lang="en-GB" sz="1600" dirty="0"/>
                    </a:p>
                  </a:txBody>
                  <a:tcPr/>
                </a:tc>
                <a:extLst>
                  <a:ext uri="{0D108BD9-81ED-4DB2-BD59-A6C34878D82A}">
                    <a16:rowId xmlns:a16="http://schemas.microsoft.com/office/drawing/2014/main" val="2285459988"/>
                  </a:ext>
                </a:extLst>
              </a:tr>
              <a:tr h="372001">
                <a:tc>
                  <a:txBody>
                    <a:bodyPr/>
                    <a:lstStyle/>
                    <a:p>
                      <a:r>
                        <a:rPr lang="en-US" sz="1600" dirty="0"/>
                        <a:t>Cartesian</a:t>
                      </a:r>
                      <a:endParaRPr lang="en-GB" sz="1600" dirty="0"/>
                    </a:p>
                  </a:txBody>
                  <a:tcPr/>
                </a:tc>
                <a:tc>
                  <a:txBody>
                    <a:bodyPr/>
                    <a:lstStyle/>
                    <a:p>
                      <a:r>
                        <a:rPr lang="en-US" sz="1600" dirty="0"/>
                        <a:t>Moves in straight lines on three-axis, flexible configurations.</a:t>
                      </a:r>
                      <a:endParaRPr lang="en-GB" sz="1600" dirty="0"/>
                    </a:p>
                  </a:txBody>
                  <a:tcPr/>
                </a:tc>
                <a:tc>
                  <a:txBody>
                    <a:bodyPr/>
                    <a:lstStyle/>
                    <a:p>
                      <a:r>
                        <a:rPr lang="en-US" sz="1600" dirty="0"/>
                        <a:t>CNC machines and 3D printing.</a:t>
                      </a:r>
                      <a:endParaRPr lang="en-GB" sz="1600" dirty="0"/>
                    </a:p>
                  </a:txBody>
                  <a:tcPr/>
                </a:tc>
                <a:extLst>
                  <a:ext uri="{0D108BD9-81ED-4DB2-BD59-A6C34878D82A}">
                    <a16:rowId xmlns:a16="http://schemas.microsoft.com/office/drawing/2014/main" val="2316283378"/>
                  </a:ext>
                </a:extLst>
              </a:tr>
              <a:tr h="372001">
                <a:tc>
                  <a:txBody>
                    <a:bodyPr/>
                    <a:lstStyle/>
                    <a:p>
                      <a:r>
                        <a:rPr lang="en-US" sz="1600" dirty="0"/>
                        <a:t>SCARA (selective compliance assembly robot arm)</a:t>
                      </a:r>
                      <a:endParaRPr lang="en-GB" sz="1600" dirty="0"/>
                    </a:p>
                  </a:txBody>
                  <a:tcPr/>
                </a:tc>
                <a:tc>
                  <a:txBody>
                    <a:bodyPr/>
                    <a:lstStyle/>
                    <a:p>
                      <a:r>
                        <a:rPr lang="en-US" sz="1600" dirty="0"/>
                        <a:t>Has rotary motion, excels in lateral movements.</a:t>
                      </a:r>
                      <a:endParaRPr lang="en-GB" sz="1600" dirty="0"/>
                    </a:p>
                  </a:txBody>
                  <a:tcPr/>
                </a:tc>
                <a:tc>
                  <a:txBody>
                    <a:bodyPr/>
                    <a:lstStyle/>
                    <a:p>
                      <a:r>
                        <a:rPr lang="en-US" sz="1600" dirty="0"/>
                        <a:t>Assembly, </a:t>
                      </a:r>
                      <a:r>
                        <a:rPr lang="en-US" sz="1600" dirty="0" err="1"/>
                        <a:t>palletising</a:t>
                      </a:r>
                      <a:r>
                        <a:rPr lang="en-US" sz="1600" dirty="0"/>
                        <a:t> and bio-med applications.</a:t>
                      </a:r>
                      <a:endParaRPr lang="en-GB" sz="1600" dirty="0"/>
                    </a:p>
                  </a:txBody>
                  <a:tcPr/>
                </a:tc>
                <a:extLst>
                  <a:ext uri="{0D108BD9-81ED-4DB2-BD59-A6C34878D82A}">
                    <a16:rowId xmlns:a16="http://schemas.microsoft.com/office/drawing/2014/main" val="1393581031"/>
                  </a:ext>
                </a:extLst>
              </a:tr>
              <a:tr h="372001">
                <a:tc>
                  <a:txBody>
                    <a:bodyPr/>
                    <a:lstStyle/>
                    <a:p>
                      <a:r>
                        <a:rPr lang="en-US" sz="1600" dirty="0"/>
                        <a:t>Articulated</a:t>
                      </a:r>
                      <a:endParaRPr lang="en-GB" sz="1600" dirty="0"/>
                    </a:p>
                  </a:txBody>
                  <a:tcPr/>
                </a:tc>
                <a:tc>
                  <a:txBody>
                    <a:bodyPr/>
                    <a:lstStyle/>
                    <a:p>
                      <a:r>
                        <a:rPr lang="en-US" sz="1600" dirty="0"/>
                        <a:t>Resembles a human arm mounted on a base with two to ten rotary joints.</a:t>
                      </a:r>
                      <a:endParaRPr lang="en-GB" sz="1600" dirty="0"/>
                    </a:p>
                  </a:txBody>
                  <a:tcPr/>
                </a:tc>
                <a:tc>
                  <a:txBody>
                    <a:bodyPr/>
                    <a:lstStyle/>
                    <a:p>
                      <a:r>
                        <a:rPr lang="en-US" sz="1600" dirty="0"/>
                        <a:t>Assembly, arc welding, material handling, machine tending, packaging.</a:t>
                      </a:r>
                      <a:endParaRPr lang="en-GB" sz="1600" dirty="0"/>
                    </a:p>
                  </a:txBody>
                  <a:tcPr/>
                </a:tc>
                <a:extLst>
                  <a:ext uri="{0D108BD9-81ED-4DB2-BD59-A6C34878D82A}">
                    <a16:rowId xmlns:a16="http://schemas.microsoft.com/office/drawing/2014/main" val="508113931"/>
                  </a:ext>
                </a:extLst>
              </a:tr>
              <a:tr h="380126">
                <a:tc>
                  <a:txBody>
                    <a:bodyPr/>
                    <a:lstStyle/>
                    <a:p>
                      <a:r>
                        <a:rPr lang="en-US" sz="1600" dirty="0"/>
                        <a:t>Delta</a:t>
                      </a:r>
                    </a:p>
                  </a:txBody>
                  <a:tcPr/>
                </a:tc>
                <a:tc>
                  <a:txBody>
                    <a:bodyPr/>
                    <a:lstStyle/>
                    <a:p>
                      <a:r>
                        <a:rPr lang="en-US" sz="1600" dirty="0"/>
                        <a:t>Three arms connected to a base, mounted above the workspace. Quick, delicate and precise.</a:t>
                      </a:r>
                      <a:endParaRPr lang="en-GB" sz="1600" dirty="0"/>
                    </a:p>
                  </a:txBody>
                  <a:tcPr/>
                </a:tc>
                <a:tc>
                  <a:txBody>
                    <a:bodyPr/>
                    <a:lstStyle/>
                    <a:p>
                      <a:r>
                        <a:rPr lang="en-US" sz="1600" dirty="0"/>
                        <a:t>Food, pharmaceutical and electronics applications.</a:t>
                      </a:r>
                      <a:endParaRPr lang="en-GB" sz="1600" dirty="0"/>
                    </a:p>
                  </a:txBody>
                  <a:tcPr/>
                </a:tc>
                <a:extLst>
                  <a:ext uri="{0D108BD9-81ED-4DB2-BD59-A6C34878D82A}">
                    <a16:rowId xmlns:a16="http://schemas.microsoft.com/office/drawing/2014/main" val="1457401604"/>
                  </a:ext>
                </a:extLst>
              </a:tr>
              <a:tr h="372001">
                <a:tc>
                  <a:txBody>
                    <a:bodyPr/>
                    <a:lstStyle/>
                    <a:p>
                      <a:r>
                        <a:rPr lang="en-US" sz="1600" dirty="0"/>
                        <a:t>Collaborative</a:t>
                      </a:r>
                      <a:endParaRPr lang="en-GB" sz="1600" dirty="0"/>
                    </a:p>
                  </a:txBody>
                  <a:tcPr/>
                </a:tc>
                <a:tc>
                  <a:txBody>
                    <a:bodyPr/>
                    <a:lstStyle/>
                    <a:p>
                      <a:r>
                        <a:rPr lang="en-US" sz="1600" dirty="0"/>
                        <a:t>Also called “</a:t>
                      </a:r>
                      <a:r>
                        <a:rPr lang="en-US" sz="1600" dirty="0" err="1"/>
                        <a:t>cobots</a:t>
                      </a:r>
                      <a:r>
                        <a:rPr lang="en-US" sz="1600" dirty="0"/>
                        <a:t>”; intended to assist human workers.</a:t>
                      </a:r>
                      <a:endParaRPr lang="en-GB" sz="1600" dirty="0"/>
                    </a:p>
                  </a:txBody>
                  <a:tcPr/>
                </a:tc>
                <a:tc>
                  <a:txBody>
                    <a:bodyPr/>
                    <a:lstStyle/>
                    <a:p>
                      <a:r>
                        <a:rPr lang="en-US" sz="1600" dirty="0"/>
                        <a:t>Pick and place, quality inspection, machine testing.</a:t>
                      </a:r>
                      <a:endParaRPr lang="en-GB" sz="1600" dirty="0"/>
                    </a:p>
                  </a:txBody>
                  <a:tcPr/>
                </a:tc>
                <a:extLst>
                  <a:ext uri="{0D108BD9-81ED-4DB2-BD59-A6C34878D82A}">
                    <a16:rowId xmlns:a16="http://schemas.microsoft.com/office/drawing/2014/main" val="1023285775"/>
                  </a:ext>
                </a:extLst>
              </a:tr>
            </a:tbl>
          </a:graphicData>
        </a:graphic>
      </p:graphicFrame>
    </p:spTree>
    <p:extLst>
      <p:ext uri="{BB962C8B-B14F-4D97-AF65-F5344CB8AC3E}">
        <p14:creationId xmlns:p14="http://schemas.microsoft.com/office/powerpoint/2010/main" val="42363561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75102-46B7-4535-23B6-2E1837311BC0}"/>
              </a:ext>
            </a:extLst>
          </p:cNvPr>
          <p:cNvSpPr>
            <a:spLocks noGrp="1"/>
          </p:cNvSpPr>
          <p:nvPr>
            <p:ph type="title"/>
          </p:nvPr>
        </p:nvSpPr>
        <p:spPr/>
        <p:txBody>
          <a:bodyPr/>
          <a:lstStyle/>
          <a:p>
            <a:r>
              <a:rPr lang="en-GB" dirty="0">
                <a:ea typeface="+mj-lt"/>
                <a:cs typeface="+mj-lt"/>
              </a:rPr>
              <a:t>Computer-aided manufacturing (CAM)</a:t>
            </a:r>
            <a:endParaRPr lang="en-US" dirty="0"/>
          </a:p>
        </p:txBody>
      </p:sp>
      <p:sp>
        <p:nvSpPr>
          <p:cNvPr id="3" name="Content Placeholder 2">
            <a:extLst>
              <a:ext uri="{FF2B5EF4-FFF2-40B4-BE49-F238E27FC236}">
                <a16:creationId xmlns:a16="http://schemas.microsoft.com/office/drawing/2014/main" id="{34215C47-27FD-B104-9219-386262050B2A}"/>
              </a:ext>
            </a:extLst>
          </p:cNvPr>
          <p:cNvSpPr>
            <a:spLocks noGrp="1"/>
          </p:cNvSpPr>
          <p:nvPr>
            <p:ph sz="quarter" idx="10"/>
          </p:nvPr>
        </p:nvSpPr>
        <p:spPr>
          <a:xfrm>
            <a:off x="457200" y="1511204"/>
            <a:ext cx="5199321" cy="1264122"/>
          </a:xfrm>
        </p:spPr>
        <p:txBody>
          <a:bodyPr/>
          <a:lstStyle/>
          <a:p>
            <a:r>
              <a:rPr lang="en-GB" sz="1800" b="1" dirty="0"/>
              <a:t>Computer-aided manufacturing (CAM)</a:t>
            </a:r>
            <a:r>
              <a:rPr lang="en-GB" sz="1800" dirty="0"/>
              <a:t> is the use of software and computer-controlled machinery to automate a manufacturing process. Three components are needed for a CAM system to function:</a:t>
            </a:r>
          </a:p>
          <a:p>
            <a:endParaRPr lang="en-GB" sz="1800" dirty="0"/>
          </a:p>
        </p:txBody>
      </p:sp>
      <p:sp>
        <p:nvSpPr>
          <p:cNvPr id="5" name="TextBox 4">
            <a:extLst>
              <a:ext uri="{FF2B5EF4-FFF2-40B4-BE49-F238E27FC236}">
                <a16:creationId xmlns:a16="http://schemas.microsoft.com/office/drawing/2014/main" id="{C901CE8E-DBA1-2E4C-4961-FADC7ECC217E}"/>
              </a:ext>
            </a:extLst>
          </p:cNvPr>
          <p:cNvSpPr txBox="1"/>
          <p:nvPr/>
        </p:nvSpPr>
        <p:spPr>
          <a:xfrm>
            <a:off x="335439" y="3101325"/>
            <a:ext cx="5442841" cy="2844368"/>
          </a:xfrm>
          <a:prstGeom prst="rect">
            <a:avLst/>
          </a:prstGeom>
          <a:no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b="1" dirty="0"/>
              <a:t>software</a:t>
            </a:r>
            <a:r>
              <a:rPr lang="en-GB" sz="1800" dirty="0"/>
              <a:t> that tells a machine how to make a product by generating tool paths</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b="1" dirty="0"/>
              <a:t>post-processing</a:t>
            </a:r>
            <a:r>
              <a:rPr lang="en-GB" sz="1800" dirty="0"/>
              <a:t> converts tool paths into a language machines can understand</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b="1" dirty="0"/>
              <a:t>machines</a:t>
            </a:r>
            <a:r>
              <a:rPr lang="en-GB" sz="1800" dirty="0"/>
              <a:t> can turn raw materials into finished products.</a:t>
            </a:r>
          </a:p>
          <a:p>
            <a:r>
              <a:rPr lang="en-GB" sz="1800" dirty="0"/>
              <a:t>Human labour and skill are still required to make CAM systems successful</a:t>
            </a:r>
            <a:r>
              <a:rPr lang="en-GB" sz="2000" dirty="0"/>
              <a:t>. </a:t>
            </a:r>
          </a:p>
        </p:txBody>
      </p:sp>
      <p:pic>
        <p:nvPicPr>
          <p:cNvPr id="7" name="Picture 6" descr="Two people looking at a computer&#10;&#10;Description automatically generated with medium confidence">
            <a:extLst>
              <a:ext uri="{FF2B5EF4-FFF2-40B4-BE49-F238E27FC236}">
                <a16:creationId xmlns:a16="http://schemas.microsoft.com/office/drawing/2014/main" id="{98C128D6-7A89-9478-6E26-55384F387A59}"/>
              </a:ext>
            </a:extLst>
          </p:cNvPr>
          <p:cNvPicPr>
            <a:picLocks noChangeAspect="1"/>
          </p:cNvPicPr>
          <p:nvPr/>
        </p:nvPicPr>
        <p:blipFill>
          <a:blip r:embed="rId3"/>
          <a:stretch>
            <a:fillRect/>
          </a:stretch>
        </p:blipFill>
        <p:spPr>
          <a:xfrm>
            <a:off x="5922335" y="1511204"/>
            <a:ext cx="2764465" cy="1846663"/>
          </a:xfrm>
          <a:prstGeom prst="rect">
            <a:avLst/>
          </a:prstGeom>
        </p:spPr>
      </p:pic>
    </p:spTree>
    <p:extLst>
      <p:ext uri="{BB962C8B-B14F-4D97-AF65-F5344CB8AC3E}">
        <p14:creationId xmlns:p14="http://schemas.microsoft.com/office/powerpoint/2010/main" val="7600018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9EF416AD-F499-AA1B-9973-7AE707533F88}"/>
              </a:ext>
            </a:extLst>
          </p:cNvPr>
          <p:cNvSpPr txBox="1"/>
          <p:nvPr/>
        </p:nvSpPr>
        <p:spPr>
          <a:xfrm>
            <a:off x="2193074" y="5995363"/>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97606"/>
          </a:xfrm>
        </p:spPr>
        <p:txBody>
          <a:bodyPr/>
          <a:lstStyle/>
          <a:p>
            <a:r>
              <a:rPr lang="en-GB" dirty="0">
                <a:ea typeface="+mj-lt"/>
                <a:cs typeface="+mj-lt"/>
              </a:rPr>
              <a:t>Scales of production</a:t>
            </a:r>
            <a:endParaRPr lang="en-US" dirty="0"/>
          </a:p>
        </p:txBody>
      </p:sp>
      <p:sp>
        <p:nvSpPr>
          <p:cNvPr id="3" name="Content Placeholder 2"/>
          <p:cNvSpPr>
            <a:spLocks noGrp="1"/>
          </p:cNvSpPr>
          <p:nvPr>
            <p:ph sz="quarter" idx="10"/>
          </p:nvPr>
        </p:nvSpPr>
        <p:spPr>
          <a:xfrm>
            <a:off x="457200" y="1440114"/>
            <a:ext cx="8229600" cy="1329396"/>
          </a:xfrm>
        </p:spPr>
        <p:txBody>
          <a:bodyPr/>
          <a:lstStyle/>
          <a:p>
            <a:r>
              <a:rPr lang="en-US" dirty="0">
                <a:ea typeface="+mn-lt"/>
                <a:cs typeface="+mn-lt"/>
              </a:rPr>
              <a:t>Depending on the quantity of products to be manufactured, the methods used will change. There are </a:t>
            </a:r>
            <a:r>
              <a:rPr lang="en-US" b="1" dirty="0">
                <a:ea typeface="+mn-lt"/>
                <a:cs typeface="+mn-lt"/>
              </a:rPr>
              <a:t>four</a:t>
            </a:r>
            <a:r>
              <a:rPr lang="en-US" dirty="0">
                <a:ea typeface="+mn-lt"/>
                <a:cs typeface="+mn-lt"/>
              </a:rPr>
              <a:t> main </a:t>
            </a:r>
            <a:r>
              <a:rPr lang="en-US" b="1" dirty="0">
                <a:ea typeface="+mn-lt"/>
                <a:cs typeface="+mn-lt"/>
              </a:rPr>
              <a:t>scales</a:t>
            </a:r>
            <a:r>
              <a:rPr lang="en-US" dirty="0">
                <a:ea typeface="+mn-lt"/>
                <a:cs typeface="+mn-lt"/>
              </a:rPr>
              <a:t> </a:t>
            </a:r>
            <a:r>
              <a:rPr lang="en-US" b="1" dirty="0">
                <a:ea typeface="+mn-lt"/>
                <a:cs typeface="+mn-lt"/>
              </a:rPr>
              <a:t>of production</a:t>
            </a:r>
            <a:r>
              <a:rPr lang="en-US" dirty="0">
                <a:ea typeface="+mn-lt"/>
                <a:cs typeface="+mn-lt"/>
              </a:rPr>
              <a:t>, each suited to a range of different product applications. </a:t>
            </a:r>
            <a:endParaRPr lang="en-US" dirty="0">
              <a:ea typeface="ＭＳ Ｐゴシック"/>
              <a:cs typeface="+mn-lt"/>
            </a:endParaRPr>
          </a:p>
          <a:p>
            <a:pPr algn="just"/>
            <a:endParaRPr lang="en-US" dirty="0">
              <a:ea typeface="+mn-lt"/>
              <a:cs typeface="+mn-lt"/>
            </a:endParaRPr>
          </a:p>
          <a:p>
            <a:endParaRPr lang="en-US" dirty="0"/>
          </a:p>
        </p:txBody>
      </p:sp>
      <p:sp>
        <p:nvSpPr>
          <p:cNvPr id="4" name="TextBox 3">
            <a:extLst>
              <a:ext uri="{FF2B5EF4-FFF2-40B4-BE49-F238E27FC236}">
                <a16:creationId xmlns:a16="http://schemas.microsoft.com/office/drawing/2014/main" id="{E295A04D-4827-A9FA-76B3-12CD8AB5062F}"/>
              </a:ext>
            </a:extLst>
          </p:cNvPr>
          <p:cNvSpPr txBox="1"/>
          <p:nvPr/>
        </p:nvSpPr>
        <p:spPr>
          <a:xfrm>
            <a:off x="1891159" y="3359111"/>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latin typeface="Arial"/>
                <a:ea typeface="ＭＳ Ｐゴシック"/>
              </a:rPr>
              <a:t>One-off /prototype</a:t>
            </a:r>
            <a:endParaRPr lang="en-GB" dirty="0"/>
          </a:p>
        </p:txBody>
      </p:sp>
      <p:sp>
        <p:nvSpPr>
          <p:cNvPr id="5" name="TextBox 4">
            <a:extLst>
              <a:ext uri="{FF2B5EF4-FFF2-40B4-BE49-F238E27FC236}">
                <a16:creationId xmlns:a16="http://schemas.microsoft.com/office/drawing/2014/main" id="{B913F550-7615-AA9C-464B-CE0FD20C6FDF}"/>
              </a:ext>
            </a:extLst>
          </p:cNvPr>
          <p:cNvSpPr txBox="1"/>
          <p:nvPr/>
        </p:nvSpPr>
        <p:spPr>
          <a:xfrm>
            <a:off x="1978324" y="4729221"/>
            <a:ext cx="222085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latin typeface="Arial"/>
                <a:ea typeface="ＭＳ Ｐゴシック"/>
              </a:rPr>
              <a:t>Batch production</a:t>
            </a:r>
            <a:endParaRPr lang="en-GB" dirty="0"/>
          </a:p>
        </p:txBody>
      </p:sp>
      <p:sp>
        <p:nvSpPr>
          <p:cNvPr id="6" name="TextBox 5">
            <a:extLst>
              <a:ext uri="{FF2B5EF4-FFF2-40B4-BE49-F238E27FC236}">
                <a16:creationId xmlns:a16="http://schemas.microsoft.com/office/drawing/2014/main" id="{552D01DE-E614-3FDD-365D-18CA197DCD07}"/>
              </a:ext>
            </a:extLst>
          </p:cNvPr>
          <p:cNvSpPr txBox="1"/>
          <p:nvPr/>
        </p:nvSpPr>
        <p:spPr>
          <a:xfrm>
            <a:off x="5215209" y="3359111"/>
            <a:ext cx="272594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latin typeface="Arial"/>
                <a:ea typeface="ＭＳ Ｐゴシック"/>
              </a:rPr>
              <a:t>Mass production</a:t>
            </a:r>
            <a:endParaRPr lang="en-GB" dirty="0"/>
          </a:p>
        </p:txBody>
      </p:sp>
      <p:sp>
        <p:nvSpPr>
          <p:cNvPr id="7" name="TextBox 6">
            <a:extLst>
              <a:ext uri="{FF2B5EF4-FFF2-40B4-BE49-F238E27FC236}">
                <a16:creationId xmlns:a16="http://schemas.microsoft.com/office/drawing/2014/main" id="{1B9CC3C1-CA1B-0EF8-D301-781BE8C53FF3}"/>
              </a:ext>
            </a:extLst>
          </p:cNvPr>
          <p:cNvSpPr txBox="1"/>
          <p:nvPr/>
        </p:nvSpPr>
        <p:spPr>
          <a:xfrm>
            <a:off x="4916158" y="4748933"/>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t>Continuous production</a:t>
            </a:r>
          </a:p>
        </p:txBody>
      </p:sp>
      <p:sp>
        <p:nvSpPr>
          <p:cNvPr id="8" name="Rectangle: Rounded Corners 7">
            <a:extLst>
              <a:ext uri="{FF2B5EF4-FFF2-40B4-BE49-F238E27FC236}">
                <a16:creationId xmlns:a16="http://schemas.microsoft.com/office/drawing/2014/main" id="{C696F0E0-AD27-52BE-79C8-CBBCDD1BC395}"/>
              </a:ext>
            </a:extLst>
          </p:cNvPr>
          <p:cNvSpPr/>
          <p:nvPr/>
        </p:nvSpPr>
        <p:spPr>
          <a:xfrm>
            <a:off x="1696525" y="3013274"/>
            <a:ext cx="2725947" cy="1168264"/>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9" name="Rectangle: Rounded Corners 8">
            <a:extLst>
              <a:ext uri="{FF2B5EF4-FFF2-40B4-BE49-F238E27FC236}">
                <a16:creationId xmlns:a16="http://schemas.microsoft.com/office/drawing/2014/main" id="{3261A28C-A837-FB1B-77F3-E06F3563BCBB}"/>
              </a:ext>
            </a:extLst>
          </p:cNvPr>
          <p:cNvSpPr/>
          <p:nvPr/>
        </p:nvSpPr>
        <p:spPr>
          <a:xfrm>
            <a:off x="4916158" y="2985278"/>
            <a:ext cx="2743199" cy="1168264"/>
          </a:xfrm>
          <a:prstGeom prst="roundRect">
            <a:avLst/>
          </a:prstGeom>
          <a:noFill/>
          <a:ln w="28575">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Rounded Corners 10">
            <a:extLst>
              <a:ext uri="{FF2B5EF4-FFF2-40B4-BE49-F238E27FC236}">
                <a16:creationId xmlns:a16="http://schemas.microsoft.com/office/drawing/2014/main" id="{D045BCE4-12A1-F4D0-5553-5FF04B2A8BBB}"/>
              </a:ext>
            </a:extLst>
          </p:cNvPr>
          <p:cNvSpPr/>
          <p:nvPr/>
        </p:nvSpPr>
        <p:spPr>
          <a:xfrm>
            <a:off x="1696525" y="4373576"/>
            <a:ext cx="2725947" cy="1168264"/>
          </a:xfrm>
          <a:prstGeom prst="roundRect">
            <a:avLst/>
          </a:prstGeom>
          <a:noFill/>
          <a:ln w="28575">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Rectangle: Rounded Corners 11">
            <a:extLst>
              <a:ext uri="{FF2B5EF4-FFF2-40B4-BE49-F238E27FC236}">
                <a16:creationId xmlns:a16="http://schemas.microsoft.com/office/drawing/2014/main" id="{02DBEF7B-22F9-763A-E751-A1EAFBAA59BE}"/>
              </a:ext>
            </a:extLst>
          </p:cNvPr>
          <p:cNvSpPr/>
          <p:nvPr/>
        </p:nvSpPr>
        <p:spPr>
          <a:xfrm>
            <a:off x="4916158" y="4424122"/>
            <a:ext cx="2725947" cy="1117718"/>
          </a:xfrm>
          <a:prstGeom prst="roundRect">
            <a:avLst/>
          </a:prstGeom>
          <a:noFill/>
          <a:ln w="28575">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E2D81-A0EE-48B7-D53A-4FB1175AF3AE}"/>
              </a:ext>
            </a:extLst>
          </p:cNvPr>
          <p:cNvSpPr>
            <a:spLocks noGrp="1"/>
          </p:cNvSpPr>
          <p:nvPr>
            <p:ph type="title"/>
          </p:nvPr>
        </p:nvSpPr>
        <p:spPr/>
        <p:txBody>
          <a:bodyPr/>
          <a:lstStyle/>
          <a:p>
            <a:r>
              <a:rPr lang="en-GB" dirty="0">
                <a:ea typeface="+mj-lt"/>
                <a:cs typeface="+mj-lt"/>
              </a:rPr>
              <a:t>Prototype and one-off production</a:t>
            </a:r>
            <a:endParaRPr lang="en-US" dirty="0"/>
          </a:p>
        </p:txBody>
      </p:sp>
      <p:sp>
        <p:nvSpPr>
          <p:cNvPr id="3" name="Content Placeholder 2">
            <a:extLst>
              <a:ext uri="{FF2B5EF4-FFF2-40B4-BE49-F238E27FC236}">
                <a16:creationId xmlns:a16="http://schemas.microsoft.com/office/drawing/2014/main" id="{85249B88-A647-8EC7-D129-3B7D3A0A3354}"/>
              </a:ext>
            </a:extLst>
          </p:cNvPr>
          <p:cNvSpPr>
            <a:spLocks noGrp="1"/>
          </p:cNvSpPr>
          <p:nvPr>
            <p:ph sz="quarter" idx="10"/>
          </p:nvPr>
        </p:nvSpPr>
        <p:spPr>
          <a:xfrm>
            <a:off x="457200" y="1555132"/>
            <a:ext cx="8229600" cy="4248000"/>
          </a:xfrm>
        </p:spPr>
        <p:txBody>
          <a:bodyPr/>
          <a:lstStyle/>
          <a:p>
            <a:r>
              <a:rPr lang="en-GB" dirty="0">
                <a:ea typeface="+mn-lt"/>
                <a:cs typeface="+mn-lt"/>
              </a:rPr>
              <a:t>When only one product is made at a particular time it may be a  </a:t>
            </a:r>
            <a:r>
              <a:rPr lang="en-GB" b="1" dirty="0">
                <a:ea typeface="+mn-lt"/>
                <a:cs typeface="+mn-lt"/>
              </a:rPr>
              <a:t>prototype</a:t>
            </a:r>
            <a:r>
              <a:rPr lang="en-GB" dirty="0">
                <a:ea typeface="+mn-lt"/>
                <a:cs typeface="+mn-lt"/>
              </a:rPr>
              <a:t> or a </a:t>
            </a:r>
            <a:r>
              <a:rPr lang="en-GB" b="1" dirty="0">
                <a:ea typeface="+mn-lt"/>
                <a:cs typeface="+mn-lt"/>
              </a:rPr>
              <a:t>one-off</a:t>
            </a:r>
            <a:r>
              <a:rPr lang="en-GB" dirty="0">
                <a:ea typeface="+mn-lt"/>
                <a:cs typeface="+mn-lt"/>
              </a:rPr>
              <a:t>, perhaps handmade, object.</a:t>
            </a:r>
            <a:endParaRPr lang="en-US" dirty="0">
              <a:cs typeface="+mn-lt"/>
            </a:endParaRPr>
          </a:p>
          <a:p>
            <a:pPr marL="342900" indent="-342900">
              <a:spcBef>
                <a:spcPts val="500"/>
              </a:spcBef>
              <a:spcAft>
                <a:spcPts val="500"/>
              </a:spcAft>
              <a:buClr>
                <a:srgbClr val="0077E3"/>
              </a:buClr>
              <a:buFont typeface="Arial" panose="020B0604020202020204" pitchFamily="34" charset="0"/>
              <a:buChar char="•"/>
            </a:pPr>
            <a:r>
              <a:rPr lang="en-GB" b="1" dirty="0">
                <a:ea typeface="+mn-lt"/>
                <a:cs typeface="+mn-lt"/>
              </a:rPr>
              <a:t>Prototype</a:t>
            </a:r>
            <a:r>
              <a:rPr lang="en-GB" dirty="0">
                <a:ea typeface="+mn-lt"/>
                <a:cs typeface="+mn-lt"/>
              </a:rPr>
              <a:t>:</a:t>
            </a:r>
            <a:r>
              <a:rPr lang="en-GB" b="1" dirty="0">
                <a:ea typeface="+mn-lt"/>
                <a:cs typeface="+mn-lt"/>
              </a:rPr>
              <a:t> </a:t>
            </a:r>
            <a:r>
              <a:rPr lang="en-GB" dirty="0">
                <a:ea typeface="+mn-lt"/>
                <a:cs typeface="+mn-lt"/>
              </a:rPr>
              <a:t>a prototype is a draft version of a product that allows the exploration of ideas. The intention behind a feature or the overall design concept can be shown to users before investing time and money in development. </a:t>
            </a:r>
            <a:endParaRPr lang="en-US" dirty="0">
              <a:cs typeface="+mn-lt"/>
            </a:endParaRPr>
          </a:p>
          <a:p>
            <a:pPr marL="342900" indent="-342900">
              <a:spcBef>
                <a:spcPts val="500"/>
              </a:spcBef>
              <a:spcAft>
                <a:spcPts val="500"/>
              </a:spcAft>
              <a:buClr>
                <a:srgbClr val="0077E3"/>
              </a:buClr>
              <a:buFont typeface="Arial" panose="020B0604020202020204" pitchFamily="34" charset="0"/>
              <a:buChar char="•"/>
            </a:pPr>
            <a:r>
              <a:rPr lang="en-GB" b="1" dirty="0">
                <a:ea typeface="+mn-lt"/>
                <a:cs typeface="+mn-lt"/>
              </a:rPr>
              <a:t>One-off</a:t>
            </a:r>
            <a:r>
              <a:rPr lang="en-GB" dirty="0">
                <a:ea typeface="+mn-lt"/>
                <a:cs typeface="+mn-lt"/>
              </a:rPr>
              <a:t>: one-offs can be very small or very large: bridges, ships, stadia, specialist jewellery, made-to-measure clothing, bespoke furniture. One-off production is sometimes referred to as </a:t>
            </a:r>
            <a:r>
              <a:rPr lang="en-GB" b="1" dirty="0">
                <a:ea typeface="+mn-lt"/>
                <a:cs typeface="+mn-lt"/>
              </a:rPr>
              <a:t>job production</a:t>
            </a:r>
            <a:r>
              <a:rPr lang="en-GB" dirty="0">
                <a:ea typeface="+mn-lt"/>
                <a:cs typeface="+mn-lt"/>
              </a:rPr>
              <a:t>.</a:t>
            </a:r>
            <a:endParaRPr lang="en-US" dirty="0"/>
          </a:p>
        </p:txBody>
      </p:sp>
    </p:spTree>
    <p:extLst>
      <p:ext uri="{BB962C8B-B14F-4D97-AF65-F5344CB8AC3E}">
        <p14:creationId xmlns:p14="http://schemas.microsoft.com/office/powerpoint/2010/main" val="3556109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193D5-9CEE-3E38-6ECA-2F64BEC7AE8A}"/>
              </a:ext>
            </a:extLst>
          </p:cNvPr>
          <p:cNvSpPr>
            <a:spLocks noGrp="1"/>
          </p:cNvSpPr>
          <p:nvPr>
            <p:ph type="title"/>
          </p:nvPr>
        </p:nvSpPr>
        <p:spPr/>
        <p:txBody>
          <a:bodyPr/>
          <a:lstStyle/>
          <a:p>
            <a:r>
              <a:rPr lang="en-GB" dirty="0">
                <a:ea typeface="ＭＳ Ｐゴシック"/>
                <a:cs typeface="Arial"/>
              </a:rPr>
              <a:t>Prototype and one-off examples</a:t>
            </a:r>
            <a:endParaRPr lang="en-US" dirty="0"/>
          </a:p>
        </p:txBody>
      </p:sp>
      <p:sp>
        <p:nvSpPr>
          <p:cNvPr id="5" name="TextBox 4">
            <a:extLst>
              <a:ext uri="{FF2B5EF4-FFF2-40B4-BE49-F238E27FC236}">
                <a16:creationId xmlns:a16="http://schemas.microsoft.com/office/drawing/2014/main" id="{736E5E45-B284-667D-D0E7-7EE690CB75F7}"/>
              </a:ext>
            </a:extLst>
          </p:cNvPr>
          <p:cNvSpPr txBox="1"/>
          <p:nvPr/>
        </p:nvSpPr>
        <p:spPr>
          <a:xfrm>
            <a:off x="454325" y="1503871"/>
            <a:ext cx="3548332"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b="1" dirty="0">
                <a:latin typeface="Arial"/>
                <a:ea typeface="ＭＳ Ｐゴシック"/>
              </a:rPr>
              <a:t>Prototype</a:t>
            </a:r>
            <a:endParaRPr lang="en-GB" b="1" dirty="0"/>
          </a:p>
        </p:txBody>
      </p:sp>
      <p:sp>
        <p:nvSpPr>
          <p:cNvPr id="7" name="TextBox 6">
            <a:extLst>
              <a:ext uri="{FF2B5EF4-FFF2-40B4-BE49-F238E27FC236}">
                <a16:creationId xmlns:a16="http://schemas.microsoft.com/office/drawing/2014/main" id="{5038EB4F-178B-7608-ED27-DC3E2199747A}"/>
              </a:ext>
            </a:extLst>
          </p:cNvPr>
          <p:cNvSpPr txBox="1"/>
          <p:nvPr/>
        </p:nvSpPr>
        <p:spPr>
          <a:xfrm>
            <a:off x="5111690" y="1517350"/>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b="1" dirty="0">
                <a:latin typeface="Arial"/>
                <a:ea typeface="ＭＳ Ｐゴシック"/>
              </a:rPr>
              <a:t>One-off</a:t>
            </a:r>
            <a:endParaRPr lang="en-GB" b="1" dirty="0"/>
          </a:p>
        </p:txBody>
      </p:sp>
      <p:pic>
        <p:nvPicPr>
          <p:cNvPr id="10" name="Content Placeholder 9" descr="A picture containing car, projector&#10;&#10;Description automatically generated">
            <a:extLst>
              <a:ext uri="{FF2B5EF4-FFF2-40B4-BE49-F238E27FC236}">
                <a16:creationId xmlns:a16="http://schemas.microsoft.com/office/drawing/2014/main" id="{1B99A986-99E8-6C01-D458-0ACC43FC2805}"/>
              </a:ext>
            </a:extLst>
          </p:cNvPr>
          <p:cNvPicPr>
            <a:picLocks noGrp="1" noChangeAspect="1"/>
          </p:cNvPicPr>
          <p:nvPr>
            <p:ph sz="quarter" idx="10"/>
          </p:nvPr>
        </p:nvPicPr>
        <p:blipFill>
          <a:blip r:embed="rId2"/>
          <a:stretch>
            <a:fillRect/>
          </a:stretch>
        </p:blipFill>
        <p:spPr>
          <a:xfrm>
            <a:off x="523476" y="2017264"/>
            <a:ext cx="3962636" cy="2662891"/>
          </a:xfrm>
        </p:spPr>
      </p:pic>
      <p:pic>
        <p:nvPicPr>
          <p:cNvPr id="4" name="Picture 3" descr="A race car on a track&#10;&#10;Description automatically generated with medium confidence">
            <a:extLst>
              <a:ext uri="{FF2B5EF4-FFF2-40B4-BE49-F238E27FC236}">
                <a16:creationId xmlns:a16="http://schemas.microsoft.com/office/drawing/2014/main" id="{3AF5962A-3B42-3089-6EDB-BB7E8209877F}"/>
              </a:ext>
            </a:extLst>
          </p:cNvPr>
          <p:cNvPicPr>
            <a:picLocks noChangeAspect="1"/>
          </p:cNvPicPr>
          <p:nvPr/>
        </p:nvPicPr>
        <p:blipFill>
          <a:blip r:embed="rId3"/>
          <a:stretch>
            <a:fillRect/>
          </a:stretch>
        </p:blipFill>
        <p:spPr>
          <a:xfrm>
            <a:off x="4789584" y="2017264"/>
            <a:ext cx="3962636" cy="2662891"/>
          </a:xfrm>
          <a:prstGeom prst="rect">
            <a:avLst/>
          </a:prstGeom>
        </p:spPr>
      </p:pic>
    </p:spTree>
    <p:extLst>
      <p:ext uri="{BB962C8B-B14F-4D97-AF65-F5344CB8AC3E}">
        <p14:creationId xmlns:p14="http://schemas.microsoft.com/office/powerpoint/2010/main" val="36546874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D0AC5E-2C08-327B-6D8B-D093B0BD13A0}"/>
              </a:ext>
            </a:extLst>
          </p:cNvPr>
          <p:cNvSpPr>
            <a:spLocks noGrp="1"/>
          </p:cNvSpPr>
          <p:nvPr>
            <p:ph type="title"/>
          </p:nvPr>
        </p:nvSpPr>
        <p:spPr/>
        <p:txBody>
          <a:bodyPr/>
          <a:lstStyle/>
          <a:p>
            <a:r>
              <a:rPr lang="en-GB" dirty="0">
                <a:ea typeface="+mj-lt"/>
                <a:cs typeface="+mj-lt"/>
              </a:rPr>
              <a:t> Batch production</a:t>
            </a:r>
            <a:endParaRPr lang="en-US" dirty="0"/>
          </a:p>
        </p:txBody>
      </p:sp>
      <p:sp>
        <p:nvSpPr>
          <p:cNvPr id="3" name="Content Placeholder 2">
            <a:extLst>
              <a:ext uri="{FF2B5EF4-FFF2-40B4-BE49-F238E27FC236}">
                <a16:creationId xmlns:a16="http://schemas.microsoft.com/office/drawing/2014/main" id="{6DB0FF52-2C31-779E-9177-EC53A3B2075F}"/>
              </a:ext>
            </a:extLst>
          </p:cNvPr>
          <p:cNvSpPr>
            <a:spLocks noGrp="1"/>
          </p:cNvSpPr>
          <p:nvPr>
            <p:ph sz="quarter" idx="10"/>
          </p:nvPr>
        </p:nvSpPr>
        <p:spPr>
          <a:xfrm>
            <a:off x="557841" y="1512000"/>
            <a:ext cx="7999563" cy="4248000"/>
          </a:xfrm>
        </p:spPr>
        <p:txBody>
          <a:bodyPr/>
          <a:lstStyle/>
          <a:p>
            <a:r>
              <a:rPr lang="en-GB" b="1" dirty="0">
                <a:ea typeface="+mn-lt"/>
                <a:cs typeface="+mn-lt"/>
              </a:rPr>
              <a:t>Batch production</a:t>
            </a:r>
            <a:r>
              <a:rPr lang="en-GB" dirty="0">
                <a:ea typeface="+mn-lt"/>
                <a:cs typeface="+mn-lt"/>
              </a:rPr>
              <a:t> is a method whereby a group (batch) of identical products is produced simultaneously (rather than one at a time), before moving along to make another group of products. It is up to the manufacturer to decide how big the batch will be, and how often these batches will be made.</a:t>
            </a:r>
            <a:endParaRPr lang="en-US" dirty="0"/>
          </a:p>
          <a:p>
            <a:r>
              <a:rPr lang="en-GB" dirty="0">
                <a:ea typeface="+mn-lt"/>
                <a:cs typeface="+mn-lt"/>
              </a:rPr>
              <a:t>Each batch goes through the separate stages of the manufacturing process at the same time. This mean that another batch can’t begin a stage if the previous batch is still going through that part of the cycle.</a:t>
            </a:r>
            <a:endParaRPr lang="en-GB" dirty="0"/>
          </a:p>
          <a:p>
            <a:r>
              <a:rPr lang="en-GB" dirty="0">
                <a:ea typeface="+mn-lt"/>
                <a:cs typeface="+mn-lt"/>
              </a:rPr>
              <a:t>Each batch can be different, as manufacturers can decide to change the specifications from one group of products to the next. Perhaps it is necessary to change the colour or size of that particular group (depending on the preferences specified in a particular order).  </a:t>
            </a:r>
            <a:endParaRPr lang="en-GB" dirty="0"/>
          </a:p>
          <a:p>
            <a:endParaRPr lang="en-GB" dirty="0"/>
          </a:p>
        </p:txBody>
      </p:sp>
    </p:spTree>
    <p:extLst>
      <p:ext uri="{BB962C8B-B14F-4D97-AF65-F5344CB8AC3E}">
        <p14:creationId xmlns:p14="http://schemas.microsoft.com/office/powerpoint/2010/main" val="41389750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FABCC-3902-0365-CBB1-BC18F3431080}"/>
              </a:ext>
            </a:extLst>
          </p:cNvPr>
          <p:cNvSpPr>
            <a:spLocks noGrp="1"/>
          </p:cNvSpPr>
          <p:nvPr>
            <p:ph type="title"/>
          </p:nvPr>
        </p:nvSpPr>
        <p:spPr>
          <a:xfrm>
            <a:off x="306371" y="951439"/>
            <a:ext cx="8229600" cy="382588"/>
          </a:xfrm>
        </p:spPr>
        <p:txBody>
          <a:bodyPr/>
          <a:lstStyle/>
          <a:p>
            <a:r>
              <a:rPr lang="en-GB" dirty="0">
                <a:ea typeface="ＭＳ Ｐゴシック"/>
                <a:cs typeface="Arial"/>
              </a:rPr>
              <a:t> Batch production examples</a:t>
            </a:r>
            <a:endParaRPr lang="en-US" dirty="0"/>
          </a:p>
        </p:txBody>
      </p:sp>
      <p:sp>
        <p:nvSpPr>
          <p:cNvPr id="3" name="Content Placeholder 2">
            <a:extLst>
              <a:ext uri="{FF2B5EF4-FFF2-40B4-BE49-F238E27FC236}">
                <a16:creationId xmlns:a16="http://schemas.microsoft.com/office/drawing/2014/main" id="{1BC2FEBD-262A-1923-7490-00503B3EBDC4}"/>
              </a:ext>
            </a:extLst>
          </p:cNvPr>
          <p:cNvSpPr>
            <a:spLocks noGrp="1"/>
          </p:cNvSpPr>
          <p:nvPr>
            <p:ph sz="quarter" idx="10"/>
          </p:nvPr>
        </p:nvSpPr>
        <p:spPr>
          <a:xfrm>
            <a:off x="430439" y="1603624"/>
            <a:ext cx="3096705" cy="3227208"/>
          </a:xfrm>
        </p:spPr>
        <p:txBody>
          <a:bodyPr/>
          <a:lstStyle/>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Baked goods</a:t>
            </a:r>
            <a:endParaRPr lang="en-US" dirty="0"/>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Clothing</a:t>
            </a:r>
            <a:endParaRPr lang="en-GB" dirty="0"/>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Computer chips</a:t>
            </a:r>
            <a:endParaRPr lang="en-GB" dirty="0"/>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Computer software</a:t>
            </a:r>
            <a:endParaRPr lang="en-GB" dirty="0"/>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Die- or mould-making</a:t>
            </a:r>
            <a:endParaRPr lang="en-GB" dirty="0"/>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Electrical goods</a:t>
            </a:r>
            <a:endParaRPr lang="en-GB" dirty="0"/>
          </a:p>
          <a:p>
            <a:endParaRPr lang="en-GB" dirty="0">
              <a:cs typeface="Arial"/>
            </a:endParaRPr>
          </a:p>
          <a:p>
            <a:endParaRPr lang="en-GB" dirty="0"/>
          </a:p>
        </p:txBody>
      </p:sp>
      <p:sp>
        <p:nvSpPr>
          <p:cNvPr id="4" name="TextBox 3">
            <a:extLst>
              <a:ext uri="{FF2B5EF4-FFF2-40B4-BE49-F238E27FC236}">
                <a16:creationId xmlns:a16="http://schemas.microsoft.com/office/drawing/2014/main" id="{34809C45-57B8-749A-88A0-6308097FC373}"/>
              </a:ext>
            </a:extLst>
          </p:cNvPr>
          <p:cNvSpPr txBox="1"/>
          <p:nvPr/>
        </p:nvSpPr>
        <p:spPr>
          <a:xfrm>
            <a:off x="3224471" y="1536174"/>
            <a:ext cx="3591464" cy="258019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Arial"/>
                <a:ea typeface="ＭＳ Ｐゴシック"/>
                <a:cs typeface="Segoe UI"/>
              </a:rPr>
              <a:t>Flat-pack furniture​</a:t>
            </a:r>
            <a:endParaRPr lang="en-GB" dirty="0">
              <a:latin typeface="Arial"/>
              <a:ea typeface="ＭＳ Ｐゴシック"/>
              <a:cs typeface="Arial"/>
            </a:endParaRPr>
          </a:p>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Jet engine production​</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Jig and fixture production​</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Machine tool manufacturing​</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Material coating​</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Newspapers/magazines</a:t>
            </a:r>
            <a:endParaRPr lang="en-GB" dirty="0">
              <a:latin typeface="Arial"/>
              <a:ea typeface="ＭＳ Ｐゴシック"/>
            </a:endParaRPr>
          </a:p>
        </p:txBody>
      </p:sp>
      <p:pic>
        <p:nvPicPr>
          <p:cNvPr id="6" name="Picture 5" descr="A picture containing engine&#10;&#10;Description automatically generated">
            <a:extLst>
              <a:ext uri="{FF2B5EF4-FFF2-40B4-BE49-F238E27FC236}">
                <a16:creationId xmlns:a16="http://schemas.microsoft.com/office/drawing/2014/main" id="{EBCDE2FA-9B81-F5A4-1B56-0E643D78EAC8}"/>
              </a:ext>
            </a:extLst>
          </p:cNvPr>
          <p:cNvPicPr>
            <a:picLocks noChangeAspect="1"/>
          </p:cNvPicPr>
          <p:nvPr/>
        </p:nvPicPr>
        <p:blipFill>
          <a:blip r:embed="rId2"/>
          <a:stretch>
            <a:fillRect/>
          </a:stretch>
        </p:blipFill>
        <p:spPr>
          <a:xfrm>
            <a:off x="6673934" y="1334027"/>
            <a:ext cx="2039625" cy="1362470"/>
          </a:xfrm>
          <a:prstGeom prst="rect">
            <a:avLst/>
          </a:prstGeom>
        </p:spPr>
      </p:pic>
      <p:pic>
        <p:nvPicPr>
          <p:cNvPr id="8" name="Picture 7" descr="A picture containing indoor, miller&#10;&#10;Description automatically generated">
            <a:extLst>
              <a:ext uri="{FF2B5EF4-FFF2-40B4-BE49-F238E27FC236}">
                <a16:creationId xmlns:a16="http://schemas.microsoft.com/office/drawing/2014/main" id="{E02BBE59-D679-3A38-3AB5-34E989B538FF}"/>
              </a:ext>
            </a:extLst>
          </p:cNvPr>
          <p:cNvPicPr>
            <a:picLocks noChangeAspect="1"/>
          </p:cNvPicPr>
          <p:nvPr/>
        </p:nvPicPr>
        <p:blipFill>
          <a:blip r:embed="rId3"/>
          <a:stretch>
            <a:fillRect/>
          </a:stretch>
        </p:blipFill>
        <p:spPr>
          <a:xfrm>
            <a:off x="430439" y="4544091"/>
            <a:ext cx="2039625" cy="1362470"/>
          </a:xfrm>
          <a:prstGeom prst="rect">
            <a:avLst/>
          </a:prstGeom>
        </p:spPr>
      </p:pic>
    </p:spTree>
    <p:extLst>
      <p:ext uri="{BB962C8B-B14F-4D97-AF65-F5344CB8AC3E}">
        <p14:creationId xmlns:p14="http://schemas.microsoft.com/office/powerpoint/2010/main" val="12843557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A3321D-C8F8-2F8E-AE2B-27909AFD9072}"/>
              </a:ext>
            </a:extLst>
          </p:cNvPr>
          <p:cNvSpPr>
            <a:spLocks noGrp="1"/>
          </p:cNvSpPr>
          <p:nvPr>
            <p:ph type="title"/>
          </p:nvPr>
        </p:nvSpPr>
        <p:spPr/>
        <p:txBody>
          <a:bodyPr/>
          <a:lstStyle/>
          <a:p>
            <a:r>
              <a:rPr lang="en-GB" dirty="0">
                <a:ea typeface="ＭＳ Ｐゴシック"/>
              </a:rPr>
              <a:t>Mass production</a:t>
            </a:r>
            <a:endParaRPr lang="en-GB" dirty="0"/>
          </a:p>
        </p:txBody>
      </p:sp>
      <p:sp>
        <p:nvSpPr>
          <p:cNvPr id="3" name="Content Placeholder 2">
            <a:extLst>
              <a:ext uri="{FF2B5EF4-FFF2-40B4-BE49-F238E27FC236}">
                <a16:creationId xmlns:a16="http://schemas.microsoft.com/office/drawing/2014/main" id="{7CC49948-923F-5A77-34A7-887925009BC5}"/>
              </a:ext>
            </a:extLst>
          </p:cNvPr>
          <p:cNvSpPr>
            <a:spLocks noGrp="1"/>
          </p:cNvSpPr>
          <p:nvPr>
            <p:ph sz="quarter" idx="10"/>
          </p:nvPr>
        </p:nvSpPr>
        <p:spPr>
          <a:xfrm>
            <a:off x="457200" y="1512000"/>
            <a:ext cx="8229600" cy="1243133"/>
          </a:xfrm>
        </p:spPr>
        <p:txBody>
          <a:bodyPr/>
          <a:lstStyle/>
          <a:p>
            <a:r>
              <a:rPr lang="en-GB" b="1" dirty="0">
                <a:ea typeface="+mn-lt"/>
                <a:cs typeface="+mn-lt"/>
              </a:rPr>
              <a:t>Mass production</a:t>
            </a:r>
            <a:r>
              <a:rPr lang="en-GB" dirty="0">
                <a:ea typeface="+mn-lt"/>
                <a:cs typeface="+mn-lt"/>
              </a:rPr>
              <a:t> creates standardised goods in large quantities. The term can also be used to describe </a:t>
            </a:r>
            <a:r>
              <a:rPr lang="en-GB" b="1" dirty="0">
                <a:ea typeface="+mn-lt"/>
                <a:cs typeface="+mn-lt"/>
              </a:rPr>
              <a:t>continuous production</a:t>
            </a:r>
            <a:r>
              <a:rPr lang="en-GB" dirty="0">
                <a:ea typeface="+mn-lt"/>
                <a:cs typeface="+mn-lt"/>
              </a:rPr>
              <a:t> or </a:t>
            </a:r>
            <a:r>
              <a:rPr lang="en-GB" b="1" dirty="0">
                <a:ea typeface="+mn-lt"/>
                <a:cs typeface="+mn-lt"/>
              </a:rPr>
              <a:t>flow production</a:t>
            </a:r>
            <a:r>
              <a:rPr lang="en-GB" dirty="0">
                <a:ea typeface="+mn-lt"/>
                <a:cs typeface="+mn-lt"/>
              </a:rPr>
              <a:t>, due to products usually being manufactured on sizeable conveyor systems.</a:t>
            </a:r>
          </a:p>
          <a:p>
            <a:endParaRPr lang="en-GB" dirty="0">
              <a:ea typeface="+mn-lt"/>
              <a:cs typeface="+mn-lt"/>
            </a:endParaRPr>
          </a:p>
        </p:txBody>
      </p:sp>
      <p:sp>
        <p:nvSpPr>
          <p:cNvPr id="4" name="TextBox 3">
            <a:extLst>
              <a:ext uri="{FF2B5EF4-FFF2-40B4-BE49-F238E27FC236}">
                <a16:creationId xmlns:a16="http://schemas.microsoft.com/office/drawing/2014/main" id="{97099FBE-4D5E-9D93-E5D9-1D1DC0C12D70}"/>
              </a:ext>
            </a:extLst>
          </p:cNvPr>
          <p:cNvSpPr txBox="1"/>
          <p:nvPr/>
        </p:nvSpPr>
        <p:spPr>
          <a:xfrm>
            <a:off x="368060" y="2876545"/>
            <a:ext cx="8235350"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mn-lt"/>
                <a:ea typeface="Roboto"/>
              </a:rPr>
              <a:t>Mass production ensures that the whole process of manufacturing remains at the lowest cost possible while turning out the highest volumes possible.</a:t>
            </a:r>
          </a:p>
        </p:txBody>
      </p:sp>
      <p:sp>
        <p:nvSpPr>
          <p:cNvPr id="5" name="TextBox 4">
            <a:extLst>
              <a:ext uri="{FF2B5EF4-FFF2-40B4-BE49-F238E27FC236}">
                <a16:creationId xmlns:a16="http://schemas.microsoft.com/office/drawing/2014/main" id="{3B4F308E-C941-34AE-E445-FFD90A59CFB6}"/>
              </a:ext>
            </a:extLst>
          </p:cNvPr>
          <p:cNvSpPr txBox="1"/>
          <p:nvPr/>
        </p:nvSpPr>
        <p:spPr>
          <a:xfrm>
            <a:off x="368060" y="3954703"/>
            <a:ext cx="5157669"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latin typeface="Arial"/>
                <a:ea typeface="ＭＳ Ｐゴシック"/>
                <a:cs typeface="Arial"/>
              </a:rPr>
              <a:t>Mass-produced items are made on a large scale, usually in a factory or plant. Cars, computers and sports shoes are all mass-produced. Mass-produced items are standardised, ie almost identical.</a:t>
            </a:r>
            <a:endParaRPr lang="en-GB" dirty="0">
              <a:latin typeface="Arial"/>
              <a:ea typeface="ＭＳ Ｐゴシック"/>
            </a:endParaRPr>
          </a:p>
        </p:txBody>
      </p:sp>
      <p:pic>
        <p:nvPicPr>
          <p:cNvPr id="7" name="Picture 6" descr="A picture containing conference room&#10;&#10;Description automatically generated">
            <a:extLst>
              <a:ext uri="{FF2B5EF4-FFF2-40B4-BE49-F238E27FC236}">
                <a16:creationId xmlns:a16="http://schemas.microsoft.com/office/drawing/2014/main" id="{25D6C38F-09C6-91D6-30EB-4E3BB41E63D4}"/>
              </a:ext>
            </a:extLst>
          </p:cNvPr>
          <p:cNvPicPr>
            <a:picLocks noChangeAspect="1"/>
          </p:cNvPicPr>
          <p:nvPr/>
        </p:nvPicPr>
        <p:blipFill>
          <a:blip r:embed="rId2"/>
          <a:stretch>
            <a:fillRect/>
          </a:stretch>
        </p:blipFill>
        <p:spPr>
          <a:xfrm>
            <a:off x="5968181" y="3678013"/>
            <a:ext cx="2635229" cy="1907906"/>
          </a:xfrm>
          <a:prstGeom prst="rect">
            <a:avLst/>
          </a:prstGeom>
        </p:spPr>
      </p:pic>
    </p:spTree>
    <p:extLst>
      <p:ext uri="{BB962C8B-B14F-4D97-AF65-F5344CB8AC3E}">
        <p14:creationId xmlns:p14="http://schemas.microsoft.com/office/powerpoint/2010/main" val="891212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357DA-151C-F478-0BD6-C73DEE7A239A}"/>
              </a:ext>
            </a:extLst>
          </p:cNvPr>
          <p:cNvSpPr>
            <a:spLocks noGrp="1"/>
          </p:cNvSpPr>
          <p:nvPr>
            <p:ph type="title"/>
          </p:nvPr>
        </p:nvSpPr>
        <p:spPr/>
        <p:txBody>
          <a:bodyPr/>
          <a:lstStyle/>
          <a:p>
            <a:r>
              <a:rPr lang="en-US" dirty="0"/>
              <a:t>Mass production</a:t>
            </a:r>
            <a:endParaRPr lang="en-GB" dirty="0"/>
          </a:p>
        </p:txBody>
      </p:sp>
      <p:sp>
        <p:nvSpPr>
          <p:cNvPr id="3" name="Content Placeholder 2">
            <a:extLst>
              <a:ext uri="{FF2B5EF4-FFF2-40B4-BE49-F238E27FC236}">
                <a16:creationId xmlns:a16="http://schemas.microsoft.com/office/drawing/2014/main" id="{182A4F8B-FAA4-9DF8-5AE8-3F4D8580B20D}"/>
              </a:ext>
            </a:extLst>
          </p:cNvPr>
          <p:cNvSpPr>
            <a:spLocks noGrp="1"/>
          </p:cNvSpPr>
          <p:nvPr>
            <p:ph sz="quarter" idx="10"/>
          </p:nvPr>
        </p:nvSpPr>
        <p:spPr>
          <a:xfrm>
            <a:off x="457200" y="1512000"/>
            <a:ext cx="8229600" cy="4248000"/>
          </a:xfrm>
        </p:spPr>
        <p:txBody>
          <a:bodyPr/>
          <a:lstStyle/>
          <a:p>
            <a:pPr marL="216000" indent="-216000">
              <a:spcBef>
                <a:spcPts val="500"/>
              </a:spcBef>
              <a:spcAft>
                <a:spcPts val="500"/>
              </a:spcAft>
              <a:buClr>
                <a:srgbClr val="0077E3"/>
              </a:buClr>
              <a:buFont typeface="Arial" panose="020B0604020202020204" pitchFamily="34" charset="0"/>
              <a:buChar char="•"/>
            </a:pPr>
            <a:r>
              <a:rPr lang="en-US" sz="1800" b="0" i="0" dirty="0">
                <a:effectLst/>
              </a:rPr>
              <a:t>Mass production allows products to be produced very quickly, using </a:t>
            </a:r>
            <a:r>
              <a:rPr lang="en-US" sz="1800" b="1" i="0" dirty="0">
                <a:effectLst/>
              </a:rPr>
              <a:t>assembly line </a:t>
            </a:r>
            <a:r>
              <a:rPr lang="en-US" sz="1800" b="0" i="0" dirty="0">
                <a:effectLst/>
              </a:rPr>
              <a:t>techniques. </a:t>
            </a:r>
          </a:p>
          <a:p>
            <a:pPr marL="216000" indent="-216000">
              <a:spcBef>
                <a:spcPts val="500"/>
              </a:spcBef>
              <a:spcAft>
                <a:spcPts val="500"/>
              </a:spcAft>
              <a:buClr>
                <a:srgbClr val="0077E3"/>
              </a:buClr>
              <a:buFont typeface="Arial" panose="020B0604020202020204" pitchFamily="34" charset="0"/>
              <a:buChar char="•"/>
            </a:pPr>
            <a:r>
              <a:rPr lang="en-US" sz="1800" dirty="0"/>
              <a:t>W</a:t>
            </a:r>
            <a:r>
              <a:rPr lang="en-US" sz="1800" b="0" i="0" dirty="0">
                <a:effectLst/>
              </a:rPr>
              <a:t>orkers (or automated stations) work on an individual step, rather than a whole product from start to finish. The product travels along an assembly line </a:t>
            </a:r>
            <a:r>
              <a:rPr lang="en-US" sz="1800" dirty="0"/>
              <a:t>where each process is carried out, resulting in a completed product at the end of the line.</a:t>
            </a:r>
          </a:p>
          <a:p>
            <a:pPr marL="216000" indent="-216000">
              <a:spcBef>
                <a:spcPts val="500"/>
              </a:spcBef>
              <a:spcAft>
                <a:spcPts val="500"/>
              </a:spcAft>
              <a:buClr>
                <a:srgbClr val="0077E3"/>
              </a:buClr>
              <a:buFont typeface="Arial" panose="020B0604020202020204" pitchFamily="34" charset="0"/>
              <a:buChar char="•"/>
            </a:pPr>
            <a:r>
              <a:rPr lang="en-US" sz="1800" dirty="0"/>
              <a:t>Mass production is </a:t>
            </a:r>
            <a:r>
              <a:rPr lang="en-US" sz="1800" b="1" dirty="0"/>
              <a:t>capital intensive </a:t>
            </a:r>
            <a:r>
              <a:rPr lang="en-US" sz="1800" dirty="0"/>
              <a:t>(requires high investment in machinery) and uses a lot of energy. It relies of </a:t>
            </a:r>
            <a:r>
              <a:rPr lang="en-US" sz="1800" b="1" dirty="0"/>
              <a:t>economies of scale</a:t>
            </a:r>
            <a:r>
              <a:rPr lang="en-US" sz="1800" dirty="0"/>
              <a:t> to be profitable. It is not a flexible approach – changing product lines is expensive and difficult.</a:t>
            </a:r>
          </a:p>
          <a:p>
            <a:pPr marL="216000" indent="-216000">
              <a:spcBef>
                <a:spcPts val="500"/>
              </a:spcBef>
              <a:spcAft>
                <a:spcPts val="500"/>
              </a:spcAft>
              <a:buClr>
                <a:srgbClr val="0077E3"/>
              </a:buClr>
              <a:buFont typeface="Arial" panose="020B0604020202020204" pitchFamily="34" charset="0"/>
              <a:buChar char="•"/>
            </a:pPr>
            <a:r>
              <a:rPr lang="en-US" sz="1800" dirty="0"/>
              <a:t>Companies reduce costs in mass production by setting up facilities to make the</a:t>
            </a:r>
            <a:r>
              <a:rPr lang="en-US" sz="1800" b="0" i="0" dirty="0">
                <a:effectLst/>
              </a:rPr>
              <a:t> same standardised product lines for a prolonged period of time.</a:t>
            </a:r>
            <a:endParaRPr lang="en-GB" sz="1800" dirty="0"/>
          </a:p>
        </p:txBody>
      </p:sp>
    </p:spTree>
    <p:extLst>
      <p:ext uri="{BB962C8B-B14F-4D97-AF65-F5344CB8AC3E}">
        <p14:creationId xmlns:p14="http://schemas.microsoft.com/office/powerpoint/2010/main" val="2161244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TotalTime>
  <Words>1727</Words>
  <Application>Microsoft Office PowerPoint</Application>
  <PresentationFormat>On-screen Show (4:3)</PresentationFormat>
  <Paragraphs>157</Paragraphs>
  <Slides>26</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Calibri</vt:lpstr>
      <vt:lpstr>Lucida Grande</vt:lpstr>
      <vt:lpstr>Times New Roman</vt:lpstr>
      <vt:lpstr>Default Design</vt:lpstr>
      <vt:lpstr>1.3 Approaches to manufacturing, processing and control  PowerPoint 7: Scale and infrastructure </vt:lpstr>
      <vt:lpstr>Objectives</vt:lpstr>
      <vt:lpstr>Scales of production</vt:lpstr>
      <vt:lpstr>Prototype and one-off production</vt:lpstr>
      <vt:lpstr>Prototype and one-off examples</vt:lpstr>
      <vt:lpstr> Batch production</vt:lpstr>
      <vt:lpstr> Batch production examples</vt:lpstr>
      <vt:lpstr>Mass production</vt:lpstr>
      <vt:lpstr>Mass production</vt:lpstr>
      <vt:lpstr>Continuous production</vt:lpstr>
      <vt:lpstr>Batch vs continuous production</vt:lpstr>
      <vt:lpstr>Continuous production examples</vt:lpstr>
      <vt:lpstr>Combining manufacturing methods</vt:lpstr>
      <vt:lpstr>Production matrix</vt:lpstr>
      <vt:lpstr>Infrastructure   </vt:lpstr>
      <vt:lpstr>Product and process layouts</vt:lpstr>
      <vt:lpstr>Production lines  </vt:lpstr>
      <vt:lpstr>Cellular manufacturing </vt:lpstr>
      <vt:lpstr>Cellular manufacturing set-up</vt:lpstr>
      <vt:lpstr>Automation</vt:lpstr>
      <vt:lpstr>Manual production</vt:lpstr>
      <vt:lpstr>Fully automated production</vt:lpstr>
      <vt:lpstr>Robotics </vt:lpstr>
      <vt:lpstr>Types of robots</vt:lpstr>
      <vt:lpstr>Computer-aided manufacturing (CAM)</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424</cp:revision>
  <dcterms:created xsi:type="dcterms:W3CDTF">2013-05-28T00:38:54Z</dcterms:created>
  <dcterms:modified xsi:type="dcterms:W3CDTF">2022-08-24T10:57:45Z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