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49" r:id="rId6"/>
    <p:sldId id="342" r:id="rId7"/>
    <p:sldId id="350" r:id="rId8"/>
    <p:sldId id="335" r:id="rId9"/>
    <p:sldId id="351" r:id="rId10"/>
    <p:sldId id="336" r:id="rId11"/>
    <p:sldId id="352"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FFFF99"/>
    <a:srgbClr val="DEB6C1"/>
    <a:srgbClr val="FFAA00"/>
    <a:srgbClr val="17B000"/>
    <a:srgbClr val="FF0099"/>
    <a:srgbClr val="C800FF"/>
    <a:srgbClr val="000000"/>
    <a:srgbClr val="072FE3"/>
    <a:srgbClr val="E306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7FDD35-C740-4A23-92B0-71FFE5B8CB33}" v="2" dt="2022-08-22T14:08:28.1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14"/>
    <p:restoredTop sz="94694"/>
  </p:normalViewPr>
  <p:slideViewPr>
    <p:cSldViewPr snapToGrid="0">
      <p:cViewPr varScale="1">
        <p:scale>
          <a:sx n="62" d="100"/>
          <a:sy n="62" d="100"/>
        </p:scale>
        <p:origin x="1088"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lie Scripps-Betts" userId="f3c1140457db793c" providerId="Windows Live" clId="Web-{9B8CD01E-4C09-4B55-9A52-734D1BB7D1D2}"/>
    <pc:docChg chg="addSld delSld modSld">
      <pc:chgData name="Allie Scripps-Betts" userId="f3c1140457db793c" providerId="Windows Live" clId="Web-{9B8CD01E-4C09-4B55-9A52-734D1BB7D1D2}" dt="2022-04-15T10:33:29.846" v="1429" actId="20577"/>
      <pc:docMkLst>
        <pc:docMk/>
      </pc:docMkLst>
      <pc:sldChg chg="addSp delSp modSp">
        <pc:chgData name="Allie Scripps-Betts" userId="f3c1140457db793c" providerId="Windows Live" clId="Web-{9B8CD01E-4C09-4B55-9A52-734D1BB7D1D2}" dt="2022-04-14T16:18:40.829" v="83" actId="20577"/>
        <pc:sldMkLst>
          <pc:docMk/>
          <pc:sldMk cId="0" sldId="256"/>
        </pc:sldMkLst>
        <pc:spChg chg="del mod">
          <ac:chgData name="Allie Scripps-Betts" userId="f3c1140457db793c" providerId="Windows Live" clId="Web-{9B8CD01E-4C09-4B55-9A52-734D1BB7D1D2}" dt="2022-04-14T16:13:42.634" v="69"/>
          <ac:spMkLst>
            <pc:docMk/>
            <pc:sldMk cId="0" sldId="256"/>
            <ac:spMk id="2" creationId="{421C8757-DEE2-4F28-B89C-AB3494B906FE}"/>
          </ac:spMkLst>
        </pc:spChg>
        <pc:spChg chg="mod">
          <ac:chgData name="Allie Scripps-Betts" userId="f3c1140457db793c" providerId="Windows Live" clId="Web-{9B8CD01E-4C09-4B55-9A52-734D1BB7D1D2}" dt="2022-04-14T16:13:24.665" v="67" actId="20577"/>
          <ac:spMkLst>
            <pc:docMk/>
            <pc:sldMk cId="0" sldId="256"/>
            <ac:spMk id="3" creationId="{7C379A34-ED8D-4918-9E2C-E0EA0EB4650D}"/>
          </ac:spMkLst>
        </pc:spChg>
        <pc:spChg chg="add mod">
          <ac:chgData name="Allie Scripps-Betts" userId="f3c1140457db793c" providerId="Windows Live" clId="Web-{9B8CD01E-4C09-4B55-9A52-734D1BB7D1D2}" dt="2022-04-14T16:18:40.829" v="83" actId="20577"/>
          <ac:spMkLst>
            <pc:docMk/>
            <pc:sldMk cId="0" sldId="256"/>
            <ac:spMk id="4" creationId="{20508283-0E45-12F4-81C1-56F0ACA0D09B}"/>
          </ac:spMkLst>
        </pc:spChg>
        <pc:spChg chg="mod">
          <ac:chgData name="Allie Scripps-Betts" userId="f3c1140457db793c" providerId="Windows Live" clId="Web-{9B8CD01E-4C09-4B55-9A52-734D1BB7D1D2}" dt="2022-04-14T16:07:35.172" v="8" actId="1076"/>
          <ac:spMkLst>
            <pc:docMk/>
            <pc:sldMk cId="0" sldId="256"/>
            <ac:spMk id="2053" creationId="{00000000-0000-0000-0000-000000000000}"/>
          </ac:spMkLst>
        </pc:spChg>
        <pc:spChg chg="mod">
          <ac:chgData name="Allie Scripps-Betts" userId="f3c1140457db793c" providerId="Windows Live" clId="Web-{9B8CD01E-4C09-4B55-9A52-734D1BB7D1D2}" dt="2022-04-14T16:07:30.015" v="7" actId="1076"/>
          <ac:spMkLst>
            <pc:docMk/>
            <pc:sldMk cId="0" sldId="256"/>
            <ac:spMk id="2054" creationId="{00000000-0000-0000-0000-000000000000}"/>
          </ac:spMkLst>
        </pc:spChg>
      </pc:sldChg>
      <pc:sldChg chg="del">
        <pc:chgData name="Allie Scripps-Betts" userId="f3c1140457db793c" providerId="Windows Live" clId="Web-{9B8CD01E-4C09-4B55-9A52-734D1BB7D1D2}" dt="2022-04-14T16:08:59.018" v="29"/>
        <pc:sldMkLst>
          <pc:docMk/>
          <pc:sldMk cId="0" sldId="328"/>
        </pc:sldMkLst>
      </pc:sldChg>
      <pc:sldChg chg="del">
        <pc:chgData name="Allie Scripps-Betts" userId="f3c1140457db793c" providerId="Windows Live" clId="Web-{9B8CD01E-4C09-4B55-9A52-734D1BB7D1D2}" dt="2022-04-14T16:09:00.736" v="31"/>
        <pc:sldMkLst>
          <pc:docMk/>
          <pc:sldMk cId="0" sldId="330"/>
        </pc:sldMkLst>
      </pc:sldChg>
      <pc:sldChg chg="del">
        <pc:chgData name="Allie Scripps-Betts" userId="f3c1140457db793c" providerId="Windows Live" clId="Web-{9B8CD01E-4C09-4B55-9A52-734D1BB7D1D2}" dt="2022-04-14T16:08:59.877" v="30"/>
        <pc:sldMkLst>
          <pc:docMk/>
          <pc:sldMk cId="0" sldId="331"/>
        </pc:sldMkLst>
      </pc:sldChg>
      <pc:sldChg chg="del">
        <pc:chgData name="Allie Scripps-Betts" userId="f3c1140457db793c" providerId="Windows Live" clId="Web-{9B8CD01E-4C09-4B55-9A52-734D1BB7D1D2}" dt="2022-04-14T16:09:01.502" v="32"/>
        <pc:sldMkLst>
          <pc:docMk/>
          <pc:sldMk cId="0" sldId="332"/>
        </pc:sldMkLst>
      </pc:sldChg>
      <pc:sldChg chg="del">
        <pc:chgData name="Allie Scripps-Betts" userId="f3c1140457db793c" providerId="Windows Live" clId="Web-{9B8CD01E-4C09-4B55-9A52-734D1BB7D1D2}" dt="2022-04-14T16:09:06.065" v="33"/>
        <pc:sldMkLst>
          <pc:docMk/>
          <pc:sldMk cId="0" sldId="333"/>
        </pc:sldMkLst>
      </pc:sldChg>
      <pc:sldChg chg="addSp modSp del">
        <pc:chgData name="Allie Scripps-Betts" userId="f3c1140457db793c" providerId="Windows Live" clId="Web-{9B8CD01E-4C09-4B55-9A52-734D1BB7D1D2}" dt="2022-04-14T16:38:13.641" v="219"/>
        <pc:sldMkLst>
          <pc:docMk/>
          <pc:sldMk cId="0" sldId="334"/>
        </pc:sldMkLst>
        <pc:spChg chg="mod">
          <ac:chgData name="Allie Scripps-Betts" userId="f3c1140457db793c" providerId="Windows Live" clId="Web-{9B8CD01E-4C09-4B55-9A52-734D1BB7D1D2}" dt="2022-04-14T16:11:17.881" v="58" actId="20577"/>
          <ac:spMkLst>
            <pc:docMk/>
            <pc:sldMk cId="0" sldId="334"/>
            <ac:spMk id="2" creationId="{00000000-0000-0000-0000-000000000000}"/>
          </ac:spMkLst>
        </pc:spChg>
        <pc:spChg chg="mod">
          <ac:chgData name="Allie Scripps-Betts" userId="f3c1140457db793c" providerId="Windows Live" clId="Web-{9B8CD01E-4C09-4B55-9A52-734D1BB7D1D2}" dt="2022-04-14T16:25:03.667" v="134" actId="20577"/>
          <ac:spMkLst>
            <pc:docMk/>
            <pc:sldMk cId="0" sldId="334"/>
            <ac:spMk id="3" creationId="{00000000-0000-0000-0000-000000000000}"/>
          </ac:spMkLst>
        </pc:spChg>
        <pc:spChg chg="add mod">
          <ac:chgData name="Allie Scripps-Betts" userId="f3c1140457db793c" providerId="Windows Live" clId="Web-{9B8CD01E-4C09-4B55-9A52-734D1BB7D1D2}" dt="2022-04-14T16:31:43.037" v="199" actId="20577"/>
          <ac:spMkLst>
            <pc:docMk/>
            <pc:sldMk cId="0" sldId="334"/>
            <ac:spMk id="4" creationId="{CD1E2BD3-9601-C55C-0F8F-0EC549D8ADE5}"/>
          </ac:spMkLst>
        </pc:spChg>
        <pc:spChg chg="add mod">
          <ac:chgData name="Allie Scripps-Betts" userId="f3c1140457db793c" providerId="Windows Live" clId="Web-{9B8CD01E-4C09-4B55-9A52-734D1BB7D1D2}" dt="2022-04-14T16:33:23.211" v="210" actId="1076"/>
          <ac:spMkLst>
            <pc:docMk/>
            <pc:sldMk cId="0" sldId="334"/>
            <ac:spMk id="5" creationId="{DE9D8C1A-8A53-E318-0D1F-7AB22AC11BC7}"/>
          </ac:spMkLst>
        </pc:spChg>
        <pc:spChg chg="add mod">
          <ac:chgData name="Allie Scripps-Betts" userId="f3c1140457db793c" providerId="Windows Live" clId="Web-{9B8CD01E-4C09-4B55-9A52-734D1BB7D1D2}" dt="2022-04-14T16:34:31.947" v="214" actId="1076"/>
          <ac:spMkLst>
            <pc:docMk/>
            <pc:sldMk cId="0" sldId="334"/>
            <ac:spMk id="6" creationId="{32CB8C50-914D-4778-70F8-FFD4AE0E29ED}"/>
          </ac:spMkLst>
        </pc:spChg>
        <pc:spChg chg="add mod">
          <ac:chgData name="Allie Scripps-Betts" userId="f3c1140457db793c" providerId="Windows Live" clId="Web-{9B8CD01E-4C09-4B55-9A52-734D1BB7D1D2}" dt="2022-04-14T16:35:00.870" v="215" actId="1076"/>
          <ac:spMkLst>
            <pc:docMk/>
            <pc:sldMk cId="0" sldId="334"/>
            <ac:spMk id="7" creationId="{2F181797-B536-8302-9F36-711D9BF57CE7}"/>
          </ac:spMkLst>
        </pc:spChg>
        <pc:spChg chg="add mod">
          <ac:chgData name="Allie Scripps-Betts" userId="f3c1140457db793c" providerId="Windows Live" clId="Web-{9B8CD01E-4C09-4B55-9A52-734D1BB7D1D2}" dt="2022-04-14T16:37:52.218" v="217" actId="20577"/>
          <ac:spMkLst>
            <pc:docMk/>
            <pc:sldMk cId="0" sldId="334"/>
            <ac:spMk id="8" creationId="{80A07CC8-63AB-5396-441C-B96F1EC896C6}"/>
          </ac:spMkLst>
        </pc:spChg>
        <pc:spChg chg="add mod">
          <ac:chgData name="Allie Scripps-Betts" userId="f3c1140457db793c" providerId="Windows Live" clId="Web-{9B8CD01E-4C09-4B55-9A52-734D1BB7D1D2}" dt="2022-04-14T16:34:21.697" v="213" actId="1076"/>
          <ac:spMkLst>
            <pc:docMk/>
            <pc:sldMk cId="0" sldId="334"/>
            <ac:spMk id="9" creationId="{653F9143-EE39-3DF4-BCD5-197956E90D9A}"/>
          </ac:spMkLst>
        </pc:spChg>
      </pc:sldChg>
      <pc:sldChg chg="modSp">
        <pc:chgData name="Allie Scripps-Betts" userId="f3c1140457db793c" providerId="Windows Live" clId="Web-{9B8CD01E-4C09-4B55-9A52-734D1BB7D1D2}" dt="2022-04-14T19:09:22.716" v="973" actId="20577"/>
        <pc:sldMkLst>
          <pc:docMk/>
          <pc:sldMk cId="0" sldId="335"/>
        </pc:sldMkLst>
        <pc:spChg chg="mod">
          <ac:chgData name="Allie Scripps-Betts" userId="f3c1140457db793c" providerId="Windows Live" clId="Web-{9B8CD01E-4C09-4B55-9A52-734D1BB7D1D2}" dt="2022-04-14T16:12:51.492" v="60" actId="20577"/>
          <ac:spMkLst>
            <pc:docMk/>
            <pc:sldMk cId="0" sldId="335"/>
            <ac:spMk id="2" creationId="{00000000-0000-0000-0000-000000000000}"/>
          </ac:spMkLst>
        </pc:spChg>
        <pc:spChg chg="mod">
          <ac:chgData name="Allie Scripps-Betts" userId="f3c1140457db793c" providerId="Windows Live" clId="Web-{9B8CD01E-4C09-4B55-9A52-734D1BB7D1D2}" dt="2022-04-14T19:09:22.716" v="973" actId="20577"/>
          <ac:spMkLst>
            <pc:docMk/>
            <pc:sldMk cId="0" sldId="335"/>
            <ac:spMk id="3" creationId="{00000000-0000-0000-0000-000000000000}"/>
          </ac:spMkLst>
        </pc:spChg>
      </pc:sldChg>
      <pc:sldChg chg="addSp delSp modSp">
        <pc:chgData name="Allie Scripps-Betts" userId="f3c1140457db793c" providerId="Windows Live" clId="Web-{9B8CD01E-4C09-4B55-9A52-734D1BB7D1D2}" dt="2022-04-15T09:18:54.916" v="1009" actId="14100"/>
        <pc:sldMkLst>
          <pc:docMk/>
          <pc:sldMk cId="0" sldId="336"/>
        </pc:sldMkLst>
        <pc:spChg chg="mod">
          <ac:chgData name="Allie Scripps-Betts" userId="f3c1140457db793c" providerId="Windows Live" clId="Web-{9B8CD01E-4C09-4B55-9A52-734D1BB7D1D2}" dt="2022-04-14T19:08:37.025" v="970" actId="20577"/>
          <ac:spMkLst>
            <pc:docMk/>
            <pc:sldMk cId="0" sldId="336"/>
            <ac:spMk id="2" creationId="{00000000-0000-0000-0000-000000000000}"/>
          </ac:spMkLst>
        </pc:spChg>
        <pc:spChg chg="mod">
          <ac:chgData name="Allie Scripps-Betts" userId="f3c1140457db793c" providerId="Windows Live" clId="Web-{9B8CD01E-4C09-4B55-9A52-734D1BB7D1D2}" dt="2022-04-14T19:08:20.462" v="967" actId="20577"/>
          <ac:spMkLst>
            <pc:docMk/>
            <pc:sldMk cId="0" sldId="336"/>
            <ac:spMk id="3" creationId="{00000000-0000-0000-0000-000000000000}"/>
          </ac:spMkLst>
        </pc:spChg>
        <pc:spChg chg="add del mod">
          <ac:chgData name="Allie Scripps-Betts" userId="f3c1140457db793c" providerId="Windows Live" clId="Web-{9B8CD01E-4C09-4B55-9A52-734D1BB7D1D2}" dt="2022-04-14T19:17:46.828" v="977"/>
          <ac:spMkLst>
            <pc:docMk/>
            <pc:sldMk cId="0" sldId="336"/>
            <ac:spMk id="4" creationId="{D0FDAD58-E94D-58E5-5456-2A0EEE6B51BC}"/>
          </ac:spMkLst>
        </pc:spChg>
        <pc:spChg chg="add mod">
          <ac:chgData name="Allie Scripps-Betts" userId="f3c1140457db793c" providerId="Windows Live" clId="Web-{9B8CD01E-4C09-4B55-9A52-734D1BB7D1D2}" dt="2022-04-15T09:18:54.916" v="1009" actId="14100"/>
          <ac:spMkLst>
            <pc:docMk/>
            <pc:sldMk cId="0" sldId="336"/>
            <ac:spMk id="4" creationId="{EAB4F589-8531-7677-0F12-7B8E84E7C565}"/>
          </ac:spMkLst>
        </pc:spChg>
        <pc:spChg chg="add del mod">
          <ac:chgData name="Allie Scripps-Betts" userId="f3c1140457db793c" providerId="Windows Live" clId="Web-{9B8CD01E-4C09-4B55-9A52-734D1BB7D1D2}" dt="2022-04-14T19:18:54.989" v="989"/>
          <ac:spMkLst>
            <pc:docMk/>
            <pc:sldMk cId="0" sldId="336"/>
            <ac:spMk id="5" creationId="{0BE4A31C-8605-96A7-C824-16D6ACFAF831}"/>
          </ac:spMkLst>
        </pc:spChg>
        <pc:spChg chg="add del mod">
          <ac:chgData name="Allie Scripps-Betts" userId="f3c1140457db793c" providerId="Windows Live" clId="Web-{9B8CD01E-4C09-4B55-9A52-734D1BB7D1D2}" dt="2022-04-14T19:18:58.583" v="990"/>
          <ac:spMkLst>
            <pc:docMk/>
            <pc:sldMk cId="0" sldId="336"/>
            <ac:spMk id="6" creationId="{6690B695-C572-03EF-D5CF-6E53E1E9FB0A}"/>
          </ac:spMkLst>
        </pc:spChg>
      </pc:sldChg>
      <pc:sldChg chg="modSp del">
        <pc:chgData name="Allie Scripps-Betts" userId="f3c1140457db793c" providerId="Windows Live" clId="Web-{9B8CD01E-4C09-4B55-9A52-734D1BB7D1D2}" dt="2022-04-14T19:18:49.098" v="988"/>
        <pc:sldMkLst>
          <pc:docMk/>
          <pc:sldMk cId="0" sldId="337"/>
        </pc:sldMkLst>
        <pc:spChg chg="mod">
          <ac:chgData name="Allie Scripps-Betts" userId="f3c1140457db793c" providerId="Windows Live" clId="Web-{9B8CD01E-4C09-4B55-9A52-734D1BB7D1D2}" dt="2022-04-14T19:18:42.488" v="987" actId="20577"/>
          <ac:spMkLst>
            <pc:docMk/>
            <pc:sldMk cId="0" sldId="337"/>
            <ac:spMk id="3" creationId="{00000000-0000-0000-0000-000000000000}"/>
          </ac:spMkLst>
        </pc:spChg>
      </pc:sldChg>
      <pc:sldChg chg="addSp delSp modSp">
        <pc:chgData name="Allie Scripps-Betts" userId="f3c1140457db793c" providerId="Windows Live" clId="Web-{9B8CD01E-4C09-4B55-9A52-734D1BB7D1D2}" dt="2022-04-15T09:58:11.091" v="1268" actId="1076"/>
        <pc:sldMkLst>
          <pc:docMk/>
          <pc:sldMk cId="0" sldId="338"/>
        </pc:sldMkLst>
        <pc:spChg chg="mod">
          <ac:chgData name="Allie Scripps-Betts" userId="f3c1140457db793c" providerId="Windows Live" clId="Web-{9B8CD01E-4C09-4B55-9A52-734D1BB7D1D2}" dt="2022-04-15T09:57:46.590" v="1267" actId="1076"/>
          <ac:spMkLst>
            <pc:docMk/>
            <pc:sldMk cId="0" sldId="338"/>
            <ac:spMk id="2" creationId="{00000000-0000-0000-0000-000000000000}"/>
          </ac:spMkLst>
        </pc:spChg>
        <pc:spChg chg="del mod">
          <ac:chgData name="Allie Scripps-Betts" userId="f3c1140457db793c" providerId="Windows Live" clId="Web-{9B8CD01E-4C09-4B55-9A52-734D1BB7D1D2}" dt="2022-04-15T09:22:10.249" v="1030"/>
          <ac:spMkLst>
            <pc:docMk/>
            <pc:sldMk cId="0" sldId="338"/>
            <ac:spMk id="3" creationId="{00000000-0000-0000-0000-000000000000}"/>
          </ac:spMkLst>
        </pc:spChg>
        <pc:spChg chg="add mod">
          <ac:chgData name="Allie Scripps-Betts" userId="f3c1140457db793c" providerId="Windows Live" clId="Web-{9B8CD01E-4C09-4B55-9A52-734D1BB7D1D2}" dt="2022-04-15T09:48:08.762" v="1203" actId="1076"/>
          <ac:spMkLst>
            <pc:docMk/>
            <pc:sldMk cId="0" sldId="338"/>
            <ac:spMk id="4" creationId="{4440A5FD-46CA-883A-454D-06F6619BBFE1}"/>
          </ac:spMkLst>
        </pc:spChg>
        <pc:spChg chg="add mod">
          <ac:chgData name="Allie Scripps-Betts" userId="f3c1140457db793c" providerId="Windows Live" clId="Web-{9B8CD01E-4C09-4B55-9A52-734D1BB7D1D2}" dt="2022-04-15T09:56:21.229" v="1260" actId="1076"/>
          <ac:spMkLst>
            <pc:docMk/>
            <pc:sldMk cId="0" sldId="338"/>
            <ac:spMk id="6" creationId="{1440D0DD-8A91-4857-B260-A51D1E9C5229}"/>
          </ac:spMkLst>
        </pc:spChg>
        <pc:spChg chg="add mod">
          <ac:chgData name="Allie Scripps-Betts" userId="f3c1140457db793c" providerId="Windows Live" clId="Web-{9B8CD01E-4C09-4B55-9A52-734D1BB7D1D2}" dt="2022-04-15T09:46:58.338" v="1198" actId="1076"/>
          <ac:spMkLst>
            <pc:docMk/>
            <pc:sldMk cId="0" sldId="338"/>
            <ac:spMk id="7" creationId="{7702499E-23A2-F5E3-A7FC-F3CAEEAED9F1}"/>
          </ac:spMkLst>
        </pc:spChg>
        <pc:spChg chg="add mod">
          <ac:chgData name="Allie Scripps-Betts" userId="f3c1140457db793c" providerId="Windows Live" clId="Web-{9B8CD01E-4C09-4B55-9A52-734D1BB7D1D2}" dt="2022-04-15T09:47:41.824" v="1201" actId="1076"/>
          <ac:spMkLst>
            <pc:docMk/>
            <pc:sldMk cId="0" sldId="338"/>
            <ac:spMk id="8" creationId="{3A25CEF5-F3A2-1445-6BF4-368F5C5593CF}"/>
          </ac:spMkLst>
        </pc:spChg>
        <pc:spChg chg="add mod">
          <ac:chgData name="Allie Scripps-Betts" userId="f3c1140457db793c" providerId="Windows Live" clId="Web-{9B8CD01E-4C09-4B55-9A52-734D1BB7D1D2}" dt="2022-04-15T09:48:24.450" v="1204" actId="1076"/>
          <ac:spMkLst>
            <pc:docMk/>
            <pc:sldMk cId="0" sldId="338"/>
            <ac:spMk id="9" creationId="{CDFBEC10-2F6E-CB03-ECE3-C07B0C37DF18}"/>
          </ac:spMkLst>
        </pc:spChg>
        <pc:spChg chg="add mod">
          <ac:chgData name="Allie Scripps-Betts" userId="f3c1140457db793c" providerId="Windows Live" clId="Web-{9B8CD01E-4C09-4B55-9A52-734D1BB7D1D2}" dt="2022-04-15T09:56:13.760" v="1259" actId="1076"/>
          <ac:spMkLst>
            <pc:docMk/>
            <pc:sldMk cId="0" sldId="338"/>
            <ac:spMk id="10" creationId="{D7DF57B1-F398-8B77-0A0E-F92CC3C48043}"/>
          </ac:spMkLst>
        </pc:spChg>
        <pc:spChg chg="add mod">
          <ac:chgData name="Allie Scripps-Betts" userId="f3c1140457db793c" providerId="Windows Live" clId="Web-{9B8CD01E-4C09-4B55-9A52-734D1BB7D1D2}" dt="2022-04-15T09:47:10.573" v="1199" actId="1076"/>
          <ac:spMkLst>
            <pc:docMk/>
            <pc:sldMk cId="0" sldId="338"/>
            <ac:spMk id="11" creationId="{B3DF9C4A-6B3B-6B7C-C731-224FCC6DC12F}"/>
          </ac:spMkLst>
        </pc:spChg>
        <pc:spChg chg="add mod">
          <ac:chgData name="Allie Scripps-Betts" userId="f3c1140457db793c" providerId="Windows Live" clId="Web-{9B8CD01E-4C09-4B55-9A52-734D1BB7D1D2}" dt="2022-04-15T09:44:58.913" v="1190" actId="1076"/>
          <ac:spMkLst>
            <pc:docMk/>
            <pc:sldMk cId="0" sldId="338"/>
            <ac:spMk id="12" creationId="{43C81FCB-5E8E-6BA2-4507-25BDE68954AB}"/>
          </ac:spMkLst>
        </pc:spChg>
        <pc:spChg chg="add mod">
          <ac:chgData name="Allie Scripps-Betts" userId="f3c1140457db793c" providerId="Windows Live" clId="Web-{9B8CD01E-4C09-4B55-9A52-734D1BB7D1D2}" dt="2022-04-15T09:58:11.091" v="1268" actId="1076"/>
          <ac:spMkLst>
            <pc:docMk/>
            <pc:sldMk cId="0" sldId="338"/>
            <ac:spMk id="13" creationId="{4124AE60-31A6-3923-AD0B-AEC024379163}"/>
          </ac:spMkLst>
        </pc:spChg>
        <pc:spChg chg="add mod">
          <ac:chgData name="Allie Scripps-Betts" userId="f3c1140457db793c" providerId="Windows Live" clId="Web-{9B8CD01E-4C09-4B55-9A52-734D1BB7D1D2}" dt="2022-04-15T09:57:21.543" v="1266" actId="1076"/>
          <ac:spMkLst>
            <pc:docMk/>
            <pc:sldMk cId="0" sldId="338"/>
            <ac:spMk id="14" creationId="{C4E45F45-2714-FB0E-7ADF-2BCF503B1B4B}"/>
          </ac:spMkLst>
        </pc:spChg>
        <pc:spChg chg="add mod">
          <ac:chgData name="Allie Scripps-Betts" userId="f3c1140457db793c" providerId="Windows Live" clId="Web-{9B8CD01E-4C09-4B55-9A52-734D1BB7D1D2}" dt="2022-04-15T09:57:01.324" v="1265" actId="1076"/>
          <ac:spMkLst>
            <pc:docMk/>
            <pc:sldMk cId="0" sldId="338"/>
            <ac:spMk id="15" creationId="{C66D381F-C094-EF3D-2743-604122087A39}"/>
          </ac:spMkLst>
        </pc:spChg>
        <pc:spChg chg="add mod">
          <ac:chgData name="Allie Scripps-Betts" userId="f3c1140457db793c" providerId="Windows Live" clId="Web-{9B8CD01E-4C09-4B55-9A52-734D1BB7D1D2}" dt="2022-04-15T09:56:48.073" v="1264"/>
          <ac:spMkLst>
            <pc:docMk/>
            <pc:sldMk cId="0" sldId="338"/>
            <ac:spMk id="16" creationId="{B8F81282-FD4E-5C2A-19C0-5D45BF8B08D1}"/>
          </ac:spMkLst>
        </pc:spChg>
      </pc:sldChg>
      <pc:sldChg chg="modSp del">
        <pc:chgData name="Allie Scripps-Betts" userId="f3c1140457db793c" providerId="Windows Live" clId="Web-{9B8CD01E-4C09-4B55-9A52-734D1BB7D1D2}" dt="2022-04-15T10:00:01.704" v="1269"/>
        <pc:sldMkLst>
          <pc:docMk/>
          <pc:sldMk cId="0" sldId="339"/>
        </pc:sldMkLst>
        <pc:spChg chg="mod">
          <ac:chgData name="Allie Scripps-Betts" userId="f3c1140457db793c" providerId="Windows Live" clId="Web-{9B8CD01E-4C09-4B55-9A52-734D1BB7D1D2}" dt="2022-04-15T09:21:27.561" v="1025" actId="20577"/>
          <ac:spMkLst>
            <pc:docMk/>
            <pc:sldMk cId="0" sldId="339"/>
            <ac:spMk id="3" creationId="{00000000-0000-0000-0000-000000000000}"/>
          </ac:spMkLst>
        </pc:spChg>
      </pc:sldChg>
      <pc:sldChg chg="addSp modSp">
        <pc:chgData name="Allie Scripps-Betts" userId="f3c1140457db793c" providerId="Windows Live" clId="Web-{9B8CD01E-4C09-4B55-9A52-734D1BB7D1D2}" dt="2022-04-15T10:32:49.196" v="1423" actId="20577"/>
        <pc:sldMkLst>
          <pc:docMk/>
          <pc:sldMk cId="0" sldId="340"/>
        </pc:sldMkLst>
        <pc:spChg chg="mod">
          <ac:chgData name="Allie Scripps-Betts" userId="f3c1140457db793c" providerId="Windows Live" clId="Web-{9B8CD01E-4C09-4B55-9A52-734D1BB7D1D2}" dt="2022-04-15T10:18:33.516" v="1292" actId="20577"/>
          <ac:spMkLst>
            <pc:docMk/>
            <pc:sldMk cId="0" sldId="340"/>
            <ac:spMk id="2" creationId="{00000000-0000-0000-0000-000000000000}"/>
          </ac:spMkLst>
        </pc:spChg>
        <pc:spChg chg="mod">
          <ac:chgData name="Allie Scripps-Betts" userId="f3c1140457db793c" providerId="Windows Live" clId="Web-{9B8CD01E-4C09-4B55-9A52-734D1BB7D1D2}" dt="2022-04-15T10:23:31.743" v="1322" actId="14100"/>
          <ac:spMkLst>
            <pc:docMk/>
            <pc:sldMk cId="0" sldId="340"/>
            <ac:spMk id="3" creationId="{00000000-0000-0000-0000-000000000000}"/>
          </ac:spMkLst>
        </pc:spChg>
        <pc:spChg chg="add mod">
          <ac:chgData name="Allie Scripps-Betts" userId="f3c1140457db793c" providerId="Windows Live" clId="Web-{9B8CD01E-4C09-4B55-9A52-734D1BB7D1D2}" dt="2022-04-15T10:24:41.167" v="1345" actId="1076"/>
          <ac:spMkLst>
            <pc:docMk/>
            <pc:sldMk cId="0" sldId="340"/>
            <ac:spMk id="4" creationId="{EB890A06-D405-0BD0-81AD-F4BC8A59733F}"/>
          </ac:spMkLst>
        </pc:spChg>
        <pc:spChg chg="add mod">
          <ac:chgData name="Allie Scripps-Betts" userId="f3c1140457db793c" providerId="Windows Live" clId="Web-{9B8CD01E-4C09-4B55-9A52-734D1BB7D1D2}" dt="2022-04-15T10:25:19.543" v="1355" actId="20577"/>
          <ac:spMkLst>
            <pc:docMk/>
            <pc:sldMk cId="0" sldId="340"/>
            <ac:spMk id="5" creationId="{593EB3D0-0287-12ED-4B42-A5E041F22A37}"/>
          </ac:spMkLst>
        </pc:spChg>
        <pc:spChg chg="add mod">
          <ac:chgData name="Allie Scripps-Betts" userId="f3c1140457db793c" providerId="Windows Live" clId="Web-{9B8CD01E-4C09-4B55-9A52-734D1BB7D1D2}" dt="2022-04-15T10:26:24.654" v="1365" actId="20577"/>
          <ac:spMkLst>
            <pc:docMk/>
            <pc:sldMk cId="0" sldId="340"/>
            <ac:spMk id="6" creationId="{316A71C5-6F33-EFDE-E8FB-722FB4E8410F}"/>
          </ac:spMkLst>
        </pc:spChg>
        <pc:spChg chg="add mod">
          <ac:chgData name="Allie Scripps-Betts" userId="f3c1140457db793c" providerId="Windows Live" clId="Web-{9B8CD01E-4C09-4B55-9A52-734D1BB7D1D2}" dt="2022-04-15T10:27:50.234" v="1377" actId="1076"/>
          <ac:spMkLst>
            <pc:docMk/>
            <pc:sldMk cId="0" sldId="340"/>
            <ac:spMk id="7" creationId="{16BC0D1B-A6D7-A7C7-7233-6B7016EB73D4}"/>
          </ac:spMkLst>
        </pc:spChg>
        <pc:spChg chg="add mod">
          <ac:chgData name="Allie Scripps-Betts" userId="f3c1140457db793c" providerId="Windows Live" clId="Web-{9B8CD01E-4C09-4B55-9A52-734D1BB7D1D2}" dt="2022-04-15T10:32:49.196" v="1423" actId="20577"/>
          <ac:spMkLst>
            <pc:docMk/>
            <pc:sldMk cId="0" sldId="340"/>
            <ac:spMk id="8" creationId="{E59AD2CF-EC76-3105-9A88-871C115BAB29}"/>
          </ac:spMkLst>
        </pc:spChg>
        <pc:spChg chg="add mod">
          <ac:chgData name="Allie Scripps-Betts" userId="f3c1140457db793c" providerId="Windows Live" clId="Web-{9B8CD01E-4C09-4B55-9A52-734D1BB7D1D2}" dt="2022-04-15T10:30:07.894" v="1400" actId="1076"/>
          <ac:spMkLst>
            <pc:docMk/>
            <pc:sldMk cId="0" sldId="340"/>
            <ac:spMk id="9" creationId="{6DADE068-458E-EB06-E813-A9D5051CC0A8}"/>
          </ac:spMkLst>
        </pc:spChg>
        <pc:spChg chg="add mod">
          <ac:chgData name="Allie Scripps-Betts" userId="f3c1140457db793c" providerId="Windows Live" clId="Web-{9B8CD01E-4C09-4B55-9A52-734D1BB7D1D2}" dt="2022-04-15T10:32:44.040" v="1422" actId="20577"/>
          <ac:spMkLst>
            <pc:docMk/>
            <pc:sldMk cId="0" sldId="340"/>
            <ac:spMk id="10" creationId="{AF304009-2C10-FDBD-9B41-0CE612DF31C2}"/>
          </ac:spMkLst>
        </pc:spChg>
        <pc:spChg chg="add mod">
          <ac:chgData name="Allie Scripps-Betts" userId="f3c1140457db793c" providerId="Windows Live" clId="Web-{9B8CD01E-4C09-4B55-9A52-734D1BB7D1D2}" dt="2022-04-15T10:32:35.524" v="1421" actId="20577"/>
          <ac:spMkLst>
            <pc:docMk/>
            <pc:sldMk cId="0" sldId="340"/>
            <ac:spMk id="11" creationId="{A44BEE58-75EB-9907-A47B-8646206E0D07}"/>
          </ac:spMkLst>
        </pc:spChg>
        <pc:spChg chg="add mod">
          <ac:chgData name="Allie Scripps-Betts" userId="f3c1140457db793c" providerId="Windows Live" clId="Web-{9B8CD01E-4C09-4B55-9A52-734D1BB7D1D2}" dt="2022-04-15T10:32:29.164" v="1419" actId="20577"/>
          <ac:spMkLst>
            <pc:docMk/>
            <pc:sldMk cId="0" sldId="340"/>
            <ac:spMk id="12" creationId="{504E20F8-DA9B-2392-4816-21B6247758CF}"/>
          </ac:spMkLst>
        </pc:spChg>
      </pc:sldChg>
      <pc:sldChg chg="addSp delSp modSp new">
        <pc:chgData name="Allie Scripps-Betts" userId="f3c1140457db793c" providerId="Windows Live" clId="Web-{9B8CD01E-4C09-4B55-9A52-734D1BB7D1D2}" dt="2022-04-15T10:04:00.601" v="1289"/>
        <pc:sldMkLst>
          <pc:docMk/>
          <pc:sldMk cId="3888676262" sldId="341"/>
        </pc:sldMkLst>
        <pc:spChg chg="del mod">
          <ac:chgData name="Allie Scripps-Betts" userId="f3c1140457db793c" providerId="Windows Live" clId="Web-{9B8CD01E-4C09-4B55-9A52-734D1BB7D1D2}" dt="2022-04-14T17:42:15.363" v="541"/>
          <ac:spMkLst>
            <pc:docMk/>
            <pc:sldMk cId="3888676262" sldId="341"/>
            <ac:spMk id="2" creationId="{3C718098-3432-1718-CC9A-18117228649C}"/>
          </ac:spMkLst>
        </pc:spChg>
        <pc:spChg chg="add mod">
          <ac:chgData name="Allie Scripps-Betts" userId="f3c1140457db793c" providerId="Windows Live" clId="Web-{9B8CD01E-4C09-4B55-9A52-734D1BB7D1D2}" dt="2022-04-14T18:35:39.001" v="759" actId="14100"/>
          <ac:spMkLst>
            <pc:docMk/>
            <pc:sldMk cId="3888676262" sldId="341"/>
            <ac:spMk id="2" creationId="{BE8A746A-395E-2D0E-7088-4C14599654AC}"/>
          </ac:spMkLst>
        </pc:spChg>
        <pc:spChg chg="del mod">
          <ac:chgData name="Allie Scripps-Betts" userId="f3c1140457db793c" providerId="Windows Live" clId="Web-{9B8CD01E-4C09-4B55-9A52-734D1BB7D1D2}" dt="2022-04-14T17:42:03.269" v="539"/>
          <ac:spMkLst>
            <pc:docMk/>
            <pc:sldMk cId="3888676262" sldId="341"/>
            <ac:spMk id="3" creationId="{29BBEE04-B4B5-CB68-90F4-905A63E7AB98}"/>
          </ac:spMkLst>
        </pc:spChg>
        <pc:spChg chg="add mod">
          <ac:chgData name="Allie Scripps-Betts" userId="f3c1140457db793c" providerId="Windows Live" clId="Web-{9B8CD01E-4C09-4B55-9A52-734D1BB7D1D2}" dt="2022-04-14T18:36:21.848" v="766" actId="14100"/>
          <ac:spMkLst>
            <pc:docMk/>
            <pc:sldMk cId="3888676262" sldId="341"/>
            <ac:spMk id="3" creationId="{B0E17C32-6EA7-BE09-FB1B-A437EBFE1CC2}"/>
          </ac:spMkLst>
        </pc:spChg>
        <pc:spChg chg="add mod">
          <ac:chgData name="Allie Scripps-Betts" userId="f3c1140457db793c" providerId="Windows Live" clId="Web-{9B8CD01E-4C09-4B55-9A52-734D1BB7D1D2}" dt="2022-04-15T10:02:49.927" v="1286" actId="1076"/>
          <ac:spMkLst>
            <pc:docMk/>
            <pc:sldMk cId="3888676262" sldId="341"/>
            <ac:spMk id="4" creationId="{9B6DE522-4D27-19CD-B132-8004F1412A90}"/>
          </ac:spMkLst>
        </pc:spChg>
        <pc:spChg chg="add mod">
          <ac:chgData name="Allie Scripps-Betts" userId="f3c1140457db793c" providerId="Windows Live" clId="Web-{9B8CD01E-4C09-4B55-9A52-734D1BB7D1D2}" dt="2022-04-14T18:35:30.485" v="758" actId="14100"/>
          <ac:spMkLst>
            <pc:docMk/>
            <pc:sldMk cId="3888676262" sldId="341"/>
            <ac:spMk id="5" creationId="{06AECC70-FC4E-29BA-BDAF-36ED161229F3}"/>
          </ac:spMkLst>
        </pc:spChg>
        <pc:spChg chg="add mod">
          <ac:chgData name="Allie Scripps-Betts" userId="f3c1140457db793c" providerId="Windows Live" clId="Web-{9B8CD01E-4C09-4B55-9A52-734D1BB7D1D2}" dt="2022-04-14T18:37:51.041" v="775" actId="1076"/>
          <ac:spMkLst>
            <pc:docMk/>
            <pc:sldMk cId="3888676262" sldId="341"/>
            <ac:spMk id="6" creationId="{52C9B216-5F66-C392-4613-B1E5BAE8317C}"/>
          </ac:spMkLst>
        </pc:spChg>
        <pc:spChg chg="add mod">
          <ac:chgData name="Allie Scripps-Betts" userId="f3c1140457db793c" providerId="Windows Live" clId="Web-{9B8CD01E-4C09-4B55-9A52-734D1BB7D1D2}" dt="2022-04-14T18:32:54.428" v="737" actId="20577"/>
          <ac:spMkLst>
            <pc:docMk/>
            <pc:sldMk cId="3888676262" sldId="341"/>
            <ac:spMk id="7" creationId="{6C3C6396-E147-E52A-226B-68EF2D6F804C}"/>
          </ac:spMkLst>
        </pc:spChg>
        <pc:spChg chg="add mod">
          <ac:chgData name="Allie Scripps-Betts" userId="f3c1140457db793c" providerId="Windows Live" clId="Web-{9B8CD01E-4C09-4B55-9A52-734D1BB7D1D2}" dt="2022-04-14T18:33:29.758" v="743" actId="1076"/>
          <ac:spMkLst>
            <pc:docMk/>
            <pc:sldMk cId="3888676262" sldId="341"/>
            <ac:spMk id="8" creationId="{727969AB-38C4-0435-0FA1-8F61ACF36895}"/>
          </ac:spMkLst>
        </pc:spChg>
        <pc:spChg chg="add mod">
          <ac:chgData name="Allie Scripps-Betts" userId="f3c1140457db793c" providerId="Windows Live" clId="Web-{9B8CD01E-4C09-4B55-9A52-734D1BB7D1D2}" dt="2022-04-14T19:04:19.492" v="943" actId="14100"/>
          <ac:spMkLst>
            <pc:docMk/>
            <pc:sldMk cId="3888676262" sldId="341"/>
            <ac:spMk id="9" creationId="{898E15FA-6D6D-2D71-A904-BB3A6961F05B}"/>
          </ac:spMkLst>
        </pc:spChg>
        <pc:spChg chg="add mod">
          <ac:chgData name="Allie Scripps-Betts" userId="f3c1140457db793c" providerId="Windows Live" clId="Web-{9B8CD01E-4C09-4B55-9A52-734D1BB7D1D2}" dt="2022-04-14T19:02:13.921" v="923" actId="14100"/>
          <ac:spMkLst>
            <pc:docMk/>
            <pc:sldMk cId="3888676262" sldId="341"/>
            <ac:spMk id="10" creationId="{11561686-80BE-29BF-5D71-517B57FEAF14}"/>
          </ac:spMkLst>
        </pc:spChg>
        <pc:spChg chg="add mod">
          <ac:chgData name="Allie Scripps-Betts" userId="f3c1140457db793c" providerId="Windows Live" clId="Web-{9B8CD01E-4C09-4B55-9A52-734D1BB7D1D2}" dt="2022-04-14T18:33:58.182" v="747" actId="14100"/>
          <ac:spMkLst>
            <pc:docMk/>
            <pc:sldMk cId="3888676262" sldId="341"/>
            <ac:spMk id="11" creationId="{3E4D22CC-DD29-08EC-3601-8D67C153D632}"/>
          </ac:spMkLst>
        </pc:spChg>
        <pc:spChg chg="add mod">
          <ac:chgData name="Allie Scripps-Betts" userId="f3c1140457db793c" providerId="Windows Live" clId="Web-{9B8CD01E-4C09-4B55-9A52-734D1BB7D1D2}" dt="2022-04-14T18:39:49.065" v="790" actId="1076"/>
          <ac:spMkLst>
            <pc:docMk/>
            <pc:sldMk cId="3888676262" sldId="341"/>
            <ac:spMk id="12" creationId="{3A15176F-DFA8-A984-E131-A24FAC03882C}"/>
          </ac:spMkLst>
        </pc:spChg>
        <pc:spChg chg="add mod">
          <ac:chgData name="Allie Scripps-Betts" userId="f3c1140457db793c" providerId="Windows Live" clId="Web-{9B8CD01E-4C09-4B55-9A52-734D1BB7D1D2}" dt="2022-04-14T19:07:03.941" v="959" actId="1076"/>
          <ac:spMkLst>
            <pc:docMk/>
            <pc:sldMk cId="3888676262" sldId="341"/>
            <ac:spMk id="13" creationId="{189CEFF2-B563-5256-3A7B-099164AABDAF}"/>
          </ac:spMkLst>
        </pc:spChg>
        <pc:spChg chg="add mod">
          <ac:chgData name="Allie Scripps-Betts" userId="f3c1140457db793c" providerId="Windows Live" clId="Web-{9B8CD01E-4C09-4B55-9A52-734D1BB7D1D2}" dt="2022-04-14T19:01:59.342" v="921" actId="1076"/>
          <ac:spMkLst>
            <pc:docMk/>
            <pc:sldMk cId="3888676262" sldId="341"/>
            <ac:spMk id="14" creationId="{AAF05689-CE1F-30DF-C636-E7C7CF19E838}"/>
          </ac:spMkLst>
        </pc:spChg>
        <pc:spChg chg="add mod">
          <ac:chgData name="Allie Scripps-Betts" userId="f3c1140457db793c" providerId="Windows Live" clId="Web-{9B8CD01E-4C09-4B55-9A52-734D1BB7D1D2}" dt="2022-04-14T19:04:02.944" v="941" actId="1076"/>
          <ac:spMkLst>
            <pc:docMk/>
            <pc:sldMk cId="3888676262" sldId="341"/>
            <ac:spMk id="15" creationId="{686A165C-731F-0698-15DC-A3EAAC4CCD44}"/>
          </ac:spMkLst>
        </pc:spChg>
        <pc:spChg chg="add mod">
          <ac:chgData name="Allie Scripps-Betts" userId="f3c1140457db793c" providerId="Windows Live" clId="Web-{9B8CD01E-4C09-4B55-9A52-734D1BB7D1D2}" dt="2022-04-14T18:39:55.612" v="791" actId="1076"/>
          <ac:spMkLst>
            <pc:docMk/>
            <pc:sldMk cId="3888676262" sldId="341"/>
            <ac:spMk id="16" creationId="{ED6B4F74-8625-D738-E270-B5CF41BD8173}"/>
          </ac:spMkLst>
        </pc:spChg>
        <pc:spChg chg="add mod">
          <ac:chgData name="Allie Scripps-Betts" userId="f3c1140457db793c" providerId="Windows Live" clId="Web-{9B8CD01E-4C09-4B55-9A52-734D1BB7D1D2}" dt="2022-04-14T19:07:13.301" v="960" actId="1076"/>
          <ac:spMkLst>
            <pc:docMk/>
            <pc:sldMk cId="3888676262" sldId="341"/>
            <ac:spMk id="17" creationId="{D2CAC9BB-B193-1839-721A-4670557371C6}"/>
          </ac:spMkLst>
        </pc:spChg>
        <pc:spChg chg="add mod">
          <ac:chgData name="Allie Scripps-Betts" userId="f3c1140457db793c" providerId="Windows Live" clId="Web-{9B8CD01E-4C09-4B55-9A52-734D1BB7D1D2}" dt="2022-04-14T18:41:38.963" v="804"/>
          <ac:spMkLst>
            <pc:docMk/>
            <pc:sldMk cId="3888676262" sldId="341"/>
            <ac:spMk id="18" creationId="{812FF37A-029A-9BB0-E848-D970216E944B}"/>
          </ac:spMkLst>
        </pc:spChg>
        <pc:spChg chg="add mod">
          <ac:chgData name="Allie Scripps-Betts" userId="f3c1140457db793c" providerId="Windows Live" clId="Web-{9B8CD01E-4C09-4B55-9A52-734D1BB7D1D2}" dt="2022-04-14T18:42:40.983" v="811"/>
          <ac:spMkLst>
            <pc:docMk/>
            <pc:sldMk cId="3888676262" sldId="341"/>
            <ac:spMk id="19" creationId="{887FC145-FBF9-ABA7-B575-E627CA166EE6}"/>
          </ac:spMkLst>
        </pc:spChg>
        <pc:spChg chg="add mod">
          <ac:chgData name="Allie Scripps-Betts" userId="f3c1140457db793c" providerId="Windows Live" clId="Web-{9B8CD01E-4C09-4B55-9A52-734D1BB7D1D2}" dt="2022-04-14T18:43:41.674" v="818"/>
          <ac:spMkLst>
            <pc:docMk/>
            <pc:sldMk cId="3888676262" sldId="341"/>
            <ac:spMk id="20" creationId="{2442D693-A233-9A2E-2268-03F9C75F849B}"/>
          </ac:spMkLst>
        </pc:spChg>
        <pc:spChg chg="add mod">
          <ac:chgData name="Allie Scripps-Betts" userId="f3c1140457db793c" providerId="Windows Live" clId="Web-{9B8CD01E-4C09-4B55-9A52-734D1BB7D1D2}" dt="2022-04-14T19:07:22.583" v="961" actId="1076"/>
          <ac:spMkLst>
            <pc:docMk/>
            <pc:sldMk cId="3888676262" sldId="341"/>
            <ac:spMk id="21" creationId="{42B99EC9-724C-5463-7CD9-58A668AE1A27}"/>
          </ac:spMkLst>
        </pc:spChg>
        <pc:spChg chg="add mod">
          <ac:chgData name="Allie Scripps-Betts" userId="f3c1140457db793c" providerId="Windows Live" clId="Web-{9B8CD01E-4C09-4B55-9A52-734D1BB7D1D2}" dt="2022-04-14T19:07:29.240" v="962" actId="1076"/>
          <ac:spMkLst>
            <pc:docMk/>
            <pc:sldMk cId="3888676262" sldId="341"/>
            <ac:spMk id="22" creationId="{499888A3-0BB0-5F03-9AF6-2F0F4B485A3D}"/>
          </ac:spMkLst>
        </pc:spChg>
        <pc:spChg chg="add mod">
          <ac:chgData name="Allie Scripps-Betts" userId="f3c1140457db793c" providerId="Windows Live" clId="Web-{9B8CD01E-4C09-4B55-9A52-734D1BB7D1D2}" dt="2022-04-15T10:04:00.601" v="1289"/>
          <ac:spMkLst>
            <pc:docMk/>
            <pc:sldMk cId="3888676262" sldId="341"/>
            <ac:spMk id="23" creationId="{49BAE9B5-3687-675C-2641-CA6DB69F8BE5}"/>
          </ac:spMkLst>
        </pc:spChg>
      </pc:sldChg>
      <pc:sldChg chg="modSp new">
        <pc:chgData name="Allie Scripps-Betts" userId="f3c1140457db793c" providerId="Windows Live" clId="Web-{9B8CD01E-4C09-4B55-9A52-734D1BB7D1D2}" dt="2022-04-14T16:38:56.610" v="221" actId="14100"/>
        <pc:sldMkLst>
          <pc:docMk/>
          <pc:sldMk cId="2420813693" sldId="342"/>
        </pc:sldMkLst>
        <pc:spChg chg="mod">
          <ac:chgData name="Allie Scripps-Betts" userId="f3c1140457db793c" providerId="Windows Live" clId="Web-{9B8CD01E-4C09-4B55-9A52-734D1BB7D1D2}" dt="2022-04-14T16:38:10.203" v="218" actId="20577"/>
          <ac:spMkLst>
            <pc:docMk/>
            <pc:sldMk cId="2420813693" sldId="342"/>
            <ac:spMk id="2" creationId="{718574EC-C833-8B6B-7A39-E8639D780E7B}"/>
          </ac:spMkLst>
        </pc:spChg>
        <pc:spChg chg="mod">
          <ac:chgData name="Allie Scripps-Betts" userId="f3c1140457db793c" providerId="Windows Live" clId="Web-{9B8CD01E-4C09-4B55-9A52-734D1BB7D1D2}" dt="2022-04-14T16:38:56.610" v="221" actId="14100"/>
          <ac:spMkLst>
            <pc:docMk/>
            <pc:sldMk cId="2420813693" sldId="342"/>
            <ac:spMk id="3" creationId="{3AFF2E42-F754-2113-BB7C-6152BECF89A0}"/>
          </ac:spMkLst>
        </pc:spChg>
      </pc:sldChg>
      <pc:sldChg chg="modSp new">
        <pc:chgData name="Allie Scripps-Betts" userId="f3c1140457db793c" providerId="Windows Live" clId="Web-{9B8CD01E-4C09-4B55-9A52-734D1BB7D1D2}" dt="2022-04-15T09:52:52.395" v="1233" actId="20577"/>
        <pc:sldMkLst>
          <pc:docMk/>
          <pc:sldMk cId="189209558" sldId="343"/>
        </pc:sldMkLst>
        <pc:spChg chg="mod">
          <ac:chgData name="Allie Scripps-Betts" userId="f3c1140457db793c" providerId="Windows Live" clId="Web-{9B8CD01E-4C09-4B55-9A52-734D1BB7D1D2}" dt="2022-04-15T09:52:52.395" v="1233" actId="20577"/>
          <ac:spMkLst>
            <pc:docMk/>
            <pc:sldMk cId="189209558" sldId="343"/>
            <ac:spMk id="3" creationId="{5421BB15-0EC6-6113-7E32-9D1FAC7F6978}"/>
          </ac:spMkLst>
        </pc:spChg>
      </pc:sldChg>
      <pc:sldChg chg="modSp new del">
        <pc:chgData name="Allie Scripps-Betts" userId="f3c1140457db793c" providerId="Windows Live" clId="Web-{9B8CD01E-4C09-4B55-9A52-734D1BB7D1D2}" dt="2022-04-14T17:03:34.007" v="428"/>
        <pc:sldMkLst>
          <pc:docMk/>
          <pc:sldMk cId="3415106098" sldId="344"/>
        </pc:sldMkLst>
        <pc:spChg chg="mod">
          <ac:chgData name="Allie Scripps-Betts" userId="f3c1140457db793c" providerId="Windows Live" clId="Web-{9B8CD01E-4C09-4B55-9A52-734D1BB7D1D2}" dt="2022-04-14T16:44:55.260" v="248" actId="20577"/>
          <ac:spMkLst>
            <pc:docMk/>
            <pc:sldMk cId="3415106098" sldId="344"/>
            <ac:spMk id="2" creationId="{DC84233B-BE58-21F8-FAC6-D55F4A76A8B0}"/>
          </ac:spMkLst>
        </pc:spChg>
        <pc:spChg chg="mod">
          <ac:chgData name="Allie Scripps-Betts" userId="f3c1140457db793c" providerId="Windows Live" clId="Web-{9B8CD01E-4C09-4B55-9A52-734D1BB7D1D2}" dt="2022-04-14T16:46:30.669" v="272" actId="20577"/>
          <ac:spMkLst>
            <pc:docMk/>
            <pc:sldMk cId="3415106098" sldId="344"/>
            <ac:spMk id="3" creationId="{CCEF25A2-FA9D-D1C9-FFB3-2702912392B8}"/>
          </ac:spMkLst>
        </pc:spChg>
      </pc:sldChg>
      <pc:sldChg chg="addSp delSp modSp new">
        <pc:chgData name="Allie Scripps-Betts" userId="f3c1140457db793c" providerId="Windows Live" clId="Web-{9B8CD01E-4C09-4B55-9A52-734D1BB7D1D2}" dt="2022-04-14T18:59:42.755" v="904" actId="14100"/>
        <pc:sldMkLst>
          <pc:docMk/>
          <pc:sldMk cId="3720182417" sldId="345"/>
        </pc:sldMkLst>
        <pc:spChg chg="del mod">
          <ac:chgData name="Allie Scripps-Betts" userId="f3c1140457db793c" providerId="Windows Live" clId="Web-{9B8CD01E-4C09-4B55-9A52-734D1BB7D1D2}" dt="2022-04-14T16:49:22.095" v="277"/>
          <ac:spMkLst>
            <pc:docMk/>
            <pc:sldMk cId="3720182417" sldId="345"/>
            <ac:spMk id="2" creationId="{57006D9D-A8B4-F502-8DAC-F8F7482B5879}"/>
          </ac:spMkLst>
        </pc:spChg>
        <pc:spChg chg="add mod">
          <ac:chgData name="Allie Scripps-Betts" userId="f3c1140457db793c" providerId="Windows Live" clId="Web-{9B8CD01E-4C09-4B55-9A52-734D1BB7D1D2}" dt="2022-04-14T18:53:40.465" v="886" actId="1076"/>
          <ac:spMkLst>
            <pc:docMk/>
            <pc:sldMk cId="3720182417" sldId="345"/>
            <ac:spMk id="2" creationId="{B025FB40-2F18-92E8-E3DE-A4907ADE9877}"/>
          </ac:spMkLst>
        </pc:spChg>
        <pc:spChg chg="del mod">
          <ac:chgData name="Allie Scripps-Betts" userId="f3c1140457db793c" providerId="Windows Live" clId="Web-{9B8CD01E-4C09-4B55-9A52-734D1BB7D1D2}" dt="2022-04-14T16:49:12.470" v="275"/>
          <ac:spMkLst>
            <pc:docMk/>
            <pc:sldMk cId="3720182417" sldId="345"/>
            <ac:spMk id="3" creationId="{6C001B20-6671-5BA2-5FD8-C6AA621E35BA}"/>
          </ac:spMkLst>
        </pc:spChg>
        <pc:spChg chg="add mod">
          <ac:chgData name="Allie Scripps-Betts" userId="f3c1140457db793c" providerId="Windows Live" clId="Web-{9B8CD01E-4C09-4B55-9A52-734D1BB7D1D2}" dt="2022-04-14T18:58:35.297" v="899"/>
          <ac:spMkLst>
            <pc:docMk/>
            <pc:sldMk cId="3720182417" sldId="345"/>
            <ac:spMk id="4" creationId="{2B1DEA30-7B3F-09ED-E104-BCDC44DF5085}"/>
          </ac:spMkLst>
        </pc:spChg>
        <pc:spChg chg="add mod">
          <ac:chgData name="Allie Scripps-Betts" userId="f3c1140457db793c" providerId="Windows Live" clId="Web-{9B8CD01E-4C09-4B55-9A52-734D1BB7D1D2}" dt="2022-04-14T18:57:53.498" v="898" actId="1076"/>
          <ac:spMkLst>
            <pc:docMk/>
            <pc:sldMk cId="3720182417" sldId="345"/>
            <ac:spMk id="5" creationId="{63227487-3A99-445C-CD7B-88343D3DDC34}"/>
          </ac:spMkLst>
        </pc:spChg>
        <pc:spChg chg="add mod">
          <ac:chgData name="Allie Scripps-Betts" userId="f3c1140457db793c" providerId="Windows Live" clId="Web-{9B8CD01E-4C09-4B55-9A52-734D1BB7D1D2}" dt="2022-04-14T18:48:27.881" v="856" actId="1076"/>
          <ac:spMkLst>
            <pc:docMk/>
            <pc:sldMk cId="3720182417" sldId="345"/>
            <ac:spMk id="6" creationId="{7E34ACF5-45B7-7E4C-53B7-3FB869580D3B}"/>
          </ac:spMkLst>
        </pc:spChg>
        <pc:spChg chg="add mod">
          <ac:chgData name="Allie Scripps-Betts" userId="f3c1140457db793c" providerId="Windows Live" clId="Web-{9B8CD01E-4C09-4B55-9A52-734D1BB7D1D2}" dt="2022-04-14T18:45:19.118" v="828" actId="20577"/>
          <ac:spMkLst>
            <pc:docMk/>
            <pc:sldMk cId="3720182417" sldId="345"/>
            <ac:spMk id="7" creationId="{EFD4717D-FB22-5481-3910-8DCA4E65C48E}"/>
          </ac:spMkLst>
        </pc:spChg>
        <pc:spChg chg="add mod">
          <ac:chgData name="Allie Scripps-Betts" userId="f3c1140457db793c" providerId="Windows Live" clId="Web-{9B8CD01E-4C09-4B55-9A52-734D1BB7D1D2}" dt="2022-04-14T18:52:58.321" v="883" actId="1076"/>
          <ac:spMkLst>
            <pc:docMk/>
            <pc:sldMk cId="3720182417" sldId="345"/>
            <ac:spMk id="8" creationId="{3BF7BE5A-FC44-FB50-E888-CD2118DC2E82}"/>
          </ac:spMkLst>
        </pc:spChg>
        <pc:spChg chg="add mod">
          <ac:chgData name="Allie Scripps-Betts" userId="f3c1140457db793c" providerId="Windows Live" clId="Web-{9B8CD01E-4C09-4B55-9A52-734D1BB7D1D2}" dt="2022-04-14T18:45:29.916" v="832" actId="20577"/>
          <ac:spMkLst>
            <pc:docMk/>
            <pc:sldMk cId="3720182417" sldId="345"/>
            <ac:spMk id="9" creationId="{89891073-909C-8E1E-DCA4-E82673504AE4}"/>
          </ac:spMkLst>
        </pc:spChg>
        <pc:spChg chg="add mod">
          <ac:chgData name="Allie Scripps-Betts" userId="f3c1140457db793c" providerId="Windows Live" clId="Web-{9B8CD01E-4C09-4B55-9A52-734D1BB7D1D2}" dt="2022-04-14T18:48:36.460" v="857" actId="1076"/>
          <ac:spMkLst>
            <pc:docMk/>
            <pc:sldMk cId="3720182417" sldId="345"/>
            <ac:spMk id="10" creationId="{F8BA4041-CE18-03E5-2CAC-13EFCDE001F9}"/>
          </ac:spMkLst>
        </pc:spChg>
        <pc:spChg chg="add mod">
          <ac:chgData name="Allie Scripps-Betts" userId="f3c1140457db793c" providerId="Windows Live" clId="Web-{9B8CD01E-4C09-4B55-9A52-734D1BB7D1D2}" dt="2022-04-14T18:51:16.439" v="874" actId="1076"/>
          <ac:spMkLst>
            <pc:docMk/>
            <pc:sldMk cId="3720182417" sldId="345"/>
            <ac:spMk id="11" creationId="{19B02CB4-8A0D-B736-E213-3F4F3DE22E4A}"/>
          </ac:spMkLst>
        </pc:spChg>
        <pc:spChg chg="add mod">
          <ac:chgData name="Allie Scripps-Betts" userId="f3c1140457db793c" providerId="Windows Live" clId="Web-{9B8CD01E-4C09-4B55-9A52-734D1BB7D1D2}" dt="2022-04-14T18:45:12.962" v="826" actId="20577"/>
          <ac:spMkLst>
            <pc:docMk/>
            <pc:sldMk cId="3720182417" sldId="345"/>
            <ac:spMk id="12" creationId="{8A938C55-800C-7314-E872-86440181A4A4}"/>
          </ac:spMkLst>
        </pc:spChg>
        <pc:spChg chg="add mod">
          <ac:chgData name="Allie Scripps-Betts" userId="f3c1140457db793c" providerId="Windows Live" clId="Web-{9B8CD01E-4C09-4B55-9A52-734D1BB7D1D2}" dt="2022-04-14T18:52:26.975" v="881" actId="1076"/>
          <ac:spMkLst>
            <pc:docMk/>
            <pc:sldMk cId="3720182417" sldId="345"/>
            <ac:spMk id="13" creationId="{AB313A11-C08D-4E49-31CB-A0709F8452B0}"/>
          </ac:spMkLst>
        </pc:spChg>
        <pc:spChg chg="add mod">
          <ac:chgData name="Allie Scripps-Betts" userId="f3c1140457db793c" providerId="Windows Live" clId="Web-{9B8CD01E-4C09-4B55-9A52-734D1BB7D1D2}" dt="2022-04-14T17:19:59.454" v="515" actId="1076"/>
          <ac:spMkLst>
            <pc:docMk/>
            <pc:sldMk cId="3720182417" sldId="345"/>
            <ac:spMk id="14" creationId="{F887985A-5101-AFD6-F5B6-8724C00574F6}"/>
          </ac:spMkLst>
        </pc:spChg>
        <pc:spChg chg="add mod">
          <ac:chgData name="Allie Scripps-Betts" userId="f3c1140457db793c" providerId="Windows Live" clId="Web-{9B8CD01E-4C09-4B55-9A52-734D1BB7D1D2}" dt="2022-04-14T18:53:24.448" v="884" actId="1076"/>
          <ac:spMkLst>
            <pc:docMk/>
            <pc:sldMk cId="3720182417" sldId="345"/>
            <ac:spMk id="15" creationId="{0D5F45EC-17B8-5024-6D3F-6FB1AA8B397E}"/>
          </ac:spMkLst>
        </pc:spChg>
        <pc:cxnChg chg="add mod">
          <ac:chgData name="Allie Scripps-Betts" userId="f3c1140457db793c" providerId="Windows Live" clId="Web-{9B8CD01E-4C09-4B55-9A52-734D1BB7D1D2}" dt="2022-04-14T18:51:00.516" v="873" actId="14100"/>
          <ac:cxnSpMkLst>
            <pc:docMk/>
            <pc:sldMk cId="3720182417" sldId="345"/>
            <ac:cxnSpMk id="3" creationId="{023DCB0F-C5D7-0E8A-C102-5A16B8FB7A0F}"/>
          </ac:cxnSpMkLst>
        </pc:cxnChg>
        <pc:cxnChg chg="add del mod">
          <ac:chgData name="Allie Scripps-Betts" userId="f3c1140457db793c" providerId="Windows Live" clId="Web-{9B8CD01E-4C09-4B55-9A52-734D1BB7D1D2}" dt="2022-04-14T17:11:16.097" v="455"/>
          <ac:cxnSpMkLst>
            <pc:docMk/>
            <pc:sldMk cId="3720182417" sldId="345"/>
            <ac:cxnSpMk id="16" creationId="{7B344100-8CCE-D985-9AE8-CEA38993180E}"/>
          </ac:cxnSpMkLst>
        </pc:cxnChg>
        <pc:cxnChg chg="add del mod">
          <ac:chgData name="Allie Scripps-Betts" userId="f3c1140457db793c" providerId="Windows Live" clId="Web-{9B8CD01E-4C09-4B55-9A52-734D1BB7D1D2}" dt="2022-04-14T17:12:16.396" v="463"/>
          <ac:cxnSpMkLst>
            <pc:docMk/>
            <pc:sldMk cId="3720182417" sldId="345"/>
            <ac:cxnSpMk id="17" creationId="{C707B553-E9F8-B0EA-FB91-A95FA8E549FE}"/>
          </ac:cxnSpMkLst>
        </pc:cxnChg>
        <pc:cxnChg chg="add mod">
          <ac:chgData name="Allie Scripps-Betts" userId="f3c1140457db793c" providerId="Windows Live" clId="Web-{9B8CD01E-4C09-4B55-9A52-734D1BB7D1D2}" dt="2022-04-14T18:59:32.957" v="903" actId="14100"/>
          <ac:cxnSpMkLst>
            <pc:docMk/>
            <pc:sldMk cId="3720182417" sldId="345"/>
            <ac:cxnSpMk id="18" creationId="{60BAF759-A221-AF2F-448A-41A2846ED937}"/>
          </ac:cxnSpMkLst>
        </pc:cxnChg>
        <pc:cxnChg chg="add mod">
          <ac:chgData name="Allie Scripps-Betts" userId="f3c1140457db793c" providerId="Windows Live" clId="Web-{9B8CD01E-4C09-4B55-9A52-734D1BB7D1D2}" dt="2022-04-14T18:56:18.194" v="894" actId="14100"/>
          <ac:cxnSpMkLst>
            <pc:docMk/>
            <pc:sldMk cId="3720182417" sldId="345"/>
            <ac:cxnSpMk id="19" creationId="{6DEBC563-25AB-E7E9-AD58-E0236C248436}"/>
          </ac:cxnSpMkLst>
        </pc:cxnChg>
        <pc:cxnChg chg="add mod">
          <ac:chgData name="Allie Scripps-Betts" userId="f3c1140457db793c" providerId="Windows Live" clId="Web-{9B8CD01E-4C09-4B55-9A52-734D1BB7D1D2}" dt="2022-04-14T18:58:55.783" v="900" actId="14100"/>
          <ac:cxnSpMkLst>
            <pc:docMk/>
            <pc:sldMk cId="3720182417" sldId="345"/>
            <ac:cxnSpMk id="20" creationId="{6E227FCE-7E1F-E913-88B7-59D04669AA81}"/>
          </ac:cxnSpMkLst>
        </pc:cxnChg>
        <pc:cxnChg chg="add mod">
          <ac:chgData name="Allie Scripps-Betts" userId="f3c1140457db793c" providerId="Windows Live" clId="Web-{9B8CD01E-4C09-4B55-9A52-734D1BB7D1D2}" dt="2022-04-14T18:52:46.555" v="882" actId="14100"/>
          <ac:cxnSpMkLst>
            <pc:docMk/>
            <pc:sldMk cId="3720182417" sldId="345"/>
            <ac:cxnSpMk id="21" creationId="{5AF98EA7-FEFC-A9BE-19A0-71A153B408F0}"/>
          </ac:cxnSpMkLst>
        </pc:cxnChg>
        <pc:cxnChg chg="add mod">
          <ac:chgData name="Allie Scripps-Betts" userId="f3c1140457db793c" providerId="Windows Live" clId="Web-{9B8CD01E-4C09-4B55-9A52-734D1BB7D1D2}" dt="2022-04-14T18:47:15.751" v="841" actId="14100"/>
          <ac:cxnSpMkLst>
            <pc:docMk/>
            <pc:sldMk cId="3720182417" sldId="345"/>
            <ac:cxnSpMk id="22" creationId="{E303DE0C-34AE-E8B5-64F9-6BD101DFEEB8}"/>
          </ac:cxnSpMkLst>
        </pc:cxnChg>
        <pc:cxnChg chg="add mod">
          <ac:chgData name="Allie Scripps-Betts" userId="f3c1140457db793c" providerId="Windows Live" clId="Web-{9B8CD01E-4C09-4B55-9A52-734D1BB7D1D2}" dt="2022-04-14T18:56:59.900" v="896" actId="14100"/>
          <ac:cxnSpMkLst>
            <pc:docMk/>
            <pc:sldMk cId="3720182417" sldId="345"/>
            <ac:cxnSpMk id="23" creationId="{EB450734-7152-80AB-44F9-213C10668187}"/>
          </ac:cxnSpMkLst>
        </pc:cxnChg>
        <pc:cxnChg chg="add mod">
          <ac:chgData name="Allie Scripps-Betts" userId="f3c1140457db793c" providerId="Windows Live" clId="Web-{9B8CD01E-4C09-4B55-9A52-734D1BB7D1D2}" dt="2022-04-14T18:57:43.122" v="897" actId="14100"/>
          <ac:cxnSpMkLst>
            <pc:docMk/>
            <pc:sldMk cId="3720182417" sldId="345"/>
            <ac:cxnSpMk id="24" creationId="{8BD00D05-8AAF-79BA-C072-CA458A3EF4E7}"/>
          </ac:cxnSpMkLst>
        </pc:cxnChg>
        <pc:cxnChg chg="add mod">
          <ac:chgData name="Allie Scripps-Betts" userId="f3c1140457db793c" providerId="Windows Live" clId="Web-{9B8CD01E-4C09-4B55-9A52-734D1BB7D1D2}" dt="2022-04-14T18:56:05.959" v="893" actId="14100"/>
          <ac:cxnSpMkLst>
            <pc:docMk/>
            <pc:sldMk cId="3720182417" sldId="345"/>
            <ac:cxnSpMk id="25" creationId="{FC15B4A1-EAD6-BA15-C6A5-C0B02B896D25}"/>
          </ac:cxnSpMkLst>
        </pc:cxnChg>
        <pc:cxnChg chg="add mod">
          <ac:chgData name="Allie Scripps-Betts" userId="f3c1140457db793c" providerId="Windows Live" clId="Web-{9B8CD01E-4C09-4B55-9A52-734D1BB7D1D2}" dt="2022-04-14T18:55:59.552" v="892" actId="14100"/>
          <ac:cxnSpMkLst>
            <pc:docMk/>
            <pc:sldMk cId="3720182417" sldId="345"/>
            <ac:cxnSpMk id="26" creationId="{A7B40590-0B2D-02F2-3273-393203D2274F}"/>
          </ac:cxnSpMkLst>
        </pc:cxnChg>
        <pc:cxnChg chg="add mod">
          <ac:chgData name="Allie Scripps-Betts" userId="f3c1140457db793c" providerId="Windows Live" clId="Web-{9B8CD01E-4C09-4B55-9A52-734D1BB7D1D2}" dt="2022-04-14T18:59:42.755" v="904" actId="14100"/>
          <ac:cxnSpMkLst>
            <pc:docMk/>
            <pc:sldMk cId="3720182417" sldId="345"/>
            <ac:cxnSpMk id="27" creationId="{EEF3BB61-EFA1-7E26-3326-9246A51537C5}"/>
          </ac:cxnSpMkLst>
        </pc:cxnChg>
      </pc:sldChg>
      <pc:sldChg chg="addSp delSp modSp new del">
        <pc:chgData name="Allie Scripps-Betts" userId="f3c1140457db793c" providerId="Windows Live" clId="Web-{9B8CD01E-4C09-4B55-9A52-734D1BB7D1D2}" dt="2022-04-14T17:54:10.225" v="693"/>
        <pc:sldMkLst>
          <pc:docMk/>
          <pc:sldMk cId="524516193" sldId="346"/>
        </pc:sldMkLst>
        <pc:spChg chg="del mod">
          <ac:chgData name="Allie Scripps-Betts" userId="f3c1140457db793c" providerId="Windows Live" clId="Web-{9B8CD01E-4C09-4B55-9A52-734D1BB7D1D2}" dt="2022-04-14T17:44:07.976" v="576"/>
          <ac:spMkLst>
            <pc:docMk/>
            <pc:sldMk cId="524516193" sldId="346"/>
            <ac:spMk id="2" creationId="{7C34F292-6084-3467-2982-A96CC5C7D619}"/>
          </ac:spMkLst>
        </pc:spChg>
        <pc:spChg chg="add del mod">
          <ac:chgData name="Allie Scripps-Betts" userId="f3c1140457db793c" providerId="Windows Live" clId="Web-{9B8CD01E-4C09-4B55-9A52-734D1BB7D1D2}" dt="2022-04-14T17:53:12.083" v="678" actId="20577"/>
          <ac:spMkLst>
            <pc:docMk/>
            <pc:sldMk cId="524516193" sldId="346"/>
            <ac:spMk id="3" creationId="{A4629BE6-25CA-36E7-409F-BB6D72A3B619}"/>
          </ac:spMkLst>
        </pc:spChg>
        <pc:spChg chg="add del mod">
          <ac:chgData name="Allie Scripps-Betts" userId="f3c1140457db793c" providerId="Windows Live" clId="Web-{9B8CD01E-4C09-4B55-9A52-734D1BB7D1D2}" dt="2022-04-14T17:46:49.792" v="607"/>
          <ac:spMkLst>
            <pc:docMk/>
            <pc:sldMk cId="524516193" sldId="346"/>
            <ac:spMk id="5" creationId="{9DC3A340-A82F-9889-7FC9-8DDFF2891DEB}"/>
          </ac:spMkLst>
        </pc:spChg>
      </pc:sldChg>
      <pc:sldChg chg="new">
        <pc:chgData name="Allie Scripps-Betts" userId="f3c1140457db793c" providerId="Windows Live" clId="Web-{9B8CD01E-4C09-4B55-9A52-734D1BB7D1D2}" dt="2022-04-15T09:52:24.972" v="1220"/>
        <pc:sldMkLst>
          <pc:docMk/>
          <pc:sldMk cId="4114765113" sldId="346"/>
        </pc:sldMkLst>
      </pc:sldChg>
      <pc:sldChg chg="modSp new">
        <pc:chgData name="Allie Scripps-Betts" userId="f3c1140457db793c" providerId="Windows Live" clId="Web-{9B8CD01E-4C09-4B55-9A52-734D1BB7D1D2}" dt="2022-04-15T10:33:29.846" v="1429" actId="20577"/>
        <pc:sldMkLst>
          <pc:docMk/>
          <pc:sldMk cId="3305968470" sldId="347"/>
        </pc:sldMkLst>
        <pc:spChg chg="mod">
          <ac:chgData name="Allie Scripps-Betts" userId="f3c1140457db793c" providerId="Windows Live" clId="Web-{9B8CD01E-4C09-4B55-9A52-734D1BB7D1D2}" dt="2022-04-15T10:33:29.846" v="1429" actId="20577"/>
          <ac:spMkLst>
            <pc:docMk/>
            <pc:sldMk cId="3305968470" sldId="347"/>
            <ac:spMk id="2" creationId="{3A750914-EEE1-3C0F-25FA-FA4BADE7FD86}"/>
          </ac:spMkLst>
        </pc:spChg>
      </pc:sldChg>
    </pc:docChg>
  </pc:docChgLst>
  <pc:docChgLst>
    <pc:chgData name="Allie Scripps-Betts" userId="f3c1140457db793c" providerId="Windows Live" clId="Web-{ABF3C1B0-3CDB-42B7-AD22-1A41C881506F}"/>
    <pc:docChg chg="modSld">
      <pc:chgData name="Allie Scripps-Betts" userId="f3c1140457db793c" providerId="Windows Live" clId="Web-{ABF3C1B0-3CDB-42B7-AD22-1A41C881506F}" dt="2022-04-15T13:14:21.283" v="11" actId="20577"/>
      <pc:docMkLst>
        <pc:docMk/>
      </pc:docMkLst>
      <pc:sldChg chg="addSp modSp">
        <pc:chgData name="Allie Scripps-Betts" userId="f3c1140457db793c" providerId="Windows Live" clId="Web-{ABF3C1B0-3CDB-42B7-AD22-1A41C881506F}" dt="2022-04-15T13:14:21.283" v="11" actId="20577"/>
        <pc:sldMkLst>
          <pc:docMk/>
          <pc:sldMk cId="0" sldId="256"/>
        </pc:sldMkLst>
        <pc:spChg chg="add mod">
          <ac:chgData name="Allie Scripps-Betts" userId="f3c1140457db793c" providerId="Windows Live" clId="Web-{ABF3C1B0-3CDB-42B7-AD22-1A41C881506F}" dt="2022-04-15T13:14:21.283" v="11" actId="20577"/>
          <ac:spMkLst>
            <pc:docMk/>
            <pc:sldMk cId="0" sldId="256"/>
            <ac:spMk id="2" creationId="{85101E3F-F6FB-9F79-E500-508046FBD975}"/>
          </ac:spMkLst>
        </pc:sp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allie scripps" userId="f3c1140457db793c" providerId="LiveId" clId="{7C895B1C-4335-4ABF-9175-E7182426BC84}"/>
    <pc:docChg chg="undo custSel addSld modSld">
      <pc:chgData name="allie scripps" userId="f3c1140457db793c" providerId="LiveId" clId="{7C895B1C-4335-4ABF-9175-E7182426BC84}" dt="2022-04-21T11:57:30.457" v="151" actId="20577"/>
      <pc:docMkLst>
        <pc:docMk/>
      </pc:docMkLst>
      <pc:sldChg chg="addSp modSp mod modNotesTx">
        <pc:chgData name="allie scripps" userId="f3c1140457db793c" providerId="LiveId" clId="{7C895B1C-4335-4ABF-9175-E7182426BC84}" dt="2022-04-21T11:43:09.356" v="66" actId="1076"/>
        <pc:sldMkLst>
          <pc:docMk/>
          <pc:sldMk cId="0" sldId="335"/>
        </pc:sldMkLst>
        <pc:spChg chg="mod">
          <ac:chgData name="allie scripps" userId="f3c1140457db793c" providerId="LiveId" clId="{7C895B1C-4335-4ABF-9175-E7182426BC84}" dt="2022-04-21T11:43:01.154" v="65" actId="1076"/>
          <ac:spMkLst>
            <pc:docMk/>
            <pc:sldMk cId="0" sldId="335"/>
            <ac:spMk id="2" creationId="{00000000-0000-0000-0000-000000000000}"/>
          </ac:spMkLst>
        </pc:spChg>
        <pc:spChg chg="mod">
          <ac:chgData name="allie scripps" userId="f3c1140457db793c" providerId="LiveId" clId="{7C895B1C-4335-4ABF-9175-E7182426BC84}" dt="2022-04-21T11:42:39.059" v="60" actId="14100"/>
          <ac:spMkLst>
            <pc:docMk/>
            <pc:sldMk cId="0" sldId="335"/>
            <ac:spMk id="3" creationId="{00000000-0000-0000-0000-000000000000}"/>
          </ac:spMkLst>
        </pc:spChg>
        <pc:spChg chg="add mod">
          <ac:chgData name="allie scripps" userId="f3c1140457db793c" providerId="LiveId" clId="{7C895B1C-4335-4ABF-9175-E7182426BC84}" dt="2022-04-21T11:43:09.356" v="66" actId="1076"/>
          <ac:spMkLst>
            <pc:docMk/>
            <pc:sldMk cId="0" sldId="335"/>
            <ac:spMk id="5" creationId="{94435E4D-533A-4609-95EB-B619C3B01E28}"/>
          </ac:spMkLst>
        </pc:spChg>
        <pc:picChg chg="add mod modCrop">
          <ac:chgData name="allie scripps" userId="f3c1140457db793c" providerId="LiveId" clId="{7C895B1C-4335-4ABF-9175-E7182426BC84}" dt="2022-04-21T11:42:03.143" v="55" actId="1076"/>
          <ac:picMkLst>
            <pc:docMk/>
            <pc:sldMk cId="0" sldId="335"/>
            <ac:picMk id="4" creationId="{E064BA61-254B-4502-89F3-70DD1345EF39}"/>
          </ac:picMkLst>
        </pc:picChg>
      </pc:sldChg>
      <pc:sldChg chg="addSp delSp modSp mod modNotesTx">
        <pc:chgData name="allie scripps" userId="f3c1140457db793c" providerId="LiveId" clId="{7C895B1C-4335-4ABF-9175-E7182426BC84}" dt="2022-04-21T11:52:22.390" v="128" actId="20577"/>
        <pc:sldMkLst>
          <pc:docMk/>
          <pc:sldMk cId="0" sldId="336"/>
        </pc:sldMkLst>
        <pc:spChg chg="mod">
          <ac:chgData name="allie scripps" userId="f3c1140457db793c" providerId="LiveId" clId="{7C895B1C-4335-4ABF-9175-E7182426BC84}" dt="2022-04-21T11:51:23.346" v="123" actId="1076"/>
          <ac:spMkLst>
            <pc:docMk/>
            <pc:sldMk cId="0" sldId="336"/>
            <ac:spMk id="2" creationId="{00000000-0000-0000-0000-000000000000}"/>
          </ac:spMkLst>
        </pc:spChg>
        <pc:spChg chg="mod">
          <ac:chgData name="allie scripps" userId="f3c1140457db793c" providerId="LiveId" clId="{7C895B1C-4335-4ABF-9175-E7182426BC84}" dt="2022-04-21T11:51:13.900" v="122" actId="206"/>
          <ac:spMkLst>
            <pc:docMk/>
            <pc:sldMk cId="0" sldId="336"/>
            <ac:spMk id="4" creationId="{EAB4F589-8531-7677-0F12-7B8E84E7C565}"/>
          </ac:spMkLst>
        </pc:spChg>
        <pc:spChg chg="add del mod">
          <ac:chgData name="allie scripps" userId="f3c1140457db793c" providerId="LiveId" clId="{7C895B1C-4335-4ABF-9175-E7182426BC84}" dt="2022-04-21T11:48:59.072" v="108"/>
          <ac:spMkLst>
            <pc:docMk/>
            <pc:sldMk cId="0" sldId="336"/>
            <ac:spMk id="6" creationId="{9922B7BB-590A-425D-98A3-CD5088BFC9AF}"/>
          </ac:spMkLst>
        </pc:spChg>
        <pc:spChg chg="add mod">
          <ac:chgData name="allie scripps" userId="f3c1140457db793c" providerId="LiveId" clId="{7C895B1C-4335-4ABF-9175-E7182426BC84}" dt="2022-04-21T11:52:22.390" v="128" actId="20577"/>
          <ac:spMkLst>
            <pc:docMk/>
            <pc:sldMk cId="0" sldId="336"/>
            <ac:spMk id="7" creationId="{AEF9E7AF-BCCE-4486-9298-0AE740BB7FB2}"/>
          </ac:spMkLst>
        </pc:spChg>
        <pc:picChg chg="add mod ord modCrop">
          <ac:chgData name="allie scripps" userId="f3c1140457db793c" providerId="LiveId" clId="{7C895B1C-4335-4ABF-9175-E7182426BC84}" dt="2022-04-21T11:51:53.281" v="125" actId="1076"/>
          <ac:picMkLst>
            <pc:docMk/>
            <pc:sldMk cId="0" sldId="336"/>
            <ac:picMk id="5" creationId="{B73D74C7-DBA8-44E9-B4F6-ED9D916A4B0B}"/>
          </ac:picMkLst>
        </pc:picChg>
      </pc:sldChg>
      <pc:sldChg chg="modSp mod">
        <pc:chgData name="allie scripps" userId="f3c1140457db793c" providerId="LiveId" clId="{7C895B1C-4335-4ABF-9175-E7182426BC84}" dt="2022-04-21T11:55:41.458" v="134" actId="1076"/>
        <pc:sldMkLst>
          <pc:docMk/>
          <pc:sldMk cId="0" sldId="340"/>
        </pc:sldMkLst>
        <pc:spChg chg="mod">
          <ac:chgData name="allie scripps" userId="f3c1140457db793c" providerId="LiveId" clId="{7C895B1C-4335-4ABF-9175-E7182426BC84}" dt="2022-04-21T11:55:41.458" v="134" actId="1076"/>
          <ac:spMkLst>
            <pc:docMk/>
            <pc:sldMk cId="0" sldId="340"/>
            <ac:spMk id="3" creationId="{00000000-0000-0000-0000-000000000000}"/>
          </ac:spMkLst>
        </pc:spChg>
      </pc:sldChg>
      <pc:sldChg chg="addSp modSp mod modNotesTx">
        <pc:chgData name="allie scripps" userId="f3c1140457db793c" providerId="LiveId" clId="{7C895B1C-4335-4ABF-9175-E7182426BC84}" dt="2022-04-21T11:38:10.895" v="36" actId="20577"/>
        <pc:sldMkLst>
          <pc:docMk/>
          <pc:sldMk cId="2420813693" sldId="342"/>
        </pc:sldMkLst>
        <pc:spChg chg="mod">
          <ac:chgData name="allie scripps" userId="f3c1140457db793c" providerId="LiveId" clId="{7C895B1C-4335-4ABF-9175-E7182426BC84}" dt="2022-04-21T11:37:47.140" v="24" actId="14100"/>
          <ac:spMkLst>
            <pc:docMk/>
            <pc:sldMk cId="2420813693" sldId="342"/>
            <ac:spMk id="3" creationId="{3AFF2E42-F754-2113-BB7C-6152BECF89A0}"/>
          </ac:spMkLst>
        </pc:spChg>
        <pc:picChg chg="add mod modCrop">
          <ac:chgData name="allie scripps" userId="f3c1140457db793c" providerId="LiveId" clId="{7C895B1C-4335-4ABF-9175-E7182426BC84}" dt="2022-04-21T11:37:36.124" v="21" actId="1076"/>
          <ac:picMkLst>
            <pc:docMk/>
            <pc:sldMk cId="2420813693" sldId="342"/>
            <ac:picMk id="4" creationId="{DA3C9550-C335-43B8-AC11-B075787B41E0}"/>
          </ac:picMkLst>
        </pc:picChg>
        <pc:picChg chg="add mod modCrop">
          <ac:chgData name="allie scripps" userId="f3c1140457db793c" providerId="LiveId" clId="{7C895B1C-4335-4ABF-9175-E7182426BC84}" dt="2022-04-21T11:37:56.451" v="26" actId="1076"/>
          <ac:picMkLst>
            <pc:docMk/>
            <pc:sldMk cId="2420813693" sldId="342"/>
            <ac:picMk id="5" creationId="{8E71B92C-35DC-4B6A-BB43-99507975FC58}"/>
          </ac:picMkLst>
        </pc:picChg>
      </pc:sldChg>
      <pc:sldChg chg="delSp modSp mod">
        <pc:chgData name="allie scripps" userId="f3c1140457db793c" providerId="LiveId" clId="{7C895B1C-4335-4ABF-9175-E7182426BC84}" dt="2022-04-21T11:53:00.082" v="132" actId="14100"/>
        <pc:sldMkLst>
          <pc:docMk/>
          <pc:sldMk cId="3305968470" sldId="347"/>
        </pc:sldMkLst>
        <pc:spChg chg="mod">
          <ac:chgData name="allie scripps" userId="f3c1140457db793c" providerId="LiveId" clId="{7C895B1C-4335-4ABF-9175-E7182426BC84}" dt="2022-04-21T11:53:00.082" v="132" actId="14100"/>
          <ac:spMkLst>
            <pc:docMk/>
            <pc:sldMk cId="3305968470" sldId="347"/>
            <ac:spMk id="7" creationId="{69547BCB-11AB-041D-B53E-60D5C859A361}"/>
          </ac:spMkLst>
        </pc:spChg>
        <pc:spChg chg="del">
          <ac:chgData name="allie scripps" userId="f3c1140457db793c" providerId="LiveId" clId="{7C895B1C-4335-4ABF-9175-E7182426BC84}" dt="2022-04-21T11:52:44.349" v="130" actId="478"/>
          <ac:spMkLst>
            <pc:docMk/>
            <pc:sldMk cId="3305968470" sldId="347"/>
            <ac:spMk id="9" creationId="{07DE9248-123C-CBCF-1D4B-60A71B1AC108}"/>
          </ac:spMkLst>
        </pc:spChg>
        <pc:picChg chg="mod">
          <ac:chgData name="allie scripps" userId="f3c1140457db793c" providerId="LiveId" clId="{7C895B1C-4335-4ABF-9175-E7182426BC84}" dt="2022-04-21T11:52:56.215" v="131" actId="14100"/>
          <ac:picMkLst>
            <pc:docMk/>
            <pc:sldMk cId="3305968470" sldId="347"/>
            <ac:picMk id="4" creationId="{32946E3E-AAEA-E12B-ADE6-7704673AA142}"/>
          </ac:picMkLst>
        </pc:picChg>
      </pc:sldChg>
      <pc:sldChg chg="addSp delSp modSp new mod modNotesTx">
        <pc:chgData name="allie scripps" userId="f3c1140457db793c" providerId="LiveId" clId="{7C895B1C-4335-4ABF-9175-E7182426BC84}" dt="2022-04-21T11:57:30.457" v="151" actId="20577"/>
        <pc:sldMkLst>
          <pc:docMk/>
          <pc:sldMk cId="1875450421" sldId="348"/>
        </pc:sldMkLst>
        <pc:spChg chg="del">
          <ac:chgData name="allie scripps" userId="f3c1140457db793c" providerId="LiveId" clId="{7C895B1C-4335-4ABF-9175-E7182426BC84}" dt="2022-04-21T11:56:37.028" v="136"/>
          <ac:spMkLst>
            <pc:docMk/>
            <pc:sldMk cId="1875450421" sldId="348"/>
            <ac:spMk id="3" creationId="{096A2081-E0F3-4232-B590-AECCEE27F9AE}"/>
          </ac:spMkLst>
        </pc:spChg>
        <pc:picChg chg="add mod modCrop">
          <ac:chgData name="allie scripps" userId="f3c1140457db793c" providerId="LiveId" clId="{7C895B1C-4335-4ABF-9175-E7182426BC84}" dt="2022-04-21T11:57:03.117" v="142" actId="1076"/>
          <ac:picMkLst>
            <pc:docMk/>
            <pc:sldMk cId="1875450421" sldId="348"/>
            <ac:picMk id="4" creationId="{4FD21DB8-F713-484F-9105-69C677D6D769}"/>
          </ac:picMkLst>
        </pc:pic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EA0B5F6C-E055-463D-A7A4-C765DEC85988}"/>
    <pc:docChg chg="custSel addSld modSld">
      <pc:chgData name="Caroline Prodger" userId="e4ef2e75-b60b-401b-8ebe-291bdcf405f4" providerId="ADAL" clId="{EA0B5F6C-E055-463D-A7A4-C765DEC85988}" dt="2022-06-30T12:35:31.777" v="865" actId="20577"/>
      <pc:docMkLst>
        <pc:docMk/>
      </pc:docMkLst>
      <pc:sldChg chg="delSp modSp mod">
        <pc:chgData name="Caroline Prodger" userId="e4ef2e75-b60b-401b-8ebe-291bdcf405f4" providerId="ADAL" clId="{EA0B5F6C-E055-463D-A7A4-C765DEC85988}" dt="2022-06-30T12:28:33.695" v="693" actId="478"/>
        <pc:sldMkLst>
          <pc:docMk/>
          <pc:sldMk cId="0" sldId="256"/>
        </pc:sldMkLst>
        <pc:spChg chg="del">
          <ac:chgData name="Caroline Prodger" userId="e4ef2e75-b60b-401b-8ebe-291bdcf405f4" providerId="ADAL" clId="{EA0B5F6C-E055-463D-A7A4-C765DEC85988}" dt="2022-06-30T12:28:33.695" v="693" actId="478"/>
          <ac:spMkLst>
            <pc:docMk/>
            <pc:sldMk cId="0" sldId="256"/>
            <ac:spMk id="2" creationId="{85101E3F-F6FB-9F79-E500-508046FBD975}"/>
          </ac:spMkLst>
        </pc:spChg>
        <pc:spChg chg="mod">
          <ac:chgData name="Caroline Prodger" userId="e4ef2e75-b60b-401b-8ebe-291bdcf405f4" providerId="ADAL" clId="{EA0B5F6C-E055-463D-A7A4-C765DEC85988}" dt="2022-06-30T11:50:51.384" v="15" actId="120"/>
          <ac:spMkLst>
            <pc:docMk/>
            <pc:sldMk cId="0" sldId="256"/>
            <ac:spMk id="3" creationId="{7C379A34-ED8D-4918-9E2C-E0EA0EB4650D}"/>
          </ac:spMkLst>
        </pc:spChg>
        <pc:spChg chg="del mod">
          <ac:chgData name="Caroline Prodger" userId="e4ef2e75-b60b-401b-8ebe-291bdcf405f4" providerId="ADAL" clId="{EA0B5F6C-E055-463D-A7A4-C765DEC85988}" dt="2022-06-30T11:51:12.407" v="19"/>
          <ac:spMkLst>
            <pc:docMk/>
            <pc:sldMk cId="0" sldId="256"/>
            <ac:spMk id="4" creationId="{20508283-0E45-12F4-81C1-56F0ACA0D09B}"/>
          </ac:spMkLst>
        </pc:spChg>
      </pc:sldChg>
      <pc:sldChg chg="modSp mod">
        <pc:chgData name="Caroline Prodger" userId="e4ef2e75-b60b-401b-8ebe-291bdcf405f4" providerId="ADAL" clId="{EA0B5F6C-E055-463D-A7A4-C765DEC85988}" dt="2022-06-30T12:10:57.873" v="508" actId="1076"/>
        <pc:sldMkLst>
          <pc:docMk/>
          <pc:sldMk cId="0" sldId="335"/>
        </pc:sldMkLst>
        <pc:spChg chg="mod">
          <ac:chgData name="Caroline Prodger" userId="e4ef2e75-b60b-401b-8ebe-291bdcf405f4" providerId="ADAL" clId="{EA0B5F6C-E055-463D-A7A4-C765DEC85988}" dt="2022-06-30T12:10:46.319" v="505" actId="14100"/>
          <ac:spMkLst>
            <pc:docMk/>
            <pc:sldMk cId="0" sldId="335"/>
            <ac:spMk id="2" creationId="{00000000-0000-0000-0000-000000000000}"/>
          </ac:spMkLst>
        </pc:spChg>
        <pc:spChg chg="mod">
          <ac:chgData name="Caroline Prodger" userId="e4ef2e75-b60b-401b-8ebe-291bdcf405f4" providerId="ADAL" clId="{EA0B5F6C-E055-463D-A7A4-C765DEC85988}" dt="2022-06-30T12:10:49.391" v="506" actId="14100"/>
          <ac:spMkLst>
            <pc:docMk/>
            <pc:sldMk cId="0" sldId="335"/>
            <ac:spMk id="3" creationId="{00000000-0000-0000-0000-000000000000}"/>
          </ac:spMkLst>
        </pc:spChg>
        <pc:spChg chg="mod">
          <ac:chgData name="Caroline Prodger" userId="e4ef2e75-b60b-401b-8ebe-291bdcf405f4" providerId="ADAL" clId="{EA0B5F6C-E055-463D-A7A4-C765DEC85988}" dt="2022-06-30T12:10:57.873" v="508" actId="1076"/>
          <ac:spMkLst>
            <pc:docMk/>
            <pc:sldMk cId="0" sldId="335"/>
            <ac:spMk id="5" creationId="{94435E4D-533A-4609-95EB-B619C3B01E28}"/>
          </ac:spMkLst>
        </pc:spChg>
        <pc:picChg chg="mod">
          <ac:chgData name="Caroline Prodger" userId="e4ef2e75-b60b-401b-8ebe-291bdcf405f4" providerId="ADAL" clId="{EA0B5F6C-E055-463D-A7A4-C765DEC85988}" dt="2022-06-30T12:06:33.506" v="413" actId="1076"/>
          <ac:picMkLst>
            <pc:docMk/>
            <pc:sldMk cId="0" sldId="335"/>
            <ac:picMk id="4" creationId="{E064BA61-254B-4502-89F3-70DD1345EF39}"/>
          </ac:picMkLst>
        </pc:picChg>
      </pc:sldChg>
      <pc:sldChg chg="delSp modSp mod">
        <pc:chgData name="Caroline Prodger" userId="e4ef2e75-b60b-401b-8ebe-291bdcf405f4" providerId="ADAL" clId="{EA0B5F6C-E055-463D-A7A4-C765DEC85988}" dt="2022-06-30T12:12:06.776" v="523"/>
        <pc:sldMkLst>
          <pc:docMk/>
          <pc:sldMk cId="0" sldId="336"/>
        </pc:sldMkLst>
        <pc:spChg chg="mod">
          <ac:chgData name="Caroline Prodger" userId="e4ef2e75-b60b-401b-8ebe-291bdcf405f4" providerId="ADAL" clId="{EA0B5F6C-E055-463D-A7A4-C765DEC85988}" dt="2022-06-30T12:10:29.303" v="502" actId="1076"/>
          <ac:spMkLst>
            <pc:docMk/>
            <pc:sldMk cId="0" sldId="336"/>
            <ac:spMk id="2" creationId="{00000000-0000-0000-0000-000000000000}"/>
          </ac:spMkLst>
        </pc:spChg>
        <pc:spChg chg="mod">
          <ac:chgData name="Caroline Prodger" userId="e4ef2e75-b60b-401b-8ebe-291bdcf405f4" providerId="ADAL" clId="{EA0B5F6C-E055-463D-A7A4-C765DEC85988}" dt="2022-06-30T12:11:57.467" v="521" actId="20577"/>
          <ac:spMkLst>
            <pc:docMk/>
            <pc:sldMk cId="0" sldId="336"/>
            <ac:spMk id="4" creationId="{EAB4F589-8531-7677-0F12-7B8E84E7C565}"/>
          </ac:spMkLst>
        </pc:spChg>
        <pc:spChg chg="del mod">
          <ac:chgData name="Caroline Prodger" userId="e4ef2e75-b60b-401b-8ebe-291bdcf405f4" providerId="ADAL" clId="{EA0B5F6C-E055-463D-A7A4-C765DEC85988}" dt="2022-06-30T12:12:06.776" v="523"/>
          <ac:spMkLst>
            <pc:docMk/>
            <pc:sldMk cId="0" sldId="336"/>
            <ac:spMk id="7" creationId="{AEF9E7AF-BCCE-4486-9298-0AE740BB7FB2}"/>
          </ac:spMkLst>
        </pc:spChg>
        <pc:picChg chg="mod">
          <ac:chgData name="Caroline Prodger" userId="e4ef2e75-b60b-401b-8ebe-291bdcf405f4" providerId="ADAL" clId="{EA0B5F6C-E055-463D-A7A4-C765DEC85988}" dt="2022-06-30T12:07:36.997" v="414" actId="1076"/>
          <ac:picMkLst>
            <pc:docMk/>
            <pc:sldMk cId="0" sldId="336"/>
            <ac:picMk id="5" creationId="{B73D74C7-DBA8-44E9-B4F6-ED9D916A4B0B}"/>
          </ac:picMkLst>
        </pc:picChg>
      </pc:sldChg>
      <pc:sldChg chg="addSp delSp modSp mod addCm">
        <pc:chgData name="Caroline Prodger" userId="e4ef2e75-b60b-401b-8ebe-291bdcf405f4" providerId="ADAL" clId="{EA0B5F6C-E055-463D-A7A4-C765DEC85988}" dt="2022-06-30T12:35:31.777" v="865" actId="20577"/>
        <pc:sldMkLst>
          <pc:docMk/>
          <pc:sldMk cId="0" sldId="338"/>
        </pc:sldMkLst>
        <pc:spChg chg="mod">
          <ac:chgData name="Caroline Prodger" userId="e4ef2e75-b60b-401b-8ebe-291bdcf405f4" providerId="ADAL" clId="{EA0B5F6C-E055-463D-A7A4-C765DEC85988}" dt="2022-06-30T12:34:56.449" v="811" actId="1076"/>
          <ac:spMkLst>
            <pc:docMk/>
            <pc:sldMk cId="0" sldId="338"/>
            <ac:spMk id="15" creationId="{C66D381F-C094-EF3D-2743-604122087A39}"/>
          </ac:spMkLst>
        </pc:spChg>
        <pc:spChg chg="del">
          <ac:chgData name="Caroline Prodger" userId="e4ef2e75-b60b-401b-8ebe-291bdcf405f4" providerId="ADAL" clId="{EA0B5F6C-E055-463D-A7A4-C765DEC85988}" dt="2022-06-30T12:34:15.536" v="809" actId="478"/>
          <ac:spMkLst>
            <pc:docMk/>
            <pc:sldMk cId="0" sldId="338"/>
            <ac:spMk id="16" creationId="{B8F81282-FD4E-5C2A-19C0-5D45BF8B08D1}"/>
          </ac:spMkLst>
        </pc:spChg>
        <pc:spChg chg="add mod">
          <ac:chgData name="Caroline Prodger" userId="e4ef2e75-b60b-401b-8ebe-291bdcf405f4" providerId="ADAL" clId="{EA0B5F6C-E055-463D-A7A4-C765DEC85988}" dt="2022-06-30T12:35:31.777" v="865" actId="20577"/>
          <ac:spMkLst>
            <pc:docMk/>
            <pc:sldMk cId="0" sldId="338"/>
            <ac:spMk id="17" creationId="{17B16F10-3125-463D-1789-08559B99D19C}"/>
          </ac:spMkLst>
        </pc:spChg>
      </pc:sldChg>
      <pc:sldChg chg="delSp modSp mod addCm">
        <pc:chgData name="Caroline Prodger" userId="e4ef2e75-b60b-401b-8ebe-291bdcf405f4" providerId="ADAL" clId="{EA0B5F6C-E055-463D-A7A4-C765DEC85988}" dt="2022-06-30T12:17:59.535" v="692"/>
        <pc:sldMkLst>
          <pc:docMk/>
          <pc:sldMk cId="0" sldId="340"/>
        </pc:sldMkLst>
        <pc:spChg chg="mod">
          <ac:chgData name="Caroline Prodger" userId="e4ef2e75-b60b-401b-8ebe-291bdcf405f4" providerId="ADAL" clId="{EA0B5F6C-E055-463D-A7A4-C765DEC85988}" dt="2022-06-30T12:16:37.632" v="686" actId="20577"/>
          <ac:spMkLst>
            <pc:docMk/>
            <pc:sldMk cId="0" sldId="340"/>
            <ac:spMk id="3" creationId="{00000000-0000-0000-0000-000000000000}"/>
          </ac:spMkLst>
        </pc:spChg>
        <pc:spChg chg="del">
          <ac:chgData name="Caroline Prodger" userId="e4ef2e75-b60b-401b-8ebe-291bdcf405f4" providerId="ADAL" clId="{EA0B5F6C-E055-463D-A7A4-C765DEC85988}" dt="2022-06-30T12:14:31.823" v="532" actId="478"/>
          <ac:spMkLst>
            <pc:docMk/>
            <pc:sldMk cId="0" sldId="340"/>
            <ac:spMk id="4" creationId="{EB890A06-D405-0BD0-81AD-F4BC8A59733F}"/>
          </ac:spMkLst>
        </pc:spChg>
        <pc:spChg chg="mod">
          <ac:chgData name="Caroline Prodger" userId="e4ef2e75-b60b-401b-8ebe-291bdcf405f4" providerId="ADAL" clId="{EA0B5F6C-E055-463D-A7A4-C765DEC85988}" dt="2022-06-30T12:16:43.994" v="687" actId="1076"/>
          <ac:spMkLst>
            <pc:docMk/>
            <pc:sldMk cId="0" sldId="340"/>
            <ac:spMk id="5" creationId="{593EB3D0-0287-12ED-4B42-A5E041F22A37}"/>
          </ac:spMkLst>
        </pc:spChg>
        <pc:spChg chg="mod">
          <ac:chgData name="Caroline Prodger" userId="e4ef2e75-b60b-401b-8ebe-291bdcf405f4" providerId="ADAL" clId="{EA0B5F6C-E055-463D-A7A4-C765DEC85988}" dt="2022-06-30T12:16:49.082" v="688" actId="1076"/>
          <ac:spMkLst>
            <pc:docMk/>
            <pc:sldMk cId="0" sldId="340"/>
            <ac:spMk id="8" creationId="{E59AD2CF-EC76-3105-9A88-871C115BAB29}"/>
          </ac:spMkLst>
        </pc:spChg>
        <pc:spChg chg="mod">
          <ac:chgData name="Caroline Prodger" userId="e4ef2e75-b60b-401b-8ebe-291bdcf405f4" providerId="ADAL" clId="{EA0B5F6C-E055-463D-A7A4-C765DEC85988}" dt="2022-06-30T12:16:53.654" v="690" actId="1076"/>
          <ac:spMkLst>
            <pc:docMk/>
            <pc:sldMk cId="0" sldId="340"/>
            <ac:spMk id="11" creationId="{A44BEE58-75EB-9907-A47B-8646206E0D07}"/>
          </ac:spMkLst>
        </pc:spChg>
        <pc:spChg chg="mod">
          <ac:chgData name="Caroline Prodger" userId="e4ef2e75-b60b-401b-8ebe-291bdcf405f4" providerId="ADAL" clId="{EA0B5F6C-E055-463D-A7A4-C765DEC85988}" dt="2022-06-30T12:16:57.343" v="691" actId="1076"/>
          <ac:spMkLst>
            <pc:docMk/>
            <pc:sldMk cId="0" sldId="340"/>
            <ac:spMk id="12" creationId="{504E20F8-DA9B-2392-4816-21B6247758CF}"/>
          </ac:spMkLst>
        </pc:spChg>
      </pc:sldChg>
      <pc:sldChg chg="addSp delSp modSp mod addCm">
        <pc:chgData name="Caroline Prodger" userId="e4ef2e75-b60b-401b-8ebe-291bdcf405f4" providerId="ADAL" clId="{EA0B5F6C-E055-463D-A7A4-C765DEC85988}" dt="2022-06-30T12:32:53.494" v="808"/>
        <pc:sldMkLst>
          <pc:docMk/>
          <pc:sldMk cId="3888676262" sldId="341"/>
        </pc:sldMkLst>
        <pc:spChg chg="del mod">
          <ac:chgData name="Caroline Prodger" userId="e4ef2e75-b60b-401b-8ebe-291bdcf405f4" providerId="ADAL" clId="{EA0B5F6C-E055-463D-A7A4-C765DEC85988}" dt="2022-06-30T12:32:53.494" v="808"/>
          <ac:spMkLst>
            <pc:docMk/>
            <pc:sldMk cId="3888676262" sldId="341"/>
            <ac:spMk id="13" creationId="{189CEFF2-B563-5256-3A7B-099164AABDAF}"/>
          </ac:spMkLst>
        </pc:spChg>
        <pc:spChg chg="mod">
          <ac:chgData name="Caroline Prodger" userId="e4ef2e75-b60b-401b-8ebe-291bdcf405f4" providerId="ADAL" clId="{EA0B5F6C-E055-463D-A7A4-C765DEC85988}" dt="2022-06-30T12:32:52.737" v="806" actId="14100"/>
          <ac:spMkLst>
            <pc:docMk/>
            <pc:sldMk cId="3888676262" sldId="341"/>
            <ac:spMk id="17" creationId="{D2CAC9BB-B193-1839-721A-4670557371C6}"/>
          </ac:spMkLst>
        </pc:spChg>
        <pc:spChg chg="del">
          <ac:chgData name="Caroline Prodger" userId="e4ef2e75-b60b-401b-8ebe-291bdcf405f4" providerId="ADAL" clId="{EA0B5F6C-E055-463D-A7A4-C765DEC85988}" dt="2022-06-30T12:32:16.945" v="796" actId="478"/>
          <ac:spMkLst>
            <pc:docMk/>
            <pc:sldMk cId="3888676262" sldId="341"/>
            <ac:spMk id="21" creationId="{42B99EC9-724C-5463-7CD9-58A668AE1A27}"/>
          </ac:spMkLst>
        </pc:spChg>
        <pc:spChg chg="del">
          <ac:chgData name="Caroline Prodger" userId="e4ef2e75-b60b-401b-8ebe-291bdcf405f4" providerId="ADAL" clId="{EA0B5F6C-E055-463D-A7A4-C765DEC85988}" dt="2022-06-30T12:32:19.037" v="797" actId="478"/>
          <ac:spMkLst>
            <pc:docMk/>
            <pc:sldMk cId="3888676262" sldId="341"/>
            <ac:spMk id="22" creationId="{499888A3-0BB0-5F03-9AF6-2F0F4B485A3D}"/>
          </ac:spMkLst>
        </pc:spChg>
        <pc:spChg chg="add mod">
          <ac:chgData name="Caroline Prodger" userId="e4ef2e75-b60b-401b-8ebe-291bdcf405f4" providerId="ADAL" clId="{EA0B5F6C-E055-463D-A7A4-C765DEC85988}" dt="2022-06-30T12:32:46.532" v="805" actId="1076"/>
          <ac:spMkLst>
            <pc:docMk/>
            <pc:sldMk cId="3888676262" sldId="341"/>
            <ac:spMk id="25" creationId="{48F1680B-265D-2357-F0A1-31C59A7D7AD2}"/>
          </ac:spMkLst>
        </pc:spChg>
      </pc:sldChg>
      <pc:sldChg chg="modSp mod">
        <pc:chgData name="Caroline Prodger" userId="e4ef2e75-b60b-401b-8ebe-291bdcf405f4" providerId="ADAL" clId="{EA0B5F6C-E055-463D-A7A4-C765DEC85988}" dt="2022-06-30T12:12:37.130" v="528" actId="20577"/>
        <pc:sldMkLst>
          <pc:docMk/>
          <pc:sldMk cId="2420813693" sldId="342"/>
        </pc:sldMkLst>
        <pc:spChg chg="mod">
          <ac:chgData name="Caroline Prodger" userId="e4ef2e75-b60b-401b-8ebe-291bdcf405f4" providerId="ADAL" clId="{EA0B5F6C-E055-463D-A7A4-C765DEC85988}" dt="2022-06-30T12:12:37.130" v="528" actId="20577"/>
          <ac:spMkLst>
            <pc:docMk/>
            <pc:sldMk cId="2420813693" sldId="342"/>
            <ac:spMk id="3" creationId="{3AFF2E42-F754-2113-BB7C-6152BECF89A0}"/>
          </ac:spMkLst>
        </pc:spChg>
      </pc:sldChg>
      <pc:sldChg chg="addSp delSp modSp mod addCm">
        <pc:chgData name="Caroline Prodger" userId="e4ef2e75-b60b-401b-8ebe-291bdcf405f4" providerId="ADAL" clId="{EA0B5F6C-E055-463D-A7A4-C765DEC85988}" dt="2022-06-30T12:13:00.743" v="529"/>
        <pc:sldMkLst>
          <pc:docMk/>
          <pc:sldMk cId="3720182417" sldId="345"/>
        </pc:sldMkLst>
        <pc:spChg chg="del">
          <ac:chgData name="Caroline Prodger" userId="e4ef2e75-b60b-401b-8ebe-291bdcf405f4" providerId="ADAL" clId="{EA0B5F6C-E055-463D-A7A4-C765DEC85988}" dt="2022-06-30T11:59:17.439" v="209" actId="478"/>
          <ac:spMkLst>
            <pc:docMk/>
            <pc:sldMk cId="3720182417" sldId="345"/>
            <ac:spMk id="2" creationId="{B025FB40-2F18-92E8-E3DE-A4907ADE9877}"/>
          </ac:spMkLst>
        </pc:spChg>
        <pc:spChg chg="mod">
          <ac:chgData name="Caroline Prodger" userId="e4ef2e75-b60b-401b-8ebe-291bdcf405f4" providerId="ADAL" clId="{EA0B5F6C-E055-463D-A7A4-C765DEC85988}" dt="2022-06-30T11:59:35.677" v="214" actId="1076"/>
          <ac:spMkLst>
            <pc:docMk/>
            <pc:sldMk cId="3720182417" sldId="345"/>
            <ac:spMk id="6" creationId="{7E34ACF5-45B7-7E4C-53B7-3FB869580D3B}"/>
          </ac:spMkLst>
        </pc:spChg>
        <pc:spChg chg="mod">
          <ac:chgData name="Caroline Prodger" userId="e4ef2e75-b60b-401b-8ebe-291bdcf405f4" providerId="ADAL" clId="{EA0B5F6C-E055-463D-A7A4-C765DEC85988}" dt="2022-06-30T12:01:39.621" v="253" actId="1076"/>
          <ac:spMkLst>
            <pc:docMk/>
            <pc:sldMk cId="3720182417" sldId="345"/>
            <ac:spMk id="7" creationId="{EFD4717D-FB22-5481-3910-8DCA4E65C48E}"/>
          </ac:spMkLst>
        </pc:spChg>
        <pc:spChg chg="mod">
          <ac:chgData name="Caroline Prodger" userId="e4ef2e75-b60b-401b-8ebe-291bdcf405f4" providerId="ADAL" clId="{EA0B5F6C-E055-463D-A7A4-C765DEC85988}" dt="2022-06-30T12:02:35.927" v="263" actId="1076"/>
          <ac:spMkLst>
            <pc:docMk/>
            <pc:sldMk cId="3720182417" sldId="345"/>
            <ac:spMk id="8" creationId="{3BF7BE5A-FC44-FB50-E888-CD2118DC2E82}"/>
          </ac:spMkLst>
        </pc:spChg>
        <pc:spChg chg="mod">
          <ac:chgData name="Caroline Prodger" userId="e4ef2e75-b60b-401b-8ebe-291bdcf405f4" providerId="ADAL" clId="{EA0B5F6C-E055-463D-A7A4-C765DEC85988}" dt="2022-06-30T12:03:22.747" v="272" actId="1076"/>
          <ac:spMkLst>
            <pc:docMk/>
            <pc:sldMk cId="3720182417" sldId="345"/>
            <ac:spMk id="9" creationId="{89891073-909C-8E1E-DCA4-E82673504AE4}"/>
          </ac:spMkLst>
        </pc:spChg>
        <pc:spChg chg="mod">
          <ac:chgData name="Caroline Prodger" userId="e4ef2e75-b60b-401b-8ebe-291bdcf405f4" providerId="ADAL" clId="{EA0B5F6C-E055-463D-A7A4-C765DEC85988}" dt="2022-06-30T12:01:19.969" v="249" actId="14100"/>
          <ac:spMkLst>
            <pc:docMk/>
            <pc:sldMk cId="3720182417" sldId="345"/>
            <ac:spMk id="10" creationId="{F8BA4041-CE18-03E5-2CAC-13EFCDE001F9}"/>
          </ac:spMkLst>
        </pc:spChg>
        <pc:spChg chg="mod">
          <ac:chgData name="Caroline Prodger" userId="e4ef2e75-b60b-401b-8ebe-291bdcf405f4" providerId="ADAL" clId="{EA0B5F6C-E055-463D-A7A4-C765DEC85988}" dt="2022-06-30T12:03:18.771" v="271" actId="1076"/>
          <ac:spMkLst>
            <pc:docMk/>
            <pc:sldMk cId="3720182417" sldId="345"/>
            <ac:spMk id="11" creationId="{19B02CB4-8A0D-B736-E213-3F4F3DE22E4A}"/>
          </ac:spMkLst>
        </pc:spChg>
        <pc:spChg chg="mod">
          <ac:chgData name="Caroline Prodger" userId="e4ef2e75-b60b-401b-8ebe-291bdcf405f4" providerId="ADAL" clId="{EA0B5F6C-E055-463D-A7A4-C765DEC85988}" dt="2022-06-30T12:01:30.040" v="251" actId="1076"/>
          <ac:spMkLst>
            <pc:docMk/>
            <pc:sldMk cId="3720182417" sldId="345"/>
            <ac:spMk id="12" creationId="{8A938C55-800C-7314-E872-86440181A4A4}"/>
          </ac:spMkLst>
        </pc:spChg>
        <pc:spChg chg="mod">
          <ac:chgData name="Caroline Prodger" userId="e4ef2e75-b60b-401b-8ebe-291bdcf405f4" providerId="ADAL" clId="{EA0B5F6C-E055-463D-A7A4-C765DEC85988}" dt="2022-06-30T12:02:45.633" v="265" actId="1076"/>
          <ac:spMkLst>
            <pc:docMk/>
            <pc:sldMk cId="3720182417" sldId="345"/>
            <ac:spMk id="13" creationId="{AB313A11-C08D-4E49-31CB-A0709F8452B0}"/>
          </ac:spMkLst>
        </pc:spChg>
        <pc:spChg chg="mod">
          <ac:chgData name="Caroline Prodger" userId="e4ef2e75-b60b-401b-8ebe-291bdcf405f4" providerId="ADAL" clId="{EA0B5F6C-E055-463D-A7A4-C765DEC85988}" dt="2022-06-30T12:03:27.060" v="273" actId="1076"/>
          <ac:spMkLst>
            <pc:docMk/>
            <pc:sldMk cId="3720182417" sldId="345"/>
            <ac:spMk id="14" creationId="{F887985A-5101-AFD6-F5B6-8724C00574F6}"/>
          </ac:spMkLst>
        </pc:spChg>
        <pc:spChg chg="mod">
          <ac:chgData name="Caroline Prodger" userId="e4ef2e75-b60b-401b-8ebe-291bdcf405f4" providerId="ADAL" clId="{EA0B5F6C-E055-463D-A7A4-C765DEC85988}" dt="2022-06-30T12:02:40.001" v="264" actId="1076"/>
          <ac:spMkLst>
            <pc:docMk/>
            <pc:sldMk cId="3720182417" sldId="345"/>
            <ac:spMk id="15" creationId="{0D5F45EC-17B8-5024-6D3F-6FB1AA8B397E}"/>
          </ac:spMkLst>
        </pc:spChg>
        <pc:spChg chg="add mod">
          <ac:chgData name="Caroline Prodger" userId="e4ef2e75-b60b-401b-8ebe-291bdcf405f4" providerId="ADAL" clId="{EA0B5F6C-E055-463D-A7A4-C765DEC85988}" dt="2022-06-30T12:00:40.540" v="247" actId="20577"/>
          <ac:spMkLst>
            <pc:docMk/>
            <pc:sldMk cId="3720182417" sldId="345"/>
            <ac:spMk id="29" creationId="{5CE81417-67E4-99EC-455E-7CF811283F20}"/>
          </ac:spMkLst>
        </pc:spChg>
        <pc:cxnChg chg="mod">
          <ac:chgData name="Caroline Prodger" userId="e4ef2e75-b60b-401b-8ebe-291bdcf405f4" providerId="ADAL" clId="{EA0B5F6C-E055-463D-A7A4-C765DEC85988}" dt="2022-06-30T11:59:32.187" v="213" actId="14100"/>
          <ac:cxnSpMkLst>
            <pc:docMk/>
            <pc:sldMk cId="3720182417" sldId="345"/>
            <ac:cxnSpMk id="18" creationId="{60BAF759-A221-AF2F-448A-41A2846ED937}"/>
          </ac:cxnSpMkLst>
        </pc:cxnChg>
        <pc:cxnChg chg="mod">
          <ac:chgData name="Caroline Prodger" userId="e4ef2e75-b60b-401b-8ebe-291bdcf405f4" providerId="ADAL" clId="{EA0B5F6C-E055-463D-A7A4-C765DEC85988}" dt="2022-06-30T12:02:56" v="268" actId="14100"/>
          <ac:cxnSpMkLst>
            <pc:docMk/>
            <pc:sldMk cId="3720182417" sldId="345"/>
            <ac:cxnSpMk id="19" creationId="{6DEBC563-25AB-E7E9-AD58-E0236C248436}"/>
          </ac:cxnSpMkLst>
        </pc:cxnChg>
        <pc:cxnChg chg="mod">
          <ac:chgData name="Caroline Prodger" userId="e4ef2e75-b60b-401b-8ebe-291bdcf405f4" providerId="ADAL" clId="{EA0B5F6C-E055-463D-A7A4-C765DEC85988}" dt="2022-06-30T12:01:25.671" v="250" actId="1076"/>
          <ac:cxnSpMkLst>
            <pc:docMk/>
            <pc:sldMk cId="3720182417" sldId="345"/>
            <ac:cxnSpMk id="20" creationId="{6E227FCE-7E1F-E913-88B7-59D04669AA81}"/>
          </ac:cxnSpMkLst>
        </pc:cxnChg>
        <pc:cxnChg chg="mod">
          <ac:chgData name="Caroline Prodger" userId="e4ef2e75-b60b-401b-8ebe-291bdcf405f4" providerId="ADAL" clId="{EA0B5F6C-E055-463D-A7A4-C765DEC85988}" dt="2022-06-30T12:02:49.009" v="266" actId="1076"/>
          <ac:cxnSpMkLst>
            <pc:docMk/>
            <pc:sldMk cId="3720182417" sldId="345"/>
            <ac:cxnSpMk id="21" creationId="{5AF98EA7-FEFC-A9BE-19A0-71A153B408F0}"/>
          </ac:cxnSpMkLst>
        </pc:cxnChg>
        <pc:cxnChg chg="del">
          <ac:chgData name="Caroline Prodger" userId="e4ef2e75-b60b-401b-8ebe-291bdcf405f4" providerId="ADAL" clId="{EA0B5F6C-E055-463D-A7A4-C765DEC85988}" dt="2022-06-30T11:59:25.148" v="211" actId="478"/>
          <ac:cxnSpMkLst>
            <pc:docMk/>
            <pc:sldMk cId="3720182417" sldId="345"/>
            <ac:cxnSpMk id="22" creationId="{E303DE0C-34AE-E8B5-64F9-6BD101DFEEB8}"/>
          </ac:cxnSpMkLst>
        </pc:cxnChg>
        <pc:cxnChg chg="mod">
          <ac:chgData name="Caroline Prodger" userId="e4ef2e75-b60b-401b-8ebe-291bdcf405f4" providerId="ADAL" clId="{EA0B5F6C-E055-463D-A7A4-C765DEC85988}" dt="2022-06-30T11:59:59.860" v="218" actId="1076"/>
          <ac:cxnSpMkLst>
            <pc:docMk/>
            <pc:sldMk cId="3720182417" sldId="345"/>
            <ac:cxnSpMk id="23" creationId="{EB450734-7152-80AB-44F9-213C10668187}"/>
          </ac:cxnSpMkLst>
        </pc:cxnChg>
        <pc:cxnChg chg="mod">
          <ac:chgData name="Caroline Prodger" userId="e4ef2e75-b60b-401b-8ebe-291bdcf405f4" providerId="ADAL" clId="{EA0B5F6C-E055-463D-A7A4-C765DEC85988}" dt="2022-06-30T12:02:30.993" v="262" actId="1076"/>
          <ac:cxnSpMkLst>
            <pc:docMk/>
            <pc:sldMk cId="3720182417" sldId="345"/>
            <ac:cxnSpMk id="24" creationId="{8BD00D05-8AAF-79BA-C072-CA458A3EF4E7}"/>
          </ac:cxnSpMkLst>
        </pc:cxnChg>
        <pc:cxnChg chg="mod">
          <ac:chgData name="Caroline Prodger" userId="e4ef2e75-b60b-401b-8ebe-291bdcf405f4" providerId="ADAL" clId="{EA0B5F6C-E055-463D-A7A4-C765DEC85988}" dt="2022-06-30T12:01:48.082" v="254" actId="14100"/>
          <ac:cxnSpMkLst>
            <pc:docMk/>
            <pc:sldMk cId="3720182417" sldId="345"/>
            <ac:cxnSpMk id="26" creationId="{A7B40590-0B2D-02F2-3273-393203D2274F}"/>
          </ac:cxnSpMkLst>
        </pc:cxnChg>
        <pc:cxnChg chg="mod">
          <ac:chgData name="Caroline Prodger" userId="e4ef2e75-b60b-401b-8ebe-291bdcf405f4" providerId="ADAL" clId="{EA0B5F6C-E055-463D-A7A4-C765DEC85988}" dt="2022-06-30T12:01:35.681" v="252" actId="14100"/>
          <ac:cxnSpMkLst>
            <pc:docMk/>
            <pc:sldMk cId="3720182417" sldId="345"/>
            <ac:cxnSpMk id="27" creationId="{EEF3BB61-EFA1-7E26-3326-9246A51537C5}"/>
          </ac:cxnSpMkLst>
        </pc:cxnChg>
      </pc:sldChg>
      <pc:sldChg chg="modSp mod">
        <pc:chgData name="Caroline Prodger" userId="e4ef2e75-b60b-401b-8ebe-291bdcf405f4" providerId="ADAL" clId="{EA0B5F6C-E055-463D-A7A4-C765DEC85988}" dt="2022-06-30T12:16:02.224" v="612" actId="20577"/>
        <pc:sldMkLst>
          <pc:docMk/>
          <pc:sldMk cId="3305968470" sldId="347"/>
        </pc:sldMkLst>
        <pc:spChg chg="mod">
          <ac:chgData name="Caroline Prodger" userId="e4ef2e75-b60b-401b-8ebe-291bdcf405f4" providerId="ADAL" clId="{EA0B5F6C-E055-463D-A7A4-C765DEC85988}" dt="2022-06-30T12:16:02.224" v="612" actId="20577"/>
          <ac:spMkLst>
            <pc:docMk/>
            <pc:sldMk cId="3305968470" sldId="347"/>
            <ac:spMk id="2" creationId="{3A750914-EEE1-3C0F-25FA-FA4BADE7FD86}"/>
          </ac:spMkLst>
        </pc:spChg>
      </pc:sldChg>
      <pc:sldChg chg="modSp mod addCm">
        <pc:chgData name="Caroline Prodger" userId="e4ef2e75-b60b-401b-8ebe-291bdcf405f4" providerId="ADAL" clId="{EA0B5F6C-E055-463D-A7A4-C765DEC85988}" dt="2022-06-30T12:15:41.761" v="611"/>
        <pc:sldMkLst>
          <pc:docMk/>
          <pc:sldMk cId="1875450421" sldId="348"/>
        </pc:sldMkLst>
        <pc:spChg chg="mod">
          <ac:chgData name="Caroline Prodger" userId="e4ef2e75-b60b-401b-8ebe-291bdcf405f4" providerId="ADAL" clId="{EA0B5F6C-E055-463D-A7A4-C765DEC85988}" dt="2022-06-30T12:15:15.222" v="607" actId="20577"/>
          <ac:spMkLst>
            <pc:docMk/>
            <pc:sldMk cId="1875450421" sldId="348"/>
            <ac:spMk id="2" creationId="{26A4D8BC-12E9-4A7E-8D76-9C9A271E833C}"/>
          </ac:spMkLst>
        </pc:spChg>
        <pc:picChg chg="mod">
          <ac:chgData name="Caroline Prodger" userId="e4ef2e75-b60b-401b-8ebe-291bdcf405f4" providerId="ADAL" clId="{EA0B5F6C-E055-463D-A7A4-C765DEC85988}" dt="2022-06-30T12:15:27.902" v="610" actId="14100"/>
          <ac:picMkLst>
            <pc:docMk/>
            <pc:sldMk cId="1875450421" sldId="348"/>
            <ac:picMk id="4" creationId="{4FD21DB8-F713-484F-9105-69C677D6D769}"/>
          </ac:picMkLst>
        </pc:picChg>
      </pc:sldChg>
      <pc:sldChg chg="addSp delSp modSp new mod">
        <pc:chgData name="Caroline Prodger" userId="e4ef2e75-b60b-401b-8ebe-291bdcf405f4" providerId="ADAL" clId="{EA0B5F6C-E055-463D-A7A4-C765DEC85988}" dt="2022-06-30T12:30:03.039" v="795" actId="1076"/>
        <pc:sldMkLst>
          <pc:docMk/>
          <pc:sldMk cId="2857717260" sldId="349"/>
        </pc:sldMkLst>
        <pc:spChg chg="mod">
          <ac:chgData name="Caroline Prodger" userId="e4ef2e75-b60b-401b-8ebe-291bdcf405f4" providerId="ADAL" clId="{EA0B5F6C-E055-463D-A7A4-C765DEC85988}" dt="2022-06-30T11:51:17.575" v="39" actId="20577"/>
          <ac:spMkLst>
            <pc:docMk/>
            <pc:sldMk cId="2857717260" sldId="349"/>
            <ac:spMk id="2" creationId="{D89C28A4-2A68-21D5-2F4C-ABA03D7670C5}"/>
          </ac:spMkLst>
        </pc:spChg>
        <pc:spChg chg="mod">
          <ac:chgData name="Caroline Prodger" userId="e4ef2e75-b60b-401b-8ebe-291bdcf405f4" providerId="ADAL" clId="{EA0B5F6C-E055-463D-A7A4-C765DEC85988}" dt="2022-06-30T12:29:45.910" v="791" actId="12"/>
          <ac:spMkLst>
            <pc:docMk/>
            <pc:sldMk cId="2857717260" sldId="349"/>
            <ac:spMk id="3" creationId="{7D1735DC-F53B-4491-2D99-58BC11853893}"/>
          </ac:spMkLst>
        </pc:spChg>
        <pc:picChg chg="add del mod">
          <ac:chgData name="Caroline Prodger" userId="e4ef2e75-b60b-401b-8ebe-291bdcf405f4" providerId="ADAL" clId="{EA0B5F6C-E055-463D-A7A4-C765DEC85988}" dt="2022-06-30T11:53:33.116" v="187" actId="21"/>
          <ac:picMkLst>
            <pc:docMk/>
            <pc:sldMk cId="2857717260" sldId="349"/>
            <ac:picMk id="5" creationId="{72760968-1F57-AEBE-EEB6-A7D529B02148}"/>
          </ac:picMkLst>
        </pc:picChg>
        <pc:picChg chg="add del mod">
          <ac:chgData name="Caroline Prodger" userId="e4ef2e75-b60b-401b-8ebe-291bdcf405f4" providerId="ADAL" clId="{EA0B5F6C-E055-463D-A7A4-C765DEC85988}" dt="2022-06-30T11:54:07.291" v="193" actId="478"/>
          <ac:picMkLst>
            <pc:docMk/>
            <pc:sldMk cId="2857717260" sldId="349"/>
            <ac:picMk id="7" creationId="{93687F36-0A85-C9B5-78AC-055E0438966D}"/>
          </ac:picMkLst>
        </pc:picChg>
        <pc:picChg chg="add mod">
          <ac:chgData name="Caroline Prodger" userId="e4ef2e75-b60b-401b-8ebe-291bdcf405f4" providerId="ADAL" clId="{EA0B5F6C-E055-463D-A7A4-C765DEC85988}" dt="2022-06-30T12:30:03.039" v="795" actId="1076"/>
          <ac:picMkLst>
            <pc:docMk/>
            <pc:sldMk cId="2857717260" sldId="349"/>
            <ac:picMk id="9" creationId="{F373C33D-3239-CA77-9C48-A587BEC700B7}"/>
          </ac:picMkLst>
        </pc:picChg>
      </pc:sldChg>
    </pc:docChg>
  </pc:docChgLst>
  <pc:docChgLst>
    <pc:chgData name="Caroline Prodger" userId="e4ef2e75-b60b-401b-8ebe-291bdcf405f4" providerId="ADAL" clId="{5602EFD2-0EFA-4CA1-A5F8-8BF6600EFCF2}"/>
    <pc:docChg chg="custSel addSld delSld modSld">
      <pc:chgData name="Caroline Prodger" userId="e4ef2e75-b60b-401b-8ebe-291bdcf405f4" providerId="ADAL" clId="{5602EFD2-0EFA-4CA1-A5F8-8BF6600EFCF2}" dt="2022-08-08T17:07:20.303" v="105" actId="207"/>
      <pc:docMkLst>
        <pc:docMk/>
      </pc:docMkLst>
      <pc:sldChg chg="addSp delSp modSp mod modNotesTx">
        <pc:chgData name="Caroline Prodger" userId="e4ef2e75-b60b-401b-8ebe-291bdcf405f4" providerId="ADAL" clId="{5602EFD2-0EFA-4CA1-A5F8-8BF6600EFCF2}" dt="2022-08-08T16:52:52.909" v="28" actId="14100"/>
        <pc:sldMkLst>
          <pc:docMk/>
          <pc:sldMk cId="0" sldId="335"/>
        </pc:sldMkLst>
        <pc:picChg chg="del">
          <ac:chgData name="Caroline Prodger" userId="e4ef2e75-b60b-401b-8ebe-291bdcf405f4" providerId="ADAL" clId="{5602EFD2-0EFA-4CA1-A5F8-8BF6600EFCF2}" dt="2022-08-08T16:49:29.233" v="19" actId="478"/>
          <ac:picMkLst>
            <pc:docMk/>
            <pc:sldMk cId="0" sldId="335"/>
            <ac:picMk id="4" creationId="{E064BA61-254B-4502-89F3-70DD1345EF39}"/>
          </ac:picMkLst>
        </pc:picChg>
        <pc:picChg chg="add mod modCrop">
          <ac:chgData name="Caroline Prodger" userId="e4ef2e75-b60b-401b-8ebe-291bdcf405f4" providerId="ADAL" clId="{5602EFD2-0EFA-4CA1-A5F8-8BF6600EFCF2}" dt="2022-08-08T16:52:52.909" v="28" actId="14100"/>
          <ac:picMkLst>
            <pc:docMk/>
            <pc:sldMk cId="0" sldId="335"/>
            <ac:picMk id="7" creationId="{51642C1E-0EA9-9F94-03DA-2F377F489846}"/>
          </ac:picMkLst>
        </pc:picChg>
      </pc:sldChg>
      <pc:sldChg chg="addSp delSp modSp mod modNotesTx">
        <pc:chgData name="Caroline Prodger" userId="e4ef2e75-b60b-401b-8ebe-291bdcf405f4" providerId="ADAL" clId="{5602EFD2-0EFA-4CA1-A5F8-8BF6600EFCF2}" dt="2022-08-08T16:59:21.369" v="52" actId="14100"/>
        <pc:sldMkLst>
          <pc:docMk/>
          <pc:sldMk cId="0" sldId="336"/>
        </pc:sldMkLst>
        <pc:spChg chg="mod">
          <ac:chgData name="Caroline Prodger" userId="e4ef2e75-b60b-401b-8ebe-291bdcf405f4" providerId="ADAL" clId="{5602EFD2-0EFA-4CA1-A5F8-8BF6600EFCF2}" dt="2022-08-08T16:59:09.297" v="49" actId="1076"/>
          <ac:spMkLst>
            <pc:docMk/>
            <pc:sldMk cId="0" sldId="336"/>
            <ac:spMk id="3" creationId="{00000000-0000-0000-0000-000000000000}"/>
          </ac:spMkLst>
        </pc:spChg>
        <pc:spChg chg="mod">
          <ac:chgData name="Caroline Prodger" userId="e4ef2e75-b60b-401b-8ebe-291bdcf405f4" providerId="ADAL" clId="{5602EFD2-0EFA-4CA1-A5F8-8BF6600EFCF2}" dt="2022-08-08T16:59:17.287" v="51" actId="14100"/>
          <ac:spMkLst>
            <pc:docMk/>
            <pc:sldMk cId="0" sldId="336"/>
            <ac:spMk id="4" creationId="{EAB4F589-8531-7677-0F12-7B8E84E7C565}"/>
          </ac:spMkLst>
        </pc:spChg>
        <pc:picChg chg="del">
          <ac:chgData name="Caroline Prodger" userId="e4ef2e75-b60b-401b-8ebe-291bdcf405f4" providerId="ADAL" clId="{5602EFD2-0EFA-4CA1-A5F8-8BF6600EFCF2}" dt="2022-08-08T16:55:11.381" v="31" actId="478"/>
          <ac:picMkLst>
            <pc:docMk/>
            <pc:sldMk cId="0" sldId="336"/>
            <ac:picMk id="5" creationId="{B73D74C7-DBA8-44E9-B4F6-ED9D916A4B0B}"/>
          </ac:picMkLst>
        </pc:picChg>
        <pc:picChg chg="add mod modCrop">
          <ac:chgData name="Caroline Prodger" userId="e4ef2e75-b60b-401b-8ebe-291bdcf405f4" providerId="ADAL" clId="{5602EFD2-0EFA-4CA1-A5F8-8BF6600EFCF2}" dt="2022-08-08T16:59:21.369" v="52" actId="14100"/>
          <ac:picMkLst>
            <pc:docMk/>
            <pc:sldMk cId="0" sldId="336"/>
            <ac:picMk id="7" creationId="{BECE84A8-D9CD-2231-C8CC-B1CE4073179C}"/>
          </ac:picMkLst>
        </pc:picChg>
      </pc:sldChg>
      <pc:sldChg chg="del">
        <pc:chgData name="Caroline Prodger" userId="e4ef2e75-b60b-401b-8ebe-291bdcf405f4" providerId="ADAL" clId="{5602EFD2-0EFA-4CA1-A5F8-8BF6600EFCF2}" dt="2022-08-08T16:59:58.116" v="54" actId="2696"/>
        <pc:sldMkLst>
          <pc:docMk/>
          <pc:sldMk cId="0" sldId="338"/>
        </pc:sldMkLst>
      </pc:sldChg>
      <pc:sldChg chg="modSp mod delCm">
        <pc:chgData name="Caroline Prodger" userId="e4ef2e75-b60b-401b-8ebe-291bdcf405f4" providerId="ADAL" clId="{5602EFD2-0EFA-4CA1-A5F8-8BF6600EFCF2}" dt="2022-08-08T17:07:20.303" v="105" actId="207"/>
        <pc:sldMkLst>
          <pc:docMk/>
          <pc:sldMk cId="0" sldId="340"/>
        </pc:sldMkLst>
        <pc:spChg chg="mod">
          <ac:chgData name="Caroline Prodger" userId="e4ef2e75-b60b-401b-8ebe-291bdcf405f4" providerId="ADAL" clId="{5602EFD2-0EFA-4CA1-A5F8-8BF6600EFCF2}" dt="2022-08-08T17:06:26.547" v="102" actId="207"/>
          <ac:spMkLst>
            <pc:docMk/>
            <pc:sldMk cId="0" sldId="340"/>
            <ac:spMk id="5" creationId="{593EB3D0-0287-12ED-4B42-A5E041F22A37}"/>
          </ac:spMkLst>
        </pc:spChg>
        <pc:spChg chg="mod">
          <ac:chgData name="Caroline Prodger" userId="e4ef2e75-b60b-401b-8ebe-291bdcf405f4" providerId="ADAL" clId="{5602EFD2-0EFA-4CA1-A5F8-8BF6600EFCF2}" dt="2022-08-08T17:05:46.769" v="98" actId="207"/>
          <ac:spMkLst>
            <pc:docMk/>
            <pc:sldMk cId="0" sldId="340"/>
            <ac:spMk id="6" creationId="{316A71C5-6F33-EFDE-E8FB-722FB4E8410F}"/>
          </ac:spMkLst>
        </pc:spChg>
        <pc:spChg chg="mod">
          <ac:chgData name="Caroline Prodger" userId="e4ef2e75-b60b-401b-8ebe-291bdcf405f4" providerId="ADAL" clId="{5602EFD2-0EFA-4CA1-A5F8-8BF6600EFCF2}" dt="2022-08-08T17:05:52.886" v="99" actId="207"/>
          <ac:spMkLst>
            <pc:docMk/>
            <pc:sldMk cId="0" sldId="340"/>
            <ac:spMk id="7" creationId="{16BC0D1B-A6D7-A7C7-7233-6B7016EB73D4}"/>
          </ac:spMkLst>
        </pc:spChg>
        <pc:spChg chg="mod">
          <ac:chgData name="Caroline Prodger" userId="e4ef2e75-b60b-401b-8ebe-291bdcf405f4" providerId="ADAL" clId="{5602EFD2-0EFA-4CA1-A5F8-8BF6600EFCF2}" dt="2022-08-08T17:06:50.549" v="103" actId="207"/>
          <ac:spMkLst>
            <pc:docMk/>
            <pc:sldMk cId="0" sldId="340"/>
            <ac:spMk id="8" creationId="{E59AD2CF-EC76-3105-9A88-871C115BAB29}"/>
          </ac:spMkLst>
        </pc:spChg>
        <pc:spChg chg="mod">
          <ac:chgData name="Caroline Prodger" userId="e4ef2e75-b60b-401b-8ebe-291bdcf405f4" providerId="ADAL" clId="{5602EFD2-0EFA-4CA1-A5F8-8BF6600EFCF2}" dt="2022-08-08T17:06:15.635" v="101" actId="207"/>
          <ac:spMkLst>
            <pc:docMk/>
            <pc:sldMk cId="0" sldId="340"/>
            <ac:spMk id="9" creationId="{6DADE068-458E-EB06-E813-A9D5051CC0A8}"/>
          </ac:spMkLst>
        </pc:spChg>
        <pc:spChg chg="mod">
          <ac:chgData name="Caroline Prodger" userId="e4ef2e75-b60b-401b-8ebe-291bdcf405f4" providerId="ADAL" clId="{5602EFD2-0EFA-4CA1-A5F8-8BF6600EFCF2}" dt="2022-08-08T17:06:00.346" v="100" actId="207"/>
          <ac:spMkLst>
            <pc:docMk/>
            <pc:sldMk cId="0" sldId="340"/>
            <ac:spMk id="10" creationId="{AF304009-2C10-FDBD-9B41-0CE612DF31C2}"/>
          </ac:spMkLst>
        </pc:spChg>
        <pc:spChg chg="mod">
          <ac:chgData name="Caroline Prodger" userId="e4ef2e75-b60b-401b-8ebe-291bdcf405f4" providerId="ADAL" clId="{5602EFD2-0EFA-4CA1-A5F8-8BF6600EFCF2}" dt="2022-08-08T17:07:02.357" v="104" actId="207"/>
          <ac:spMkLst>
            <pc:docMk/>
            <pc:sldMk cId="0" sldId="340"/>
            <ac:spMk id="11" creationId="{A44BEE58-75EB-9907-A47B-8646206E0D07}"/>
          </ac:spMkLst>
        </pc:spChg>
        <pc:spChg chg="mod">
          <ac:chgData name="Caroline Prodger" userId="e4ef2e75-b60b-401b-8ebe-291bdcf405f4" providerId="ADAL" clId="{5602EFD2-0EFA-4CA1-A5F8-8BF6600EFCF2}" dt="2022-08-08T17:07:20.303" v="105" actId="207"/>
          <ac:spMkLst>
            <pc:docMk/>
            <pc:sldMk cId="0" sldId="340"/>
            <ac:spMk id="12" creationId="{504E20F8-DA9B-2392-4816-21B6247758CF}"/>
          </ac:spMkLst>
        </pc:spChg>
      </pc:sldChg>
      <pc:sldChg chg="del">
        <pc:chgData name="Caroline Prodger" userId="e4ef2e75-b60b-401b-8ebe-291bdcf405f4" providerId="ADAL" clId="{5602EFD2-0EFA-4CA1-A5F8-8BF6600EFCF2}" dt="2022-08-08T16:53:39.784" v="30" actId="2696"/>
        <pc:sldMkLst>
          <pc:docMk/>
          <pc:sldMk cId="3888676262" sldId="341"/>
        </pc:sldMkLst>
      </pc:sldChg>
      <pc:sldChg chg="addSp delSp modSp mod modNotesTx">
        <pc:chgData name="Caroline Prodger" userId="e4ef2e75-b60b-401b-8ebe-291bdcf405f4" providerId="ADAL" clId="{5602EFD2-0EFA-4CA1-A5F8-8BF6600EFCF2}" dt="2022-08-08T16:46:35.475" v="15" actId="1076"/>
        <pc:sldMkLst>
          <pc:docMk/>
          <pc:sldMk cId="2420813693" sldId="342"/>
        </pc:sldMkLst>
        <pc:picChg chg="del">
          <ac:chgData name="Caroline Prodger" userId="e4ef2e75-b60b-401b-8ebe-291bdcf405f4" providerId="ADAL" clId="{5602EFD2-0EFA-4CA1-A5F8-8BF6600EFCF2}" dt="2022-08-08T16:38:39.282" v="2" actId="478"/>
          <ac:picMkLst>
            <pc:docMk/>
            <pc:sldMk cId="2420813693" sldId="342"/>
            <ac:picMk id="4" creationId="{DA3C9550-C335-43B8-AC11-B075787B41E0}"/>
          </ac:picMkLst>
        </pc:picChg>
        <pc:picChg chg="del">
          <ac:chgData name="Caroline Prodger" userId="e4ef2e75-b60b-401b-8ebe-291bdcf405f4" providerId="ADAL" clId="{5602EFD2-0EFA-4CA1-A5F8-8BF6600EFCF2}" dt="2022-08-08T16:38:37.799" v="1" actId="478"/>
          <ac:picMkLst>
            <pc:docMk/>
            <pc:sldMk cId="2420813693" sldId="342"/>
            <ac:picMk id="5" creationId="{8E71B92C-35DC-4B6A-BB43-99507975FC58}"/>
          </ac:picMkLst>
        </pc:picChg>
        <pc:picChg chg="add mod">
          <ac:chgData name="Caroline Prodger" userId="e4ef2e75-b60b-401b-8ebe-291bdcf405f4" providerId="ADAL" clId="{5602EFD2-0EFA-4CA1-A5F8-8BF6600EFCF2}" dt="2022-08-08T16:42:09.703" v="10" actId="1076"/>
          <ac:picMkLst>
            <pc:docMk/>
            <pc:sldMk cId="2420813693" sldId="342"/>
            <ac:picMk id="7" creationId="{C797A6EA-E741-CBC5-33F7-49CB3931B654}"/>
          </ac:picMkLst>
        </pc:picChg>
        <pc:picChg chg="add mod">
          <ac:chgData name="Caroline Prodger" userId="e4ef2e75-b60b-401b-8ebe-291bdcf405f4" providerId="ADAL" clId="{5602EFD2-0EFA-4CA1-A5F8-8BF6600EFCF2}" dt="2022-08-08T16:46:35.475" v="15" actId="1076"/>
          <ac:picMkLst>
            <pc:docMk/>
            <pc:sldMk cId="2420813693" sldId="342"/>
            <ac:picMk id="9" creationId="{F3CF2992-0E4E-2932-A0B6-751027DA20A9}"/>
          </ac:picMkLst>
        </pc:picChg>
      </pc:sldChg>
      <pc:sldChg chg="del delCm">
        <pc:chgData name="Caroline Prodger" userId="e4ef2e75-b60b-401b-8ebe-291bdcf405f4" providerId="ADAL" clId="{5602EFD2-0EFA-4CA1-A5F8-8BF6600EFCF2}" dt="2022-08-08T16:47:36.972" v="18" actId="2696"/>
        <pc:sldMkLst>
          <pc:docMk/>
          <pc:sldMk cId="3720182417" sldId="345"/>
        </pc:sldMkLst>
      </pc:sldChg>
      <pc:sldChg chg="addSp delSp modSp mod">
        <pc:chgData name="Caroline Prodger" userId="e4ef2e75-b60b-401b-8ebe-291bdcf405f4" providerId="ADAL" clId="{5602EFD2-0EFA-4CA1-A5F8-8BF6600EFCF2}" dt="2022-08-08T17:01:16.180" v="59" actId="1076"/>
        <pc:sldMkLst>
          <pc:docMk/>
          <pc:sldMk cId="3305968470" sldId="347"/>
        </pc:sldMkLst>
        <pc:picChg chg="del">
          <ac:chgData name="Caroline Prodger" userId="e4ef2e75-b60b-401b-8ebe-291bdcf405f4" providerId="ADAL" clId="{5602EFD2-0EFA-4CA1-A5F8-8BF6600EFCF2}" dt="2022-08-08T17:00:45.753" v="55" actId="478"/>
          <ac:picMkLst>
            <pc:docMk/>
            <pc:sldMk cId="3305968470" sldId="347"/>
            <ac:picMk id="4" creationId="{32946E3E-AAEA-E12B-ADE6-7704673AA142}"/>
          </ac:picMkLst>
        </pc:picChg>
        <pc:picChg chg="add mod">
          <ac:chgData name="Caroline Prodger" userId="e4ef2e75-b60b-401b-8ebe-291bdcf405f4" providerId="ADAL" clId="{5602EFD2-0EFA-4CA1-A5F8-8BF6600EFCF2}" dt="2022-08-08T17:01:16.180" v="59" actId="1076"/>
          <ac:picMkLst>
            <pc:docMk/>
            <pc:sldMk cId="3305968470" sldId="347"/>
            <ac:picMk id="5" creationId="{28F0B741-883F-0BBA-1374-B352EEDFD41D}"/>
          </ac:picMkLst>
        </pc:picChg>
      </pc:sldChg>
      <pc:sldChg chg="del delCm">
        <pc:chgData name="Caroline Prodger" userId="e4ef2e75-b60b-401b-8ebe-291bdcf405f4" providerId="ADAL" clId="{5602EFD2-0EFA-4CA1-A5F8-8BF6600EFCF2}" dt="2022-08-08T17:02:51.738" v="63" actId="2696"/>
        <pc:sldMkLst>
          <pc:docMk/>
          <pc:sldMk cId="1875450421" sldId="348"/>
        </pc:sldMkLst>
      </pc:sldChg>
      <pc:sldChg chg="add">
        <pc:chgData name="Caroline Prodger" userId="e4ef2e75-b60b-401b-8ebe-291bdcf405f4" providerId="ADAL" clId="{5602EFD2-0EFA-4CA1-A5F8-8BF6600EFCF2}" dt="2022-08-08T16:47:30.577" v="17"/>
        <pc:sldMkLst>
          <pc:docMk/>
          <pc:sldMk cId="2987294304" sldId="350"/>
        </pc:sldMkLst>
      </pc:sldChg>
      <pc:sldChg chg="add">
        <pc:chgData name="Caroline Prodger" userId="e4ef2e75-b60b-401b-8ebe-291bdcf405f4" providerId="ADAL" clId="{5602EFD2-0EFA-4CA1-A5F8-8BF6600EFCF2}" dt="2022-08-08T16:53:23.267" v="29"/>
        <pc:sldMkLst>
          <pc:docMk/>
          <pc:sldMk cId="925378437" sldId="351"/>
        </pc:sldMkLst>
      </pc:sldChg>
      <pc:sldChg chg="add">
        <pc:chgData name="Caroline Prodger" userId="e4ef2e75-b60b-401b-8ebe-291bdcf405f4" providerId="ADAL" clId="{5602EFD2-0EFA-4CA1-A5F8-8BF6600EFCF2}" dt="2022-08-08T16:59:52.383" v="53"/>
        <pc:sldMkLst>
          <pc:docMk/>
          <pc:sldMk cId="0" sldId="352"/>
        </pc:sldMkLst>
      </pc:sldChg>
      <pc:sldChg chg="add">
        <pc:chgData name="Caroline Prodger" userId="e4ef2e75-b60b-401b-8ebe-291bdcf405f4" providerId="ADAL" clId="{5602EFD2-0EFA-4CA1-A5F8-8BF6600EFCF2}" dt="2022-08-08T17:02:44.749" v="62"/>
        <pc:sldMkLst>
          <pc:docMk/>
          <pc:sldMk cId="2892861504" sldId="353"/>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Betts" userId="f3c1140457db793c" providerId="Windows Live" clId="Web-{13E39A4A-0930-44E2-8D76-2C3520C113C6}"/>
    <pc:docChg chg="addSld delSld modSld">
      <pc:chgData name="Allie Scripps-Betts" userId="f3c1140457db793c" providerId="Windows Live" clId="Web-{13E39A4A-0930-44E2-8D76-2C3520C113C6}" dt="2022-04-15T12:56:08.954" v="193"/>
      <pc:docMkLst>
        <pc:docMk/>
      </pc:docMkLst>
      <pc:sldChg chg="modSp">
        <pc:chgData name="Allie Scripps-Betts" userId="f3c1140457db793c" providerId="Windows Live" clId="Web-{13E39A4A-0930-44E2-8D76-2C3520C113C6}" dt="2022-04-15T12:54:31.779" v="192" actId="1076"/>
        <pc:sldMkLst>
          <pc:docMk/>
          <pc:sldMk cId="0" sldId="340"/>
        </pc:sldMkLst>
        <pc:spChg chg="mod">
          <ac:chgData name="Allie Scripps-Betts" userId="f3c1140457db793c" providerId="Windows Live" clId="Web-{13E39A4A-0930-44E2-8D76-2C3520C113C6}" dt="2022-04-15T12:51:25.523" v="174" actId="20577"/>
          <ac:spMkLst>
            <pc:docMk/>
            <pc:sldMk cId="0" sldId="340"/>
            <ac:spMk id="2" creationId="{00000000-0000-0000-0000-000000000000}"/>
          </ac:spMkLst>
        </pc:spChg>
        <pc:spChg chg="mod">
          <ac:chgData name="Allie Scripps-Betts" userId="f3c1140457db793c" providerId="Windows Live" clId="Web-{13E39A4A-0930-44E2-8D76-2C3520C113C6}" dt="2022-04-15T12:54:08.029" v="189" actId="1076"/>
          <ac:spMkLst>
            <pc:docMk/>
            <pc:sldMk cId="0" sldId="340"/>
            <ac:spMk id="5" creationId="{593EB3D0-0287-12ED-4B42-A5E041F22A37}"/>
          </ac:spMkLst>
        </pc:spChg>
        <pc:spChg chg="mod">
          <ac:chgData name="Allie Scripps-Betts" userId="f3c1140457db793c" providerId="Windows Live" clId="Web-{13E39A4A-0930-44E2-8D76-2C3520C113C6}" dt="2022-04-15T12:53:55.919" v="188" actId="1076"/>
          <ac:spMkLst>
            <pc:docMk/>
            <pc:sldMk cId="0" sldId="340"/>
            <ac:spMk id="6" creationId="{316A71C5-6F33-EFDE-E8FB-722FB4E8410F}"/>
          </ac:spMkLst>
        </pc:spChg>
        <pc:spChg chg="mod">
          <ac:chgData name="Allie Scripps-Betts" userId="f3c1140457db793c" providerId="Windows Live" clId="Web-{13E39A4A-0930-44E2-8D76-2C3520C113C6}" dt="2022-04-15T12:53:17.965" v="185" actId="1076"/>
          <ac:spMkLst>
            <pc:docMk/>
            <pc:sldMk cId="0" sldId="340"/>
            <ac:spMk id="7" creationId="{16BC0D1B-A6D7-A7C7-7233-6B7016EB73D4}"/>
          </ac:spMkLst>
        </pc:spChg>
        <pc:spChg chg="mod">
          <ac:chgData name="Allie Scripps-Betts" userId="f3c1140457db793c" providerId="Windows Live" clId="Web-{13E39A4A-0930-44E2-8D76-2C3520C113C6}" dt="2022-04-15T12:54:14.357" v="190" actId="1076"/>
          <ac:spMkLst>
            <pc:docMk/>
            <pc:sldMk cId="0" sldId="340"/>
            <ac:spMk id="8" creationId="{E59AD2CF-EC76-3105-9A88-871C115BAB29}"/>
          </ac:spMkLst>
        </pc:spChg>
        <pc:spChg chg="mod">
          <ac:chgData name="Allie Scripps-Betts" userId="f3c1140457db793c" providerId="Windows Live" clId="Web-{13E39A4A-0930-44E2-8D76-2C3520C113C6}" dt="2022-04-15T12:53:46.669" v="187" actId="1076"/>
          <ac:spMkLst>
            <pc:docMk/>
            <pc:sldMk cId="0" sldId="340"/>
            <ac:spMk id="9" creationId="{6DADE068-458E-EB06-E813-A9D5051CC0A8}"/>
          </ac:spMkLst>
        </pc:spChg>
        <pc:spChg chg="mod">
          <ac:chgData name="Allie Scripps-Betts" userId="f3c1140457db793c" providerId="Windows Live" clId="Web-{13E39A4A-0930-44E2-8D76-2C3520C113C6}" dt="2022-04-15T12:53:36.309" v="186" actId="1076"/>
          <ac:spMkLst>
            <pc:docMk/>
            <pc:sldMk cId="0" sldId="340"/>
            <ac:spMk id="10" creationId="{AF304009-2C10-FDBD-9B41-0CE612DF31C2}"/>
          </ac:spMkLst>
        </pc:spChg>
        <pc:spChg chg="mod">
          <ac:chgData name="Allie Scripps-Betts" userId="f3c1140457db793c" providerId="Windows Live" clId="Web-{13E39A4A-0930-44E2-8D76-2C3520C113C6}" dt="2022-04-15T12:54:23.998" v="191" actId="1076"/>
          <ac:spMkLst>
            <pc:docMk/>
            <pc:sldMk cId="0" sldId="340"/>
            <ac:spMk id="11" creationId="{A44BEE58-75EB-9907-A47B-8646206E0D07}"/>
          </ac:spMkLst>
        </pc:spChg>
        <pc:spChg chg="mod">
          <ac:chgData name="Allie Scripps-Betts" userId="f3c1140457db793c" providerId="Windows Live" clId="Web-{13E39A4A-0930-44E2-8D76-2C3520C113C6}" dt="2022-04-15T12:54:31.779" v="192" actId="1076"/>
          <ac:spMkLst>
            <pc:docMk/>
            <pc:sldMk cId="0" sldId="340"/>
            <ac:spMk id="12" creationId="{504E20F8-DA9B-2392-4816-21B6247758CF}"/>
          </ac:spMkLst>
        </pc:spChg>
      </pc:sldChg>
      <pc:sldChg chg="modSp">
        <pc:chgData name="Allie Scripps-Betts" userId="f3c1140457db793c" providerId="Windows Live" clId="Web-{13E39A4A-0930-44E2-8D76-2C3520C113C6}" dt="2022-04-15T12:48:32.017" v="160" actId="20577"/>
        <pc:sldMkLst>
          <pc:docMk/>
          <pc:sldMk cId="189209558" sldId="343"/>
        </pc:sldMkLst>
        <pc:spChg chg="mod">
          <ac:chgData name="Allie Scripps-Betts" userId="f3c1140457db793c" providerId="Windows Live" clId="Web-{13E39A4A-0930-44E2-8D76-2C3520C113C6}" dt="2022-04-15T12:48:32.017" v="160" actId="20577"/>
          <ac:spMkLst>
            <pc:docMk/>
            <pc:sldMk cId="189209558" sldId="343"/>
            <ac:spMk id="2" creationId="{62A7E2A9-7F86-0430-6918-4D14E5D509BB}"/>
          </ac:spMkLst>
        </pc:spChg>
        <pc:spChg chg="mod">
          <ac:chgData name="Allie Scripps-Betts" userId="f3c1140457db793c" providerId="Windows Live" clId="Web-{13E39A4A-0930-44E2-8D76-2C3520C113C6}" dt="2022-04-15T12:48:04.891" v="154" actId="20577"/>
          <ac:spMkLst>
            <pc:docMk/>
            <pc:sldMk cId="189209558" sldId="343"/>
            <ac:spMk id="3" creationId="{5421BB15-0EC6-6113-7E32-9D1FAC7F6978}"/>
          </ac:spMkLst>
        </pc:spChg>
      </pc:sldChg>
      <pc:sldChg chg="del">
        <pc:chgData name="Allie Scripps-Betts" userId="f3c1140457db793c" providerId="Windows Live" clId="Web-{13E39A4A-0930-44E2-8D76-2C3520C113C6}" dt="2022-04-15T12:56:08.954" v="193"/>
        <pc:sldMkLst>
          <pc:docMk/>
          <pc:sldMk cId="4114765113" sldId="346"/>
        </pc:sldMkLst>
      </pc:sldChg>
      <pc:sldChg chg="addSp delSp modSp">
        <pc:chgData name="Allie Scripps-Betts" userId="f3c1140457db793c" providerId="Windows Live" clId="Web-{13E39A4A-0930-44E2-8D76-2C3520C113C6}" dt="2022-04-15T12:47:06.405" v="138" actId="14100"/>
        <pc:sldMkLst>
          <pc:docMk/>
          <pc:sldMk cId="3305968470" sldId="347"/>
        </pc:sldMkLst>
        <pc:spChg chg="del">
          <ac:chgData name="Allie Scripps-Betts" userId="f3c1140457db793c" providerId="Windows Live" clId="Web-{13E39A4A-0930-44E2-8D76-2C3520C113C6}" dt="2022-04-15T10:41:37.799" v="13"/>
          <ac:spMkLst>
            <pc:docMk/>
            <pc:sldMk cId="3305968470" sldId="347"/>
            <ac:spMk id="3" creationId="{EF8A4D12-D0B5-D2F2-BB7B-A758A1662299}"/>
          </ac:spMkLst>
        </pc:spChg>
        <pc:spChg chg="add del mod">
          <ac:chgData name="Allie Scripps-Betts" userId="f3c1140457db793c" providerId="Windows Live" clId="Web-{13E39A4A-0930-44E2-8D76-2C3520C113C6}" dt="2022-04-15T11:00:14.220" v="39"/>
          <ac:spMkLst>
            <pc:docMk/>
            <pc:sldMk cId="3305968470" sldId="347"/>
            <ac:spMk id="5" creationId="{B95BAD0A-EA82-D300-B66E-ED7D28F58AE5}"/>
          </ac:spMkLst>
        </pc:spChg>
        <pc:spChg chg="add mod">
          <ac:chgData name="Allie Scripps-Betts" userId="f3c1140457db793c" providerId="Windows Live" clId="Web-{13E39A4A-0930-44E2-8D76-2C3520C113C6}" dt="2022-04-15T11:10:55.955" v="81" actId="14100"/>
          <ac:spMkLst>
            <pc:docMk/>
            <pc:sldMk cId="3305968470" sldId="347"/>
            <ac:spMk id="7" creationId="{69547BCB-11AB-041D-B53E-60D5C859A361}"/>
          </ac:spMkLst>
        </pc:spChg>
        <pc:spChg chg="add mod">
          <ac:chgData name="Allie Scripps-Betts" userId="f3c1140457db793c" providerId="Windows Live" clId="Web-{13E39A4A-0930-44E2-8D76-2C3520C113C6}" dt="2022-04-15T12:46:58.592" v="136" actId="20577"/>
          <ac:spMkLst>
            <pc:docMk/>
            <pc:sldMk cId="3305968470" sldId="347"/>
            <ac:spMk id="9" creationId="{07DE9248-123C-CBCF-1D4B-60A71B1AC108}"/>
          </ac:spMkLst>
        </pc:spChg>
        <pc:graphicFrameChg chg="add del mod modGraphic">
          <ac:chgData name="Allie Scripps-Betts" userId="f3c1140457db793c" providerId="Windows Live" clId="Web-{13E39A4A-0930-44E2-8D76-2C3520C113C6}" dt="2022-04-15T11:07:00.371" v="54"/>
          <ac:graphicFrameMkLst>
            <pc:docMk/>
            <pc:sldMk cId="3305968470" sldId="347"/>
            <ac:graphicFrameMk id="8" creationId="{4F1C3C52-A685-96C4-57D0-4B8CE0D2FEA3}"/>
          </ac:graphicFrameMkLst>
        </pc:graphicFrameChg>
        <pc:graphicFrameChg chg="add del">
          <ac:chgData name="Allie Scripps-Betts" userId="f3c1140457db793c" providerId="Windows Live" clId="Web-{13E39A4A-0930-44E2-8D76-2C3520C113C6}" dt="2022-04-15T11:12:06.644" v="98"/>
          <ac:graphicFrameMkLst>
            <pc:docMk/>
            <pc:sldMk cId="3305968470" sldId="347"/>
            <ac:graphicFrameMk id="10" creationId="{6CBDD46D-E0E9-CEC2-0F09-C4A20DF7A43A}"/>
          </ac:graphicFrameMkLst>
        </pc:graphicFrameChg>
        <pc:picChg chg="add del mod">
          <ac:chgData name="Allie Scripps-Betts" userId="f3c1140457db793c" providerId="Windows Live" clId="Web-{13E39A4A-0930-44E2-8D76-2C3520C113C6}" dt="2022-04-15T12:44:45.900" v="129"/>
          <ac:picMkLst>
            <pc:docMk/>
            <pc:sldMk cId="3305968470" sldId="347"/>
            <ac:picMk id="3" creationId="{0B8DD16C-A6CE-65CB-BA7C-CF8CBDD4F0B6}"/>
          </ac:picMkLst>
        </pc:picChg>
        <pc:picChg chg="add mod">
          <ac:chgData name="Allie Scripps-Betts" userId="f3c1140457db793c" providerId="Windows Live" clId="Web-{13E39A4A-0930-44E2-8D76-2C3520C113C6}" dt="2022-04-15T12:47:06.405" v="138" actId="14100"/>
          <ac:picMkLst>
            <pc:docMk/>
            <pc:sldMk cId="3305968470" sldId="347"/>
            <ac:picMk id="4" creationId="{32946E3E-AAEA-E12B-ADE6-7704673AA142}"/>
          </ac:picMkLst>
        </pc:picChg>
        <pc:picChg chg="add del mod ord">
          <ac:chgData name="Allie Scripps-Betts" userId="f3c1140457db793c" providerId="Windows Live" clId="Web-{13E39A4A-0930-44E2-8D76-2C3520C113C6}" dt="2022-04-15T10:59:32.422" v="31"/>
          <ac:picMkLst>
            <pc:docMk/>
            <pc:sldMk cId="3305968470" sldId="347"/>
            <ac:picMk id="4" creationId="{A26DE50C-6EA2-0BDD-3AF1-FA2D6AE04F70}"/>
          </ac:picMkLst>
        </pc:picChg>
      </pc:sldChg>
      <pc:sldChg chg="addSp delSp modSp new del">
        <pc:chgData name="Allie Scripps-Betts" userId="f3c1140457db793c" providerId="Windows Live" clId="Web-{13E39A4A-0930-44E2-8D76-2C3520C113C6}" dt="2022-04-15T12:42:13.333" v="119"/>
        <pc:sldMkLst>
          <pc:docMk/>
          <pc:sldMk cId="239729783" sldId="348"/>
        </pc:sldMkLst>
        <pc:spChg chg="del">
          <ac:chgData name="Allie Scripps-Betts" userId="f3c1140457db793c" providerId="Windows Live" clId="Web-{13E39A4A-0930-44E2-8D76-2C3520C113C6}" dt="2022-04-15T10:59:42.657" v="33"/>
          <ac:spMkLst>
            <pc:docMk/>
            <pc:sldMk cId="239729783" sldId="348"/>
            <ac:spMk id="3" creationId="{31FAD38C-C6CB-274A-2522-034439F93217}"/>
          </ac:spMkLst>
        </pc:spChg>
        <pc:spChg chg="add mod">
          <ac:chgData name="Allie Scripps-Betts" userId="f3c1140457db793c" providerId="Windows Live" clId="Web-{13E39A4A-0930-44E2-8D76-2C3520C113C6}" dt="2022-04-15T12:00:13.298" v="104" actId="20577"/>
          <ac:spMkLst>
            <pc:docMk/>
            <pc:sldMk cId="239729783" sldId="348"/>
            <ac:spMk id="6" creationId="{7E0EF07C-B4E7-4812-A58A-CBF575C18FA3}"/>
          </ac:spMkLst>
        </pc:spChg>
        <pc:graphicFrameChg chg="add del mod modGraphic">
          <ac:chgData name="Allie Scripps-Betts" userId="f3c1140457db793c" providerId="Windows Live" clId="Web-{13E39A4A-0930-44E2-8D76-2C3520C113C6}" dt="2022-04-15T12:00:51.095" v="108"/>
          <ac:graphicFrameMkLst>
            <pc:docMk/>
            <pc:sldMk cId="239729783" sldId="348"/>
            <ac:graphicFrameMk id="8" creationId="{B1F56EE4-7D4C-4D35-D2F1-C1163C4057F9}"/>
          </ac:graphicFrameMkLst>
        </pc:graphicFrameChg>
        <pc:graphicFrameChg chg="add del mod">
          <ac:chgData name="Allie Scripps-Betts" userId="f3c1140457db793c" providerId="Windows Live" clId="Web-{13E39A4A-0930-44E2-8D76-2C3520C113C6}" dt="2022-04-15T12:01:16.190" v="110"/>
          <ac:graphicFrameMkLst>
            <pc:docMk/>
            <pc:sldMk cId="239729783" sldId="348"/>
            <ac:graphicFrameMk id="10" creationId="{53369A28-374B-A33C-6D07-FD6F0E3D070F}"/>
          </ac:graphicFrameMkLst>
        </pc:graphicFrameChg>
        <pc:graphicFrameChg chg="add del mod modGraphic">
          <ac:chgData name="Allie Scripps-Betts" userId="f3c1140457db793c" providerId="Windows Live" clId="Web-{13E39A4A-0930-44E2-8D76-2C3520C113C6}" dt="2022-04-15T12:42:06.255" v="118"/>
          <ac:graphicFrameMkLst>
            <pc:docMk/>
            <pc:sldMk cId="239729783" sldId="348"/>
            <ac:graphicFrameMk id="12" creationId="{4366D9C9-9CE2-901E-C0E1-C3B8F91BDDF2}"/>
          </ac:graphicFrameMkLst>
        </pc:graphicFrameChg>
        <pc:picChg chg="add del mod ord">
          <ac:chgData name="Allie Scripps-Betts" userId="f3c1140457db793c" providerId="Windows Live" clId="Web-{13E39A4A-0930-44E2-8D76-2C3520C113C6}" dt="2022-04-15T11:04:48.461" v="44"/>
          <ac:picMkLst>
            <pc:docMk/>
            <pc:sldMk cId="239729783" sldId="348"/>
            <ac:picMk id="4" creationId="{4C8C0853-6CE0-BD31-C0F4-EBC97F7E553F}"/>
          </ac:picMkLst>
        </pc:picChg>
      </pc:sldChg>
    </pc:docChg>
  </pc:docChgLst>
  <pc:docChgLst>
    <pc:chgData name="Caroline Prodger" userId="e4ef2e75-b60b-401b-8ebe-291bdcf405f4" providerId="ADAL" clId="{2E7FDD35-C740-4A23-92B0-71FFE5B8CB33}"/>
    <pc:docChg chg="custSel modSld">
      <pc:chgData name="Caroline Prodger" userId="e4ef2e75-b60b-401b-8ebe-291bdcf405f4" providerId="ADAL" clId="{2E7FDD35-C740-4A23-92B0-71FFE5B8CB33}" dt="2022-08-22T14:08:40.710" v="33" actId="1076"/>
      <pc:docMkLst>
        <pc:docMk/>
      </pc:docMkLst>
      <pc:sldChg chg="addSp delSp modSp mod">
        <pc:chgData name="Caroline Prodger" userId="e4ef2e75-b60b-401b-8ebe-291bdcf405f4" providerId="ADAL" clId="{2E7FDD35-C740-4A23-92B0-71FFE5B8CB33}" dt="2022-08-22T14:08:40.710" v="33" actId="1076"/>
        <pc:sldMkLst>
          <pc:docMk/>
          <pc:sldMk cId="0" sldId="335"/>
        </pc:sldMkLst>
        <pc:picChg chg="add mod">
          <ac:chgData name="Caroline Prodger" userId="e4ef2e75-b60b-401b-8ebe-291bdcf405f4" providerId="ADAL" clId="{2E7FDD35-C740-4A23-92B0-71FFE5B8CB33}" dt="2022-08-22T14:08:40.710" v="33" actId="1076"/>
          <ac:picMkLst>
            <pc:docMk/>
            <pc:sldMk cId="0" sldId="335"/>
            <ac:picMk id="6" creationId="{960AC659-AB24-A5F2-49D2-108135094219}"/>
          </ac:picMkLst>
        </pc:picChg>
        <pc:picChg chg="del">
          <ac:chgData name="Caroline Prodger" userId="e4ef2e75-b60b-401b-8ebe-291bdcf405f4" providerId="ADAL" clId="{2E7FDD35-C740-4A23-92B0-71FFE5B8CB33}" dt="2022-08-22T14:08:16.836" v="27" actId="478"/>
          <ac:picMkLst>
            <pc:docMk/>
            <pc:sldMk cId="0" sldId="335"/>
            <ac:picMk id="7" creationId="{51642C1E-0EA9-9F94-03DA-2F377F489846}"/>
          </ac:picMkLst>
        </pc:picChg>
      </pc:sldChg>
      <pc:sldChg chg="addSp modSp mod">
        <pc:chgData name="Caroline Prodger" userId="e4ef2e75-b60b-401b-8ebe-291bdcf405f4" providerId="ADAL" clId="{2E7FDD35-C740-4A23-92B0-71FFE5B8CB33}" dt="2022-08-22T14:00:11.459" v="26" actId="1076"/>
        <pc:sldMkLst>
          <pc:docMk/>
          <pc:sldMk cId="0" sldId="336"/>
        </pc:sldMkLst>
        <pc:spChg chg="mod">
          <ac:chgData name="Caroline Prodger" userId="e4ef2e75-b60b-401b-8ebe-291bdcf405f4" providerId="ADAL" clId="{2E7FDD35-C740-4A23-92B0-71FFE5B8CB33}" dt="2022-08-22T13:59:59.858" v="23" actId="1076"/>
          <ac:spMkLst>
            <pc:docMk/>
            <pc:sldMk cId="0" sldId="336"/>
            <ac:spMk id="3" creationId="{00000000-0000-0000-0000-000000000000}"/>
          </ac:spMkLst>
        </pc:spChg>
        <pc:spChg chg="mod">
          <ac:chgData name="Caroline Prodger" userId="e4ef2e75-b60b-401b-8ebe-291bdcf405f4" providerId="ADAL" clId="{2E7FDD35-C740-4A23-92B0-71FFE5B8CB33}" dt="2022-08-22T13:59:32.288" v="20" actId="14100"/>
          <ac:spMkLst>
            <pc:docMk/>
            <pc:sldMk cId="0" sldId="336"/>
            <ac:spMk id="4" creationId="{EAB4F589-8531-7677-0F12-7B8E84E7C565}"/>
          </ac:spMkLst>
        </pc:spChg>
        <pc:picChg chg="add mod">
          <ac:chgData name="Caroline Prodger" userId="e4ef2e75-b60b-401b-8ebe-291bdcf405f4" providerId="ADAL" clId="{2E7FDD35-C740-4A23-92B0-71FFE5B8CB33}" dt="2022-08-22T14:00:11.459" v="26" actId="1076"/>
          <ac:picMkLst>
            <pc:docMk/>
            <pc:sldMk cId="0" sldId="336"/>
            <ac:picMk id="6" creationId="{34B6D8B6-4AAF-205D-05C1-41B0ABA3FA89}"/>
          </ac:picMkLst>
        </pc:picChg>
        <pc:picChg chg="mod modCrop">
          <ac:chgData name="Caroline Prodger" userId="e4ef2e75-b60b-401b-8ebe-291bdcf405f4" providerId="ADAL" clId="{2E7FDD35-C740-4A23-92B0-71FFE5B8CB33}" dt="2022-08-22T14:00:08.662" v="25" actId="1076"/>
          <ac:picMkLst>
            <pc:docMk/>
            <pc:sldMk cId="0" sldId="336"/>
            <ac:picMk id="7" creationId="{BECE84A8-D9CD-2231-C8CC-B1CE4073179C}"/>
          </ac:picMkLst>
        </pc:picChg>
      </pc:sldChg>
      <pc:sldChg chg="modSp mod">
        <pc:chgData name="Caroline Prodger" userId="e4ef2e75-b60b-401b-8ebe-291bdcf405f4" providerId="ADAL" clId="{2E7FDD35-C740-4A23-92B0-71FFE5B8CB33}" dt="2022-08-22T13:54:04.166" v="4" actId="14100"/>
        <pc:sldMkLst>
          <pc:docMk/>
          <pc:sldMk cId="2987294304" sldId="350"/>
        </pc:sldMkLst>
        <pc:cxnChg chg="mod">
          <ac:chgData name="Caroline Prodger" userId="e4ef2e75-b60b-401b-8ebe-291bdcf405f4" providerId="ADAL" clId="{2E7FDD35-C740-4A23-92B0-71FFE5B8CB33}" dt="2022-08-22T13:53:56.490" v="2" actId="14100"/>
          <ac:cxnSpMkLst>
            <pc:docMk/>
            <pc:sldMk cId="2987294304" sldId="350"/>
            <ac:cxnSpMk id="3" creationId="{023DCB0F-C5D7-0E8A-C102-5A16B8FB7A0F}"/>
          </ac:cxnSpMkLst>
        </pc:cxnChg>
        <pc:cxnChg chg="mod">
          <ac:chgData name="Caroline Prodger" userId="e4ef2e75-b60b-401b-8ebe-291bdcf405f4" providerId="ADAL" clId="{2E7FDD35-C740-4A23-92B0-71FFE5B8CB33}" dt="2022-08-22T13:54:04.166" v="4" actId="14100"/>
          <ac:cxnSpMkLst>
            <pc:docMk/>
            <pc:sldMk cId="2987294304" sldId="350"/>
            <ac:cxnSpMk id="26" creationId="{A7B40590-0B2D-02F2-3273-393203D2274F}"/>
          </ac:cxnSpMkLst>
        </pc:cxnChg>
        <pc:cxnChg chg="mod">
          <ac:chgData name="Caroline Prodger" userId="e4ef2e75-b60b-401b-8ebe-291bdcf405f4" providerId="ADAL" clId="{2E7FDD35-C740-4A23-92B0-71FFE5B8CB33}" dt="2022-08-22T13:53:43.665" v="1" actId="14100"/>
          <ac:cxnSpMkLst>
            <pc:docMk/>
            <pc:sldMk cId="2987294304" sldId="350"/>
            <ac:cxnSpMk id="27" creationId="{EEF3BB61-EFA1-7E26-3326-9246A51537C5}"/>
          </ac:cxnSpMkLst>
        </pc:cxn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Allie Scripps-Betts" userId="f3c1140457db793c" providerId="Windows Live" clId="Web-{0A645191-7946-4316-9B45-B307C07C99D5}"/>
    <pc:docChg chg="modSld">
      <pc:chgData name="Allie Scripps-Betts" userId="f3c1140457db793c" providerId="Windows Live" clId="Web-{0A645191-7946-4316-9B45-B307C07C99D5}" dt="2022-04-21T10:39:50.437" v="24" actId="20577"/>
      <pc:docMkLst>
        <pc:docMk/>
      </pc:docMkLst>
      <pc:sldChg chg="delSp modSp">
        <pc:chgData name="Allie Scripps-Betts" userId="f3c1140457db793c" providerId="Windows Live" clId="Web-{0A645191-7946-4316-9B45-B307C07C99D5}" dt="2022-04-21T10:37:24.215" v="8"/>
        <pc:sldMkLst>
          <pc:docMk/>
          <pc:sldMk cId="0" sldId="267"/>
        </pc:sldMkLst>
        <pc:spChg chg="del mod">
          <ac:chgData name="Allie Scripps-Betts" userId="f3c1140457db793c" providerId="Windows Live" clId="Web-{0A645191-7946-4316-9B45-B307C07C99D5}" dt="2022-04-21T10:37:24.215" v="8"/>
          <ac:spMkLst>
            <pc:docMk/>
            <pc:sldMk cId="0" sldId="267"/>
            <ac:spMk id="2" creationId="{C855CB61-441F-4AF0-AAA4-6431927C0E15}"/>
          </ac:spMkLst>
        </pc:spChg>
        <pc:spChg chg="del mod">
          <ac:chgData name="Allie Scripps-Betts" userId="f3c1140457db793c" providerId="Windows Live" clId="Web-{0A645191-7946-4316-9B45-B307C07C99D5}" dt="2022-04-21T10:37:17.230" v="4"/>
          <ac:spMkLst>
            <pc:docMk/>
            <pc:sldMk cId="0" sldId="267"/>
            <ac:spMk id="3" creationId="{105F374A-B56D-4CA5-81D4-9FC175BEBB7D}"/>
          </ac:spMkLst>
        </pc:spChg>
      </pc:sldChg>
      <pc:sldChg chg="modSp">
        <pc:chgData name="Allie Scripps-Betts" userId="f3c1140457db793c" providerId="Windows Live" clId="Web-{0A645191-7946-4316-9B45-B307C07C99D5}" dt="2022-04-21T10:39:50.437" v="24" actId="20577"/>
        <pc:sldMkLst>
          <pc:docMk/>
          <pc:sldMk cId="0" sldId="340"/>
        </pc:sldMkLst>
        <pc:spChg chg="mod">
          <ac:chgData name="Allie Scripps-Betts" userId="f3c1140457db793c" providerId="Windows Live" clId="Web-{0A645191-7946-4316-9B45-B307C07C99D5}" dt="2022-04-21T10:38:51.545" v="17" actId="20577"/>
          <ac:spMkLst>
            <pc:docMk/>
            <pc:sldMk cId="0" sldId="340"/>
            <ac:spMk id="5" creationId="{593EB3D0-0287-12ED-4B42-A5E041F22A37}"/>
          </ac:spMkLst>
        </pc:spChg>
        <pc:spChg chg="mod">
          <ac:chgData name="Allie Scripps-Betts" userId="f3c1140457db793c" providerId="Windows Live" clId="Web-{0A645191-7946-4316-9B45-B307C07C99D5}" dt="2022-04-21T10:37:51.216" v="10" actId="20577"/>
          <ac:spMkLst>
            <pc:docMk/>
            <pc:sldMk cId="0" sldId="340"/>
            <ac:spMk id="6" creationId="{316A71C5-6F33-EFDE-E8FB-722FB4E8410F}"/>
          </ac:spMkLst>
        </pc:spChg>
        <pc:spChg chg="mod">
          <ac:chgData name="Allie Scripps-Betts" userId="f3c1140457db793c" providerId="Windows Live" clId="Web-{0A645191-7946-4316-9B45-B307C07C99D5}" dt="2022-04-21T10:37:58.638" v="11" actId="20577"/>
          <ac:spMkLst>
            <pc:docMk/>
            <pc:sldMk cId="0" sldId="340"/>
            <ac:spMk id="7" creationId="{16BC0D1B-A6D7-A7C7-7233-6B7016EB73D4}"/>
          </ac:spMkLst>
        </pc:spChg>
        <pc:spChg chg="mod">
          <ac:chgData name="Allie Scripps-Betts" userId="f3c1140457db793c" providerId="Windows Live" clId="Web-{0A645191-7946-4316-9B45-B307C07C99D5}" dt="2022-04-21T10:39:11.186" v="20" actId="20577"/>
          <ac:spMkLst>
            <pc:docMk/>
            <pc:sldMk cId="0" sldId="340"/>
            <ac:spMk id="8" creationId="{E59AD2CF-EC76-3105-9A88-871C115BAB29}"/>
          </ac:spMkLst>
        </pc:spChg>
        <pc:spChg chg="mod">
          <ac:chgData name="Allie Scripps-Betts" userId="f3c1140457db793c" providerId="Windows Live" clId="Web-{0A645191-7946-4316-9B45-B307C07C99D5}" dt="2022-04-21T10:38:13.544" v="13" actId="20577"/>
          <ac:spMkLst>
            <pc:docMk/>
            <pc:sldMk cId="0" sldId="340"/>
            <ac:spMk id="9" creationId="{6DADE068-458E-EB06-E813-A9D5051CC0A8}"/>
          </ac:spMkLst>
        </pc:spChg>
        <pc:spChg chg="mod">
          <ac:chgData name="Allie Scripps-Betts" userId="f3c1140457db793c" providerId="Windows Live" clId="Web-{0A645191-7946-4316-9B45-B307C07C99D5}" dt="2022-04-21T10:38:05.153" v="12" actId="20577"/>
          <ac:spMkLst>
            <pc:docMk/>
            <pc:sldMk cId="0" sldId="340"/>
            <ac:spMk id="10" creationId="{AF304009-2C10-FDBD-9B41-0CE612DF31C2}"/>
          </ac:spMkLst>
        </pc:spChg>
        <pc:spChg chg="mod">
          <ac:chgData name="Allie Scripps-Betts" userId="f3c1140457db793c" providerId="Windows Live" clId="Web-{0A645191-7946-4316-9B45-B307C07C99D5}" dt="2022-04-21T10:39:34.249" v="22" actId="20577"/>
          <ac:spMkLst>
            <pc:docMk/>
            <pc:sldMk cId="0" sldId="340"/>
            <ac:spMk id="11" creationId="{A44BEE58-75EB-9907-A47B-8646206E0D07}"/>
          </ac:spMkLst>
        </pc:spChg>
        <pc:spChg chg="mod">
          <ac:chgData name="Allie Scripps-Betts" userId="f3c1140457db793c" providerId="Windows Live" clId="Web-{0A645191-7946-4316-9B45-B307C07C99D5}" dt="2022-04-21T10:39:50.437" v="24" actId="20577"/>
          <ac:spMkLst>
            <pc:docMk/>
            <pc:sldMk cId="0" sldId="340"/>
            <ac:spMk id="12" creationId="{504E20F8-DA9B-2392-4816-21B6247758C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189627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79154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22313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049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a:pPr>
            <a:r>
              <a:rPr lang="en-GB" sz="2400" b="1" dirty="0"/>
              <a:t>Working within the engineering and</a:t>
            </a:r>
            <a:br>
              <a:rPr lang="en-GB" sz="2400" b="1" dirty="0"/>
            </a:br>
            <a:r>
              <a:rPr lang="en-GB" sz="2400" b="1" dirty="0"/>
              <a:t>manufacturing sectors</a:t>
            </a:r>
          </a:p>
        </p:txBody>
      </p:sp>
      <p:sp>
        <p:nvSpPr>
          <p:cNvPr id="2053" name="Rectangle 15"/>
          <p:cNvSpPr>
            <a:spLocks noGrp="1" noChangeArrowheads="1"/>
          </p:cNvSpPr>
          <p:nvPr>
            <p:ph type="title"/>
          </p:nvPr>
        </p:nvSpPr>
        <p:spPr>
          <a:xfrm>
            <a:off x="457200" y="2576959"/>
            <a:ext cx="8153400" cy="918714"/>
          </a:xfrm>
        </p:spPr>
        <p:txBody>
          <a:bodyPr anchor="t"/>
          <a:lstStyle/>
          <a:p>
            <a:r>
              <a:rPr lang="en-GB" dirty="0">
                <a:solidFill>
                  <a:schemeClr val="tx1"/>
                </a:solidFill>
                <a:ea typeface="ＭＳ Ｐゴシック"/>
                <a:cs typeface="Arial"/>
              </a:rPr>
              <a:t>1.2 The role of maintenance, repair and installation in engineering</a:t>
            </a:r>
            <a:endParaRPr lang="en-US" dirty="0">
              <a:solidFill>
                <a:schemeClr val="tx1"/>
              </a:solidFill>
              <a:ea typeface="ＭＳ Ｐゴシック"/>
            </a:endParaRPr>
          </a:p>
        </p:txBody>
      </p:sp>
      <p:sp>
        <p:nvSpPr>
          <p:cNvPr id="3" name="TextBox 2">
            <a:extLst>
              <a:ext uri="{FF2B5EF4-FFF2-40B4-BE49-F238E27FC236}">
                <a16:creationId xmlns:a16="http://schemas.microsoft.com/office/drawing/2014/main" id="{7C379A34-ED8D-4918-9E2C-E0EA0EB4650D}"/>
              </a:ext>
            </a:extLst>
          </p:cNvPr>
          <p:cNvSpPr txBox="1"/>
          <p:nvPr/>
        </p:nvSpPr>
        <p:spPr>
          <a:xfrm>
            <a:off x="383628" y="3518048"/>
            <a:ext cx="767780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solidFill>
                  <a:srgbClr val="0077E3"/>
                </a:solidFill>
                <a:latin typeface="Arial"/>
                <a:ea typeface="ＭＳ Ｐゴシック"/>
                <a:cs typeface="Arial"/>
              </a:rPr>
              <a:t>PowerPoint 5: Maintenance roles and functions </a:t>
            </a:r>
            <a:endParaRPr lang="en-GB" sz="2400" dirty="0">
              <a:latin typeface="Arial"/>
              <a:ea typeface="ＭＳ Ｐゴシック"/>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C28A4-2A68-21D5-2F4C-ABA03D7670C5}"/>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7D1735DC-F53B-4491-2D99-58BC11853893}"/>
              </a:ext>
            </a:extLst>
          </p:cNvPr>
          <p:cNvSpPr>
            <a:spLocks noGrp="1"/>
          </p:cNvSpPr>
          <p:nvPr>
            <p:ph sz="quarter" idx="10"/>
          </p:nvPr>
        </p:nvSpPr>
        <p:spPr>
          <a:xfrm>
            <a:off x="457200" y="1512000"/>
            <a:ext cx="4242619"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describe the responsibilities, roles and functions of different types of maintenance staff and the engineering sectors where they operate.</a:t>
            </a:r>
          </a:p>
          <a:p>
            <a:endParaRPr lang="en-GB" dirty="0"/>
          </a:p>
        </p:txBody>
      </p:sp>
      <p:pic>
        <p:nvPicPr>
          <p:cNvPr id="9" name="Picture 8" descr="A group of people on a stage&#10;&#10;Description automatically generated with low confidence">
            <a:extLst>
              <a:ext uri="{FF2B5EF4-FFF2-40B4-BE49-F238E27FC236}">
                <a16:creationId xmlns:a16="http://schemas.microsoft.com/office/drawing/2014/main" id="{F373C33D-3239-CA77-9C48-A587BEC700B7}"/>
              </a:ext>
            </a:extLst>
          </p:cNvPr>
          <p:cNvPicPr>
            <a:picLocks noChangeAspect="1"/>
          </p:cNvPicPr>
          <p:nvPr/>
        </p:nvPicPr>
        <p:blipFill>
          <a:blip r:embed="rId2"/>
          <a:stretch>
            <a:fillRect/>
          </a:stretch>
        </p:blipFill>
        <p:spPr>
          <a:xfrm>
            <a:off x="5152104" y="1390588"/>
            <a:ext cx="3534696" cy="2286506"/>
          </a:xfrm>
          <a:prstGeom prst="rect">
            <a:avLst/>
          </a:prstGeom>
        </p:spPr>
      </p:pic>
    </p:spTree>
    <p:extLst>
      <p:ext uri="{BB962C8B-B14F-4D97-AF65-F5344CB8AC3E}">
        <p14:creationId xmlns:p14="http://schemas.microsoft.com/office/powerpoint/2010/main" val="2857717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574EC-C833-8B6B-7A39-E8639D780E7B}"/>
              </a:ext>
            </a:extLst>
          </p:cNvPr>
          <p:cNvSpPr>
            <a:spLocks noGrp="1"/>
          </p:cNvSpPr>
          <p:nvPr>
            <p:ph type="title"/>
          </p:nvPr>
        </p:nvSpPr>
        <p:spPr/>
        <p:txBody>
          <a:bodyPr/>
          <a:lstStyle/>
          <a:p>
            <a:r>
              <a:rPr lang="en-GB" dirty="0">
                <a:cs typeface="Arial"/>
              </a:rPr>
              <a:t>Machine operators</a:t>
            </a:r>
            <a:endParaRPr lang="en-US" dirty="0"/>
          </a:p>
        </p:txBody>
      </p:sp>
      <p:sp>
        <p:nvSpPr>
          <p:cNvPr id="3" name="Content Placeholder 2">
            <a:extLst>
              <a:ext uri="{FF2B5EF4-FFF2-40B4-BE49-F238E27FC236}">
                <a16:creationId xmlns:a16="http://schemas.microsoft.com/office/drawing/2014/main" id="{3AFF2E42-F754-2113-BB7C-6152BECF89A0}"/>
              </a:ext>
            </a:extLst>
          </p:cNvPr>
          <p:cNvSpPr>
            <a:spLocks noGrp="1"/>
          </p:cNvSpPr>
          <p:nvPr>
            <p:ph sz="quarter" idx="10"/>
          </p:nvPr>
        </p:nvSpPr>
        <p:spPr>
          <a:xfrm>
            <a:off x="457199" y="1512000"/>
            <a:ext cx="5365531" cy="4248000"/>
          </a:xfrm>
        </p:spPr>
        <p:txBody>
          <a:bodyPr/>
          <a:lstStyle/>
          <a:p>
            <a:r>
              <a:rPr lang="en-GB" sz="1800" dirty="0">
                <a:ea typeface="+mn-lt"/>
                <a:cs typeface="+mn-lt"/>
              </a:rPr>
              <a:t>Manufacturing </a:t>
            </a:r>
            <a:r>
              <a:rPr lang="en-GB" sz="1800" b="1" dirty="0">
                <a:ea typeface="+mn-lt"/>
                <a:cs typeface="+mn-lt"/>
              </a:rPr>
              <a:t>machine operators</a:t>
            </a:r>
            <a:r>
              <a:rPr lang="en-GB" sz="1800" dirty="0">
                <a:ea typeface="+mn-lt"/>
                <a:cs typeface="+mn-lt"/>
              </a:rPr>
              <a:t> (sometimes called </a:t>
            </a:r>
            <a:r>
              <a:rPr lang="en-GB" sz="1800" b="1" dirty="0">
                <a:ea typeface="+mn-lt"/>
                <a:cs typeface="+mn-lt"/>
              </a:rPr>
              <a:t>production operators</a:t>
            </a:r>
            <a:r>
              <a:rPr lang="en-GB" sz="1800" dirty="0">
                <a:ea typeface="+mn-lt"/>
                <a:cs typeface="+mn-lt"/>
              </a:rPr>
              <a:t>) are builders, fabricators, mechanics, craftsmen and quality assurance staff all rolled into one. </a:t>
            </a:r>
          </a:p>
          <a:p>
            <a:r>
              <a:rPr lang="en-GB" sz="1800" dirty="0">
                <a:ea typeface="+mn-lt"/>
                <a:cs typeface="+mn-lt"/>
              </a:rPr>
              <a:t>They work with heavy machinery on the factory floor, computer-controlled equipment or mechanically-based machines, to make sure they are set up properly, working well and producing high-quality products in a safe environment. </a:t>
            </a:r>
          </a:p>
          <a:p>
            <a:r>
              <a:rPr lang="en-GB" sz="1800" dirty="0">
                <a:ea typeface="+mn-lt"/>
                <a:cs typeface="+mn-lt"/>
              </a:rPr>
              <a:t>Machine operators ensure their machines are working at full capacity, are stocked with the necessary materials and are well maintained.</a:t>
            </a:r>
            <a:endParaRPr lang="en-US" sz="1800" dirty="0"/>
          </a:p>
        </p:txBody>
      </p:sp>
      <p:pic>
        <p:nvPicPr>
          <p:cNvPr id="7" name="Picture 6" descr="A picture containing person, indoor, cooking&#10;&#10;Description automatically generated">
            <a:extLst>
              <a:ext uri="{FF2B5EF4-FFF2-40B4-BE49-F238E27FC236}">
                <a16:creationId xmlns:a16="http://schemas.microsoft.com/office/drawing/2014/main" id="{C797A6EA-E741-CBC5-33F7-49CB3931B654}"/>
              </a:ext>
            </a:extLst>
          </p:cNvPr>
          <p:cNvPicPr>
            <a:picLocks noChangeAspect="1"/>
          </p:cNvPicPr>
          <p:nvPr/>
        </p:nvPicPr>
        <p:blipFill>
          <a:blip r:embed="rId3"/>
          <a:stretch>
            <a:fillRect/>
          </a:stretch>
        </p:blipFill>
        <p:spPr>
          <a:xfrm>
            <a:off x="6053960" y="3954327"/>
            <a:ext cx="2507418" cy="1674955"/>
          </a:xfrm>
          <a:prstGeom prst="rect">
            <a:avLst/>
          </a:prstGeom>
        </p:spPr>
      </p:pic>
      <p:pic>
        <p:nvPicPr>
          <p:cNvPr id="9" name="Picture 8" descr="A picture containing text, person, indoor, standing&#10;&#10;Description automatically generated">
            <a:extLst>
              <a:ext uri="{FF2B5EF4-FFF2-40B4-BE49-F238E27FC236}">
                <a16:creationId xmlns:a16="http://schemas.microsoft.com/office/drawing/2014/main" id="{F3CF2992-0E4E-2932-A0B6-751027DA20A9}"/>
              </a:ext>
            </a:extLst>
          </p:cNvPr>
          <p:cNvPicPr>
            <a:picLocks noChangeAspect="1"/>
          </p:cNvPicPr>
          <p:nvPr/>
        </p:nvPicPr>
        <p:blipFill>
          <a:blip r:embed="rId4"/>
          <a:stretch>
            <a:fillRect/>
          </a:stretch>
        </p:blipFill>
        <p:spPr>
          <a:xfrm>
            <a:off x="6053960" y="1390588"/>
            <a:ext cx="2505020" cy="1674954"/>
          </a:xfrm>
          <a:prstGeom prst="rect">
            <a:avLst/>
          </a:prstGeom>
        </p:spPr>
      </p:pic>
    </p:spTree>
    <p:extLst>
      <p:ext uri="{BB962C8B-B14F-4D97-AF65-F5344CB8AC3E}">
        <p14:creationId xmlns:p14="http://schemas.microsoft.com/office/powerpoint/2010/main" val="2420813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uble Wave 3">
            <a:extLst>
              <a:ext uri="{FF2B5EF4-FFF2-40B4-BE49-F238E27FC236}">
                <a16:creationId xmlns:a16="http://schemas.microsoft.com/office/drawing/2014/main" id="{2B1DEA30-7B3F-09ED-E104-BCDC44DF5085}"/>
              </a:ext>
            </a:extLst>
          </p:cNvPr>
          <p:cNvSpPr/>
          <p:nvPr/>
        </p:nvSpPr>
        <p:spPr>
          <a:xfrm>
            <a:off x="3036499" y="2669876"/>
            <a:ext cx="2826587" cy="1460737"/>
          </a:xfrm>
          <a:prstGeom prst="doubleWave">
            <a:avLst/>
          </a:prstGeom>
          <a:noFill/>
          <a:ln w="28575">
            <a:solidFill>
              <a:srgbClr val="0077E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id="{63227487-3A99-445C-CD7B-88343D3DDC34}"/>
              </a:ext>
            </a:extLst>
          </p:cNvPr>
          <p:cNvSpPr txBox="1"/>
          <p:nvPr/>
        </p:nvSpPr>
        <p:spPr>
          <a:xfrm>
            <a:off x="3079450" y="3014900"/>
            <a:ext cx="2743200" cy="830997"/>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GB" sz="2400" b="1" dirty="0">
                <a:solidFill>
                  <a:srgbClr val="0077E3"/>
                </a:solidFill>
                <a:latin typeface="Arial"/>
                <a:ea typeface="ＭＳ Ｐゴシック"/>
              </a:rPr>
              <a:t>Machine operator duties</a:t>
            </a:r>
            <a:endParaRPr lang="en-GB" sz="2400" b="1" dirty="0">
              <a:solidFill>
                <a:srgbClr val="0077E3"/>
              </a:solidFill>
            </a:endParaRPr>
          </a:p>
        </p:txBody>
      </p:sp>
      <p:sp>
        <p:nvSpPr>
          <p:cNvPr id="6" name="TextBox 5">
            <a:extLst>
              <a:ext uri="{FF2B5EF4-FFF2-40B4-BE49-F238E27FC236}">
                <a16:creationId xmlns:a16="http://schemas.microsoft.com/office/drawing/2014/main" id="{7E34ACF5-45B7-7E4C-53B7-3FB869580D3B}"/>
              </a:ext>
            </a:extLst>
          </p:cNvPr>
          <p:cNvSpPr txBox="1"/>
          <p:nvPr/>
        </p:nvSpPr>
        <p:spPr>
          <a:xfrm>
            <a:off x="774851" y="1485217"/>
            <a:ext cx="226874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Maintaining factory machinery</a:t>
            </a:r>
            <a:endParaRPr lang="en-US" sz="1800" dirty="0">
              <a:latin typeface="Arial"/>
              <a:ea typeface="ＭＳ Ｐゴシック"/>
            </a:endParaRPr>
          </a:p>
        </p:txBody>
      </p:sp>
      <p:sp>
        <p:nvSpPr>
          <p:cNvPr id="7" name="TextBox 6">
            <a:extLst>
              <a:ext uri="{FF2B5EF4-FFF2-40B4-BE49-F238E27FC236}">
                <a16:creationId xmlns:a16="http://schemas.microsoft.com/office/drawing/2014/main" id="{EFD4717D-FB22-5481-3910-8DCA4E65C48E}"/>
              </a:ext>
            </a:extLst>
          </p:cNvPr>
          <p:cNvSpPr txBox="1"/>
          <p:nvPr/>
        </p:nvSpPr>
        <p:spPr>
          <a:xfrm>
            <a:off x="5802567" y="1287412"/>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Ensuring the smooth and efficient running of machines</a:t>
            </a:r>
            <a:endParaRPr lang="en-US" sz="1800" dirty="0">
              <a:latin typeface="Arial"/>
              <a:ea typeface="ＭＳ Ｐゴシック"/>
            </a:endParaRPr>
          </a:p>
        </p:txBody>
      </p:sp>
      <p:sp>
        <p:nvSpPr>
          <p:cNvPr id="8" name="TextBox 7">
            <a:extLst>
              <a:ext uri="{FF2B5EF4-FFF2-40B4-BE49-F238E27FC236}">
                <a16:creationId xmlns:a16="http://schemas.microsoft.com/office/drawing/2014/main" id="{3BF7BE5A-FC44-FB50-E888-CD2118DC2E82}"/>
              </a:ext>
            </a:extLst>
          </p:cNvPr>
          <p:cNvSpPr txBox="1"/>
          <p:nvPr/>
        </p:nvSpPr>
        <p:spPr>
          <a:xfrm>
            <a:off x="514236" y="5425001"/>
            <a:ext cx="288573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Performing routine maintenance</a:t>
            </a:r>
            <a:endParaRPr lang="en-US" sz="1800" dirty="0">
              <a:latin typeface="Arial"/>
              <a:ea typeface="ＭＳ Ｐゴシック"/>
            </a:endParaRPr>
          </a:p>
        </p:txBody>
      </p:sp>
      <p:sp>
        <p:nvSpPr>
          <p:cNvPr id="9" name="TextBox 8">
            <a:extLst>
              <a:ext uri="{FF2B5EF4-FFF2-40B4-BE49-F238E27FC236}">
                <a16:creationId xmlns:a16="http://schemas.microsoft.com/office/drawing/2014/main" id="{89891073-909C-8E1E-DCA4-E82673504AE4}"/>
              </a:ext>
            </a:extLst>
          </p:cNvPr>
          <p:cNvSpPr txBox="1"/>
          <p:nvPr/>
        </p:nvSpPr>
        <p:spPr>
          <a:xfrm>
            <a:off x="6538641" y="3513826"/>
            <a:ext cx="225953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Fixing machines that have broken down</a:t>
            </a:r>
            <a:endParaRPr lang="en-US" sz="1800" dirty="0">
              <a:latin typeface="Arial"/>
              <a:ea typeface="ＭＳ Ｐゴシック"/>
            </a:endParaRPr>
          </a:p>
        </p:txBody>
      </p:sp>
      <p:sp>
        <p:nvSpPr>
          <p:cNvPr id="10" name="TextBox 9">
            <a:extLst>
              <a:ext uri="{FF2B5EF4-FFF2-40B4-BE49-F238E27FC236}">
                <a16:creationId xmlns:a16="http://schemas.microsoft.com/office/drawing/2014/main" id="{F8BA4041-CE18-03E5-2CAC-13EFCDE001F9}"/>
              </a:ext>
            </a:extLst>
          </p:cNvPr>
          <p:cNvSpPr txBox="1"/>
          <p:nvPr/>
        </p:nvSpPr>
        <p:spPr>
          <a:xfrm>
            <a:off x="282695" y="2641491"/>
            <a:ext cx="249833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Ensuring enough raw materials are fed into the machines</a:t>
            </a:r>
            <a:endParaRPr lang="en-US" sz="1800" dirty="0">
              <a:latin typeface="Arial"/>
              <a:ea typeface="ＭＳ Ｐゴシック"/>
            </a:endParaRPr>
          </a:p>
        </p:txBody>
      </p:sp>
      <p:sp>
        <p:nvSpPr>
          <p:cNvPr id="11" name="TextBox 10">
            <a:extLst>
              <a:ext uri="{FF2B5EF4-FFF2-40B4-BE49-F238E27FC236}">
                <a16:creationId xmlns:a16="http://schemas.microsoft.com/office/drawing/2014/main" id="{19B02CB4-8A0D-B736-E213-3F4F3DE22E4A}"/>
              </a:ext>
            </a:extLst>
          </p:cNvPr>
          <p:cNvSpPr txBox="1"/>
          <p:nvPr/>
        </p:nvSpPr>
        <p:spPr>
          <a:xfrm>
            <a:off x="6441031" y="4661802"/>
            <a:ext cx="242130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Conducting periodic checks on output efficiency</a:t>
            </a:r>
            <a:endParaRPr lang="en-US" sz="1800" dirty="0"/>
          </a:p>
        </p:txBody>
      </p:sp>
      <p:sp>
        <p:nvSpPr>
          <p:cNvPr id="12" name="TextBox 11">
            <a:extLst>
              <a:ext uri="{FF2B5EF4-FFF2-40B4-BE49-F238E27FC236}">
                <a16:creationId xmlns:a16="http://schemas.microsoft.com/office/drawing/2014/main" id="{8A938C55-800C-7314-E872-86440181A4A4}"/>
              </a:ext>
            </a:extLst>
          </p:cNvPr>
          <p:cNvSpPr txBox="1"/>
          <p:nvPr/>
        </p:nvSpPr>
        <p:spPr>
          <a:xfrm>
            <a:off x="3042631" y="1104779"/>
            <a:ext cx="2743200" cy="14516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ts val="2400"/>
              </a:lnSpc>
              <a:spcBef>
                <a:spcPts val="1000"/>
              </a:spcBef>
              <a:spcAft>
                <a:spcPts val="1000"/>
              </a:spcAft>
            </a:pPr>
            <a:r>
              <a:rPr lang="en-GB" sz="1800" dirty="0">
                <a:latin typeface="Arial"/>
                <a:ea typeface="ＭＳ Ｐゴシック"/>
                <a:cs typeface="Arial"/>
              </a:rPr>
              <a:t>Occasionally removing and packing finished products</a:t>
            </a:r>
            <a:endParaRPr lang="en-US" sz="1800" dirty="0">
              <a:latin typeface="Arial"/>
              <a:ea typeface="ＭＳ Ｐゴシック"/>
            </a:endParaRPr>
          </a:p>
          <a:p>
            <a:pPr algn="l"/>
            <a:endParaRPr lang="en-GB" dirty="0"/>
          </a:p>
        </p:txBody>
      </p:sp>
      <p:sp>
        <p:nvSpPr>
          <p:cNvPr id="13" name="TextBox 12">
            <a:extLst>
              <a:ext uri="{FF2B5EF4-FFF2-40B4-BE49-F238E27FC236}">
                <a16:creationId xmlns:a16="http://schemas.microsoft.com/office/drawing/2014/main" id="{AB313A11-C08D-4E49-31CB-A0709F8452B0}"/>
              </a:ext>
            </a:extLst>
          </p:cNvPr>
          <p:cNvSpPr txBox="1"/>
          <p:nvPr/>
        </p:nvSpPr>
        <p:spPr>
          <a:xfrm>
            <a:off x="3107943" y="4640894"/>
            <a:ext cx="3347049" cy="11439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ts val="2400"/>
              </a:lnSpc>
              <a:spcBef>
                <a:spcPts val="1000"/>
              </a:spcBef>
              <a:spcAft>
                <a:spcPts val="1000"/>
              </a:spcAft>
            </a:pPr>
            <a:r>
              <a:rPr lang="en-GB" sz="1800" dirty="0">
                <a:latin typeface="Arial"/>
                <a:ea typeface="ＭＳ Ｐゴシック"/>
                <a:cs typeface="Arial"/>
              </a:rPr>
              <a:t>Shift work, including nights and weekends, may be required</a:t>
            </a:r>
            <a:endParaRPr lang="en-GB" sz="1800" dirty="0">
              <a:cs typeface="Arial"/>
            </a:endParaRPr>
          </a:p>
          <a:p>
            <a:endParaRPr lang="en-GB" dirty="0"/>
          </a:p>
        </p:txBody>
      </p:sp>
      <p:sp>
        <p:nvSpPr>
          <p:cNvPr id="14" name="TextBox 13">
            <a:extLst>
              <a:ext uri="{FF2B5EF4-FFF2-40B4-BE49-F238E27FC236}">
                <a16:creationId xmlns:a16="http://schemas.microsoft.com/office/drawing/2014/main" id="{F887985A-5101-AFD6-F5B6-8724C00574F6}"/>
              </a:ext>
            </a:extLst>
          </p:cNvPr>
          <p:cNvSpPr txBox="1"/>
          <p:nvPr/>
        </p:nvSpPr>
        <p:spPr>
          <a:xfrm>
            <a:off x="5682889" y="2410525"/>
            <a:ext cx="2879614"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Following </a:t>
            </a:r>
          </a:p>
          <a:p>
            <a:pPr algn="ctr"/>
            <a:r>
              <a:rPr lang="en-GB" sz="1800" dirty="0">
                <a:latin typeface="Arial"/>
                <a:ea typeface="ＭＳ Ｐゴシック"/>
                <a:cs typeface="Arial"/>
              </a:rPr>
              <a:t>established procedures</a:t>
            </a:r>
            <a:endParaRPr lang="en-US" sz="1800" dirty="0">
              <a:latin typeface="Arial"/>
              <a:ea typeface="ＭＳ Ｐゴシック"/>
            </a:endParaRPr>
          </a:p>
          <a:p>
            <a:pPr algn="l"/>
            <a:endParaRPr lang="en-GB" dirty="0"/>
          </a:p>
        </p:txBody>
      </p:sp>
      <p:sp>
        <p:nvSpPr>
          <p:cNvPr id="15" name="TextBox 14">
            <a:extLst>
              <a:ext uri="{FF2B5EF4-FFF2-40B4-BE49-F238E27FC236}">
                <a16:creationId xmlns:a16="http://schemas.microsoft.com/office/drawing/2014/main" id="{0D5F45EC-17B8-5024-6D3F-6FB1AA8B397E}"/>
              </a:ext>
            </a:extLst>
          </p:cNvPr>
          <p:cNvSpPr txBox="1"/>
          <p:nvPr/>
        </p:nvSpPr>
        <p:spPr>
          <a:xfrm>
            <a:off x="169601" y="4246954"/>
            <a:ext cx="2576854"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Carrying out safety checks on machinery</a:t>
            </a:r>
            <a:endParaRPr lang="en-US" sz="1800" dirty="0">
              <a:latin typeface="Arial"/>
              <a:ea typeface="ＭＳ Ｐゴシック"/>
            </a:endParaRPr>
          </a:p>
          <a:p>
            <a:pPr algn="l"/>
            <a:endParaRPr lang="en-GB" dirty="0"/>
          </a:p>
        </p:txBody>
      </p:sp>
      <p:cxnSp>
        <p:nvCxnSpPr>
          <p:cNvPr id="18" name="Straight Arrow Connector 17">
            <a:extLst>
              <a:ext uri="{FF2B5EF4-FFF2-40B4-BE49-F238E27FC236}">
                <a16:creationId xmlns:a16="http://schemas.microsoft.com/office/drawing/2014/main" id="{60BAF759-A221-AF2F-448A-41A2846ED937}"/>
              </a:ext>
            </a:extLst>
          </p:cNvPr>
          <p:cNvCxnSpPr>
            <a:cxnSpLocks/>
          </p:cNvCxnSpPr>
          <p:nvPr/>
        </p:nvCxnSpPr>
        <p:spPr>
          <a:xfrm>
            <a:off x="2502032" y="2254061"/>
            <a:ext cx="523863" cy="572247"/>
          </a:xfrm>
          <a:prstGeom prst="straightConnector1">
            <a:avLst/>
          </a:prstGeom>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6DEBC563-25AB-E7E9-AD58-E0236C248436}"/>
              </a:ext>
            </a:extLst>
          </p:cNvPr>
          <p:cNvCxnSpPr>
            <a:cxnSpLocks/>
          </p:cNvCxnSpPr>
          <p:nvPr/>
        </p:nvCxnSpPr>
        <p:spPr>
          <a:xfrm>
            <a:off x="5650331" y="4097375"/>
            <a:ext cx="902767" cy="564427"/>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6E227FCE-7E1F-E913-88B7-59D04669AA81}"/>
              </a:ext>
            </a:extLst>
          </p:cNvPr>
          <p:cNvCxnSpPr/>
          <p:nvPr/>
        </p:nvCxnSpPr>
        <p:spPr>
          <a:xfrm>
            <a:off x="4310032" y="2121723"/>
            <a:ext cx="11802" cy="687539"/>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5AF98EA7-FEFC-A9BE-19A0-71A153B408F0}"/>
              </a:ext>
            </a:extLst>
          </p:cNvPr>
          <p:cNvCxnSpPr/>
          <p:nvPr/>
        </p:nvCxnSpPr>
        <p:spPr>
          <a:xfrm>
            <a:off x="4582610" y="3993003"/>
            <a:ext cx="8627" cy="526211"/>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EB450734-7152-80AB-44F9-213C10668187}"/>
              </a:ext>
            </a:extLst>
          </p:cNvPr>
          <p:cNvCxnSpPr>
            <a:cxnSpLocks/>
          </p:cNvCxnSpPr>
          <p:nvPr/>
        </p:nvCxnSpPr>
        <p:spPr>
          <a:xfrm flipV="1">
            <a:off x="2465580" y="3719026"/>
            <a:ext cx="570259" cy="507572"/>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8BD00D05-8AAF-79BA-C072-CA458A3EF4E7}"/>
              </a:ext>
            </a:extLst>
          </p:cNvPr>
          <p:cNvCxnSpPr>
            <a:cxnSpLocks/>
          </p:cNvCxnSpPr>
          <p:nvPr/>
        </p:nvCxnSpPr>
        <p:spPr>
          <a:xfrm flipH="1">
            <a:off x="2868592" y="3975699"/>
            <a:ext cx="472504" cy="1316389"/>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FC15B4A1-EAD6-BA15-C6A5-C0B02B896D25}"/>
              </a:ext>
            </a:extLst>
          </p:cNvPr>
          <p:cNvCxnSpPr/>
          <p:nvPr/>
        </p:nvCxnSpPr>
        <p:spPr>
          <a:xfrm>
            <a:off x="5863746" y="3618721"/>
            <a:ext cx="767631" cy="72487"/>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A7B40590-0B2D-02F2-3273-393203D2274F}"/>
              </a:ext>
            </a:extLst>
          </p:cNvPr>
          <p:cNvCxnSpPr>
            <a:cxnSpLocks/>
          </p:cNvCxnSpPr>
          <p:nvPr/>
        </p:nvCxnSpPr>
        <p:spPr>
          <a:xfrm flipV="1">
            <a:off x="5869557" y="3435494"/>
            <a:ext cx="128764" cy="82561"/>
          </a:xfrm>
          <a:prstGeom prst="straightConnector1">
            <a:avLst/>
          </a:prstGeom>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EEF3BB61-EFA1-7E26-3326-9246A51537C5}"/>
              </a:ext>
            </a:extLst>
          </p:cNvPr>
          <p:cNvCxnSpPr>
            <a:cxnSpLocks/>
          </p:cNvCxnSpPr>
          <p:nvPr/>
        </p:nvCxnSpPr>
        <p:spPr>
          <a:xfrm flipH="1">
            <a:off x="5384470" y="2246892"/>
            <a:ext cx="617966" cy="584642"/>
          </a:xfrm>
          <a:prstGeom prst="straightConnector1">
            <a:avLst/>
          </a:prstGeom>
        </p:spPr>
        <p:style>
          <a:lnRef idx="1">
            <a:schemeClr val="dk1"/>
          </a:lnRef>
          <a:fillRef idx="0">
            <a:schemeClr val="dk1"/>
          </a:fillRef>
          <a:effectRef idx="0">
            <a:schemeClr val="dk1"/>
          </a:effectRef>
          <a:fontRef idx="minor">
            <a:schemeClr val="tx1"/>
          </a:fontRef>
        </p:style>
      </p:cxnSp>
      <p:cxnSp>
        <p:nvCxnSpPr>
          <p:cNvPr id="3" name="Straight Arrow Connector 2">
            <a:extLst>
              <a:ext uri="{FF2B5EF4-FFF2-40B4-BE49-F238E27FC236}">
                <a16:creationId xmlns:a16="http://schemas.microsoft.com/office/drawing/2014/main" id="{023DCB0F-C5D7-0E8A-C102-5A16B8FB7A0F}"/>
              </a:ext>
            </a:extLst>
          </p:cNvPr>
          <p:cNvCxnSpPr>
            <a:cxnSpLocks/>
          </p:cNvCxnSpPr>
          <p:nvPr/>
        </p:nvCxnSpPr>
        <p:spPr>
          <a:xfrm>
            <a:off x="2781031" y="3482737"/>
            <a:ext cx="248818" cy="0"/>
          </a:xfrm>
          <a:prstGeom prst="straightConnector1">
            <a:avLst/>
          </a:prstGeom>
        </p:spPr>
        <p:style>
          <a:lnRef idx="1">
            <a:schemeClr val="dk1"/>
          </a:lnRef>
          <a:fillRef idx="0">
            <a:schemeClr val="dk1"/>
          </a:fillRef>
          <a:effectRef idx="0">
            <a:schemeClr val="dk1"/>
          </a:effectRef>
          <a:fontRef idx="minor">
            <a:schemeClr val="tx1"/>
          </a:fontRef>
        </p:style>
      </p:cxnSp>
      <p:sp>
        <p:nvSpPr>
          <p:cNvPr id="28" name="Rectangle: Rounded Corners 27">
            <a:extLst>
              <a:ext uri="{FF2B5EF4-FFF2-40B4-BE49-F238E27FC236}">
                <a16:creationId xmlns:a16="http://schemas.microsoft.com/office/drawing/2014/main" id="{EE1B5DE1-E15A-51A1-9B0A-8859256F0391}"/>
              </a:ext>
            </a:extLst>
          </p:cNvPr>
          <p:cNvSpPr/>
          <p:nvPr/>
        </p:nvSpPr>
        <p:spPr>
          <a:xfrm>
            <a:off x="833799" y="1437221"/>
            <a:ext cx="2150852" cy="81156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0" name="Rectangle: Rounded Corners 29">
            <a:extLst>
              <a:ext uri="{FF2B5EF4-FFF2-40B4-BE49-F238E27FC236}">
                <a16:creationId xmlns:a16="http://schemas.microsoft.com/office/drawing/2014/main" id="{87EC994D-834F-9E84-D9F3-BB25F864E7DC}"/>
              </a:ext>
            </a:extLst>
          </p:cNvPr>
          <p:cNvSpPr/>
          <p:nvPr/>
        </p:nvSpPr>
        <p:spPr>
          <a:xfrm>
            <a:off x="325736" y="2574658"/>
            <a:ext cx="2420719" cy="1331343"/>
          </a:xfrm>
          <a:prstGeom prst="round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1" name="Rectangle: Rounded Corners 30">
            <a:extLst>
              <a:ext uri="{FF2B5EF4-FFF2-40B4-BE49-F238E27FC236}">
                <a16:creationId xmlns:a16="http://schemas.microsoft.com/office/drawing/2014/main" id="{ACEF46B8-A1AE-A1AB-D14A-9C448EDFE53F}"/>
              </a:ext>
            </a:extLst>
          </p:cNvPr>
          <p:cNvSpPr/>
          <p:nvPr/>
        </p:nvSpPr>
        <p:spPr>
          <a:xfrm>
            <a:off x="3101580" y="1057745"/>
            <a:ext cx="2660646" cy="1058698"/>
          </a:xfrm>
          <a:prstGeom prst="roundRect">
            <a:avLst/>
          </a:prstGeom>
          <a:noFill/>
          <a:ln>
            <a:solidFill>
              <a:srgbClr val="C8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2" name="Rectangle: Rounded Corners 31">
            <a:extLst>
              <a:ext uri="{FF2B5EF4-FFF2-40B4-BE49-F238E27FC236}">
                <a16:creationId xmlns:a16="http://schemas.microsoft.com/office/drawing/2014/main" id="{0B6209DE-158A-71A5-9E53-54914C4214A4}"/>
              </a:ext>
            </a:extLst>
          </p:cNvPr>
          <p:cNvSpPr/>
          <p:nvPr/>
        </p:nvSpPr>
        <p:spPr>
          <a:xfrm>
            <a:off x="5869557" y="1166468"/>
            <a:ext cx="2692946" cy="1126913"/>
          </a:xfrm>
          <a:prstGeom prst="roundRect">
            <a:avLst/>
          </a:prstGeom>
          <a:noFill/>
          <a:ln>
            <a:solidFill>
              <a:srgbClr val="FF009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3" name="Rectangle: Rounded Corners 32">
            <a:extLst>
              <a:ext uri="{FF2B5EF4-FFF2-40B4-BE49-F238E27FC236}">
                <a16:creationId xmlns:a16="http://schemas.microsoft.com/office/drawing/2014/main" id="{137A8406-A23E-0F00-A6A5-DC724CE7DB90}"/>
              </a:ext>
            </a:extLst>
          </p:cNvPr>
          <p:cNvSpPr/>
          <p:nvPr/>
        </p:nvSpPr>
        <p:spPr>
          <a:xfrm>
            <a:off x="5921066" y="2398275"/>
            <a:ext cx="2505023" cy="1030725"/>
          </a:xfrm>
          <a:prstGeom prst="roundRect">
            <a:avLst/>
          </a:prstGeom>
          <a:noFill/>
          <a:ln>
            <a:solidFill>
              <a:srgbClr val="FFA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5" name="Rectangle: Rounded Corners 34">
            <a:extLst>
              <a:ext uri="{FF2B5EF4-FFF2-40B4-BE49-F238E27FC236}">
                <a16:creationId xmlns:a16="http://schemas.microsoft.com/office/drawing/2014/main" id="{7FCF55DE-A975-A40F-D8B7-F3BECAF05FCD}"/>
              </a:ext>
            </a:extLst>
          </p:cNvPr>
          <p:cNvSpPr/>
          <p:nvPr/>
        </p:nvSpPr>
        <p:spPr>
          <a:xfrm>
            <a:off x="6628965" y="3524200"/>
            <a:ext cx="2093343" cy="1000665"/>
          </a:xfrm>
          <a:prstGeom prst="round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6" name="Rectangle: Rounded Corners 35">
            <a:extLst>
              <a:ext uri="{FF2B5EF4-FFF2-40B4-BE49-F238E27FC236}">
                <a16:creationId xmlns:a16="http://schemas.microsoft.com/office/drawing/2014/main" id="{AA596A99-F8E8-C3E6-1203-BC7CD1ADEFFE}"/>
              </a:ext>
            </a:extLst>
          </p:cNvPr>
          <p:cNvSpPr/>
          <p:nvPr/>
        </p:nvSpPr>
        <p:spPr>
          <a:xfrm>
            <a:off x="281666" y="4211455"/>
            <a:ext cx="2342651" cy="1043110"/>
          </a:xfrm>
          <a:prstGeom prst="roundRect">
            <a:avLst/>
          </a:prstGeom>
          <a:noFill/>
          <a:ln>
            <a:solidFill>
              <a:srgbClr val="072FE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7" name="Rectangle: Rounded Corners 36">
            <a:extLst>
              <a:ext uri="{FF2B5EF4-FFF2-40B4-BE49-F238E27FC236}">
                <a16:creationId xmlns:a16="http://schemas.microsoft.com/office/drawing/2014/main" id="{419282A2-4873-921B-3DB2-7CE103377181}"/>
              </a:ext>
            </a:extLst>
          </p:cNvPr>
          <p:cNvSpPr/>
          <p:nvPr/>
        </p:nvSpPr>
        <p:spPr>
          <a:xfrm>
            <a:off x="979416" y="5325825"/>
            <a:ext cx="2046479" cy="672149"/>
          </a:xfrm>
          <a:prstGeom prst="roundRect">
            <a:avLst/>
          </a:prstGeom>
          <a:noFill/>
          <a:ln>
            <a:solidFill>
              <a:srgbClr val="E3061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8" name="Rectangle: Rounded Corners 37">
            <a:extLst>
              <a:ext uri="{FF2B5EF4-FFF2-40B4-BE49-F238E27FC236}">
                <a16:creationId xmlns:a16="http://schemas.microsoft.com/office/drawing/2014/main" id="{1BD21287-CEF4-1261-A025-D5597AA932B1}"/>
              </a:ext>
            </a:extLst>
          </p:cNvPr>
          <p:cNvSpPr/>
          <p:nvPr/>
        </p:nvSpPr>
        <p:spPr>
          <a:xfrm>
            <a:off x="3169783" y="4538801"/>
            <a:ext cx="3189798" cy="1043110"/>
          </a:xfrm>
          <a:prstGeom prst="roundRect">
            <a:avLst/>
          </a:prstGeom>
          <a:noFill/>
          <a:ln>
            <a:solidFill>
              <a:srgbClr val="17B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40" name="Rectangle: Rounded Corners 39">
            <a:extLst>
              <a:ext uri="{FF2B5EF4-FFF2-40B4-BE49-F238E27FC236}">
                <a16:creationId xmlns:a16="http://schemas.microsoft.com/office/drawing/2014/main" id="{59522D86-3754-4F5B-E665-A01A3D2CF92A}"/>
              </a:ext>
            </a:extLst>
          </p:cNvPr>
          <p:cNvSpPr/>
          <p:nvPr/>
        </p:nvSpPr>
        <p:spPr>
          <a:xfrm>
            <a:off x="6468953" y="4648422"/>
            <a:ext cx="2253355" cy="1043110"/>
          </a:xfrm>
          <a:prstGeom prst="roundRect">
            <a:avLst/>
          </a:prstGeom>
          <a:no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87294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116" y="1008000"/>
            <a:ext cx="8130416" cy="382588"/>
          </a:xfrm>
        </p:spPr>
        <p:txBody>
          <a:bodyPr/>
          <a:lstStyle/>
          <a:p>
            <a:r>
              <a:rPr lang="en-GB" dirty="0">
                <a:ea typeface="ＭＳ Ｐゴシック"/>
                <a:cs typeface="Arial"/>
              </a:rPr>
              <a:t>Maintenance engineers</a:t>
            </a:r>
            <a:endParaRPr lang="en-US" dirty="0">
              <a:ea typeface="ＭＳ Ｐゴシック"/>
              <a:cs typeface="+mj-lt"/>
            </a:endParaRPr>
          </a:p>
          <a:p>
            <a:endParaRPr lang="en-US" dirty="0"/>
          </a:p>
        </p:txBody>
      </p:sp>
      <p:sp>
        <p:nvSpPr>
          <p:cNvPr id="3" name="Content Placeholder 2"/>
          <p:cNvSpPr>
            <a:spLocks noGrp="1"/>
          </p:cNvSpPr>
          <p:nvPr>
            <p:ph sz="quarter" idx="10"/>
          </p:nvPr>
        </p:nvSpPr>
        <p:spPr>
          <a:xfrm>
            <a:off x="462116" y="1506434"/>
            <a:ext cx="4458676" cy="2182697"/>
          </a:xfrm>
        </p:spPr>
        <p:txBody>
          <a:bodyPr/>
          <a:lstStyle/>
          <a:p>
            <a:r>
              <a:rPr lang="en-US" b="1" dirty="0">
                <a:ea typeface="+mn-lt"/>
                <a:cs typeface="+mn-lt"/>
              </a:rPr>
              <a:t>Maintenance engineers</a:t>
            </a:r>
            <a:r>
              <a:rPr lang="en-US" dirty="0">
                <a:ea typeface="+mn-lt"/>
                <a:cs typeface="+mn-lt"/>
              </a:rPr>
              <a:t> are responsible for the continuous running of equipment and machinery in industrial settings. Using computerised systems, they oversee routine maintenance and organise repairs. They also use control and monitoring devices. </a:t>
            </a:r>
            <a:endParaRPr lang="en-US" dirty="0"/>
          </a:p>
          <a:p>
            <a:endParaRPr lang="en-US" dirty="0"/>
          </a:p>
        </p:txBody>
      </p:sp>
      <p:sp>
        <p:nvSpPr>
          <p:cNvPr id="5" name="TextBox 4">
            <a:extLst>
              <a:ext uri="{FF2B5EF4-FFF2-40B4-BE49-F238E27FC236}">
                <a16:creationId xmlns:a16="http://schemas.microsoft.com/office/drawing/2014/main" id="{94435E4D-533A-4609-95EB-B619C3B01E28}"/>
              </a:ext>
            </a:extLst>
          </p:cNvPr>
          <p:cNvSpPr txBox="1"/>
          <p:nvPr/>
        </p:nvSpPr>
        <p:spPr>
          <a:xfrm>
            <a:off x="405365" y="4129766"/>
            <a:ext cx="8276520" cy="1631216"/>
          </a:xfrm>
          <a:prstGeom prst="rect">
            <a:avLst/>
          </a:prstGeom>
          <a:noFill/>
        </p:spPr>
        <p:txBody>
          <a:bodyPr wrap="square" rtlCol="0">
            <a:spAutoFit/>
          </a:bodyPr>
          <a:lstStyle/>
          <a:p>
            <a:r>
              <a:rPr lang="en-US" dirty="0">
                <a:ea typeface="+mn-lt"/>
                <a:cs typeface="+mn-lt"/>
              </a:rPr>
              <a:t>Maintenance engineers are vital to the efficiency, development and progress of manufacturing and processing industries. They can improve production facilities, reduce the incidence of costly breakdowns and develop strategies to improve overall reliability and safety of plant, personnel and production processes.</a:t>
            </a:r>
            <a:endParaRPr lang="en-US" dirty="0"/>
          </a:p>
        </p:txBody>
      </p:sp>
      <p:pic>
        <p:nvPicPr>
          <p:cNvPr id="6" name="Picture 5" descr="A person working on a machine&#10;&#10;Description automatically generated with low confidence">
            <a:extLst>
              <a:ext uri="{FF2B5EF4-FFF2-40B4-BE49-F238E27FC236}">
                <a16:creationId xmlns:a16="http://schemas.microsoft.com/office/drawing/2014/main" id="{960AC659-AB24-A5F2-49D2-108135094219}"/>
              </a:ext>
            </a:extLst>
          </p:cNvPr>
          <p:cNvPicPr>
            <a:picLocks noChangeAspect="1"/>
          </p:cNvPicPr>
          <p:nvPr/>
        </p:nvPicPr>
        <p:blipFill>
          <a:blip r:embed="rId3"/>
          <a:stretch>
            <a:fillRect/>
          </a:stretch>
        </p:blipFill>
        <p:spPr>
          <a:xfrm>
            <a:off x="5506065" y="1390588"/>
            <a:ext cx="3175819" cy="238518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B6DE522-4D27-19CD-B132-8004F1412A90}"/>
              </a:ext>
            </a:extLst>
          </p:cNvPr>
          <p:cNvSpPr txBox="1"/>
          <p:nvPr/>
        </p:nvSpPr>
        <p:spPr>
          <a:xfrm>
            <a:off x="3157268" y="2606665"/>
            <a:ext cx="2642559" cy="830997"/>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GB" sz="2400" b="1" dirty="0">
                <a:solidFill>
                  <a:srgbClr val="0077E3"/>
                </a:solidFill>
                <a:latin typeface="Arial"/>
                <a:ea typeface="ＭＳ Ｐゴシック"/>
                <a:cs typeface="Arial"/>
              </a:rPr>
              <a:t>Maintenance engineer duties</a:t>
            </a:r>
            <a:endParaRPr lang="en-US" sz="2400" b="1" dirty="0">
              <a:solidFill>
                <a:srgbClr val="0077E3"/>
              </a:solidFill>
              <a:latin typeface="Arial"/>
              <a:cs typeface="Arial"/>
            </a:endParaRPr>
          </a:p>
        </p:txBody>
      </p:sp>
      <p:sp>
        <p:nvSpPr>
          <p:cNvPr id="5" name="TextBox 4">
            <a:extLst>
              <a:ext uri="{FF2B5EF4-FFF2-40B4-BE49-F238E27FC236}">
                <a16:creationId xmlns:a16="http://schemas.microsoft.com/office/drawing/2014/main" id="{06AECC70-FC4E-29BA-BDAF-36ED161229F3}"/>
              </a:ext>
            </a:extLst>
          </p:cNvPr>
          <p:cNvSpPr txBox="1"/>
          <p:nvPr/>
        </p:nvSpPr>
        <p:spPr>
          <a:xfrm>
            <a:off x="670061" y="1058174"/>
            <a:ext cx="2110595"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Design maintenance strategies, procedures and methods</a:t>
            </a:r>
            <a:endParaRPr lang="en-US" sz="1800" dirty="0">
              <a:latin typeface="Arial"/>
              <a:ea typeface="ＭＳ Ｐゴシック"/>
            </a:endParaRPr>
          </a:p>
        </p:txBody>
      </p:sp>
      <p:sp>
        <p:nvSpPr>
          <p:cNvPr id="6" name="TextBox 5">
            <a:extLst>
              <a:ext uri="{FF2B5EF4-FFF2-40B4-BE49-F238E27FC236}">
                <a16:creationId xmlns:a16="http://schemas.microsoft.com/office/drawing/2014/main" id="{52C9B216-5F66-C392-4613-B1E5BAE8317C}"/>
              </a:ext>
            </a:extLst>
          </p:cNvPr>
          <p:cNvSpPr txBox="1"/>
          <p:nvPr/>
        </p:nvSpPr>
        <p:spPr>
          <a:xfrm>
            <a:off x="6435307" y="1046789"/>
            <a:ext cx="232625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Carry out routine maintenance and respond to equipment faults</a:t>
            </a:r>
            <a:endParaRPr lang="en-US" sz="1800" dirty="0">
              <a:latin typeface="Arial"/>
              <a:ea typeface="ＭＳ Ｐゴシック"/>
            </a:endParaRPr>
          </a:p>
        </p:txBody>
      </p:sp>
      <p:sp>
        <p:nvSpPr>
          <p:cNvPr id="7" name="TextBox 6">
            <a:extLst>
              <a:ext uri="{FF2B5EF4-FFF2-40B4-BE49-F238E27FC236}">
                <a16:creationId xmlns:a16="http://schemas.microsoft.com/office/drawing/2014/main" id="{6C3C6396-E147-E52A-226B-68EF2D6F804C}"/>
              </a:ext>
            </a:extLst>
          </p:cNvPr>
          <p:cNvSpPr txBox="1"/>
          <p:nvPr/>
        </p:nvSpPr>
        <p:spPr>
          <a:xfrm>
            <a:off x="2922580" y="1019007"/>
            <a:ext cx="193806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Diagnose breakdown problems</a:t>
            </a:r>
            <a:endParaRPr lang="en-US" sz="1800" dirty="0"/>
          </a:p>
        </p:txBody>
      </p:sp>
      <p:sp>
        <p:nvSpPr>
          <p:cNvPr id="8" name="TextBox 7">
            <a:extLst>
              <a:ext uri="{FF2B5EF4-FFF2-40B4-BE49-F238E27FC236}">
                <a16:creationId xmlns:a16="http://schemas.microsoft.com/office/drawing/2014/main" id="{727969AB-38C4-0435-0FA1-8F61ACF36895}"/>
              </a:ext>
            </a:extLst>
          </p:cNvPr>
          <p:cNvSpPr txBox="1"/>
          <p:nvPr/>
        </p:nvSpPr>
        <p:spPr>
          <a:xfrm>
            <a:off x="6535948" y="2610928"/>
            <a:ext cx="2225615"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Fit new parts and ensure equipment is working correctly</a:t>
            </a:r>
            <a:endParaRPr lang="en-US" sz="1800" dirty="0">
              <a:latin typeface="Arial"/>
              <a:ea typeface="ＭＳ Ｐゴシック"/>
            </a:endParaRPr>
          </a:p>
        </p:txBody>
      </p:sp>
      <p:sp>
        <p:nvSpPr>
          <p:cNvPr id="9" name="TextBox 8">
            <a:extLst>
              <a:ext uri="{FF2B5EF4-FFF2-40B4-BE49-F238E27FC236}">
                <a16:creationId xmlns:a16="http://schemas.microsoft.com/office/drawing/2014/main" id="{898E15FA-6D6D-2D71-A904-BB3A6961F05B}"/>
              </a:ext>
            </a:extLst>
          </p:cNvPr>
          <p:cNvSpPr txBox="1"/>
          <p:nvPr/>
        </p:nvSpPr>
        <p:spPr>
          <a:xfrm>
            <a:off x="546852" y="3004949"/>
            <a:ext cx="2297501" cy="15081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Arrange specialist procurement of fixtures, fittings or components</a:t>
            </a:r>
          </a:p>
          <a:p>
            <a:pPr algn="l"/>
            <a:endParaRPr lang="en-GB" dirty="0"/>
          </a:p>
        </p:txBody>
      </p:sp>
      <p:sp>
        <p:nvSpPr>
          <p:cNvPr id="10" name="TextBox 9">
            <a:extLst>
              <a:ext uri="{FF2B5EF4-FFF2-40B4-BE49-F238E27FC236}">
                <a16:creationId xmlns:a16="http://schemas.microsoft.com/office/drawing/2014/main" id="{11561686-80BE-29BF-5D71-517B57FEAF14}"/>
              </a:ext>
            </a:extLst>
          </p:cNvPr>
          <p:cNvSpPr txBox="1"/>
          <p:nvPr/>
        </p:nvSpPr>
        <p:spPr>
          <a:xfrm>
            <a:off x="4528687" y="1015042"/>
            <a:ext cx="181747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Carry out quality inspections</a:t>
            </a:r>
            <a:endParaRPr lang="en-GB" sz="1800" dirty="0"/>
          </a:p>
        </p:txBody>
      </p:sp>
      <p:sp>
        <p:nvSpPr>
          <p:cNvPr id="11" name="TextBox 10">
            <a:extLst>
              <a:ext uri="{FF2B5EF4-FFF2-40B4-BE49-F238E27FC236}">
                <a16:creationId xmlns:a16="http://schemas.microsoft.com/office/drawing/2014/main" id="{3E4D22CC-DD29-08EC-3601-8D67C153D632}"/>
              </a:ext>
            </a:extLst>
          </p:cNvPr>
          <p:cNvSpPr txBox="1"/>
          <p:nvPr/>
        </p:nvSpPr>
        <p:spPr>
          <a:xfrm>
            <a:off x="5999255" y="4238306"/>
            <a:ext cx="286472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Deal with unplanned problems, </a:t>
            </a:r>
          </a:p>
          <a:p>
            <a:r>
              <a:rPr lang="en-GB" sz="1800" dirty="0">
                <a:latin typeface="Arial"/>
                <a:ea typeface="ＭＳ Ｐゴシック"/>
                <a:cs typeface="Arial"/>
              </a:rPr>
              <a:t>emergencies and repairs</a:t>
            </a:r>
            <a:endParaRPr lang="en-US" sz="1800" dirty="0"/>
          </a:p>
        </p:txBody>
      </p:sp>
      <p:sp>
        <p:nvSpPr>
          <p:cNvPr id="12" name="TextBox 11">
            <a:extLst>
              <a:ext uri="{FF2B5EF4-FFF2-40B4-BE49-F238E27FC236}">
                <a16:creationId xmlns:a16="http://schemas.microsoft.com/office/drawing/2014/main" id="{3A15176F-DFA8-A984-E131-A24FAC03882C}"/>
              </a:ext>
            </a:extLst>
          </p:cNvPr>
          <p:cNvSpPr txBox="1"/>
          <p:nvPr/>
        </p:nvSpPr>
        <p:spPr>
          <a:xfrm>
            <a:off x="453400" y="4607331"/>
            <a:ext cx="248440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dirty="0">
                <a:latin typeface="Arial"/>
                <a:ea typeface="ＭＳ Ｐゴシック"/>
                <a:cs typeface="Arial"/>
              </a:rPr>
              <a:t>Ensure continuous cover of machinery and equipment in case of breakdown</a:t>
            </a:r>
            <a:endParaRPr lang="en-US" sz="1800" dirty="0">
              <a:latin typeface="Arial"/>
              <a:ea typeface="ＭＳ Ｐゴシック"/>
            </a:endParaRPr>
          </a:p>
        </p:txBody>
      </p:sp>
      <p:sp>
        <p:nvSpPr>
          <p:cNvPr id="2" name="Rectangle: Rounded Corners 1">
            <a:extLst>
              <a:ext uri="{FF2B5EF4-FFF2-40B4-BE49-F238E27FC236}">
                <a16:creationId xmlns:a16="http://schemas.microsoft.com/office/drawing/2014/main" id="{BE8A746A-395E-2D0E-7088-4C14599654AC}"/>
              </a:ext>
            </a:extLst>
          </p:cNvPr>
          <p:cNvSpPr/>
          <p:nvPr/>
        </p:nvSpPr>
        <p:spPr>
          <a:xfrm>
            <a:off x="494783" y="1058174"/>
            <a:ext cx="2150852" cy="166202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Rectangle: Rounded Corners 2">
            <a:extLst>
              <a:ext uri="{FF2B5EF4-FFF2-40B4-BE49-F238E27FC236}">
                <a16:creationId xmlns:a16="http://schemas.microsoft.com/office/drawing/2014/main" id="{B0E17C32-6EA7-BE09-FB1B-A437EBFE1CC2}"/>
              </a:ext>
            </a:extLst>
          </p:cNvPr>
          <p:cNvSpPr/>
          <p:nvPr/>
        </p:nvSpPr>
        <p:spPr>
          <a:xfrm>
            <a:off x="2887512" y="1034637"/>
            <a:ext cx="1446362" cy="982507"/>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AAF05689-CE1F-30DF-C636-E7C7CF19E838}"/>
              </a:ext>
            </a:extLst>
          </p:cNvPr>
          <p:cNvSpPr/>
          <p:nvPr/>
        </p:nvSpPr>
        <p:spPr>
          <a:xfrm>
            <a:off x="4517366" y="1016479"/>
            <a:ext cx="1617964" cy="1000665"/>
          </a:xfrm>
          <a:prstGeom prst="round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686A165C-731F-0698-15DC-A3EAAC4CCD44}"/>
              </a:ext>
            </a:extLst>
          </p:cNvPr>
          <p:cNvSpPr/>
          <p:nvPr/>
        </p:nvSpPr>
        <p:spPr>
          <a:xfrm>
            <a:off x="494783" y="2974143"/>
            <a:ext cx="2280249" cy="1331343"/>
          </a:xfrm>
          <a:prstGeom prst="round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Rectangle: Rounded Corners 15">
            <a:extLst>
              <a:ext uri="{FF2B5EF4-FFF2-40B4-BE49-F238E27FC236}">
                <a16:creationId xmlns:a16="http://schemas.microsoft.com/office/drawing/2014/main" id="{ED6B4F74-8625-D738-E270-B5CF41BD8173}"/>
              </a:ext>
            </a:extLst>
          </p:cNvPr>
          <p:cNvSpPr/>
          <p:nvPr/>
        </p:nvSpPr>
        <p:spPr>
          <a:xfrm>
            <a:off x="494783" y="4559433"/>
            <a:ext cx="2398964" cy="1371337"/>
          </a:xfrm>
          <a:prstGeom prst="roundRect">
            <a:avLst/>
          </a:prstGeom>
          <a:noFill/>
          <a:ln>
            <a:solidFill>
              <a:srgbClr val="072FE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7" name="Rectangle: Rounded Corners 16">
            <a:extLst>
              <a:ext uri="{FF2B5EF4-FFF2-40B4-BE49-F238E27FC236}">
                <a16:creationId xmlns:a16="http://schemas.microsoft.com/office/drawing/2014/main" id="{D2CAC9BB-B193-1839-721A-4670557371C6}"/>
              </a:ext>
            </a:extLst>
          </p:cNvPr>
          <p:cNvSpPr/>
          <p:nvPr/>
        </p:nvSpPr>
        <p:spPr>
          <a:xfrm>
            <a:off x="3128364" y="3985035"/>
            <a:ext cx="2738691" cy="1631215"/>
          </a:xfrm>
          <a:prstGeom prst="round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8" name="Rectangle: Rounded Corners 17">
            <a:extLst>
              <a:ext uri="{FF2B5EF4-FFF2-40B4-BE49-F238E27FC236}">
                <a16:creationId xmlns:a16="http://schemas.microsoft.com/office/drawing/2014/main" id="{812FF37A-029A-9BB0-E848-D970216E944B}"/>
              </a:ext>
            </a:extLst>
          </p:cNvPr>
          <p:cNvSpPr/>
          <p:nvPr/>
        </p:nvSpPr>
        <p:spPr>
          <a:xfrm>
            <a:off x="6346166" y="1034637"/>
            <a:ext cx="2352135" cy="1316966"/>
          </a:xfrm>
          <a:prstGeom prst="roundRect">
            <a:avLst/>
          </a:prstGeom>
          <a:noFill/>
          <a:ln>
            <a:solidFill>
              <a:srgbClr val="C8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9" name="Rectangle: Rounded Corners 18">
            <a:extLst>
              <a:ext uri="{FF2B5EF4-FFF2-40B4-BE49-F238E27FC236}">
                <a16:creationId xmlns:a16="http://schemas.microsoft.com/office/drawing/2014/main" id="{887FC145-FBF9-ABA7-B575-E627CA166EE6}"/>
              </a:ext>
            </a:extLst>
          </p:cNvPr>
          <p:cNvSpPr/>
          <p:nvPr/>
        </p:nvSpPr>
        <p:spPr>
          <a:xfrm>
            <a:off x="6418052" y="2606665"/>
            <a:ext cx="2280249" cy="1316966"/>
          </a:xfrm>
          <a:prstGeom prst="roundRect">
            <a:avLst/>
          </a:prstGeom>
          <a:noFill/>
          <a:ln>
            <a:solidFill>
              <a:srgbClr val="FFA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ectangle: Rounded Corners 19">
            <a:extLst>
              <a:ext uri="{FF2B5EF4-FFF2-40B4-BE49-F238E27FC236}">
                <a16:creationId xmlns:a16="http://schemas.microsoft.com/office/drawing/2014/main" id="{2442D693-A233-9A2E-2268-03F9C75F849B}"/>
              </a:ext>
            </a:extLst>
          </p:cNvPr>
          <p:cNvSpPr/>
          <p:nvPr/>
        </p:nvSpPr>
        <p:spPr>
          <a:xfrm>
            <a:off x="5988530" y="4107164"/>
            <a:ext cx="2659890" cy="1455851"/>
          </a:xfrm>
          <a:prstGeom prst="roundRect">
            <a:avLst/>
          </a:prstGeom>
          <a:noFill/>
          <a:ln>
            <a:solidFill>
              <a:srgbClr val="FF009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3" name="Oval 22">
            <a:extLst>
              <a:ext uri="{FF2B5EF4-FFF2-40B4-BE49-F238E27FC236}">
                <a16:creationId xmlns:a16="http://schemas.microsoft.com/office/drawing/2014/main" id="{49BAE9B5-3687-675C-2641-CA6DB69F8BE5}"/>
              </a:ext>
            </a:extLst>
          </p:cNvPr>
          <p:cNvSpPr/>
          <p:nvPr/>
        </p:nvSpPr>
        <p:spPr>
          <a:xfrm>
            <a:off x="3151518" y="2382329"/>
            <a:ext cx="2625304" cy="1288209"/>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5" name="TextBox 24">
            <a:extLst>
              <a:ext uri="{FF2B5EF4-FFF2-40B4-BE49-F238E27FC236}">
                <a16:creationId xmlns:a16="http://schemas.microsoft.com/office/drawing/2014/main" id="{48F1680B-265D-2357-F0A1-31C59A7D7AD2}"/>
              </a:ext>
            </a:extLst>
          </p:cNvPr>
          <p:cNvSpPr txBox="1"/>
          <p:nvPr/>
        </p:nvSpPr>
        <p:spPr>
          <a:xfrm>
            <a:off x="3221817" y="3995716"/>
            <a:ext cx="2645238" cy="1477328"/>
          </a:xfrm>
          <a:prstGeom prst="rect">
            <a:avLst/>
          </a:prstGeom>
          <a:noFill/>
        </p:spPr>
        <p:txBody>
          <a:bodyPr wrap="square">
            <a:spAutoFit/>
          </a:bodyPr>
          <a:lstStyle/>
          <a:p>
            <a:pPr>
              <a:spcBef>
                <a:spcPts val="0"/>
              </a:spcBef>
              <a:spcAft>
                <a:spcPts val="0"/>
              </a:spcAft>
            </a:pPr>
            <a:r>
              <a:rPr lang="en-GB" sz="1800" dirty="0">
                <a:latin typeface="Arial"/>
                <a:ea typeface="ＭＳ Ｐゴシック"/>
                <a:cs typeface="Arial"/>
              </a:rPr>
              <a:t>Write maintenance strategies to help with installation and commissioning guidelines</a:t>
            </a:r>
            <a:endParaRPr lang="en-US" sz="1800" dirty="0"/>
          </a:p>
        </p:txBody>
      </p:sp>
      <p:cxnSp>
        <p:nvCxnSpPr>
          <p:cNvPr id="21" name="Straight Connector 20">
            <a:extLst>
              <a:ext uri="{FF2B5EF4-FFF2-40B4-BE49-F238E27FC236}">
                <a16:creationId xmlns:a16="http://schemas.microsoft.com/office/drawing/2014/main" id="{1815AFF8-AE28-43DD-DAA9-16D2192EEA2B}"/>
              </a:ext>
            </a:extLst>
          </p:cNvPr>
          <p:cNvCxnSpPr>
            <a:cxnSpLocks/>
          </p:cNvCxnSpPr>
          <p:nvPr/>
        </p:nvCxnSpPr>
        <p:spPr>
          <a:xfrm>
            <a:off x="2645635" y="2517058"/>
            <a:ext cx="576182" cy="290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26" name="Straight Connector 25">
            <a:extLst>
              <a:ext uri="{FF2B5EF4-FFF2-40B4-BE49-F238E27FC236}">
                <a16:creationId xmlns:a16="http://schemas.microsoft.com/office/drawing/2014/main" id="{47470DE5-F6FF-7A69-3663-62943B801C55}"/>
              </a:ext>
            </a:extLst>
          </p:cNvPr>
          <p:cNvCxnSpPr>
            <a:cxnSpLocks/>
          </p:cNvCxnSpPr>
          <p:nvPr/>
        </p:nvCxnSpPr>
        <p:spPr>
          <a:xfrm>
            <a:off x="3366580" y="2023979"/>
            <a:ext cx="525034" cy="420911"/>
          </a:xfrm>
          <a:prstGeom prst="line">
            <a:avLst/>
          </a:prstGeom>
        </p:spPr>
        <p:style>
          <a:lnRef idx="1">
            <a:schemeClr val="accent6"/>
          </a:lnRef>
          <a:fillRef idx="0">
            <a:schemeClr val="accent6"/>
          </a:fillRef>
          <a:effectRef idx="0">
            <a:schemeClr val="accent6"/>
          </a:effectRef>
          <a:fontRef idx="minor">
            <a:schemeClr val="tx1"/>
          </a:fontRef>
        </p:style>
      </p:cxnSp>
      <p:cxnSp>
        <p:nvCxnSpPr>
          <p:cNvPr id="28" name="Straight Connector 27">
            <a:extLst>
              <a:ext uri="{FF2B5EF4-FFF2-40B4-BE49-F238E27FC236}">
                <a16:creationId xmlns:a16="http://schemas.microsoft.com/office/drawing/2014/main" id="{816E2E1C-2D91-9261-2238-180AF0DC56DC}"/>
              </a:ext>
            </a:extLst>
          </p:cNvPr>
          <p:cNvCxnSpPr>
            <a:cxnSpLocks/>
          </p:cNvCxnSpPr>
          <p:nvPr/>
        </p:nvCxnSpPr>
        <p:spPr>
          <a:xfrm flipV="1">
            <a:off x="2783688" y="3354463"/>
            <a:ext cx="497227" cy="264253"/>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Straight Connector 29">
            <a:extLst>
              <a:ext uri="{FF2B5EF4-FFF2-40B4-BE49-F238E27FC236}">
                <a16:creationId xmlns:a16="http://schemas.microsoft.com/office/drawing/2014/main" id="{652691B2-0991-7EE7-6755-ED07FD0D51F4}"/>
              </a:ext>
            </a:extLst>
          </p:cNvPr>
          <p:cNvCxnSpPr>
            <a:cxnSpLocks/>
            <a:endCxn id="23" idx="3"/>
          </p:cNvCxnSpPr>
          <p:nvPr/>
        </p:nvCxnSpPr>
        <p:spPr>
          <a:xfrm flipV="1">
            <a:off x="2737745" y="3481884"/>
            <a:ext cx="798240" cy="1077549"/>
          </a:xfrm>
          <a:prstGeom prst="line">
            <a:avLst/>
          </a:prstGeom>
        </p:spPr>
        <p:style>
          <a:lnRef idx="1">
            <a:schemeClr val="accent6"/>
          </a:lnRef>
          <a:fillRef idx="0">
            <a:schemeClr val="accent6"/>
          </a:fillRef>
          <a:effectRef idx="0">
            <a:schemeClr val="accent6"/>
          </a:effectRef>
          <a:fontRef idx="minor">
            <a:schemeClr val="tx1"/>
          </a:fontRef>
        </p:style>
      </p:cxnSp>
      <p:cxnSp>
        <p:nvCxnSpPr>
          <p:cNvPr id="33" name="Straight Connector 32">
            <a:extLst>
              <a:ext uri="{FF2B5EF4-FFF2-40B4-BE49-F238E27FC236}">
                <a16:creationId xmlns:a16="http://schemas.microsoft.com/office/drawing/2014/main" id="{3F05E3D2-4845-A078-D9B6-89D748CB0035}"/>
              </a:ext>
            </a:extLst>
          </p:cNvPr>
          <p:cNvCxnSpPr>
            <a:cxnSpLocks/>
            <a:stCxn id="17" idx="0"/>
          </p:cNvCxnSpPr>
          <p:nvPr/>
        </p:nvCxnSpPr>
        <p:spPr>
          <a:xfrm flipH="1" flipV="1">
            <a:off x="4494538" y="3671854"/>
            <a:ext cx="3172" cy="313181"/>
          </a:xfrm>
          <a:prstGeom prst="line">
            <a:avLst/>
          </a:prstGeom>
        </p:spPr>
        <p:style>
          <a:lnRef idx="1">
            <a:schemeClr val="accent6"/>
          </a:lnRef>
          <a:fillRef idx="0">
            <a:schemeClr val="accent6"/>
          </a:fillRef>
          <a:effectRef idx="0">
            <a:schemeClr val="accent6"/>
          </a:effectRef>
          <a:fontRef idx="minor">
            <a:schemeClr val="tx1"/>
          </a:fontRef>
        </p:style>
      </p:cxnSp>
      <p:cxnSp>
        <p:nvCxnSpPr>
          <p:cNvPr id="35" name="Straight Connector 34">
            <a:extLst>
              <a:ext uri="{FF2B5EF4-FFF2-40B4-BE49-F238E27FC236}">
                <a16:creationId xmlns:a16="http://schemas.microsoft.com/office/drawing/2014/main" id="{1843F203-3EF1-C015-D6D7-07F11E927368}"/>
              </a:ext>
            </a:extLst>
          </p:cNvPr>
          <p:cNvCxnSpPr>
            <a:cxnSpLocks/>
          </p:cNvCxnSpPr>
          <p:nvPr/>
        </p:nvCxnSpPr>
        <p:spPr>
          <a:xfrm>
            <a:off x="5437426" y="3447800"/>
            <a:ext cx="725556" cy="649226"/>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Straight Connector 36">
            <a:extLst>
              <a:ext uri="{FF2B5EF4-FFF2-40B4-BE49-F238E27FC236}">
                <a16:creationId xmlns:a16="http://schemas.microsoft.com/office/drawing/2014/main" id="{8CBAB27D-FABE-5904-38AC-C1A285B356C0}"/>
              </a:ext>
            </a:extLst>
          </p:cNvPr>
          <p:cNvCxnSpPr>
            <a:cxnSpLocks/>
          </p:cNvCxnSpPr>
          <p:nvPr/>
        </p:nvCxnSpPr>
        <p:spPr>
          <a:xfrm>
            <a:off x="5785478" y="3055430"/>
            <a:ext cx="609569" cy="102995"/>
          </a:xfrm>
          <a:prstGeom prst="line">
            <a:avLst/>
          </a:prstGeom>
        </p:spPr>
        <p:style>
          <a:lnRef idx="1">
            <a:schemeClr val="accent6"/>
          </a:lnRef>
          <a:fillRef idx="0">
            <a:schemeClr val="accent6"/>
          </a:fillRef>
          <a:effectRef idx="0">
            <a:schemeClr val="accent6"/>
          </a:effectRef>
          <a:fontRef idx="minor">
            <a:schemeClr val="tx1"/>
          </a:fontRef>
        </p:style>
      </p:cxnSp>
      <p:cxnSp>
        <p:nvCxnSpPr>
          <p:cNvPr id="39" name="Straight Connector 38">
            <a:extLst>
              <a:ext uri="{FF2B5EF4-FFF2-40B4-BE49-F238E27FC236}">
                <a16:creationId xmlns:a16="http://schemas.microsoft.com/office/drawing/2014/main" id="{FE75ACA6-A647-FE08-4D70-8ECA6D6E143A}"/>
              </a:ext>
            </a:extLst>
          </p:cNvPr>
          <p:cNvCxnSpPr>
            <a:cxnSpLocks/>
          </p:cNvCxnSpPr>
          <p:nvPr/>
        </p:nvCxnSpPr>
        <p:spPr>
          <a:xfrm flipV="1">
            <a:off x="5472791" y="2241480"/>
            <a:ext cx="873375" cy="359706"/>
          </a:xfrm>
          <a:prstGeom prst="line">
            <a:avLst/>
          </a:prstGeom>
        </p:spPr>
        <p:style>
          <a:lnRef idx="1">
            <a:schemeClr val="accent6"/>
          </a:lnRef>
          <a:fillRef idx="0">
            <a:schemeClr val="accent6"/>
          </a:fillRef>
          <a:effectRef idx="0">
            <a:schemeClr val="accent6"/>
          </a:effectRef>
          <a:fontRef idx="minor">
            <a:schemeClr val="tx1"/>
          </a:fontRef>
        </p:style>
      </p:cxnSp>
      <p:cxnSp>
        <p:nvCxnSpPr>
          <p:cNvPr id="41" name="Straight Connector 40">
            <a:extLst>
              <a:ext uri="{FF2B5EF4-FFF2-40B4-BE49-F238E27FC236}">
                <a16:creationId xmlns:a16="http://schemas.microsoft.com/office/drawing/2014/main" id="{2DE2A344-EBA0-624A-ECD8-E9F5B48294C3}"/>
              </a:ext>
            </a:extLst>
          </p:cNvPr>
          <p:cNvCxnSpPr>
            <a:cxnSpLocks/>
          </p:cNvCxnSpPr>
          <p:nvPr/>
        </p:nvCxnSpPr>
        <p:spPr>
          <a:xfrm flipV="1">
            <a:off x="4737981" y="2037198"/>
            <a:ext cx="441626" cy="347367"/>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925378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GB" dirty="0">
                <a:ea typeface="+mj-lt"/>
                <a:cs typeface="+mj-lt"/>
              </a:rPr>
              <a:t>Maintenance managers</a:t>
            </a:r>
            <a:endParaRPr lang="en-US" dirty="0"/>
          </a:p>
        </p:txBody>
      </p:sp>
      <p:sp>
        <p:nvSpPr>
          <p:cNvPr id="3" name="Content Placeholder 2"/>
          <p:cNvSpPr>
            <a:spLocks noGrp="1"/>
          </p:cNvSpPr>
          <p:nvPr>
            <p:ph sz="quarter" idx="10"/>
          </p:nvPr>
        </p:nvSpPr>
        <p:spPr>
          <a:xfrm>
            <a:off x="457200" y="3602324"/>
            <a:ext cx="5628968" cy="2247676"/>
          </a:xfrm>
        </p:spPr>
        <p:txBody>
          <a:bodyPr/>
          <a:lstStyle/>
          <a:p>
            <a:r>
              <a:rPr lang="en-US" sz="1800" dirty="0">
                <a:solidFill>
                  <a:srgbClr val="2D2D2D"/>
                </a:solidFill>
                <a:latin typeface="+mn-lt"/>
                <a:ea typeface="Noto Sans"/>
                <a:cs typeface="Noto Sans"/>
              </a:rPr>
              <a:t>Maintenance managers schedule and delegate tasks among maintenance teams, and monitor crew performance to ensure people stay productive and safe. In addition, they may perform emergency maintenance tasks, outside business hours. They may also ensure business sites are presentable for customers, suppliers and other visitors. </a:t>
            </a:r>
            <a:endParaRPr lang="en-US" sz="1800" dirty="0">
              <a:latin typeface="+mn-lt"/>
            </a:endParaRPr>
          </a:p>
        </p:txBody>
      </p:sp>
      <p:sp>
        <p:nvSpPr>
          <p:cNvPr id="4" name="TextBox 3">
            <a:extLst>
              <a:ext uri="{FF2B5EF4-FFF2-40B4-BE49-F238E27FC236}">
                <a16:creationId xmlns:a16="http://schemas.microsoft.com/office/drawing/2014/main" id="{EAB4F589-8531-7677-0F12-7B8E84E7C565}"/>
              </a:ext>
            </a:extLst>
          </p:cNvPr>
          <p:cNvSpPr txBox="1"/>
          <p:nvPr/>
        </p:nvSpPr>
        <p:spPr>
          <a:xfrm>
            <a:off x="377862" y="1445260"/>
            <a:ext cx="5886701" cy="2031325"/>
          </a:xfrm>
          <a:custGeom>
            <a:avLst/>
            <a:gdLst>
              <a:gd name="connsiteX0" fmla="*/ 0 w 5399719"/>
              <a:gd name="connsiteY0" fmla="*/ 0 h 5940088"/>
              <a:gd name="connsiteX1" fmla="*/ 5399719 w 5399719"/>
              <a:gd name="connsiteY1" fmla="*/ 0 h 5940088"/>
              <a:gd name="connsiteX2" fmla="*/ 5399719 w 5399719"/>
              <a:gd name="connsiteY2" fmla="*/ 5940088 h 5940088"/>
              <a:gd name="connsiteX3" fmla="*/ 0 w 5399719"/>
              <a:gd name="connsiteY3" fmla="*/ 5940088 h 5940088"/>
              <a:gd name="connsiteX4" fmla="*/ 0 w 5399719"/>
              <a:gd name="connsiteY4" fmla="*/ 0 h 5940088"/>
              <a:gd name="connsiteX0" fmla="*/ 0 w 6314119"/>
              <a:gd name="connsiteY0" fmla="*/ 65987 h 6006075"/>
              <a:gd name="connsiteX1" fmla="*/ 6314119 w 6314119"/>
              <a:gd name="connsiteY1" fmla="*/ 0 h 6006075"/>
              <a:gd name="connsiteX2" fmla="*/ 5399719 w 6314119"/>
              <a:gd name="connsiteY2" fmla="*/ 6006075 h 6006075"/>
              <a:gd name="connsiteX3" fmla="*/ 0 w 6314119"/>
              <a:gd name="connsiteY3" fmla="*/ 6006075 h 6006075"/>
              <a:gd name="connsiteX4" fmla="*/ 0 w 6314119"/>
              <a:gd name="connsiteY4" fmla="*/ 65987 h 6006075"/>
              <a:gd name="connsiteX0" fmla="*/ 0 w 6314119"/>
              <a:gd name="connsiteY0" fmla="*/ 65987 h 6006075"/>
              <a:gd name="connsiteX1" fmla="*/ 6314119 w 6314119"/>
              <a:gd name="connsiteY1" fmla="*/ 0 h 6006075"/>
              <a:gd name="connsiteX2" fmla="*/ 5399719 w 6314119"/>
              <a:gd name="connsiteY2" fmla="*/ 6006075 h 6006075"/>
              <a:gd name="connsiteX3" fmla="*/ 0 w 6314119"/>
              <a:gd name="connsiteY3" fmla="*/ 6006075 h 6006075"/>
              <a:gd name="connsiteX4" fmla="*/ 0 w 6314119"/>
              <a:gd name="connsiteY4" fmla="*/ 65987 h 6006075"/>
              <a:gd name="connsiteX0" fmla="*/ 0 w 6314119"/>
              <a:gd name="connsiteY0" fmla="*/ 65987 h 6006075"/>
              <a:gd name="connsiteX1" fmla="*/ 6314119 w 6314119"/>
              <a:gd name="connsiteY1" fmla="*/ 0 h 6006075"/>
              <a:gd name="connsiteX2" fmla="*/ 5399719 w 6314119"/>
              <a:gd name="connsiteY2" fmla="*/ 6006075 h 6006075"/>
              <a:gd name="connsiteX3" fmla="*/ 0 w 6314119"/>
              <a:gd name="connsiteY3" fmla="*/ 6006075 h 6006075"/>
              <a:gd name="connsiteX4" fmla="*/ 0 w 6314119"/>
              <a:gd name="connsiteY4" fmla="*/ 65987 h 6006075"/>
              <a:gd name="connsiteX0" fmla="*/ 0 w 6314119"/>
              <a:gd name="connsiteY0" fmla="*/ 65987 h 6006075"/>
              <a:gd name="connsiteX1" fmla="*/ 6314119 w 6314119"/>
              <a:gd name="connsiteY1" fmla="*/ 0 h 6006075"/>
              <a:gd name="connsiteX2" fmla="*/ 5399720 w 6314119"/>
              <a:gd name="connsiteY2" fmla="*/ 6006075 h 6006075"/>
              <a:gd name="connsiteX3" fmla="*/ 0 w 6314119"/>
              <a:gd name="connsiteY3" fmla="*/ 6006075 h 6006075"/>
              <a:gd name="connsiteX4" fmla="*/ 0 w 6314119"/>
              <a:gd name="connsiteY4" fmla="*/ 65987 h 6006075"/>
              <a:gd name="connsiteX0" fmla="*/ 0 w 6314119"/>
              <a:gd name="connsiteY0" fmla="*/ 65987 h 6006075"/>
              <a:gd name="connsiteX1" fmla="*/ 6314119 w 6314119"/>
              <a:gd name="connsiteY1" fmla="*/ 0 h 6006075"/>
              <a:gd name="connsiteX2" fmla="*/ 5399720 w 6314119"/>
              <a:gd name="connsiteY2" fmla="*/ 6006075 h 6006075"/>
              <a:gd name="connsiteX3" fmla="*/ 0 w 6314119"/>
              <a:gd name="connsiteY3" fmla="*/ 6006075 h 6006075"/>
              <a:gd name="connsiteX4" fmla="*/ 0 w 6314119"/>
              <a:gd name="connsiteY4" fmla="*/ 65987 h 6006075"/>
              <a:gd name="connsiteX0" fmla="*/ 0 w 6314119"/>
              <a:gd name="connsiteY0" fmla="*/ 65987 h 6152590"/>
              <a:gd name="connsiteX1" fmla="*/ 6314119 w 6314119"/>
              <a:gd name="connsiteY1" fmla="*/ 0 h 6152590"/>
              <a:gd name="connsiteX2" fmla="*/ 5757117 w 6314119"/>
              <a:gd name="connsiteY2" fmla="*/ 6152590 h 6152590"/>
              <a:gd name="connsiteX3" fmla="*/ 0 w 6314119"/>
              <a:gd name="connsiteY3" fmla="*/ 6006075 h 6152590"/>
              <a:gd name="connsiteX4" fmla="*/ 0 w 6314119"/>
              <a:gd name="connsiteY4" fmla="*/ 65987 h 6152590"/>
              <a:gd name="connsiteX0" fmla="*/ 0 w 6536778"/>
              <a:gd name="connsiteY0" fmla="*/ 65987 h 6152590"/>
              <a:gd name="connsiteX1" fmla="*/ 6314119 w 6536778"/>
              <a:gd name="connsiteY1" fmla="*/ 0 h 6152590"/>
              <a:gd name="connsiteX2" fmla="*/ 5078550 w 6536778"/>
              <a:gd name="connsiteY2" fmla="*/ 3556838 h 6152590"/>
              <a:gd name="connsiteX3" fmla="*/ 5757117 w 6536778"/>
              <a:gd name="connsiteY3" fmla="*/ 6152590 h 6152590"/>
              <a:gd name="connsiteX4" fmla="*/ 0 w 6536778"/>
              <a:gd name="connsiteY4" fmla="*/ 6006075 h 6152590"/>
              <a:gd name="connsiteX5" fmla="*/ 0 w 6536778"/>
              <a:gd name="connsiteY5" fmla="*/ 65987 h 6152590"/>
              <a:gd name="connsiteX0" fmla="*/ 0 w 6507012"/>
              <a:gd name="connsiteY0" fmla="*/ 65987 h 6152590"/>
              <a:gd name="connsiteX1" fmla="*/ 6314119 w 6507012"/>
              <a:gd name="connsiteY1" fmla="*/ 0 h 6152590"/>
              <a:gd name="connsiteX2" fmla="*/ 4670098 w 6507012"/>
              <a:gd name="connsiteY2" fmla="*/ 3719633 h 6152590"/>
              <a:gd name="connsiteX3" fmla="*/ 5757117 w 6507012"/>
              <a:gd name="connsiteY3" fmla="*/ 6152590 h 6152590"/>
              <a:gd name="connsiteX4" fmla="*/ 0 w 6507012"/>
              <a:gd name="connsiteY4" fmla="*/ 6006075 h 6152590"/>
              <a:gd name="connsiteX5" fmla="*/ 0 w 6507012"/>
              <a:gd name="connsiteY5" fmla="*/ 65987 h 6152590"/>
              <a:gd name="connsiteX0" fmla="*/ 0 w 6457531"/>
              <a:gd name="connsiteY0" fmla="*/ 65987 h 6152590"/>
              <a:gd name="connsiteX1" fmla="*/ 6314119 w 6457531"/>
              <a:gd name="connsiteY1" fmla="*/ 0 h 6152590"/>
              <a:gd name="connsiteX2" fmla="*/ 3618333 w 6457531"/>
              <a:gd name="connsiteY2" fmla="*/ 3687075 h 6152590"/>
              <a:gd name="connsiteX3" fmla="*/ 5757117 w 6457531"/>
              <a:gd name="connsiteY3" fmla="*/ 6152590 h 6152590"/>
              <a:gd name="connsiteX4" fmla="*/ 0 w 6457531"/>
              <a:gd name="connsiteY4" fmla="*/ 6006075 h 6152590"/>
              <a:gd name="connsiteX5" fmla="*/ 0 w 6457531"/>
              <a:gd name="connsiteY5" fmla="*/ 65987 h 615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7531" h="6152590">
                <a:moveTo>
                  <a:pt x="0" y="65987"/>
                </a:moveTo>
                <a:lnTo>
                  <a:pt x="6314119" y="0"/>
                </a:lnTo>
                <a:cubicBezTo>
                  <a:pt x="7197986" y="543823"/>
                  <a:pt x="3711167" y="2661643"/>
                  <a:pt x="3618333" y="3687075"/>
                </a:cubicBezTo>
                <a:cubicBezTo>
                  <a:pt x="3525499" y="4712507"/>
                  <a:pt x="6640983" y="5706398"/>
                  <a:pt x="5757117" y="6152590"/>
                </a:cubicBezTo>
                <a:lnTo>
                  <a:pt x="0" y="6006075"/>
                </a:lnTo>
                <a:lnTo>
                  <a:pt x="0" y="65987"/>
                </a:lnTo>
                <a:close/>
              </a:path>
            </a:pathLst>
          </a:cu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b="1" dirty="0">
                <a:solidFill>
                  <a:srgbClr val="2D2D2D"/>
                </a:solidFill>
                <a:latin typeface="+mn-lt"/>
                <a:ea typeface="Noto Sans"/>
                <a:cs typeface="Noto Sans"/>
              </a:rPr>
              <a:t>Maintenance managers</a:t>
            </a:r>
            <a:r>
              <a:rPr lang="en-US" sz="1800" dirty="0">
                <a:solidFill>
                  <a:srgbClr val="2D2D2D"/>
                </a:solidFill>
                <a:latin typeface="+mn-lt"/>
                <a:ea typeface="Noto Sans"/>
                <a:cs typeface="Noto Sans"/>
              </a:rPr>
              <a:t> lead maintenance teams to ensure equipment stays in good working order and occupational health and safety standards are maintained. </a:t>
            </a:r>
          </a:p>
          <a:p>
            <a:r>
              <a:rPr lang="en-US" sz="1800" dirty="0">
                <a:solidFill>
                  <a:srgbClr val="2D2D2D"/>
                </a:solidFill>
                <a:latin typeface="+mn-lt"/>
                <a:ea typeface="Noto Sans"/>
                <a:cs typeface="Noto Sans"/>
              </a:rPr>
              <a:t>They detect and resolve minor problems, preventing them from becoming larger ones, because major maintenance work can involve more cost and risk. </a:t>
            </a:r>
          </a:p>
        </p:txBody>
      </p:sp>
      <p:pic>
        <p:nvPicPr>
          <p:cNvPr id="7" name="Picture 6" descr="A picture containing text, person, person, standing&#10;&#10;Description automatically generated">
            <a:extLst>
              <a:ext uri="{FF2B5EF4-FFF2-40B4-BE49-F238E27FC236}">
                <a16:creationId xmlns:a16="http://schemas.microsoft.com/office/drawing/2014/main" id="{BECE84A8-D9CD-2231-C8CC-B1CE4073179C}"/>
              </a:ext>
            </a:extLst>
          </p:cNvPr>
          <p:cNvPicPr>
            <a:picLocks noChangeAspect="1"/>
          </p:cNvPicPr>
          <p:nvPr/>
        </p:nvPicPr>
        <p:blipFill rotWithShape="1">
          <a:blip r:embed="rId3"/>
          <a:srcRect l="1" r="20081"/>
          <a:stretch/>
        </p:blipFill>
        <p:spPr>
          <a:xfrm>
            <a:off x="6264562" y="1660770"/>
            <a:ext cx="2422237" cy="1600304"/>
          </a:xfrm>
          <a:prstGeom prst="rect">
            <a:avLst/>
          </a:prstGeom>
        </p:spPr>
      </p:pic>
      <p:pic>
        <p:nvPicPr>
          <p:cNvPr id="6" name="Picture 5" descr="A picture containing person, people&#10;&#10;Description automatically generated">
            <a:extLst>
              <a:ext uri="{FF2B5EF4-FFF2-40B4-BE49-F238E27FC236}">
                <a16:creationId xmlns:a16="http://schemas.microsoft.com/office/drawing/2014/main" id="{34B6D8B6-4AAF-205D-05C1-41B0ABA3FA89}"/>
              </a:ext>
            </a:extLst>
          </p:cNvPr>
          <p:cNvPicPr>
            <a:picLocks noChangeAspect="1"/>
          </p:cNvPicPr>
          <p:nvPr/>
        </p:nvPicPr>
        <p:blipFill>
          <a:blip r:embed="rId4"/>
          <a:stretch>
            <a:fillRect/>
          </a:stretch>
        </p:blipFill>
        <p:spPr>
          <a:xfrm>
            <a:off x="6264562" y="3799502"/>
            <a:ext cx="2422237" cy="161323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0785" y="3152421"/>
            <a:ext cx="2909979" cy="742021"/>
          </a:xfrm>
        </p:spPr>
        <p:txBody>
          <a:bodyPr/>
          <a:lstStyle/>
          <a:p>
            <a:pPr algn="ctr"/>
            <a:r>
              <a:rPr lang="en-US" dirty="0">
                <a:ea typeface="ＭＳ Ｐゴシック"/>
              </a:rPr>
              <a:t>Maintenance manager duties</a:t>
            </a:r>
            <a:endParaRPr lang="en-US" dirty="0"/>
          </a:p>
        </p:txBody>
      </p:sp>
      <p:sp>
        <p:nvSpPr>
          <p:cNvPr id="4" name="TextBox 3">
            <a:extLst>
              <a:ext uri="{FF2B5EF4-FFF2-40B4-BE49-F238E27FC236}">
                <a16:creationId xmlns:a16="http://schemas.microsoft.com/office/drawing/2014/main" id="{4440A5FD-46CA-883A-454D-06F6619BBFE1}"/>
              </a:ext>
            </a:extLst>
          </p:cNvPr>
          <p:cNvSpPr txBox="1"/>
          <p:nvPr/>
        </p:nvSpPr>
        <p:spPr>
          <a:xfrm>
            <a:off x="638534" y="1069856"/>
            <a:ext cx="2225616" cy="12147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dirty="0">
                <a:latin typeface="Arial"/>
                <a:ea typeface="ＭＳ Ｐゴシック"/>
                <a:cs typeface="Arial"/>
              </a:rPr>
              <a:t>Stay on-call and respond to emergency maintenance needs</a:t>
            </a:r>
            <a:endParaRPr lang="en-US" sz="1800" dirty="0">
              <a:latin typeface="Arial"/>
              <a:ea typeface="ＭＳ Ｐゴシック"/>
            </a:endParaRPr>
          </a:p>
        </p:txBody>
      </p:sp>
      <p:sp>
        <p:nvSpPr>
          <p:cNvPr id="6" name="Content Placeholder 5">
            <a:extLst>
              <a:ext uri="{FF2B5EF4-FFF2-40B4-BE49-F238E27FC236}">
                <a16:creationId xmlns:a16="http://schemas.microsoft.com/office/drawing/2014/main" id="{1440D0DD-8A91-4857-B260-A51D1E9C5229}"/>
              </a:ext>
            </a:extLst>
          </p:cNvPr>
          <p:cNvSpPr>
            <a:spLocks noGrp="1"/>
          </p:cNvSpPr>
          <p:nvPr>
            <p:ph sz="quarter" idx="10"/>
          </p:nvPr>
        </p:nvSpPr>
        <p:spPr>
          <a:xfrm>
            <a:off x="3318295" y="2072717"/>
            <a:ext cx="2651184" cy="984341"/>
          </a:xfrm>
        </p:spPr>
        <p:txBody>
          <a:bodyPr/>
          <a:lstStyle/>
          <a:p>
            <a:pPr algn="ctr"/>
            <a:r>
              <a:rPr lang="en-US" sz="1800" dirty="0">
                <a:ea typeface="+mn-lt"/>
                <a:cs typeface="+mn-lt"/>
              </a:rPr>
              <a:t>Develop maintenance procedures and ensure implementation</a:t>
            </a:r>
            <a:endParaRPr lang="en-US" dirty="0"/>
          </a:p>
        </p:txBody>
      </p:sp>
      <p:sp>
        <p:nvSpPr>
          <p:cNvPr id="7" name="TextBox 6">
            <a:extLst>
              <a:ext uri="{FF2B5EF4-FFF2-40B4-BE49-F238E27FC236}">
                <a16:creationId xmlns:a16="http://schemas.microsoft.com/office/drawing/2014/main" id="{7702499E-23A2-F5E3-A7FC-F3CAEEAED9F1}"/>
              </a:ext>
            </a:extLst>
          </p:cNvPr>
          <p:cNvSpPr txBox="1"/>
          <p:nvPr/>
        </p:nvSpPr>
        <p:spPr>
          <a:xfrm>
            <a:off x="6308583" y="1143560"/>
            <a:ext cx="2340635"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Carry out inspections of facilities to identify and resolve issues</a:t>
            </a:r>
            <a:endParaRPr lang="en-US" sz="1800" dirty="0">
              <a:latin typeface="Arial"/>
              <a:ea typeface="ＭＳ Ｐゴシック"/>
            </a:endParaRPr>
          </a:p>
        </p:txBody>
      </p:sp>
      <p:sp>
        <p:nvSpPr>
          <p:cNvPr id="8" name="TextBox 7">
            <a:extLst>
              <a:ext uri="{FF2B5EF4-FFF2-40B4-BE49-F238E27FC236}">
                <a16:creationId xmlns:a16="http://schemas.microsoft.com/office/drawing/2014/main" id="{3A25CEF5-F3A2-1445-6BF4-368F5C5593CF}"/>
              </a:ext>
            </a:extLst>
          </p:cNvPr>
          <p:cNvSpPr txBox="1"/>
          <p:nvPr/>
        </p:nvSpPr>
        <p:spPr>
          <a:xfrm>
            <a:off x="440039" y="2454053"/>
            <a:ext cx="265118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Plan and oversee all repair and installation activities</a:t>
            </a:r>
            <a:endParaRPr lang="en-US" sz="1800" dirty="0">
              <a:latin typeface="Arial"/>
              <a:ea typeface="ＭＳ Ｐゴシック"/>
            </a:endParaRPr>
          </a:p>
        </p:txBody>
      </p:sp>
      <p:sp>
        <p:nvSpPr>
          <p:cNvPr id="9" name="TextBox 8">
            <a:extLst>
              <a:ext uri="{FF2B5EF4-FFF2-40B4-BE49-F238E27FC236}">
                <a16:creationId xmlns:a16="http://schemas.microsoft.com/office/drawing/2014/main" id="{CDFBEC10-2F6E-CB03-ECE3-C07B0C37DF18}"/>
              </a:ext>
            </a:extLst>
          </p:cNvPr>
          <p:cNvSpPr txBox="1"/>
          <p:nvPr/>
        </p:nvSpPr>
        <p:spPr>
          <a:xfrm>
            <a:off x="681666" y="3546858"/>
            <a:ext cx="213935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Monitor equipment inventory and place orders when necessary</a:t>
            </a:r>
            <a:endParaRPr lang="en-US" sz="1800" dirty="0"/>
          </a:p>
        </p:txBody>
      </p:sp>
      <p:sp>
        <p:nvSpPr>
          <p:cNvPr id="10" name="TextBox 9">
            <a:extLst>
              <a:ext uri="{FF2B5EF4-FFF2-40B4-BE49-F238E27FC236}">
                <a16:creationId xmlns:a16="http://schemas.microsoft.com/office/drawing/2014/main" id="{D7DF57B1-F398-8B77-0A0E-F92CC3C48043}"/>
              </a:ext>
            </a:extLst>
          </p:cNvPr>
          <p:cNvSpPr txBox="1"/>
          <p:nvPr/>
        </p:nvSpPr>
        <p:spPr>
          <a:xfrm>
            <a:off x="3269591" y="1069856"/>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Monitor expenses and control budget for maintenance</a:t>
            </a:r>
            <a:endParaRPr lang="en-US" sz="1800" dirty="0">
              <a:latin typeface="Arial"/>
              <a:ea typeface="ＭＳ Ｐゴシック"/>
            </a:endParaRPr>
          </a:p>
        </p:txBody>
      </p:sp>
      <p:sp>
        <p:nvSpPr>
          <p:cNvPr id="11" name="TextBox 10">
            <a:extLst>
              <a:ext uri="{FF2B5EF4-FFF2-40B4-BE49-F238E27FC236}">
                <a16:creationId xmlns:a16="http://schemas.microsoft.com/office/drawing/2014/main" id="{B3DF9C4A-6B3B-6B7C-C731-224FCC6DC12F}"/>
              </a:ext>
            </a:extLst>
          </p:cNvPr>
          <p:cNvSpPr txBox="1"/>
          <p:nvPr/>
        </p:nvSpPr>
        <p:spPr>
          <a:xfrm>
            <a:off x="6386376" y="2365913"/>
            <a:ext cx="239814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Keep maintenance logs and report on daily activities</a:t>
            </a:r>
            <a:endParaRPr lang="en-US" sz="1800" dirty="0">
              <a:latin typeface="Arial"/>
              <a:ea typeface="ＭＳ Ｐゴシック"/>
            </a:endParaRPr>
          </a:p>
        </p:txBody>
      </p:sp>
      <p:sp>
        <p:nvSpPr>
          <p:cNvPr id="12" name="TextBox 11">
            <a:extLst>
              <a:ext uri="{FF2B5EF4-FFF2-40B4-BE49-F238E27FC236}">
                <a16:creationId xmlns:a16="http://schemas.microsoft.com/office/drawing/2014/main" id="{43C81FCB-5E8E-6BA2-4507-25BDE68954AB}"/>
              </a:ext>
            </a:extLst>
          </p:cNvPr>
          <p:cNvSpPr txBox="1"/>
          <p:nvPr/>
        </p:nvSpPr>
        <p:spPr>
          <a:xfrm>
            <a:off x="6300158" y="4665288"/>
            <a:ext cx="248440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Ensure health and safety policies are complied with</a:t>
            </a:r>
            <a:endParaRPr lang="en-US" sz="1800" dirty="0">
              <a:latin typeface="Arial"/>
              <a:ea typeface="ＭＳ Ｐゴシック"/>
            </a:endParaRPr>
          </a:p>
        </p:txBody>
      </p:sp>
      <p:sp>
        <p:nvSpPr>
          <p:cNvPr id="13" name="TextBox 12">
            <a:extLst>
              <a:ext uri="{FF2B5EF4-FFF2-40B4-BE49-F238E27FC236}">
                <a16:creationId xmlns:a16="http://schemas.microsoft.com/office/drawing/2014/main" id="{4124AE60-31A6-3923-AD0B-AEC024379163}"/>
              </a:ext>
            </a:extLst>
          </p:cNvPr>
          <p:cNvSpPr txBox="1"/>
          <p:nvPr/>
        </p:nvSpPr>
        <p:spPr>
          <a:xfrm>
            <a:off x="6330547" y="3370594"/>
            <a:ext cx="236923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Contact and schedule repair staff and extra help as needed</a:t>
            </a:r>
            <a:endParaRPr lang="en-US" sz="1800" dirty="0">
              <a:latin typeface="Arial"/>
              <a:ea typeface="ＭＳ Ｐゴシック"/>
            </a:endParaRPr>
          </a:p>
        </p:txBody>
      </p:sp>
      <p:sp>
        <p:nvSpPr>
          <p:cNvPr id="14" name="TextBox 13">
            <a:extLst>
              <a:ext uri="{FF2B5EF4-FFF2-40B4-BE49-F238E27FC236}">
                <a16:creationId xmlns:a16="http://schemas.microsoft.com/office/drawing/2014/main" id="{C4E45F45-2714-FB0E-7ADF-2BCF503B1B4B}"/>
              </a:ext>
            </a:extLst>
          </p:cNvPr>
          <p:cNvSpPr txBox="1"/>
          <p:nvPr/>
        </p:nvSpPr>
        <p:spPr>
          <a:xfrm>
            <a:off x="681666" y="4800048"/>
            <a:ext cx="203871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Perform troubleshooting to solve minor repair issues</a:t>
            </a:r>
            <a:endParaRPr lang="en-US" sz="1800" dirty="0">
              <a:latin typeface="Arial"/>
              <a:ea typeface="ＭＳ Ｐゴシック"/>
            </a:endParaRPr>
          </a:p>
        </p:txBody>
      </p:sp>
      <p:sp>
        <p:nvSpPr>
          <p:cNvPr id="15" name="TextBox 14">
            <a:extLst>
              <a:ext uri="{FF2B5EF4-FFF2-40B4-BE49-F238E27FC236}">
                <a16:creationId xmlns:a16="http://schemas.microsoft.com/office/drawing/2014/main" id="{C66D381F-C094-EF3D-2743-604122087A39}"/>
              </a:ext>
            </a:extLst>
          </p:cNvPr>
          <p:cNvSpPr txBox="1"/>
          <p:nvPr/>
        </p:nvSpPr>
        <p:spPr>
          <a:xfrm>
            <a:off x="3260785" y="4147023"/>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Perform administrative tasks as required</a:t>
            </a:r>
            <a:endParaRPr lang="en-US" sz="1800" dirty="0">
              <a:latin typeface="Arial"/>
              <a:ea typeface="ＭＳ Ｐゴシック"/>
            </a:endParaRPr>
          </a:p>
        </p:txBody>
      </p:sp>
      <p:sp>
        <p:nvSpPr>
          <p:cNvPr id="17" name="TextBox 16">
            <a:extLst>
              <a:ext uri="{FF2B5EF4-FFF2-40B4-BE49-F238E27FC236}">
                <a16:creationId xmlns:a16="http://schemas.microsoft.com/office/drawing/2014/main" id="{17B16F10-3125-463D-1789-08559B99D19C}"/>
              </a:ext>
            </a:extLst>
          </p:cNvPr>
          <p:cNvSpPr txBox="1"/>
          <p:nvPr/>
        </p:nvSpPr>
        <p:spPr>
          <a:xfrm>
            <a:off x="3344174" y="5007454"/>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800" dirty="0">
                <a:latin typeface="Arial"/>
                <a:ea typeface="ＭＳ Ｐゴシック"/>
                <a:cs typeface="Arial"/>
              </a:rPr>
              <a:t>Manage members of maintenance team</a:t>
            </a:r>
            <a:endParaRPr lang="en-US" sz="1800" dirty="0">
              <a:latin typeface="Arial"/>
              <a:ea typeface="ＭＳ Ｐゴシック"/>
            </a:endParaRPr>
          </a:p>
        </p:txBody>
      </p:sp>
      <p:sp>
        <p:nvSpPr>
          <p:cNvPr id="16" name="Rectangle: Rounded Corners 15">
            <a:extLst>
              <a:ext uri="{FF2B5EF4-FFF2-40B4-BE49-F238E27FC236}">
                <a16:creationId xmlns:a16="http://schemas.microsoft.com/office/drawing/2014/main" id="{2193A00A-287E-A93F-0292-3C3026B13C68}"/>
              </a:ext>
            </a:extLst>
          </p:cNvPr>
          <p:cNvSpPr/>
          <p:nvPr/>
        </p:nvSpPr>
        <p:spPr>
          <a:xfrm>
            <a:off x="494782" y="1058174"/>
            <a:ext cx="2484392" cy="1200329"/>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8" name="Rectangle: Rounded Corners 17">
            <a:extLst>
              <a:ext uri="{FF2B5EF4-FFF2-40B4-BE49-F238E27FC236}">
                <a16:creationId xmlns:a16="http://schemas.microsoft.com/office/drawing/2014/main" id="{B61C61DA-60FA-3F7C-A8EE-6BD406EAAB74}"/>
              </a:ext>
            </a:extLst>
          </p:cNvPr>
          <p:cNvSpPr/>
          <p:nvPr/>
        </p:nvSpPr>
        <p:spPr>
          <a:xfrm>
            <a:off x="494782" y="2365913"/>
            <a:ext cx="2484392" cy="1011470"/>
          </a:xfrm>
          <a:prstGeom prst="round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9" name="Rectangle: Rounded Corners 18">
            <a:extLst>
              <a:ext uri="{FF2B5EF4-FFF2-40B4-BE49-F238E27FC236}">
                <a16:creationId xmlns:a16="http://schemas.microsoft.com/office/drawing/2014/main" id="{11939C60-C748-6BA6-A723-A9764B55DEB8}"/>
              </a:ext>
            </a:extLst>
          </p:cNvPr>
          <p:cNvSpPr/>
          <p:nvPr/>
        </p:nvSpPr>
        <p:spPr>
          <a:xfrm>
            <a:off x="494782" y="3523432"/>
            <a:ext cx="2484392" cy="1200329"/>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ectangle: Rounded Corners 19">
            <a:extLst>
              <a:ext uri="{FF2B5EF4-FFF2-40B4-BE49-F238E27FC236}">
                <a16:creationId xmlns:a16="http://schemas.microsoft.com/office/drawing/2014/main" id="{CA093CB4-BC62-E705-1FAA-77992E2A538D}"/>
              </a:ext>
            </a:extLst>
          </p:cNvPr>
          <p:cNvSpPr/>
          <p:nvPr/>
        </p:nvSpPr>
        <p:spPr>
          <a:xfrm>
            <a:off x="494782" y="4793354"/>
            <a:ext cx="2484392" cy="1137430"/>
          </a:xfrm>
          <a:prstGeom prst="round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1" name="Rectangle: Rounded Corners 20">
            <a:extLst>
              <a:ext uri="{FF2B5EF4-FFF2-40B4-BE49-F238E27FC236}">
                <a16:creationId xmlns:a16="http://schemas.microsoft.com/office/drawing/2014/main" id="{C6CD246D-043D-7604-0838-7976B3C0D40D}"/>
              </a:ext>
            </a:extLst>
          </p:cNvPr>
          <p:cNvSpPr/>
          <p:nvPr/>
        </p:nvSpPr>
        <p:spPr>
          <a:xfrm>
            <a:off x="3269591" y="1075550"/>
            <a:ext cx="2743200" cy="917636"/>
          </a:xfrm>
          <a:prstGeom prst="roundRect">
            <a:avLst/>
          </a:prstGeom>
          <a:noFill/>
          <a:ln>
            <a:solidFill>
              <a:srgbClr val="FF009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Oval 2">
            <a:extLst>
              <a:ext uri="{FF2B5EF4-FFF2-40B4-BE49-F238E27FC236}">
                <a16:creationId xmlns:a16="http://schemas.microsoft.com/office/drawing/2014/main" id="{57625251-C24C-D50C-B736-7C97DFD00442}"/>
              </a:ext>
            </a:extLst>
          </p:cNvPr>
          <p:cNvSpPr/>
          <p:nvPr/>
        </p:nvSpPr>
        <p:spPr>
          <a:xfrm>
            <a:off x="3278107" y="3057058"/>
            <a:ext cx="2892657" cy="1033481"/>
          </a:xfrm>
          <a:prstGeom prst="ellipse">
            <a:avLst/>
          </a:prstGeom>
          <a:noFill/>
          <a:ln w="31750">
            <a:solidFill>
              <a:srgbClr val="072FE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2" name="Rectangle: Rounded Corners 21">
            <a:extLst>
              <a:ext uri="{FF2B5EF4-FFF2-40B4-BE49-F238E27FC236}">
                <a16:creationId xmlns:a16="http://schemas.microsoft.com/office/drawing/2014/main" id="{8DDC60E1-5F64-A1A4-B957-9C3E52EC5691}"/>
              </a:ext>
            </a:extLst>
          </p:cNvPr>
          <p:cNvSpPr/>
          <p:nvPr/>
        </p:nvSpPr>
        <p:spPr>
          <a:xfrm>
            <a:off x="3165054" y="2070262"/>
            <a:ext cx="3023031" cy="930312"/>
          </a:xfrm>
          <a:prstGeom prst="roundRect">
            <a:avLst/>
          </a:prstGeom>
          <a:no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3" name="Rectangle: Rounded Corners 22">
            <a:extLst>
              <a:ext uri="{FF2B5EF4-FFF2-40B4-BE49-F238E27FC236}">
                <a16:creationId xmlns:a16="http://schemas.microsoft.com/office/drawing/2014/main" id="{D82934C1-9AF9-203B-CBBE-CF964E92520B}"/>
              </a:ext>
            </a:extLst>
          </p:cNvPr>
          <p:cNvSpPr/>
          <p:nvPr/>
        </p:nvSpPr>
        <p:spPr>
          <a:xfrm>
            <a:off x="3344174" y="4176443"/>
            <a:ext cx="2743200" cy="673395"/>
          </a:xfrm>
          <a:prstGeom prst="roundRect">
            <a:avLst/>
          </a:prstGeom>
          <a:noFill/>
          <a:ln>
            <a:solidFill>
              <a:srgbClr val="FFA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Rectangle: Rounded Corners 23">
            <a:extLst>
              <a:ext uri="{FF2B5EF4-FFF2-40B4-BE49-F238E27FC236}">
                <a16:creationId xmlns:a16="http://schemas.microsoft.com/office/drawing/2014/main" id="{1CD9F580-FE5E-8579-C4FE-121C3EC6B2A0}"/>
              </a:ext>
            </a:extLst>
          </p:cNvPr>
          <p:cNvSpPr/>
          <p:nvPr/>
        </p:nvSpPr>
        <p:spPr>
          <a:xfrm>
            <a:off x="3496573" y="4951439"/>
            <a:ext cx="2516217" cy="831011"/>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5" name="Rectangle: Rounded Corners 24">
            <a:extLst>
              <a:ext uri="{FF2B5EF4-FFF2-40B4-BE49-F238E27FC236}">
                <a16:creationId xmlns:a16="http://schemas.microsoft.com/office/drawing/2014/main" id="{A6AAD717-F352-F69A-12F5-50D71D0D07DF}"/>
              </a:ext>
            </a:extLst>
          </p:cNvPr>
          <p:cNvSpPr/>
          <p:nvPr/>
        </p:nvSpPr>
        <p:spPr>
          <a:xfrm>
            <a:off x="6285596" y="989868"/>
            <a:ext cx="2332192" cy="1294694"/>
          </a:xfrm>
          <a:prstGeom prst="roundRect">
            <a:avLst/>
          </a:prstGeom>
          <a:noFill/>
          <a:ln>
            <a:solidFill>
              <a:srgbClr val="FFA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6" name="Rectangle: Rounded Corners 25">
            <a:extLst>
              <a:ext uri="{FF2B5EF4-FFF2-40B4-BE49-F238E27FC236}">
                <a16:creationId xmlns:a16="http://schemas.microsoft.com/office/drawing/2014/main" id="{53F20F5D-72F9-647F-752A-196ECEEE9FEE}"/>
              </a:ext>
            </a:extLst>
          </p:cNvPr>
          <p:cNvSpPr/>
          <p:nvPr/>
        </p:nvSpPr>
        <p:spPr>
          <a:xfrm>
            <a:off x="6553109" y="2372420"/>
            <a:ext cx="2064679" cy="92333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7" name="Rectangle: Rounded Corners 26">
            <a:extLst>
              <a:ext uri="{FF2B5EF4-FFF2-40B4-BE49-F238E27FC236}">
                <a16:creationId xmlns:a16="http://schemas.microsoft.com/office/drawing/2014/main" id="{77610B80-896F-1F4D-82EF-B69C4EB71F68}"/>
              </a:ext>
            </a:extLst>
          </p:cNvPr>
          <p:cNvSpPr/>
          <p:nvPr/>
        </p:nvSpPr>
        <p:spPr>
          <a:xfrm>
            <a:off x="6381107" y="3377101"/>
            <a:ext cx="2268111" cy="1200329"/>
          </a:xfrm>
          <a:prstGeom prst="roundRect">
            <a:avLst/>
          </a:prstGeom>
          <a:noFill/>
          <a:ln>
            <a:solidFill>
              <a:srgbClr val="E3061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8" name="Rectangle: Rounded Corners 27">
            <a:extLst>
              <a:ext uri="{FF2B5EF4-FFF2-40B4-BE49-F238E27FC236}">
                <a16:creationId xmlns:a16="http://schemas.microsoft.com/office/drawing/2014/main" id="{F5618CF5-1C64-21A5-AB9A-F6818FC68E8B}"/>
              </a:ext>
            </a:extLst>
          </p:cNvPr>
          <p:cNvSpPr/>
          <p:nvPr/>
        </p:nvSpPr>
        <p:spPr>
          <a:xfrm>
            <a:off x="6285596" y="4665288"/>
            <a:ext cx="2436146" cy="923330"/>
          </a:xfrm>
          <a:prstGeom prst="roundRect">
            <a:avLst/>
          </a:prstGeom>
          <a:noFill/>
          <a:ln>
            <a:solidFill>
              <a:srgbClr val="17B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62258"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605</Words>
  <Application>Microsoft Office PowerPoint</Application>
  <PresentationFormat>On-screen Show (4:3)</PresentationFormat>
  <Paragraphs>62</Paragraphs>
  <Slides>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Lucida Grande</vt:lpstr>
      <vt:lpstr>Times New Roman</vt:lpstr>
      <vt:lpstr>Default Design</vt:lpstr>
      <vt:lpstr>1.2 The role of maintenance, repair and installation in engineering</vt:lpstr>
      <vt:lpstr>Objectives</vt:lpstr>
      <vt:lpstr>Machine operators</vt:lpstr>
      <vt:lpstr>PowerPoint Presentation</vt:lpstr>
      <vt:lpstr>Maintenance engineers </vt:lpstr>
      <vt:lpstr>PowerPoint Presentation</vt:lpstr>
      <vt:lpstr>Maintenance managers</vt:lpstr>
      <vt:lpstr>Maintenance manager duties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1015</cp:revision>
  <dcterms:created xsi:type="dcterms:W3CDTF">2013-05-28T00:38:54Z</dcterms:created>
  <dcterms:modified xsi:type="dcterms:W3CDTF">2022-08-24T10:49:36Z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