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8" r:id="rId5"/>
    <p:sldId id="362" r:id="rId6"/>
    <p:sldId id="349" r:id="rId7"/>
    <p:sldId id="350" r:id="rId8"/>
    <p:sldId id="342" r:id="rId9"/>
    <p:sldId id="344" r:id="rId10"/>
    <p:sldId id="351" r:id="rId11"/>
    <p:sldId id="353" r:id="rId12"/>
    <p:sldId id="354" r:id="rId13"/>
    <p:sldId id="355" r:id="rId14"/>
    <p:sldId id="356" r:id="rId15"/>
    <p:sldId id="359" r:id="rId16"/>
    <p:sldId id="360" r:id="rId17"/>
    <p:sldId id="330" r:id="rId18"/>
    <p:sldId id="361" r:id="rId19"/>
    <p:sldId id="363" r:id="rId20"/>
    <p:sldId id="267" r:id="rId21"/>
  </p:sldIdLst>
  <p:sldSz cx="9144000" cy="6858000" type="screen4x3"/>
  <p:notesSz cx="6858000" cy="9144000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nathan Ingoldby" initials="JI" lastIdx="2" clrIdx="0">
    <p:extLst>
      <p:ext uri="{19B8F6BF-5375-455C-9EA6-DF929625EA0E}">
        <p15:presenceInfo xmlns:p15="http://schemas.microsoft.com/office/powerpoint/2012/main" userId="3ce786af281eb5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0613"/>
    <a:srgbClr val="0077E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DC746E-030B-4A41-8B5D-A2F97B70C323}" v="47" dt="2022-10-11T13:50:00.5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757"/>
    <p:restoredTop sz="94694"/>
  </p:normalViewPr>
  <p:slideViewPr>
    <p:cSldViewPr snapToGrid="0">
      <p:cViewPr varScale="1">
        <p:scale>
          <a:sx n="62" d="100"/>
          <a:sy n="62" d="100"/>
        </p:scale>
        <p:origin x="972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AF58381-139B-4F2E-BDD8-4979D269FF70}"/>
    <pc:docChg chg="undo custSel modSld">
      <pc:chgData name="Caroline Prodger" userId="e4ef2e75-b60b-401b-8ebe-291bdcf405f4" providerId="ADAL" clId="{CAF58381-139B-4F2E-BDD8-4979D269FF70}" dt="2022-09-23T16:00:32.331" v="186" actId="20577"/>
      <pc:docMkLst>
        <pc:docMk/>
      </pc:docMkLst>
      <pc:sldChg chg="modSp mod">
        <pc:chgData name="Caroline Prodger" userId="e4ef2e75-b60b-401b-8ebe-291bdcf405f4" providerId="ADAL" clId="{CAF58381-139B-4F2E-BDD8-4979D269FF70}" dt="2022-09-21T17:04:39.888" v="103" actId="255"/>
        <pc:sldMkLst>
          <pc:docMk/>
          <pc:sldMk cId="0" sldId="330"/>
        </pc:sldMkLst>
        <pc:spChg chg="mod">
          <ac:chgData name="Caroline Prodger" userId="e4ef2e75-b60b-401b-8ebe-291bdcf405f4" providerId="ADAL" clId="{CAF58381-139B-4F2E-BDD8-4979D269FF70}" dt="2022-09-21T17:04:39.888" v="103" actId="255"/>
          <ac:spMkLst>
            <pc:docMk/>
            <pc:sldMk cId="0" sldId="330"/>
            <ac:spMk id="103" creationId="{084012BE-2EB2-92CC-F5D7-DEA4EC581519}"/>
          </ac:spMkLst>
        </pc:spChg>
      </pc:sldChg>
      <pc:sldChg chg="modSp mod">
        <pc:chgData name="Caroline Prodger" userId="e4ef2e75-b60b-401b-8ebe-291bdcf405f4" providerId="ADAL" clId="{CAF58381-139B-4F2E-BDD8-4979D269FF70}" dt="2022-09-21T17:04:59.743" v="108" actId="255"/>
        <pc:sldMkLst>
          <pc:docMk/>
          <pc:sldMk cId="0" sldId="332"/>
        </pc:sldMkLst>
        <pc:spChg chg="mod">
          <ac:chgData name="Caroline Prodger" userId="e4ef2e75-b60b-401b-8ebe-291bdcf405f4" providerId="ADAL" clId="{CAF58381-139B-4F2E-BDD8-4979D269FF70}" dt="2022-09-21T17:04:59.743" v="108" actId="255"/>
          <ac:spMkLst>
            <pc:docMk/>
            <pc:sldMk cId="0" sldId="332"/>
            <ac:spMk id="107" creationId="{40C14B18-3B9D-C129-3675-02B12D4D3AEE}"/>
          </ac:spMkLst>
        </pc:spChg>
      </pc:sldChg>
      <pc:sldChg chg="addSp delSp modSp mod modNotesTx">
        <pc:chgData name="Caroline Prodger" userId="e4ef2e75-b60b-401b-8ebe-291bdcf405f4" providerId="ADAL" clId="{CAF58381-139B-4F2E-BDD8-4979D269FF70}" dt="2022-09-23T16:00:32.331" v="186" actId="20577"/>
        <pc:sldMkLst>
          <pc:docMk/>
          <pc:sldMk cId="0" sldId="334"/>
        </pc:sldMkLst>
        <pc:spChg chg="mod">
          <ac:chgData name="Caroline Prodger" userId="e4ef2e75-b60b-401b-8ebe-291bdcf405f4" providerId="ADAL" clId="{CAF58381-139B-4F2E-BDD8-4979D269FF70}" dt="2022-09-21T17:05:21.219" v="111" actId="403"/>
          <ac:spMkLst>
            <pc:docMk/>
            <pc:sldMk cId="0" sldId="334"/>
            <ac:spMk id="2" creationId="{00000000-0000-0000-0000-000000000000}"/>
          </ac:spMkLst>
        </pc:spChg>
        <pc:spChg chg="mod">
          <ac:chgData name="Caroline Prodger" userId="e4ef2e75-b60b-401b-8ebe-291bdcf405f4" providerId="ADAL" clId="{CAF58381-139B-4F2E-BDD8-4979D269FF70}" dt="2022-09-23T16:00:32.331" v="186" actId="20577"/>
          <ac:spMkLst>
            <pc:docMk/>
            <pc:sldMk cId="0" sldId="334"/>
            <ac:spMk id="3" creationId="{00000000-0000-0000-0000-000000000000}"/>
          </ac:spMkLst>
        </pc:spChg>
        <pc:picChg chg="add del mod">
          <ac:chgData name="Caroline Prodger" userId="e4ef2e75-b60b-401b-8ebe-291bdcf405f4" providerId="ADAL" clId="{CAF58381-139B-4F2E-BDD8-4979D269FF70}" dt="2022-09-23T15:56:30.784" v="118" actId="478"/>
          <ac:picMkLst>
            <pc:docMk/>
            <pc:sldMk cId="0" sldId="334"/>
            <ac:picMk id="5" creationId="{165AA9C8-B1AE-2570-979E-6DE40BB02658}"/>
          </ac:picMkLst>
        </pc:picChg>
        <pc:picChg chg="add mod">
          <ac:chgData name="Caroline Prodger" userId="e4ef2e75-b60b-401b-8ebe-291bdcf405f4" providerId="ADAL" clId="{CAF58381-139B-4F2E-BDD8-4979D269FF70}" dt="2022-09-23T15:56:58.599" v="124" actId="1076"/>
          <ac:picMkLst>
            <pc:docMk/>
            <pc:sldMk cId="0" sldId="334"/>
            <ac:picMk id="6" creationId="{BE0B322E-3CF7-BF07-B5C0-C046DA27E04D}"/>
          </ac:picMkLst>
        </pc:picChg>
      </pc:sldChg>
      <pc:sldChg chg="modSp mod">
        <pc:chgData name="Caroline Prodger" userId="e4ef2e75-b60b-401b-8ebe-291bdcf405f4" providerId="ADAL" clId="{CAF58381-139B-4F2E-BDD8-4979D269FF70}" dt="2022-09-21T17:01:57.696" v="76" actId="14100"/>
        <pc:sldMkLst>
          <pc:docMk/>
          <pc:sldMk cId="672521988" sldId="342"/>
        </pc:sldMkLst>
        <pc:spChg chg="mod">
          <ac:chgData name="Caroline Prodger" userId="e4ef2e75-b60b-401b-8ebe-291bdcf405f4" providerId="ADAL" clId="{CAF58381-139B-4F2E-BDD8-4979D269FF70}" dt="2022-09-21T17:01:57.696" v="76" actId="14100"/>
          <ac:spMkLst>
            <pc:docMk/>
            <pc:sldMk cId="672521988" sldId="342"/>
            <ac:spMk id="47" creationId="{5BCA8404-D0A5-9663-168D-478DD09D9B09}"/>
          </ac:spMkLst>
        </pc:spChg>
      </pc:sldChg>
      <pc:sldChg chg="modSp mod modAnim">
        <pc:chgData name="Caroline Prodger" userId="e4ef2e75-b60b-401b-8ebe-291bdcf405f4" providerId="ADAL" clId="{CAF58381-139B-4F2E-BDD8-4979D269FF70}" dt="2022-09-21T17:01:52.347" v="75" actId="14100"/>
        <pc:sldMkLst>
          <pc:docMk/>
          <pc:sldMk cId="1895539386" sldId="344"/>
        </pc:sldMkLst>
        <pc:spChg chg="mod">
          <ac:chgData name="Caroline Prodger" userId="e4ef2e75-b60b-401b-8ebe-291bdcf405f4" providerId="ADAL" clId="{CAF58381-139B-4F2E-BDD8-4979D269FF70}" dt="2022-09-21T17:01:44.664" v="73" actId="14100"/>
          <ac:spMkLst>
            <pc:docMk/>
            <pc:sldMk cId="1895539386" sldId="344"/>
            <ac:spMk id="53" creationId="{8B61A828-F332-576F-0A94-CD4B2147906E}"/>
          </ac:spMkLst>
        </pc:spChg>
        <pc:spChg chg="mod">
          <ac:chgData name="Caroline Prodger" userId="e4ef2e75-b60b-401b-8ebe-291bdcf405f4" providerId="ADAL" clId="{CAF58381-139B-4F2E-BDD8-4979D269FF70}" dt="2022-09-21T17:01:48.251" v="74" actId="14100"/>
          <ac:spMkLst>
            <pc:docMk/>
            <pc:sldMk cId="1895539386" sldId="344"/>
            <ac:spMk id="55" creationId="{3893A1D8-4721-185E-A449-7F9392433D14}"/>
          </ac:spMkLst>
        </pc:spChg>
        <pc:spChg chg="mod">
          <ac:chgData name="Caroline Prodger" userId="e4ef2e75-b60b-401b-8ebe-291bdcf405f4" providerId="ADAL" clId="{CAF58381-139B-4F2E-BDD8-4979D269FF70}" dt="2022-09-21T17:01:52.347" v="75" actId="14100"/>
          <ac:spMkLst>
            <pc:docMk/>
            <pc:sldMk cId="1895539386" sldId="344"/>
            <ac:spMk id="62" creationId="{DC36264E-92E4-55B1-217B-9B33C0E54CD3}"/>
          </ac:spMkLst>
        </pc:spChg>
      </pc:sldChg>
      <pc:sldChg chg="modSp mod">
        <pc:chgData name="Caroline Prodger" userId="e4ef2e75-b60b-401b-8ebe-291bdcf405f4" providerId="ADAL" clId="{CAF58381-139B-4F2E-BDD8-4979D269FF70}" dt="2022-09-21T16:58:37.388" v="12" actId="20577"/>
        <pc:sldMkLst>
          <pc:docMk/>
          <pc:sldMk cId="0" sldId="348"/>
        </pc:sldMkLst>
        <pc:spChg chg="mod">
          <ac:chgData name="Caroline Prodger" userId="e4ef2e75-b60b-401b-8ebe-291bdcf405f4" providerId="ADAL" clId="{CAF58381-139B-4F2E-BDD8-4979D269FF70}" dt="2022-09-21T16:58:37.388" v="12" actId="20577"/>
          <ac:spMkLst>
            <pc:docMk/>
            <pc:sldMk cId="0" sldId="348"/>
            <ac:spMk id="2053" creationId="{00000000-0000-0000-0000-000000000000}"/>
          </ac:spMkLst>
        </pc:spChg>
        <pc:spChg chg="mod">
          <ac:chgData name="Caroline Prodger" userId="e4ef2e75-b60b-401b-8ebe-291bdcf405f4" providerId="ADAL" clId="{CAF58381-139B-4F2E-BDD8-4979D269FF70}" dt="2022-09-21T16:58:16.938" v="0" actId="255"/>
          <ac:spMkLst>
            <pc:docMk/>
            <pc:sldMk cId="0" sldId="348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CAF58381-139B-4F2E-BDD8-4979D269FF70}" dt="2022-09-21T16:59:37.741" v="20" actId="14100"/>
        <pc:sldMkLst>
          <pc:docMk/>
          <pc:sldMk cId="1139147654" sldId="349"/>
        </pc:sldMkLst>
        <pc:spChg chg="mod">
          <ac:chgData name="Caroline Prodger" userId="e4ef2e75-b60b-401b-8ebe-291bdcf405f4" providerId="ADAL" clId="{CAF58381-139B-4F2E-BDD8-4979D269FF70}" dt="2022-09-21T16:59:37.741" v="20" actId="14100"/>
          <ac:spMkLst>
            <pc:docMk/>
            <pc:sldMk cId="1139147654" sldId="349"/>
            <ac:spMk id="2" creationId="{690EC1DA-927B-ABAD-E63F-E9507AA32F00}"/>
          </ac:spMkLst>
        </pc:spChg>
        <pc:spChg chg="mod">
          <ac:chgData name="Caroline Prodger" userId="e4ef2e75-b60b-401b-8ebe-291bdcf405f4" providerId="ADAL" clId="{CAF58381-139B-4F2E-BDD8-4979D269FF70}" dt="2022-09-21T16:59:25.216" v="14" actId="255"/>
          <ac:spMkLst>
            <pc:docMk/>
            <pc:sldMk cId="1139147654" sldId="349"/>
            <ac:spMk id="45" creationId="{0C66DDF0-A42A-C2BD-E56A-871430CA9159}"/>
          </ac:spMkLst>
        </pc:spChg>
      </pc:sldChg>
      <pc:sldChg chg="modSp">
        <pc:chgData name="Caroline Prodger" userId="e4ef2e75-b60b-401b-8ebe-291bdcf405f4" providerId="ADAL" clId="{CAF58381-139B-4F2E-BDD8-4979D269FF70}" dt="2022-09-21T17:00:02.055" v="27" actId="255"/>
        <pc:sldMkLst>
          <pc:docMk/>
          <pc:sldMk cId="3299953620" sldId="350"/>
        </pc:sldMkLst>
        <pc:spChg chg="mod">
          <ac:chgData name="Caroline Prodger" userId="e4ef2e75-b60b-401b-8ebe-291bdcf405f4" providerId="ADAL" clId="{CAF58381-139B-4F2E-BDD8-4979D269FF70}" dt="2022-09-21T17:00:02.055" v="27" actId="255"/>
          <ac:spMkLst>
            <pc:docMk/>
            <pc:sldMk cId="3299953620" sldId="350"/>
            <ac:spMk id="2" creationId="{318E18FC-2F51-CBAF-DE8A-558257584BE2}"/>
          </ac:spMkLst>
        </pc:spChg>
      </pc:sldChg>
      <pc:sldChg chg="modSp mod">
        <pc:chgData name="Caroline Prodger" userId="e4ef2e75-b60b-401b-8ebe-291bdcf405f4" providerId="ADAL" clId="{CAF58381-139B-4F2E-BDD8-4979D269FF70}" dt="2022-09-21T17:02:26.534" v="80" actId="255"/>
        <pc:sldMkLst>
          <pc:docMk/>
          <pc:sldMk cId="1944960162" sldId="351"/>
        </pc:sldMkLst>
        <pc:spChg chg="mod">
          <ac:chgData name="Caroline Prodger" userId="e4ef2e75-b60b-401b-8ebe-291bdcf405f4" providerId="ADAL" clId="{CAF58381-139B-4F2E-BDD8-4979D269FF70}" dt="2022-09-21T17:02:26.534" v="80" actId="255"/>
          <ac:spMkLst>
            <pc:docMk/>
            <pc:sldMk cId="1944960162" sldId="351"/>
            <ac:spMk id="2" creationId="{107C95C5-7B31-A79C-4C3C-3806E93F7844}"/>
          </ac:spMkLst>
        </pc:spChg>
      </pc:sldChg>
      <pc:sldChg chg="modSp">
        <pc:chgData name="Caroline Prodger" userId="e4ef2e75-b60b-401b-8ebe-291bdcf405f4" providerId="ADAL" clId="{CAF58381-139B-4F2E-BDD8-4979D269FF70}" dt="2022-09-21T17:02:38.840" v="83" actId="20577"/>
        <pc:sldMkLst>
          <pc:docMk/>
          <pc:sldMk cId="1191954379" sldId="353"/>
        </pc:sldMkLst>
        <pc:spChg chg="mod">
          <ac:chgData name="Caroline Prodger" userId="e4ef2e75-b60b-401b-8ebe-291bdcf405f4" providerId="ADAL" clId="{CAF58381-139B-4F2E-BDD8-4979D269FF70}" dt="2022-09-21T17:02:38.840" v="83" actId="20577"/>
          <ac:spMkLst>
            <pc:docMk/>
            <pc:sldMk cId="1191954379" sldId="353"/>
            <ac:spMk id="2" creationId="{6C8BD790-ABC0-BE56-D8CF-685E3987D274}"/>
          </ac:spMkLst>
        </pc:spChg>
      </pc:sldChg>
      <pc:sldChg chg="modSp mod">
        <pc:chgData name="Caroline Prodger" userId="e4ef2e75-b60b-401b-8ebe-291bdcf405f4" providerId="ADAL" clId="{CAF58381-139B-4F2E-BDD8-4979D269FF70}" dt="2022-09-23T15:59:10.848" v="130" actId="403"/>
        <pc:sldMkLst>
          <pc:docMk/>
          <pc:sldMk cId="2160654020" sldId="354"/>
        </pc:sldMkLst>
        <pc:spChg chg="mod">
          <ac:chgData name="Caroline Prodger" userId="e4ef2e75-b60b-401b-8ebe-291bdcf405f4" providerId="ADAL" clId="{CAF58381-139B-4F2E-BDD8-4979D269FF70}" dt="2022-09-23T15:59:10.848" v="130" actId="403"/>
          <ac:spMkLst>
            <pc:docMk/>
            <pc:sldMk cId="2160654020" sldId="354"/>
            <ac:spMk id="2" creationId="{CB758C63-7825-3958-D48B-36D3E5204ECA}"/>
          </ac:spMkLst>
        </pc:spChg>
        <pc:spChg chg="mod">
          <ac:chgData name="Caroline Prodger" userId="e4ef2e75-b60b-401b-8ebe-291bdcf405f4" providerId="ADAL" clId="{CAF58381-139B-4F2E-BDD8-4979D269FF70}" dt="2022-09-21T17:02:49.318" v="84" actId="14100"/>
          <ac:spMkLst>
            <pc:docMk/>
            <pc:sldMk cId="2160654020" sldId="354"/>
            <ac:spMk id="14" creationId="{86721DE3-A55B-6043-96E9-46963A247C1A}"/>
          </ac:spMkLst>
        </pc:spChg>
      </pc:sldChg>
      <pc:sldChg chg="modSp mod">
        <pc:chgData name="Caroline Prodger" userId="e4ef2e75-b60b-401b-8ebe-291bdcf405f4" providerId="ADAL" clId="{CAF58381-139B-4F2E-BDD8-4979D269FF70}" dt="2022-09-23T15:59:03.708" v="129" actId="403"/>
        <pc:sldMkLst>
          <pc:docMk/>
          <pc:sldMk cId="1366312947" sldId="355"/>
        </pc:sldMkLst>
        <pc:spChg chg="mod">
          <ac:chgData name="Caroline Prodger" userId="e4ef2e75-b60b-401b-8ebe-291bdcf405f4" providerId="ADAL" clId="{CAF58381-139B-4F2E-BDD8-4979D269FF70}" dt="2022-09-23T15:59:03.708" v="129" actId="403"/>
          <ac:spMkLst>
            <pc:docMk/>
            <pc:sldMk cId="1366312947" sldId="355"/>
            <ac:spMk id="2" creationId="{E3196C4D-C750-B322-B8E2-9A19B5BA502F}"/>
          </ac:spMkLst>
        </pc:spChg>
        <pc:spChg chg="mod">
          <ac:chgData name="Caroline Prodger" userId="e4ef2e75-b60b-401b-8ebe-291bdcf405f4" providerId="ADAL" clId="{CAF58381-139B-4F2E-BDD8-4979D269FF70}" dt="2022-09-21T17:03:00.358" v="85" actId="313"/>
          <ac:spMkLst>
            <pc:docMk/>
            <pc:sldMk cId="1366312947" sldId="355"/>
            <ac:spMk id="3" creationId="{617375EE-932E-D8D1-F57E-1617AF9410D8}"/>
          </ac:spMkLst>
        </pc:spChg>
      </pc:sldChg>
      <pc:sldChg chg="modSp mod">
        <pc:chgData name="Caroline Prodger" userId="e4ef2e75-b60b-401b-8ebe-291bdcf405f4" providerId="ADAL" clId="{CAF58381-139B-4F2E-BDD8-4979D269FF70}" dt="2022-09-23T15:58:52.394" v="128" actId="404"/>
        <pc:sldMkLst>
          <pc:docMk/>
          <pc:sldMk cId="2792653458" sldId="356"/>
        </pc:sldMkLst>
        <pc:spChg chg="mod">
          <ac:chgData name="Caroline Prodger" userId="e4ef2e75-b60b-401b-8ebe-291bdcf405f4" providerId="ADAL" clId="{CAF58381-139B-4F2E-BDD8-4979D269FF70}" dt="2022-09-23T15:58:52.394" v="128" actId="404"/>
          <ac:spMkLst>
            <pc:docMk/>
            <pc:sldMk cId="2792653458" sldId="356"/>
            <ac:spMk id="2" creationId="{1AF361A0-4277-CF7A-A8E6-E2EE0661D7DA}"/>
          </ac:spMkLst>
        </pc:spChg>
      </pc:sldChg>
      <pc:sldChg chg="addSp modSp mod">
        <pc:chgData name="Caroline Prodger" userId="e4ef2e75-b60b-401b-8ebe-291bdcf405f4" providerId="ADAL" clId="{CAF58381-139B-4F2E-BDD8-4979D269FF70}" dt="2022-09-23T15:58:36.725" v="125" actId="255"/>
        <pc:sldMkLst>
          <pc:docMk/>
          <pc:sldMk cId="3684539142" sldId="358"/>
        </pc:sldMkLst>
        <pc:spChg chg="mod">
          <ac:chgData name="Caroline Prodger" userId="e4ef2e75-b60b-401b-8ebe-291bdcf405f4" providerId="ADAL" clId="{CAF58381-139B-4F2E-BDD8-4979D269FF70}" dt="2022-09-23T15:58:36.725" v="125" actId="255"/>
          <ac:spMkLst>
            <pc:docMk/>
            <pc:sldMk cId="3684539142" sldId="358"/>
            <ac:spMk id="2" creationId="{E41E8AB9-1924-A1CC-CC29-9581A48B7F9B}"/>
          </ac:spMkLst>
        </pc:spChg>
        <pc:spChg chg="mod">
          <ac:chgData name="Caroline Prodger" userId="e4ef2e75-b60b-401b-8ebe-291bdcf405f4" providerId="ADAL" clId="{CAF58381-139B-4F2E-BDD8-4979D269FF70}" dt="2022-09-21T17:03:25.705" v="88" actId="20577"/>
          <ac:spMkLst>
            <pc:docMk/>
            <pc:sldMk cId="3684539142" sldId="358"/>
            <ac:spMk id="3" creationId="{8B430D7B-D37E-D770-A902-E0A47737ED6C}"/>
          </ac:spMkLst>
        </pc:spChg>
        <pc:picChg chg="add mod">
          <ac:chgData name="Caroline Prodger" userId="e4ef2e75-b60b-401b-8ebe-291bdcf405f4" providerId="ADAL" clId="{CAF58381-139B-4F2E-BDD8-4979D269FF70}" dt="2022-09-21T17:04:00.001" v="93" actId="14100"/>
          <ac:picMkLst>
            <pc:docMk/>
            <pc:sldMk cId="3684539142" sldId="358"/>
            <ac:picMk id="5" creationId="{8B658DB5-2BB0-6008-E4CB-52C093A3DB45}"/>
          </ac:picMkLst>
        </pc:picChg>
      </pc:sldChg>
      <pc:sldChg chg="modSp mod">
        <pc:chgData name="Caroline Prodger" userId="e4ef2e75-b60b-401b-8ebe-291bdcf405f4" providerId="ADAL" clId="{CAF58381-139B-4F2E-BDD8-4979D269FF70}" dt="2022-09-21T17:04:19.776" v="97" actId="255"/>
        <pc:sldMkLst>
          <pc:docMk/>
          <pc:sldMk cId="71665862" sldId="359"/>
        </pc:sldMkLst>
        <pc:spChg chg="mod">
          <ac:chgData name="Caroline Prodger" userId="e4ef2e75-b60b-401b-8ebe-291bdcf405f4" providerId="ADAL" clId="{CAF58381-139B-4F2E-BDD8-4979D269FF70}" dt="2022-09-21T17:04:19.776" v="97" actId="255"/>
          <ac:spMkLst>
            <pc:docMk/>
            <pc:sldMk cId="71665862" sldId="359"/>
            <ac:spMk id="2" creationId="{A811E91B-7436-B173-1637-1F98344EF817}"/>
          </ac:spMkLst>
        </pc:spChg>
        <pc:spChg chg="mod">
          <ac:chgData name="Caroline Prodger" userId="e4ef2e75-b60b-401b-8ebe-291bdcf405f4" providerId="ADAL" clId="{CAF58381-139B-4F2E-BDD8-4979D269FF70}" dt="2022-09-21T17:04:09.304" v="94" actId="255"/>
          <ac:spMkLst>
            <pc:docMk/>
            <pc:sldMk cId="71665862" sldId="359"/>
            <ac:spMk id="35" creationId="{4C463FC3-9EF9-B17F-6766-4857405ED67E}"/>
          </ac:spMkLst>
        </pc:spChg>
      </pc:sldChg>
      <pc:sldChg chg="modSp mod">
        <pc:chgData name="Caroline Prodger" userId="e4ef2e75-b60b-401b-8ebe-291bdcf405f4" providerId="ADAL" clId="{CAF58381-139B-4F2E-BDD8-4979D269FF70}" dt="2022-09-21T17:04:29.666" v="100" actId="255"/>
        <pc:sldMkLst>
          <pc:docMk/>
          <pc:sldMk cId="590773000" sldId="360"/>
        </pc:sldMkLst>
        <pc:spChg chg="mod">
          <ac:chgData name="Caroline Prodger" userId="e4ef2e75-b60b-401b-8ebe-291bdcf405f4" providerId="ADAL" clId="{CAF58381-139B-4F2E-BDD8-4979D269FF70}" dt="2022-09-21T17:04:29.666" v="100" actId="255"/>
          <ac:spMkLst>
            <pc:docMk/>
            <pc:sldMk cId="590773000" sldId="360"/>
            <ac:spMk id="2" creationId="{CBDDDF52-392C-A4ED-ED67-0A382EAE1BD7}"/>
          </ac:spMkLst>
        </pc:spChg>
      </pc:sldChg>
      <pc:sldChg chg="modSp mod">
        <pc:chgData name="Caroline Prodger" userId="e4ef2e75-b60b-401b-8ebe-291bdcf405f4" providerId="ADAL" clId="{CAF58381-139B-4F2E-BDD8-4979D269FF70}" dt="2022-09-21T17:05:06.242" v="109" actId="403"/>
        <pc:sldMkLst>
          <pc:docMk/>
          <pc:sldMk cId="4110407756" sldId="361"/>
        </pc:sldMkLst>
        <pc:spChg chg="mod">
          <ac:chgData name="Caroline Prodger" userId="e4ef2e75-b60b-401b-8ebe-291bdcf405f4" providerId="ADAL" clId="{CAF58381-139B-4F2E-BDD8-4979D269FF70}" dt="2022-09-21T17:05:06.242" v="109" actId="403"/>
          <ac:spMkLst>
            <pc:docMk/>
            <pc:sldMk cId="4110407756" sldId="361"/>
            <ac:spMk id="2" creationId="{6D90E77B-C2CE-A689-9A07-746DEDBA5171}"/>
          </ac:spMkLst>
        </pc:spChg>
      </pc:sldChg>
    </pc:docChg>
  </pc:docChgLst>
  <pc:docChgLst>
    <pc:chgData name="Caroline Prodger" userId="e4ef2e75-b60b-401b-8ebe-291bdcf405f4" providerId="ADAL" clId="{3FDC746E-030B-4A41-8B5D-A2F97B70C323}"/>
    <pc:docChg chg="custSel addSld delSld modSld">
      <pc:chgData name="Caroline Prodger" userId="e4ef2e75-b60b-401b-8ebe-291bdcf405f4" providerId="ADAL" clId="{3FDC746E-030B-4A41-8B5D-A2F97B70C323}" dt="2022-10-11T13:56:02.393" v="66" actId="1076"/>
      <pc:docMkLst>
        <pc:docMk/>
      </pc:docMkLst>
      <pc:sldChg chg="addSp delSp modSp mod">
        <pc:chgData name="Caroline Prodger" userId="e4ef2e75-b60b-401b-8ebe-291bdcf405f4" providerId="ADAL" clId="{3FDC746E-030B-4A41-8B5D-A2F97B70C323}" dt="2022-10-11T13:50:10.896" v="56" actId="1076"/>
        <pc:sldMkLst>
          <pc:docMk/>
          <pc:sldMk cId="0" sldId="330"/>
        </pc:sldMkLst>
        <pc:spChg chg="del">
          <ac:chgData name="Caroline Prodger" userId="e4ef2e75-b60b-401b-8ebe-291bdcf405f4" providerId="ADAL" clId="{3FDC746E-030B-4A41-8B5D-A2F97B70C323}" dt="2022-10-11T13:49:38.817" v="41" actId="478"/>
          <ac:spMkLst>
            <pc:docMk/>
            <pc:sldMk cId="0" sldId="330"/>
            <ac:spMk id="31" creationId="{07257EEC-FEF7-8FCA-7480-9A2663F1ABDA}"/>
          </ac:spMkLst>
        </pc:spChg>
        <pc:spChg chg="del">
          <ac:chgData name="Caroline Prodger" userId="e4ef2e75-b60b-401b-8ebe-291bdcf405f4" providerId="ADAL" clId="{3FDC746E-030B-4A41-8B5D-A2F97B70C323}" dt="2022-10-11T13:49:43.455" v="44" actId="478"/>
          <ac:spMkLst>
            <pc:docMk/>
            <pc:sldMk cId="0" sldId="330"/>
            <ac:spMk id="32" creationId="{CF682723-0BF4-26F1-6265-5A24F444AC39}"/>
          </ac:spMkLst>
        </pc:spChg>
        <pc:spChg chg="del">
          <ac:chgData name="Caroline Prodger" userId="e4ef2e75-b60b-401b-8ebe-291bdcf405f4" providerId="ADAL" clId="{3FDC746E-030B-4A41-8B5D-A2F97B70C323}" dt="2022-10-11T13:50:00.584" v="52" actId="478"/>
          <ac:spMkLst>
            <pc:docMk/>
            <pc:sldMk cId="0" sldId="330"/>
            <ac:spMk id="33" creationId="{7576FF15-73BC-7A41-437F-11DD7B92B245}"/>
          </ac:spMkLst>
        </pc:spChg>
        <pc:spChg chg="del">
          <ac:chgData name="Caroline Prodger" userId="e4ef2e75-b60b-401b-8ebe-291bdcf405f4" providerId="ADAL" clId="{3FDC746E-030B-4A41-8B5D-A2F97B70C323}" dt="2022-10-11T13:49:36.921" v="40" actId="478"/>
          <ac:spMkLst>
            <pc:docMk/>
            <pc:sldMk cId="0" sldId="330"/>
            <ac:spMk id="34" creationId="{4F8740B6-A9D8-DDE1-B800-0214E1646766}"/>
          </ac:spMkLst>
        </pc:spChg>
        <pc:spChg chg="del">
          <ac:chgData name="Caroline Prodger" userId="e4ef2e75-b60b-401b-8ebe-291bdcf405f4" providerId="ADAL" clId="{3FDC746E-030B-4A41-8B5D-A2F97B70C323}" dt="2022-10-11T13:49:59.112" v="51" actId="478"/>
          <ac:spMkLst>
            <pc:docMk/>
            <pc:sldMk cId="0" sldId="330"/>
            <ac:spMk id="35" creationId="{5AB4BE0A-9684-6396-7087-8E133EC205FC}"/>
          </ac:spMkLst>
        </pc:spChg>
        <pc:spChg chg="del">
          <ac:chgData name="Caroline Prodger" userId="e4ef2e75-b60b-401b-8ebe-291bdcf405f4" providerId="ADAL" clId="{3FDC746E-030B-4A41-8B5D-A2F97B70C323}" dt="2022-10-11T13:49:57.158" v="50" actId="478"/>
          <ac:spMkLst>
            <pc:docMk/>
            <pc:sldMk cId="0" sldId="330"/>
            <ac:spMk id="36" creationId="{60E5B2AE-DB2D-9FB3-742F-AA030266FE77}"/>
          </ac:spMkLst>
        </pc:spChg>
        <pc:spChg chg="del">
          <ac:chgData name="Caroline Prodger" userId="e4ef2e75-b60b-401b-8ebe-291bdcf405f4" providerId="ADAL" clId="{3FDC746E-030B-4A41-8B5D-A2F97B70C323}" dt="2022-10-11T13:49:35.335" v="39" actId="478"/>
          <ac:spMkLst>
            <pc:docMk/>
            <pc:sldMk cId="0" sldId="330"/>
            <ac:spMk id="37" creationId="{194F652C-5FDE-E03F-9EE9-EB0F92A10285}"/>
          </ac:spMkLst>
        </pc:spChg>
        <pc:spChg chg="del">
          <ac:chgData name="Caroline Prodger" userId="e4ef2e75-b60b-401b-8ebe-291bdcf405f4" providerId="ADAL" clId="{3FDC746E-030B-4A41-8B5D-A2F97B70C323}" dt="2022-10-11T13:49:40.351" v="42" actId="478"/>
          <ac:spMkLst>
            <pc:docMk/>
            <pc:sldMk cId="0" sldId="330"/>
            <ac:spMk id="38" creationId="{F47F44DB-9498-FA5E-3161-3348E22C3CBE}"/>
          </ac:spMkLst>
        </pc:spChg>
        <pc:spChg chg="del">
          <ac:chgData name="Caroline Prodger" userId="e4ef2e75-b60b-401b-8ebe-291bdcf405f4" providerId="ADAL" clId="{3FDC746E-030B-4A41-8B5D-A2F97B70C323}" dt="2022-10-11T13:49:41.904" v="43" actId="478"/>
          <ac:spMkLst>
            <pc:docMk/>
            <pc:sldMk cId="0" sldId="330"/>
            <ac:spMk id="39" creationId="{A7642DC8-F7B9-DB05-823E-01EF696AC7DD}"/>
          </ac:spMkLst>
        </pc:spChg>
        <pc:spChg chg="del">
          <ac:chgData name="Caroline Prodger" userId="e4ef2e75-b60b-401b-8ebe-291bdcf405f4" providerId="ADAL" clId="{3FDC746E-030B-4A41-8B5D-A2F97B70C323}" dt="2022-10-11T13:49:31.733" v="37" actId="478"/>
          <ac:spMkLst>
            <pc:docMk/>
            <pc:sldMk cId="0" sldId="330"/>
            <ac:spMk id="41" creationId="{08933E8F-BDCE-099A-8A21-EF20F8E0684F}"/>
          </ac:spMkLst>
        </pc:spChg>
        <pc:spChg chg="del">
          <ac:chgData name="Caroline Prodger" userId="e4ef2e75-b60b-401b-8ebe-291bdcf405f4" providerId="ADAL" clId="{3FDC746E-030B-4A41-8B5D-A2F97B70C323}" dt="2022-10-11T13:49:33.762" v="38" actId="478"/>
          <ac:spMkLst>
            <pc:docMk/>
            <pc:sldMk cId="0" sldId="330"/>
            <ac:spMk id="42" creationId="{5E547DDA-BABB-0138-656C-00D1F4C40C06}"/>
          </ac:spMkLst>
        </pc:spChg>
        <pc:spChg chg="del">
          <ac:chgData name="Caroline Prodger" userId="e4ef2e75-b60b-401b-8ebe-291bdcf405f4" providerId="ADAL" clId="{3FDC746E-030B-4A41-8B5D-A2F97B70C323}" dt="2022-10-11T13:49:30.021" v="36" actId="478"/>
          <ac:spMkLst>
            <pc:docMk/>
            <pc:sldMk cId="0" sldId="330"/>
            <ac:spMk id="43" creationId="{8825D423-71F9-11F7-8539-42A1BEFE8DF6}"/>
          </ac:spMkLst>
        </pc:spChg>
        <pc:spChg chg="del">
          <ac:chgData name="Caroline Prodger" userId="e4ef2e75-b60b-401b-8ebe-291bdcf405f4" providerId="ADAL" clId="{3FDC746E-030B-4A41-8B5D-A2F97B70C323}" dt="2022-10-11T13:49:27.925" v="35" actId="478"/>
          <ac:spMkLst>
            <pc:docMk/>
            <pc:sldMk cId="0" sldId="330"/>
            <ac:spMk id="45" creationId="{C5951D96-FA7E-C31C-0717-CD1A0037C445}"/>
          </ac:spMkLst>
        </pc:spChg>
        <pc:spChg chg="del">
          <ac:chgData name="Caroline Prodger" userId="e4ef2e75-b60b-401b-8ebe-291bdcf405f4" providerId="ADAL" clId="{3FDC746E-030B-4A41-8B5D-A2F97B70C323}" dt="2022-10-11T13:49:50.495" v="47" actId="478"/>
          <ac:spMkLst>
            <pc:docMk/>
            <pc:sldMk cId="0" sldId="330"/>
            <ac:spMk id="46" creationId="{2702F25A-0084-5B14-81F3-FDDB437CA417}"/>
          </ac:spMkLst>
        </pc:spChg>
        <pc:spChg chg="del">
          <ac:chgData name="Caroline Prodger" userId="e4ef2e75-b60b-401b-8ebe-291bdcf405f4" providerId="ADAL" clId="{3FDC746E-030B-4A41-8B5D-A2F97B70C323}" dt="2022-10-11T13:49:53.399" v="48" actId="478"/>
          <ac:spMkLst>
            <pc:docMk/>
            <pc:sldMk cId="0" sldId="330"/>
            <ac:spMk id="47" creationId="{4C5EB714-9EE0-A01F-DE3F-E0CC2BA80B85}"/>
          </ac:spMkLst>
        </pc:spChg>
        <pc:spChg chg="del">
          <ac:chgData name="Caroline Prodger" userId="e4ef2e75-b60b-401b-8ebe-291bdcf405f4" providerId="ADAL" clId="{3FDC746E-030B-4A41-8B5D-A2F97B70C323}" dt="2022-10-11T13:49:45.320" v="45" actId="478"/>
          <ac:spMkLst>
            <pc:docMk/>
            <pc:sldMk cId="0" sldId="330"/>
            <ac:spMk id="49" creationId="{C18A1206-B88F-A082-6730-7ACFB06809F0}"/>
          </ac:spMkLst>
        </pc:spChg>
        <pc:spChg chg="del">
          <ac:chgData name="Caroline Prodger" userId="e4ef2e75-b60b-401b-8ebe-291bdcf405f4" providerId="ADAL" clId="{3FDC746E-030B-4A41-8B5D-A2F97B70C323}" dt="2022-10-11T13:49:47.723" v="46" actId="478"/>
          <ac:spMkLst>
            <pc:docMk/>
            <pc:sldMk cId="0" sldId="330"/>
            <ac:spMk id="50" creationId="{40CE63CD-5861-D670-FA1B-1545250E0B47}"/>
          </ac:spMkLst>
        </pc:spChg>
        <pc:spChg chg="del">
          <ac:chgData name="Caroline Prodger" userId="e4ef2e75-b60b-401b-8ebe-291bdcf405f4" providerId="ADAL" clId="{3FDC746E-030B-4A41-8B5D-A2F97B70C323}" dt="2022-10-11T13:49:55.242" v="49" actId="478"/>
          <ac:spMkLst>
            <pc:docMk/>
            <pc:sldMk cId="0" sldId="330"/>
            <ac:spMk id="51" creationId="{AD995CAA-49C6-76D2-CD71-CFCDB2C16DF0}"/>
          </ac:spMkLst>
        </pc:spChg>
        <pc:picChg chg="add mod">
          <ac:chgData name="Caroline Prodger" userId="e4ef2e75-b60b-401b-8ebe-291bdcf405f4" providerId="ADAL" clId="{3FDC746E-030B-4A41-8B5D-A2F97B70C323}" dt="2022-10-11T13:50:10.896" v="56" actId="1076"/>
          <ac:picMkLst>
            <pc:docMk/>
            <pc:sldMk cId="0" sldId="330"/>
            <ac:picMk id="3" creationId="{B51F66E8-7B2C-3E46-B690-C27F028CE430}"/>
          </ac:picMkLst>
        </pc:picChg>
      </pc:sldChg>
      <pc:sldChg chg="del">
        <pc:chgData name="Caroline Prodger" userId="e4ef2e75-b60b-401b-8ebe-291bdcf405f4" providerId="ADAL" clId="{3FDC746E-030B-4A41-8B5D-A2F97B70C323}" dt="2022-10-11T13:52:48.850" v="60" actId="2696"/>
        <pc:sldMkLst>
          <pc:docMk/>
          <pc:sldMk cId="0" sldId="332"/>
        </pc:sldMkLst>
      </pc:sldChg>
      <pc:sldChg chg="addSp delSp modSp mod modAnim">
        <pc:chgData name="Caroline Prodger" userId="e4ef2e75-b60b-401b-8ebe-291bdcf405f4" providerId="ADAL" clId="{3FDC746E-030B-4A41-8B5D-A2F97B70C323}" dt="2022-10-11T13:49:00.413" v="33" actId="1036"/>
        <pc:sldMkLst>
          <pc:docMk/>
          <pc:sldMk cId="1895539386" sldId="344"/>
        </pc:sldMkLst>
        <pc:spChg chg="del">
          <ac:chgData name="Caroline Prodger" userId="e4ef2e75-b60b-401b-8ebe-291bdcf405f4" providerId="ADAL" clId="{3FDC746E-030B-4A41-8B5D-A2F97B70C323}" dt="2022-10-11T13:47:43.768" v="10" actId="478"/>
          <ac:spMkLst>
            <pc:docMk/>
            <pc:sldMk cId="1895539386" sldId="344"/>
            <ac:spMk id="28" creationId="{F0D74770-D756-6BA9-8062-85B97BF8191B}"/>
          </ac:spMkLst>
        </pc:spChg>
        <pc:spChg chg="del">
          <ac:chgData name="Caroline Prodger" userId="e4ef2e75-b60b-401b-8ebe-291bdcf405f4" providerId="ADAL" clId="{3FDC746E-030B-4A41-8B5D-A2F97B70C323}" dt="2022-10-11T13:47:56.368" v="16" actId="478"/>
          <ac:spMkLst>
            <pc:docMk/>
            <pc:sldMk cId="1895539386" sldId="344"/>
            <ac:spMk id="29" creationId="{E084962E-5FC3-52FF-E55B-E15EC9E88EAE}"/>
          </ac:spMkLst>
        </pc:spChg>
        <pc:spChg chg="del">
          <ac:chgData name="Caroline Prodger" userId="e4ef2e75-b60b-401b-8ebe-291bdcf405f4" providerId="ADAL" clId="{3FDC746E-030B-4A41-8B5D-A2F97B70C323}" dt="2022-10-11T13:47:58.376" v="17" actId="478"/>
          <ac:spMkLst>
            <pc:docMk/>
            <pc:sldMk cId="1895539386" sldId="344"/>
            <ac:spMk id="30" creationId="{F05428DE-110B-8EDB-25A6-0240A2A7006A}"/>
          </ac:spMkLst>
        </pc:spChg>
        <pc:spChg chg="del">
          <ac:chgData name="Caroline Prodger" userId="e4ef2e75-b60b-401b-8ebe-291bdcf405f4" providerId="ADAL" clId="{3FDC746E-030B-4A41-8B5D-A2F97B70C323}" dt="2022-10-11T13:47:39.686" v="8" actId="478"/>
          <ac:spMkLst>
            <pc:docMk/>
            <pc:sldMk cId="1895539386" sldId="344"/>
            <ac:spMk id="31" creationId="{D34F70B8-D3FB-C918-BB92-40F159CD8E59}"/>
          </ac:spMkLst>
        </pc:spChg>
        <pc:spChg chg="del">
          <ac:chgData name="Caroline Prodger" userId="e4ef2e75-b60b-401b-8ebe-291bdcf405f4" providerId="ADAL" clId="{3FDC746E-030B-4A41-8B5D-A2F97B70C323}" dt="2022-10-11T13:48:07.902" v="21" actId="478"/>
          <ac:spMkLst>
            <pc:docMk/>
            <pc:sldMk cId="1895539386" sldId="344"/>
            <ac:spMk id="32" creationId="{D78B670B-5E49-2F04-7A93-99B5DD313ACD}"/>
          </ac:spMkLst>
        </pc:spChg>
        <pc:spChg chg="del">
          <ac:chgData name="Caroline Prodger" userId="e4ef2e75-b60b-401b-8ebe-291bdcf405f4" providerId="ADAL" clId="{3FDC746E-030B-4A41-8B5D-A2F97B70C323}" dt="2022-10-11T13:48:11.081" v="23" actId="478"/>
          <ac:spMkLst>
            <pc:docMk/>
            <pc:sldMk cId="1895539386" sldId="344"/>
            <ac:spMk id="33" creationId="{E7AA1A3B-7292-8FDA-72E8-A72A26C3425D}"/>
          </ac:spMkLst>
        </pc:spChg>
        <pc:spChg chg="del">
          <ac:chgData name="Caroline Prodger" userId="e4ef2e75-b60b-401b-8ebe-291bdcf405f4" providerId="ADAL" clId="{3FDC746E-030B-4A41-8B5D-A2F97B70C323}" dt="2022-10-11T13:48:09.575" v="22" actId="478"/>
          <ac:spMkLst>
            <pc:docMk/>
            <pc:sldMk cId="1895539386" sldId="344"/>
            <ac:spMk id="34" creationId="{1BFC5AA5-5C70-27F8-0B2D-E6BDEF3747C5}"/>
          </ac:spMkLst>
        </pc:spChg>
        <pc:spChg chg="del">
          <ac:chgData name="Caroline Prodger" userId="e4ef2e75-b60b-401b-8ebe-291bdcf405f4" providerId="ADAL" clId="{3FDC746E-030B-4A41-8B5D-A2F97B70C323}" dt="2022-10-11T13:48:05.596" v="20" actId="478"/>
          <ac:spMkLst>
            <pc:docMk/>
            <pc:sldMk cId="1895539386" sldId="344"/>
            <ac:spMk id="35" creationId="{26C128CC-FD4F-C2DE-8F58-6EB19F01C7B0}"/>
          </ac:spMkLst>
        </pc:spChg>
        <pc:spChg chg="del">
          <ac:chgData name="Caroline Prodger" userId="e4ef2e75-b60b-401b-8ebe-291bdcf405f4" providerId="ADAL" clId="{3FDC746E-030B-4A41-8B5D-A2F97B70C323}" dt="2022-10-11T13:47:41.574" v="9" actId="478"/>
          <ac:spMkLst>
            <pc:docMk/>
            <pc:sldMk cId="1895539386" sldId="344"/>
            <ac:spMk id="36" creationId="{33D9FEE2-AB16-9184-9BE7-E23BC1C50C84}"/>
          </ac:spMkLst>
        </pc:spChg>
        <pc:spChg chg="del">
          <ac:chgData name="Caroline Prodger" userId="e4ef2e75-b60b-401b-8ebe-291bdcf405f4" providerId="ADAL" clId="{3FDC746E-030B-4A41-8B5D-A2F97B70C323}" dt="2022-10-11T13:47:51.940" v="13" actId="478"/>
          <ac:spMkLst>
            <pc:docMk/>
            <pc:sldMk cId="1895539386" sldId="344"/>
            <ac:spMk id="37" creationId="{3E43D916-C52A-55A1-91B9-BF631ADB7AD0}"/>
          </ac:spMkLst>
        </pc:spChg>
        <pc:spChg chg="del">
          <ac:chgData name="Caroline Prodger" userId="e4ef2e75-b60b-401b-8ebe-291bdcf405f4" providerId="ADAL" clId="{3FDC746E-030B-4A41-8B5D-A2F97B70C323}" dt="2022-10-11T13:47:53.434" v="14" actId="478"/>
          <ac:spMkLst>
            <pc:docMk/>
            <pc:sldMk cId="1895539386" sldId="344"/>
            <ac:spMk id="38" creationId="{EEE4E8E0-FC36-46F5-D3E4-87C81CE4C72B}"/>
          </ac:spMkLst>
        </pc:spChg>
        <pc:spChg chg="del">
          <ac:chgData name="Caroline Prodger" userId="e4ef2e75-b60b-401b-8ebe-291bdcf405f4" providerId="ADAL" clId="{3FDC746E-030B-4A41-8B5D-A2F97B70C323}" dt="2022-10-11T13:47:32.338" v="4" actId="478"/>
          <ac:spMkLst>
            <pc:docMk/>
            <pc:sldMk cId="1895539386" sldId="344"/>
            <ac:spMk id="40" creationId="{C042C13D-453E-27A8-84F4-08F91AB30FB8}"/>
          </ac:spMkLst>
        </pc:spChg>
        <pc:spChg chg="del">
          <ac:chgData name="Caroline Prodger" userId="e4ef2e75-b60b-401b-8ebe-291bdcf405f4" providerId="ADAL" clId="{3FDC746E-030B-4A41-8B5D-A2F97B70C323}" dt="2022-10-11T13:47:34.092" v="5" actId="478"/>
          <ac:spMkLst>
            <pc:docMk/>
            <pc:sldMk cId="1895539386" sldId="344"/>
            <ac:spMk id="41" creationId="{EBFAFE45-516C-18C7-E5ED-AA20C060582F}"/>
          </ac:spMkLst>
        </pc:spChg>
        <pc:spChg chg="del">
          <ac:chgData name="Caroline Prodger" userId="e4ef2e75-b60b-401b-8ebe-291bdcf405f4" providerId="ADAL" clId="{3FDC746E-030B-4A41-8B5D-A2F97B70C323}" dt="2022-10-11T13:47:36.085" v="6" actId="478"/>
          <ac:spMkLst>
            <pc:docMk/>
            <pc:sldMk cId="1895539386" sldId="344"/>
            <ac:spMk id="42" creationId="{2ADA99CC-8920-8734-2CC9-E74D117094DB}"/>
          </ac:spMkLst>
        </pc:spChg>
        <pc:spChg chg="del">
          <ac:chgData name="Caroline Prodger" userId="e4ef2e75-b60b-401b-8ebe-291bdcf405f4" providerId="ADAL" clId="{3FDC746E-030B-4A41-8B5D-A2F97B70C323}" dt="2022-10-11T13:47:29.692" v="3" actId="478"/>
          <ac:spMkLst>
            <pc:docMk/>
            <pc:sldMk cId="1895539386" sldId="344"/>
            <ac:spMk id="44" creationId="{74209FD0-99C6-9D8B-D3C0-2F2BA0C840CB}"/>
          </ac:spMkLst>
        </pc:spChg>
        <pc:spChg chg="del">
          <ac:chgData name="Caroline Prodger" userId="e4ef2e75-b60b-401b-8ebe-291bdcf405f4" providerId="ADAL" clId="{3FDC746E-030B-4A41-8B5D-A2F97B70C323}" dt="2022-10-11T13:48:13.607" v="24" actId="478"/>
          <ac:spMkLst>
            <pc:docMk/>
            <pc:sldMk cId="1895539386" sldId="344"/>
            <ac:spMk id="45" creationId="{D1E04732-1D36-7015-BE7B-C68FDEF98C0D}"/>
          </ac:spMkLst>
        </pc:spChg>
        <pc:spChg chg="del">
          <ac:chgData name="Caroline Prodger" userId="e4ef2e75-b60b-401b-8ebe-291bdcf405f4" providerId="ADAL" clId="{3FDC746E-030B-4A41-8B5D-A2F97B70C323}" dt="2022-10-11T13:48:03.721" v="19" actId="478"/>
          <ac:spMkLst>
            <pc:docMk/>
            <pc:sldMk cId="1895539386" sldId="344"/>
            <ac:spMk id="46" creationId="{03CD41D7-A32E-1499-AE63-9D58A6240F6C}"/>
          </ac:spMkLst>
        </pc:spChg>
        <pc:spChg chg="del">
          <ac:chgData name="Caroline Prodger" userId="e4ef2e75-b60b-401b-8ebe-291bdcf405f4" providerId="ADAL" clId="{3FDC746E-030B-4A41-8B5D-A2F97B70C323}" dt="2022-10-11T13:48:00.126" v="18" actId="478"/>
          <ac:spMkLst>
            <pc:docMk/>
            <pc:sldMk cId="1895539386" sldId="344"/>
            <ac:spMk id="47" creationId="{0B7E3A90-5E0C-0041-D95C-C309C044C8EF}"/>
          </ac:spMkLst>
        </pc:spChg>
        <pc:spChg chg="del">
          <ac:chgData name="Caroline Prodger" userId="e4ef2e75-b60b-401b-8ebe-291bdcf405f4" providerId="ADAL" clId="{3FDC746E-030B-4A41-8B5D-A2F97B70C323}" dt="2022-10-11T13:47:54.907" v="15" actId="478"/>
          <ac:spMkLst>
            <pc:docMk/>
            <pc:sldMk cId="1895539386" sldId="344"/>
            <ac:spMk id="49" creationId="{BB999CAE-BF31-057C-D7DD-99AE6098F8F4}"/>
          </ac:spMkLst>
        </pc:spChg>
        <pc:spChg chg="del">
          <ac:chgData name="Caroline Prodger" userId="e4ef2e75-b60b-401b-8ebe-291bdcf405f4" providerId="ADAL" clId="{3FDC746E-030B-4A41-8B5D-A2F97B70C323}" dt="2022-10-11T13:48:20.370" v="27" actId="478"/>
          <ac:spMkLst>
            <pc:docMk/>
            <pc:sldMk cId="1895539386" sldId="344"/>
            <ac:spMk id="50" creationId="{2D515BDE-57BB-E9E0-9298-4C7F3F463B33}"/>
          </ac:spMkLst>
        </pc:spChg>
        <pc:spChg chg="del">
          <ac:chgData name="Caroline Prodger" userId="e4ef2e75-b60b-401b-8ebe-291bdcf405f4" providerId="ADAL" clId="{3FDC746E-030B-4A41-8B5D-A2F97B70C323}" dt="2022-10-11T13:47:45.291" v="11" actId="478"/>
          <ac:spMkLst>
            <pc:docMk/>
            <pc:sldMk cId="1895539386" sldId="344"/>
            <ac:spMk id="51" creationId="{CBD1E465-1E27-C1D0-E78E-3211C4E2998A}"/>
          </ac:spMkLst>
        </pc:spChg>
        <pc:spChg chg="del">
          <ac:chgData name="Caroline Prodger" userId="e4ef2e75-b60b-401b-8ebe-291bdcf405f4" providerId="ADAL" clId="{3FDC746E-030B-4A41-8B5D-A2F97B70C323}" dt="2022-10-11T13:47:49.986" v="12" actId="478"/>
          <ac:spMkLst>
            <pc:docMk/>
            <pc:sldMk cId="1895539386" sldId="344"/>
            <ac:spMk id="52" creationId="{138DA357-CD86-AC59-0D0A-1C3386321721}"/>
          </ac:spMkLst>
        </pc:spChg>
        <pc:spChg chg="mod">
          <ac:chgData name="Caroline Prodger" userId="e4ef2e75-b60b-401b-8ebe-291bdcf405f4" providerId="ADAL" clId="{3FDC746E-030B-4A41-8B5D-A2F97B70C323}" dt="2022-10-11T13:47:02.314" v="2" actId="13926"/>
          <ac:spMkLst>
            <pc:docMk/>
            <pc:sldMk cId="1895539386" sldId="344"/>
            <ac:spMk id="53" creationId="{8B61A828-F332-576F-0A94-CD4B2147906E}"/>
          </ac:spMkLst>
        </pc:spChg>
        <pc:spChg chg="del">
          <ac:chgData name="Caroline Prodger" userId="e4ef2e75-b60b-401b-8ebe-291bdcf405f4" providerId="ADAL" clId="{3FDC746E-030B-4A41-8B5D-A2F97B70C323}" dt="2022-10-11T13:48:23.519" v="28" actId="478"/>
          <ac:spMkLst>
            <pc:docMk/>
            <pc:sldMk cId="1895539386" sldId="344"/>
            <ac:spMk id="59" creationId="{937E264A-7E3B-A38F-6368-7B165F3B492E}"/>
          </ac:spMkLst>
        </pc:spChg>
        <pc:spChg chg="del mod">
          <ac:chgData name="Caroline Prodger" userId="e4ef2e75-b60b-401b-8ebe-291bdcf405f4" providerId="ADAL" clId="{3FDC746E-030B-4A41-8B5D-A2F97B70C323}" dt="2022-10-11T13:48:16.431" v="26" actId="478"/>
          <ac:spMkLst>
            <pc:docMk/>
            <pc:sldMk cId="1895539386" sldId="344"/>
            <ac:spMk id="60" creationId="{C42810BD-F139-E7A3-0E71-4CF77A026933}"/>
          </ac:spMkLst>
        </pc:spChg>
        <pc:spChg chg="del">
          <ac:chgData name="Caroline Prodger" userId="e4ef2e75-b60b-401b-8ebe-291bdcf405f4" providerId="ADAL" clId="{3FDC746E-030B-4A41-8B5D-A2F97B70C323}" dt="2022-10-11T13:47:37.770" v="7" actId="478"/>
          <ac:spMkLst>
            <pc:docMk/>
            <pc:sldMk cId="1895539386" sldId="344"/>
            <ac:spMk id="61" creationId="{83E27EAD-79A6-6CD5-A509-BC1951353794}"/>
          </ac:spMkLst>
        </pc:spChg>
        <pc:picChg chg="add mod">
          <ac:chgData name="Caroline Prodger" userId="e4ef2e75-b60b-401b-8ebe-291bdcf405f4" providerId="ADAL" clId="{3FDC746E-030B-4A41-8B5D-A2F97B70C323}" dt="2022-10-11T13:49:00.413" v="33" actId="1036"/>
          <ac:picMkLst>
            <pc:docMk/>
            <pc:sldMk cId="1895539386" sldId="344"/>
            <ac:picMk id="4" creationId="{89C4500A-169C-3948-F988-57DF712620A9}"/>
          </ac:picMkLst>
        </pc:picChg>
      </pc:sldChg>
      <pc:sldChg chg="modSp delCm">
        <pc:chgData name="Caroline Prodger" userId="e4ef2e75-b60b-401b-8ebe-291bdcf405f4" providerId="ADAL" clId="{3FDC746E-030B-4A41-8B5D-A2F97B70C323}" dt="2022-10-11T13:46:53.092" v="1" actId="13926"/>
        <pc:sldMkLst>
          <pc:docMk/>
          <pc:sldMk cId="3299953620" sldId="350"/>
        </pc:sldMkLst>
        <pc:spChg chg="mod">
          <ac:chgData name="Caroline Prodger" userId="e4ef2e75-b60b-401b-8ebe-291bdcf405f4" providerId="ADAL" clId="{3FDC746E-030B-4A41-8B5D-A2F97B70C323}" dt="2022-10-11T13:46:53.092" v="1" actId="13926"/>
          <ac:spMkLst>
            <pc:docMk/>
            <pc:sldMk cId="3299953620" sldId="350"/>
            <ac:spMk id="27" creationId="{E44DA8B7-E81E-BCB1-2C91-28C3679D2A01}"/>
          </ac:spMkLst>
        </pc:spChg>
      </pc:sldChg>
      <pc:sldChg chg="modSp">
        <pc:chgData name="Caroline Prodger" userId="e4ef2e75-b60b-401b-8ebe-291bdcf405f4" providerId="ADAL" clId="{3FDC746E-030B-4A41-8B5D-A2F97B70C323}" dt="2022-10-11T13:49:11.422" v="34" actId="13926"/>
        <pc:sldMkLst>
          <pc:docMk/>
          <pc:sldMk cId="590773000" sldId="360"/>
        </pc:sldMkLst>
        <pc:spChg chg="mod">
          <ac:chgData name="Caroline Prodger" userId="e4ef2e75-b60b-401b-8ebe-291bdcf405f4" providerId="ADAL" clId="{3FDC746E-030B-4A41-8B5D-A2F97B70C323}" dt="2022-10-11T13:49:11.422" v="34" actId="13926"/>
          <ac:spMkLst>
            <pc:docMk/>
            <pc:sldMk cId="590773000" sldId="360"/>
            <ac:spMk id="28" creationId="{F9C93339-2A79-0F8F-279A-7D952B9A8E55}"/>
          </ac:spMkLst>
        </pc:spChg>
      </pc:sldChg>
      <pc:sldChg chg="addSp delSp modSp new mod modClrScheme chgLayout">
        <pc:chgData name="Caroline Prodger" userId="e4ef2e75-b60b-401b-8ebe-291bdcf405f4" providerId="ADAL" clId="{3FDC746E-030B-4A41-8B5D-A2F97B70C323}" dt="2022-10-11T13:56:02.393" v="66" actId="1076"/>
        <pc:sldMkLst>
          <pc:docMk/>
          <pc:sldMk cId="697050866" sldId="363"/>
        </pc:sldMkLst>
        <pc:spChg chg="del mod ord">
          <ac:chgData name="Caroline Prodger" userId="e4ef2e75-b60b-401b-8ebe-291bdcf405f4" providerId="ADAL" clId="{3FDC746E-030B-4A41-8B5D-A2F97B70C323}" dt="2022-10-11T13:52:39.680" v="58" actId="700"/>
          <ac:spMkLst>
            <pc:docMk/>
            <pc:sldMk cId="697050866" sldId="363"/>
            <ac:spMk id="2" creationId="{EC2494C3-895C-9EA3-3029-8599B8CDBE3B}"/>
          </ac:spMkLst>
        </pc:spChg>
        <pc:spChg chg="del mod ord">
          <ac:chgData name="Caroline Prodger" userId="e4ef2e75-b60b-401b-8ebe-291bdcf405f4" providerId="ADAL" clId="{3FDC746E-030B-4A41-8B5D-A2F97B70C323}" dt="2022-10-11T13:52:39.680" v="58" actId="700"/>
          <ac:spMkLst>
            <pc:docMk/>
            <pc:sldMk cId="697050866" sldId="363"/>
            <ac:spMk id="3" creationId="{1BAAD6B5-6F2F-D458-FD12-B381077F751A}"/>
          </ac:spMkLst>
        </pc:spChg>
        <pc:spChg chg="add del mod ord">
          <ac:chgData name="Caroline Prodger" userId="e4ef2e75-b60b-401b-8ebe-291bdcf405f4" providerId="ADAL" clId="{3FDC746E-030B-4A41-8B5D-A2F97B70C323}" dt="2022-10-11T13:55:59.508" v="65" actId="478"/>
          <ac:spMkLst>
            <pc:docMk/>
            <pc:sldMk cId="697050866" sldId="363"/>
            <ac:spMk id="4" creationId="{23B28E03-C10E-415E-B6BA-E96F881760B7}"/>
          </ac:spMkLst>
        </pc:spChg>
        <pc:spChg chg="add del mod ord">
          <ac:chgData name="Caroline Prodger" userId="e4ef2e75-b60b-401b-8ebe-291bdcf405f4" providerId="ADAL" clId="{3FDC746E-030B-4A41-8B5D-A2F97B70C323}" dt="2022-10-11T13:52:42.518" v="59" actId="22"/>
          <ac:spMkLst>
            <pc:docMk/>
            <pc:sldMk cId="697050866" sldId="363"/>
            <ac:spMk id="5" creationId="{D2C06A78-B009-0EE7-4C4F-032324AC490E}"/>
          </ac:spMkLst>
        </pc:spChg>
        <pc:picChg chg="add mod ord">
          <ac:chgData name="Caroline Prodger" userId="e4ef2e75-b60b-401b-8ebe-291bdcf405f4" providerId="ADAL" clId="{3FDC746E-030B-4A41-8B5D-A2F97B70C323}" dt="2022-10-11T13:56:02.393" v="66" actId="1076"/>
          <ac:picMkLst>
            <pc:docMk/>
            <pc:sldMk cId="697050866" sldId="363"/>
            <ac:picMk id="7" creationId="{DA015971-898C-7D06-C21F-673E2589E9E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4ED1D66-CB80-2E70-EA98-975B90C538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6E58572-8482-0F1C-DE5B-9BE996156D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2136939-101E-9609-1FAD-28667A9D9C9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4CC042-5D11-4C20-AA0D-96F20927025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70776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800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94704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8. Electrical and electronic principles</a:t>
            </a:r>
          </a:p>
          <a:p>
            <a:endParaRPr lang="en-GB" sz="2400" b="1" dirty="0"/>
          </a:p>
          <a:p>
            <a:r>
              <a:rPr lang="en-GB" sz="2400" b="1" dirty="0"/>
              <a:t>8.1 Principles of electrical and electronic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429000"/>
            <a:ext cx="843358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Resistors, capacitors and inductors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96C4D-C750-B322-B8E2-9A19B5BA5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7375EE-932E-D8D1-F57E-1617AF9410D8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GB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a)</a:t>
                </a:r>
                <a:r>
                  <a:rPr lang="en-GB" sz="1800" b="0" dirty="0">
                    <a:latin typeface="Arial" panose="020B0604020202020204" pitchFamily="34" charset="0"/>
                    <a:cs typeface="Arial" panose="020B0604020202020204" pitchFamily="34" charset="0"/>
                  </a:rPr>
                  <a:t> Ꞇ = C x R</a:t>
                </a:r>
              </a:p>
              <a:p>
                <a:r>
                  <a:rPr lang="en-GB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= 40uF x 1kΩ = 40ms</a:t>
                </a:r>
              </a:p>
              <a:p>
                <a:r>
                  <a:rPr lang="en-GB" sz="18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b)</a:t>
                </a:r>
              </a:p>
              <a:p>
                <a:endParaRPr lang="en-GB" sz="1800" b="0" dirty="0"/>
              </a:p>
              <a:p>
                <a:r>
                  <a:rPr lang="en-GB" sz="1800" b="1" dirty="0"/>
                  <a:t>c)</a:t>
                </a:r>
                <a:r>
                  <a:rPr lang="en-GB" sz="1800" b="0" dirty="0"/>
                  <a:t>	</a:t>
                </a:r>
              </a:p>
              <a:p>
                <a:endParaRPr lang="en-GB" sz="1800" dirty="0"/>
              </a:p>
              <a:p>
                <a:r>
                  <a:rPr lang="en-GB" sz="1800" dirty="0"/>
                  <a:t>(Or using Kirchhoff’s laws     </a:t>
                </a:r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𝑣𝑐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r>
                  <a:rPr lang="en-GB" sz="1800" dirty="0"/>
                  <a:t>  therefore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1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50 −38.84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GB" sz="1800" dirty="0"/>
                  <a:t> = 11.2mA)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17375EE-932E-D8D1-F57E-1617AF9410D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9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84A05C-7F25-B14D-A999-38B4188C01D9}"/>
                  </a:ext>
                </a:extLst>
              </p:cNvPr>
              <p:cNvSpPr txBox="1"/>
              <p:nvPr/>
            </p:nvSpPr>
            <p:spPr>
              <a:xfrm>
                <a:off x="846925" y="258732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B84A05C-7F25-B14D-A999-38B4188C01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5" y="2587320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l="-1952"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B3440B-E396-39DE-C5B2-195AE09A7C2A}"/>
                  </a:ext>
                </a:extLst>
              </p:cNvPr>
              <p:cNvSpPr txBox="1"/>
              <p:nvPr/>
            </p:nvSpPr>
            <p:spPr>
              <a:xfrm>
                <a:off x="846924" y="2966976"/>
                <a:ext cx="5722687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=50(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−60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= 38.84V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B3440B-E396-39DE-C5B2-195AE09A7C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2966976"/>
                <a:ext cx="5722687" cy="379656"/>
              </a:xfrm>
              <a:prstGeom prst="rect">
                <a:avLst/>
              </a:prstGeom>
              <a:blipFill>
                <a:blip r:embed="rId4"/>
                <a:stretch>
                  <a:fillRect l="-958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8CD9ED-1E7B-1AFC-4157-FCC4D072C417}"/>
                  </a:ext>
                </a:extLst>
              </p:cNvPr>
              <p:cNvSpPr txBox="1"/>
              <p:nvPr/>
            </p:nvSpPr>
            <p:spPr>
              <a:xfrm>
                <a:off x="846924" y="3726288"/>
                <a:ext cx="6797279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	and </a:t>
                </a:r>
                <a:r>
                  <a:rPr lang="en-GB" sz="1800">
                    <a:latin typeface="+mn-lt"/>
                  </a:rPr>
                  <a:t>I</a:t>
                </a:r>
                <a:r>
                  <a:rPr lang="en-GB" sz="1800" dirty="0">
                    <a:latin typeface="+mn-lt"/>
                  </a:rPr>
                  <a:t> = V/R therefore </a:t>
                </a:r>
                <a:r>
                  <a:rPr lang="en-GB" sz="1800">
                    <a:latin typeface="+mn-lt"/>
                  </a:rPr>
                  <a:t>I</a:t>
                </a:r>
                <a:r>
                  <a:rPr lang="en-GB" sz="1800" dirty="0">
                    <a:latin typeface="+mn-lt"/>
                  </a:rPr>
                  <a:t> = 50/1000 = 50mA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E8CD9ED-1E7B-1AFC-4157-FCC4D072C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3726288"/>
                <a:ext cx="6797279" cy="379656"/>
              </a:xfrm>
              <a:prstGeom prst="rect">
                <a:avLst/>
              </a:prstGeom>
              <a:blipFill>
                <a:blip r:embed="rId5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1A407F4-EC8A-B778-D056-3DCA3607EC7D}"/>
                  </a:ext>
                </a:extLst>
              </p:cNvPr>
              <p:cNvSpPr txBox="1"/>
              <p:nvPr/>
            </p:nvSpPr>
            <p:spPr>
              <a:xfrm>
                <a:off x="846924" y="4183331"/>
                <a:ext cx="5010682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=50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𝑚𝐴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−60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 = 11.2mA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1A407F4-EC8A-B778-D056-3DCA3607E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6924" y="4183331"/>
                <a:ext cx="5010682" cy="379656"/>
              </a:xfrm>
              <a:prstGeom prst="rect">
                <a:avLst/>
              </a:prstGeom>
              <a:blipFill>
                <a:blip r:embed="rId6"/>
                <a:stretch>
                  <a:fillRect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6312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361A0-4277-CF7A-A8E6-E2EE0661D7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Solution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4EB68-2611-39E3-DC88-CE853D822D9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b="1" dirty="0"/>
              <a:t>d)</a:t>
            </a:r>
            <a:r>
              <a:rPr lang="en-GB" sz="1800" dirty="0"/>
              <a:t>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EFB1ABD-2C1A-4AC2-AD1E-2513C455BFC1}"/>
                  </a:ext>
                </a:extLst>
              </p:cNvPr>
              <p:cNvSpPr txBox="1"/>
              <p:nvPr/>
            </p:nvSpPr>
            <p:spPr>
              <a:xfrm>
                <a:off x="987601" y="1454452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/>
                  <a:t>v</a:t>
                </a:r>
                <a:r>
                  <a:rPr lang="en-GB" sz="1800" baseline="-25000" dirty="0"/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EFB1ABD-2C1A-4AC2-AD1E-2513C455BF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1454452"/>
                <a:ext cx="2813538" cy="379656"/>
              </a:xfrm>
              <a:prstGeom prst="rect">
                <a:avLst/>
              </a:prstGeom>
              <a:blipFill>
                <a:blip r:embed="rId2"/>
                <a:stretch>
                  <a:fillRect l="-1732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E3F1CF-9887-4070-17F5-815CDDE12903}"/>
                  </a:ext>
                </a:extLst>
              </p:cNvPr>
              <p:cNvSpPr txBox="1"/>
              <p:nvPr/>
            </p:nvSpPr>
            <p:spPr>
              <a:xfrm>
                <a:off x="987601" y="1972316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20=50(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sup>
                    </m:sSup>
                  </m:oMath>
                </a14:m>
                <a:r>
                  <a:rPr lang="en-GB" sz="1800" dirty="0"/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DE3F1CF-9887-4070-17F5-815CDDE12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1972316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55C90E2-FCF7-82D6-4B8B-7E8D40DC7699}"/>
                  </a:ext>
                </a:extLst>
              </p:cNvPr>
              <p:cNvSpPr txBox="1"/>
              <p:nvPr/>
            </p:nvSpPr>
            <p:spPr>
              <a:xfrm>
                <a:off x="457200" y="2462103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.6=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/40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𝑚𝑆</m:t>
                          </m:r>
                        </m:sup>
                      </m:sSup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55C90E2-FCF7-82D6-4B8B-7E8D40DC7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462103"/>
                <a:ext cx="2813538" cy="37965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76BF2E4-90D5-FC4E-8393-60A7C7782AB7}"/>
                  </a:ext>
                </a:extLst>
              </p:cNvPr>
              <p:cNvSpPr txBox="1"/>
              <p:nvPr/>
            </p:nvSpPr>
            <p:spPr>
              <a:xfrm>
                <a:off x="987601" y="2884398"/>
                <a:ext cx="2813538" cy="4806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dirty="0"/>
                  <a:t>ln</a:t>
                </a:r>
                <a14:m>
                  <m:oMath xmlns:m="http://schemas.openxmlformats.org/officeDocument/2006/math">
                    <m:r>
                      <a:rPr lang="en-GB" sz="180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.6=−</m:t>
                    </m:r>
                    <m:f>
                      <m:f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40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𝑚𝑆</m:t>
                        </m:r>
                      </m:den>
                    </m:f>
                  </m:oMath>
                </a14:m>
                <a:endParaRPr lang="en-GB" sz="1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76BF2E4-90D5-FC4E-8393-60A7C7782A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7601" y="2884398"/>
                <a:ext cx="2813538" cy="480644"/>
              </a:xfrm>
              <a:prstGeom prst="rect">
                <a:avLst/>
              </a:prstGeom>
              <a:blipFill>
                <a:blip r:embed="rId5"/>
                <a:stretch>
                  <a:fillRect l="-1732" b="-63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A5EF403B-285E-62E0-9AAD-8A5D942AA60F}"/>
              </a:ext>
            </a:extLst>
          </p:cNvPr>
          <p:cNvSpPr txBox="1"/>
          <p:nvPr/>
        </p:nvSpPr>
        <p:spPr>
          <a:xfrm>
            <a:off x="987601" y="3527879"/>
            <a:ext cx="2616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 = 20.43ms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7765221-18B0-0C58-FCFB-6294D085783A}"/>
              </a:ext>
            </a:extLst>
          </p:cNvPr>
          <p:cNvSpPr txBox="1"/>
          <p:nvPr/>
        </p:nvSpPr>
        <p:spPr>
          <a:xfrm>
            <a:off x="351691" y="4377855"/>
            <a:ext cx="7666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/>
              <a:t>e)</a:t>
            </a:r>
            <a:r>
              <a:rPr lang="en-GB" sz="1800" dirty="0"/>
              <a:t>       Approx time for current to fall to zero = 5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Ꞇ = 200ms</a:t>
            </a:r>
            <a:r>
              <a:rPr lang="en-GB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79265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1E91B-7436-B173-1637-1F98344EF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+mn-lt"/>
              </a:rPr>
              <a:t>Operation of a resistor and inductor in series</a:t>
            </a: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2D230CE5-C38B-3912-7FB2-A73706CB17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2186875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D8EE435C-F141-9D9C-4693-B05BC45C5B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3555300"/>
            <a:ext cx="0" cy="179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6D6FE05C-53E8-7955-EDF1-BC57BE67A24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5376163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31C1E74F-812A-2587-89EF-9B21C9150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1913" y="2402775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ACD6538C-1262-9DE1-5D56-0BC217BC012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12088" y="5001513"/>
            <a:ext cx="142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42FADD2-E2A4-B441-A7E7-715487A974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26375" y="333940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D22E61B6-3AC0-3E54-8C73-30142A983F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826375" y="218687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635AAA5-493B-5AA8-5CF4-75EA766378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6150" y="333940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3A8D98F-90E6-024E-1D46-AD639C1202C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0613" y="355530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DC7CE1DA-8129-AAE5-7352-895F1F0167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62775" y="1970975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370F5834-C97E-B670-2B6D-B2743D6A99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2186875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4A92B589-263F-4036-90C8-7BEB484A6D29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0113" y="21868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7" name="Text Box 47">
            <a:extLst>
              <a:ext uri="{FF2B5EF4-FFF2-40B4-BE49-F238E27FC236}">
                <a16:creationId xmlns:a16="http://schemas.microsoft.com/office/drawing/2014/main" id="{29FEC3E9-A7BC-F0C6-DF5B-0016EDB91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13488" y="1539175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Switch open</a:t>
            </a:r>
          </a:p>
        </p:txBody>
      </p:sp>
      <p:sp>
        <p:nvSpPr>
          <p:cNvPr id="19" name="Text Box 51">
            <a:extLst>
              <a:ext uri="{FF2B5EF4-FFF2-40B4-BE49-F238E27FC236}">
                <a16:creationId xmlns:a16="http://schemas.microsoft.com/office/drawing/2014/main" id="{636744B4-34F1-3705-9CD6-2579AA3D6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6400" y="2698050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0" name="Text Box 52">
            <a:extLst>
              <a:ext uri="{FF2B5EF4-FFF2-40B4-BE49-F238E27FC236}">
                <a16:creationId xmlns:a16="http://schemas.microsoft.com/office/drawing/2014/main" id="{525C7A84-DAD4-4FEE-7A27-AA73ABEA5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8943" y="4339359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L</a:t>
            </a:r>
          </a:p>
        </p:txBody>
      </p:sp>
      <p:sp>
        <p:nvSpPr>
          <p:cNvPr id="22" name="Line 55">
            <a:extLst>
              <a:ext uri="{FF2B5EF4-FFF2-40B4-BE49-F238E27FC236}">
                <a16:creationId xmlns:a16="http://schemas.microsoft.com/office/drawing/2014/main" id="{16F3D662-5D36-A83C-B5F4-F335E4F789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05600" y="30330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819C25B6-64A5-0044-B117-5994B78CA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0" y="3309238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4" name="Freeform 69">
            <a:extLst>
              <a:ext uri="{FF2B5EF4-FFF2-40B4-BE49-F238E27FC236}">
                <a16:creationId xmlns:a16="http://schemas.microsoft.com/office/drawing/2014/main" id="{4D92C62B-BE56-028B-C0F9-EE5B9ACC208C}"/>
              </a:ext>
            </a:extLst>
          </p:cNvPr>
          <p:cNvSpPr>
            <a:spLocks/>
          </p:cNvSpPr>
          <p:nvPr/>
        </p:nvSpPr>
        <p:spPr bwMode="auto">
          <a:xfrm rot="5400000" flipH="1">
            <a:off x="7488238" y="4464938"/>
            <a:ext cx="863600" cy="215900"/>
          </a:xfrm>
          <a:custGeom>
            <a:avLst/>
            <a:gdLst>
              <a:gd name="T0" fmla="*/ 0 w 544"/>
              <a:gd name="T1" fmla="*/ 215900 h 136"/>
              <a:gd name="T2" fmla="*/ 73025 w 544"/>
              <a:gd name="T3" fmla="*/ 0 h 136"/>
              <a:gd name="T4" fmla="*/ 144463 w 544"/>
              <a:gd name="T5" fmla="*/ 215900 h 136"/>
              <a:gd name="T6" fmla="*/ 215900 w 544"/>
              <a:gd name="T7" fmla="*/ 0 h 136"/>
              <a:gd name="T8" fmla="*/ 288925 w 544"/>
              <a:gd name="T9" fmla="*/ 215900 h 136"/>
              <a:gd name="T10" fmla="*/ 360363 w 544"/>
              <a:gd name="T11" fmla="*/ 0 h 136"/>
              <a:gd name="T12" fmla="*/ 431800 w 544"/>
              <a:gd name="T13" fmla="*/ 215900 h 136"/>
              <a:gd name="T14" fmla="*/ 504825 w 544"/>
              <a:gd name="T15" fmla="*/ 0 h 136"/>
              <a:gd name="T16" fmla="*/ 576263 w 544"/>
              <a:gd name="T17" fmla="*/ 215900 h 136"/>
              <a:gd name="T18" fmla="*/ 647700 w 544"/>
              <a:gd name="T19" fmla="*/ 0 h 136"/>
              <a:gd name="T20" fmla="*/ 720725 w 544"/>
              <a:gd name="T21" fmla="*/ 215900 h 136"/>
              <a:gd name="T22" fmla="*/ 792163 w 544"/>
              <a:gd name="T23" fmla="*/ 0 h 136"/>
              <a:gd name="T24" fmla="*/ 863600 w 544"/>
              <a:gd name="T25" fmla="*/ 21590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4" h="136">
                <a:moveTo>
                  <a:pt x="0" y="136"/>
                </a:moveTo>
                <a:cubicBezTo>
                  <a:pt x="15" y="68"/>
                  <a:pt x="31" y="0"/>
                  <a:pt x="46" y="0"/>
                </a:cubicBezTo>
                <a:cubicBezTo>
                  <a:pt x="61" y="0"/>
                  <a:pt x="76" y="136"/>
                  <a:pt x="91" y="136"/>
                </a:cubicBezTo>
                <a:cubicBezTo>
                  <a:pt x="106" y="136"/>
                  <a:pt x="121" y="0"/>
                  <a:pt x="136" y="0"/>
                </a:cubicBezTo>
                <a:cubicBezTo>
                  <a:pt x="151" y="0"/>
                  <a:pt x="167" y="136"/>
                  <a:pt x="182" y="136"/>
                </a:cubicBezTo>
                <a:cubicBezTo>
                  <a:pt x="197" y="136"/>
                  <a:pt x="212" y="0"/>
                  <a:pt x="227" y="0"/>
                </a:cubicBezTo>
                <a:cubicBezTo>
                  <a:pt x="242" y="0"/>
                  <a:pt x="257" y="136"/>
                  <a:pt x="272" y="136"/>
                </a:cubicBezTo>
                <a:cubicBezTo>
                  <a:pt x="287" y="136"/>
                  <a:pt x="303" y="0"/>
                  <a:pt x="318" y="0"/>
                </a:cubicBezTo>
                <a:cubicBezTo>
                  <a:pt x="333" y="0"/>
                  <a:pt x="348" y="136"/>
                  <a:pt x="363" y="136"/>
                </a:cubicBezTo>
                <a:cubicBezTo>
                  <a:pt x="378" y="136"/>
                  <a:pt x="393" y="0"/>
                  <a:pt x="408" y="0"/>
                </a:cubicBezTo>
                <a:cubicBezTo>
                  <a:pt x="423" y="0"/>
                  <a:pt x="439" y="136"/>
                  <a:pt x="454" y="136"/>
                </a:cubicBezTo>
                <a:cubicBezTo>
                  <a:pt x="469" y="136"/>
                  <a:pt x="484" y="0"/>
                  <a:pt x="499" y="0"/>
                </a:cubicBezTo>
                <a:cubicBezTo>
                  <a:pt x="514" y="0"/>
                  <a:pt x="537" y="113"/>
                  <a:pt x="544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" name="Text Box 70">
            <a:extLst>
              <a:ext uri="{FF2B5EF4-FFF2-40B4-BE49-F238E27FC236}">
                <a16:creationId xmlns:a16="http://schemas.microsoft.com/office/drawing/2014/main" id="{5BA7B4D8-BB91-5B0C-1260-682381515F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7" y="4386267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V</a:t>
            </a:r>
            <a:r>
              <a:rPr lang="en-GB" altLang="en-US" sz="1400"/>
              <a:t>L</a:t>
            </a:r>
            <a:r>
              <a:rPr lang="en-GB" altLang="en-US" dirty="0"/>
              <a:t> </a:t>
            </a:r>
          </a:p>
        </p:txBody>
      </p:sp>
      <p:sp>
        <p:nvSpPr>
          <p:cNvPr id="28" name="Text Box 70">
            <a:extLst>
              <a:ext uri="{FF2B5EF4-FFF2-40B4-BE49-F238E27FC236}">
                <a16:creationId xmlns:a16="http://schemas.microsoft.com/office/drawing/2014/main" id="{A765F432-E97C-584A-8C41-6A431248CD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0950" y="2671032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V</a:t>
            </a:r>
            <a:r>
              <a:rPr lang="en-GB" altLang="en-US" sz="1400" dirty="0"/>
              <a:t>R</a:t>
            </a:r>
            <a:r>
              <a:rPr lang="en-GB" altLang="en-US" dirty="0"/>
              <a:t> </a:t>
            </a:r>
          </a:p>
        </p:txBody>
      </p:sp>
      <p:sp>
        <p:nvSpPr>
          <p:cNvPr id="29" name="Line 55">
            <a:extLst>
              <a:ext uri="{FF2B5EF4-FFF2-40B4-BE49-F238E27FC236}">
                <a16:creationId xmlns:a16="http://schemas.microsoft.com/office/drawing/2014/main" id="{A759CBE8-A55A-3759-95CC-CD799E62F6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61237" y="418871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0" name="Line 55">
            <a:extLst>
              <a:ext uri="{FF2B5EF4-FFF2-40B4-BE49-F238E27FC236}">
                <a16:creationId xmlns:a16="http://schemas.microsoft.com/office/drawing/2014/main" id="{450AD269-59FA-6487-D84B-ABDB092332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49501" y="2464687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463FC3-9EF9-B17F-6766-4857405ED67E}"/>
              </a:ext>
            </a:extLst>
          </p:cNvPr>
          <p:cNvSpPr txBox="1"/>
          <p:nvPr/>
        </p:nvSpPr>
        <p:spPr>
          <a:xfrm>
            <a:off x="413585" y="1539175"/>
            <a:ext cx="46141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Consider the circuit shown. The </a:t>
            </a:r>
            <a:r>
              <a:rPr lang="en-GB" b="1" dirty="0"/>
              <a:t>switch is open</a:t>
            </a:r>
            <a:r>
              <a:rPr lang="en-GB" dirty="0"/>
              <a:t> and the inductor and resistor are isolated.</a:t>
            </a:r>
          </a:p>
          <a:p>
            <a:endParaRPr lang="en-GB" dirty="0"/>
          </a:p>
          <a:p>
            <a:r>
              <a:rPr lang="en-GB" dirty="0"/>
              <a:t>V</a:t>
            </a:r>
            <a:r>
              <a:rPr lang="en-GB" baseline="-25000" dirty="0"/>
              <a:t>R</a:t>
            </a:r>
            <a:r>
              <a:rPr lang="en-GB" dirty="0"/>
              <a:t> = 0V</a:t>
            </a:r>
          </a:p>
          <a:p>
            <a:r>
              <a:rPr lang="en-GB"/>
              <a:t>V</a:t>
            </a:r>
            <a:r>
              <a:rPr lang="en-GB" baseline="-25000"/>
              <a:t>L</a:t>
            </a:r>
            <a:r>
              <a:rPr lang="en-GB" dirty="0"/>
              <a:t> = 0V</a:t>
            </a: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1665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>
            <a:extLst>
              <a:ext uri="{FF2B5EF4-FFF2-40B4-BE49-F238E27FC236}">
                <a16:creationId xmlns:a16="http://schemas.microsoft.com/office/drawing/2014/main" id="{6366519D-4249-F6EC-D4E4-F8E80B78AF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2279587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99EE4043-78B0-79C2-0839-415A7D0908B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3648012"/>
            <a:ext cx="0" cy="1790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6" name="Line 6">
            <a:extLst>
              <a:ext uri="{FF2B5EF4-FFF2-40B4-BE49-F238E27FC236}">
                <a16:creationId xmlns:a16="http://schemas.microsoft.com/office/drawing/2014/main" id="{1EFF80E7-2873-1E1F-1CBB-B106570721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5468875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F457229-FC77-7C85-17FF-4DD89216CB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2495487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0DA804AA-2336-AB9A-81AE-6AF8E2D5427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00950" y="5094225"/>
            <a:ext cx="14287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A966AA5-5338-1FD8-F5B6-97173479B7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15237" y="3432112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8583878C-6A12-8F7C-DA7F-1F00993B17A6}"/>
              </a:ext>
            </a:extLst>
          </p:cNvPr>
          <p:cNvSpPr>
            <a:spLocks noChangeShapeType="1"/>
          </p:cNvSpPr>
          <p:nvPr/>
        </p:nvSpPr>
        <p:spPr bwMode="auto">
          <a:xfrm>
            <a:off x="7615237" y="2279587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7185D332-809B-5782-3CD0-87BAD989EBE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5012" y="3432112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A7AA0261-5979-919E-5378-B61F4E0AE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9475" y="3648012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834F4218-C3BA-4559-9013-DFD72A1AA6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2350" y="2279587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73280399-3152-C4F3-5113-52694686FF79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8975" y="2279587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6" name="Line 46">
            <a:extLst>
              <a:ext uri="{FF2B5EF4-FFF2-40B4-BE49-F238E27FC236}">
                <a16:creationId xmlns:a16="http://schemas.microsoft.com/office/drawing/2014/main" id="{D721BD39-0F60-A1BF-B8A0-99577EC6237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1637" y="2279587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8" name="Text Box 48">
            <a:extLst>
              <a:ext uri="{FF2B5EF4-FFF2-40B4-BE49-F238E27FC236}">
                <a16:creationId xmlns:a16="http://schemas.microsoft.com/office/drawing/2014/main" id="{D359A909-1D40-3EED-3066-7E390A731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942" y="1569811"/>
            <a:ext cx="18716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19" name="Text Box 51">
            <a:extLst>
              <a:ext uri="{FF2B5EF4-FFF2-40B4-BE49-F238E27FC236}">
                <a16:creationId xmlns:a16="http://schemas.microsoft.com/office/drawing/2014/main" id="{1E71F1CA-653F-2DCE-BF6C-66838B618F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975" y="2793697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0" name="Text Box 52">
            <a:extLst>
              <a:ext uri="{FF2B5EF4-FFF2-40B4-BE49-F238E27FC236}">
                <a16:creationId xmlns:a16="http://schemas.microsoft.com/office/drawing/2014/main" id="{DD90E420-D557-6CE6-E963-2326ED8C4B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5812" y="4460513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L</a:t>
            </a:r>
          </a:p>
        </p:txBody>
      </p:sp>
      <p:sp>
        <p:nvSpPr>
          <p:cNvPr id="21" name="Line 53">
            <a:extLst>
              <a:ext uri="{FF2B5EF4-FFF2-40B4-BE49-F238E27FC236}">
                <a16:creationId xmlns:a16="http://schemas.microsoft.com/office/drawing/2014/main" id="{2B4FBB54-7C3A-E1F0-62D7-120661FA778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852604" y="2572480"/>
            <a:ext cx="14288" cy="782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2" name="Line 55">
            <a:extLst>
              <a:ext uri="{FF2B5EF4-FFF2-40B4-BE49-F238E27FC236}">
                <a16:creationId xmlns:a16="http://schemas.microsoft.com/office/drawing/2014/main" id="{5978B03C-2C89-4D71-4CE6-0E4A121606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94462" y="3125725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3" name="Text Box 56">
            <a:extLst>
              <a:ext uri="{FF2B5EF4-FFF2-40B4-BE49-F238E27FC236}">
                <a16:creationId xmlns:a16="http://schemas.microsoft.com/office/drawing/2014/main" id="{6B8E36AE-CEED-C5EA-3790-42E342867A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1612" y="3401950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4" name="Freeform 69">
            <a:extLst>
              <a:ext uri="{FF2B5EF4-FFF2-40B4-BE49-F238E27FC236}">
                <a16:creationId xmlns:a16="http://schemas.microsoft.com/office/drawing/2014/main" id="{6EB0312F-EBF9-D8D2-D98C-12B1FF4FA04F}"/>
              </a:ext>
            </a:extLst>
          </p:cNvPr>
          <p:cNvSpPr>
            <a:spLocks/>
          </p:cNvSpPr>
          <p:nvPr/>
        </p:nvSpPr>
        <p:spPr bwMode="auto">
          <a:xfrm rot="5400000" flipH="1">
            <a:off x="7277100" y="4557650"/>
            <a:ext cx="863600" cy="215900"/>
          </a:xfrm>
          <a:custGeom>
            <a:avLst/>
            <a:gdLst>
              <a:gd name="T0" fmla="*/ 0 w 544"/>
              <a:gd name="T1" fmla="*/ 215900 h 136"/>
              <a:gd name="T2" fmla="*/ 73025 w 544"/>
              <a:gd name="T3" fmla="*/ 0 h 136"/>
              <a:gd name="T4" fmla="*/ 144463 w 544"/>
              <a:gd name="T5" fmla="*/ 215900 h 136"/>
              <a:gd name="T6" fmla="*/ 215900 w 544"/>
              <a:gd name="T7" fmla="*/ 0 h 136"/>
              <a:gd name="T8" fmla="*/ 288925 w 544"/>
              <a:gd name="T9" fmla="*/ 215900 h 136"/>
              <a:gd name="T10" fmla="*/ 360363 w 544"/>
              <a:gd name="T11" fmla="*/ 0 h 136"/>
              <a:gd name="T12" fmla="*/ 431800 w 544"/>
              <a:gd name="T13" fmla="*/ 215900 h 136"/>
              <a:gd name="T14" fmla="*/ 504825 w 544"/>
              <a:gd name="T15" fmla="*/ 0 h 136"/>
              <a:gd name="T16" fmla="*/ 576263 w 544"/>
              <a:gd name="T17" fmla="*/ 215900 h 136"/>
              <a:gd name="T18" fmla="*/ 647700 w 544"/>
              <a:gd name="T19" fmla="*/ 0 h 136"/>
              <a:gd name="T20" fmla="*/ 720725 w 544"/>
              <a:gd name="T21" fmla="*/ 215900 h 136"/>
              <a:gd name="T22" fmla="*/ 792163 w 544"/>
              <a:gd name="T23" fmla="*/ 0 h 136"/>
              <a:gd name="T24" fmla="*/ 863600 w 544"/>
              <a:gd name="T25" fmla="*/ 215900 h 1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4" h="136">
                <a:moveTo>
                  <a:pt x="0" y="136"/>
                </a:moveTo>
                <a:cubicBezTo>
                  <a:pt x="15" y="68"/>
                  <a:pt x="31" y="0"/>
                  <a:pt x="46" y="0"/>
                </a:cubicBezTo>
                <a:cubicBezTo>
                  <a:pt x="61" y="0"/>
                  <a:pt x="76" y="136"/>
                  <a:pt x="91" y="136"/>
                </a:cubicBezTo>
                <a:cubicBezTo>
                  <a:pt x="106" y="136"/>
                  <a:pt x="121" y="0"/>
                  <a:pt x="136" y="0"/>
                </a:cubicBezTo>
                <a:cubicBezTo>
                  <a:pt x="151" y="0"/>
                  <a:pt x="167" y="136"/>
                  <a:pt x="182" y="136"/>
                </a:cubicBezTo>
                <a:cubicBezTo>
                  <a:pt x="197" y="136"/>
                  <a:pt x="212" y="0"/>
                  <a:pt x="227" y="0"/>
                </a:cubicBezTo>
                <a:cubicBezTo>
                  <a:pt x="242" y="0"/>
                  <a:pt x="257" y="136"/>
                  <a:pt x="272" y="136"/>
                </a:cubicBezTo>
                <a:cubicBezTo>
                  <a:pt x="287" y="136"/>
                  <a:pt x="303" y="0"/>
                  <a:pt x="318" y="0"/>
                </a:cubicBezTo>
                <a:cubicBezTo>
                  <a:pt x="333" y="0"/>
                  <a:pt x="348" y="136"/>
                  <a:pt x="363" y="136"/>
                </a:cubicBezTo>
                <a:cubicBezTo>
                  <a:pt x="378" y="136"/>
                  <a:pt x="393" y="0"/>
                  <a:pt x="408" y="0"/>
                </a:cubicBezTo>
                <a:cubicBezTo>
                  <a:pt x="423" y="0"/>
                  <a:pt x="439" y="136"/>
                  <a:pt x="454" y="136"/>
                </a:cubicBezTo>
                <a:cubicBezTo>
                  <a:pt x="469" y="136"/>
                  <a:pt x="484" y="0"/>
                  <a:pt x="499" y="0"/>
                </a:cubicBezTo>
                <a:cubicBezTo>
                  <a:pt x="514" y="0"/>
                  <a:pt x="537" y="113"/>
                  <a:pt x="544" y="13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" name="Text Box 70">
            <a:extLst>
              <a:ext uri="{FF2B5EF4-FFF2-40B4-BE49-F238E27FC236}">
                <a16:creationId xmlns:a16="http://schemas.microsoft.com/office/drawing/2014/main" id="{A8538395-5F92-1A27-8B1C-C758838E45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0439" y="4465545"/>
            <a:ext cx="93027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/>
              <a:t>V</a:t>
            </a:r>
            <a:r>
              <a:rPr lang="en-GB" altLang="en-US" sz="1400"/>
              <a:t>L</a:t>
            </a:r>
            <a:endParaRPr lang="en-GB" altLang="en-US" dirty="0"/>
          </a:p>
        </p:txBody>
      </p:sp>
      <p:sp>
        <p:nvSpPr>
          <p:cNvPr id="26" name="Line 78">
            <a:extLst>
              <a:ext uri="{FF2B5EF4-FFF2-40B4-BE49-F238E27FC236}">
                <a16:creationId xmlns:a16="http://schemas.microsoft.com/office/drawing/2014/main" id="{81CBE467-7517-5814-0360-1746C04FC5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8062" y="2501837"/>
            <a:ext cx="0" cy="5953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7" name="Text Box 79">
            <a:extLst>
              <a:ext uri="{FF2B5EF4-FFF2-40B4-BE49-F238E27FC236}">
                <a16:creationId xmlns:a16="http://schemas.microsoft.com/office/drawing/2014/main" id="{CEE0FD18-3FE1-81F8-041D-90CDE7A80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89662" y="2719325"/>
            <a:ext cx="3476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9C93339-2A79-0F8F-279A-7D952B9A8E55}"/>
              </a:ext>
            </a:extLst>
          </p:cNvPr>
          <p:cNvSpPr txBox="1"/>
          <p:nvPr/>
        </p:nvSpPr>
        <p:spPr>
          <a:xfrm>
            <a:off x="450245" y="1208648"/>
            <a:ext cx="471971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The switch is now closed. </a:t>
            </a:r>
          </a:p>
          <a:p>
            <a:endParaRPr lang="en-GB" sz="1800" dirty="0"/>
          </a:p>
          <a:p>
            <a:r>
              <a:rPr lang="en-GB" sz="1800" dirty="0"/>
              <a:t>The initial current cannot rise instantly because of the self-induced </a:t>
            </a:r>
            <a:r>
              <a:rPr lang="en-GB" sz="1800" b="1" dirty="0"/>
              <a:t>electromotive force (emf)</a:t>
            </a:r>
            <a:r>
              <a:rPr lang="en-GB" sz="1800" dirty="0"/>
              <a:t> in the inductor L which opposes the voltage V.</a:t>
            </a:r>
          </a:p>
          <a:p>
            <a:endParaRPr lang="en-GB" sz="1800" dirty="0"/>
          </a:p>
          <a:p>
            <a:r>
              <a:rPr lang="en-GB" sz="1800" dirty="0"/>
              <a:t>The potential difference across the inductor V</a:t>
            </a:r>
            <a:r>
              <a:rPr lang="en-GB" sz="1800" baseline="-25000" dirty="0"/>
              <a:t>L</a:t>
            </a:r>
            <a:r>
              <a:rPr lang="en-GB" sz="1800" dirty="0"/>
              <a:t> = V.</a:t>
            </a:r>
          </a:p>
          <a:p>
            <a:endParaRPr lang="en-GB" sz="1800" dirty="0"/>
          </a:p>
          <a:p>
            <a:r>
              <a:rPr lang="en-GB" sz="1800" dirty="0"/>
              <a:t>At that point in time the potential difference across the resistor V</a:t>
            </a:r>
            <a:r>
              <a:rPr lang="en-GB" sz="1800" baseline="-25000" dirty="0"/>
              <a:t>R</a:t>
            </a:r>
            <a:r>
              <a:rPr lang="en-GB" sz="1800" dirty="0"/>
              <a:t> = 0V.</a:t>
            </a:r>
          </a:p>
          <a:p>
            <a:endParaRPr lang="en-GB" sz="1800" dirty="0"/>
          </a:p>
          <a:p>
            <a:r>
              <a:rPr lang="en-GB" sz="1800" dirty="0"/>
              <a:t>After a period of time the current will increase to a maximum limited only by resistance R so V</a:t>
            </a:r>
            <a:r>
              <a:rPr lang="en-GB" sz="1800" baseline="-25000" dirty="0"/>
              <a:t>L </a:t>
            </a:r>
            <a:r>
              <a:rPr lang="en-GB" sz="1800" dirty="0"/>
              <a:t>= 0V and V</a:t>
            </a:r>
            <a:r>
              <a:rPr lang="en-GB" sz="1800" baseline="-25000" dirty="0"/>
              <a:t>R</a:t>
            </a:r>
            <a:r>
              <a:rPr lang="en-GB" sz="1800" dirty="0"/>
              <a:t> = V.</a:t>
            </a:r>
          </a:p>
        </p:txBody>
      </p:sp>
      <p:sp>
        <p:nvSpPr>
          <p:cNvPr id="29" name="Text Box 70">
            <a:extLst>
              <a:ext uri="{FF2B5EF4-FFF2-40B4-BE49-F238E27FC236}">
                <a16:creationId xmlns:a16="http://schemas.microsoft.com/office/drawing/2014/main" id="{70D15654-B509-2669-E0F2-AFA41AED9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6886" y="2793697"/>
            <a:ext cx="14774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dirty="0"/>
              <a:t>V</a:t>
            </a:r>
            <a:r>
              <a:rPr lang="en-GB" altLang="en-US" sz="1400" dirty="0"/>
              <a:t>R</a:t>
            </a:r>
            <a:r>
              <a:rPr lang="en-GB" altLang="en-US" dirty="0"/>
              <a:t>  </a:t>
            </a:r>
          </a:p>
        </p:txBody>
      </p:sp>
      <p:sp>
        <p:nvSpPr>
          <p:cNvPr id="30" name="Line 53">
            <a:extLst>
              <a:ext uri="{FF2B5EF4-FFF2-40B4-BE49-F238E27FC236}">
                <a16:creationId xmlns:a16="http://schemas.microsoft.com/office/drawing/2014/main" id="{D7271FC9-5482-B43A-6E3C-85EFC9C376C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951139" y="4311587"/>
            <a:ext cx="14288" cy="782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773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 animBg="1"/>
      <p:bldP spid="22" grpId="0" animBg="1"/>
      <p:bldP spid="23" grpId="0"/>
      <p:bldP spid="24" grpId="0" animBg="1"/>
      <p:bldP spid="25" grpId="0"/>
      <p:bldP spid="26" grpId="0" animBg="1"/>
      <p:bldP spid="27" grpId="0"/>
      <p:bldP spid="29" grpId="0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3">
            <a:extLst>
              <a:ext uri="{FF2B5EF4-FFF2-40B4-BE49-F238E27FC236}">
                <a16:creationId xmlns:a16="http://schemas.microsoft.com/office/drawing/2014/main" id="{8C7E8372-53B7-9CB5-0CFA-0DD5873886A7}"/>
              </a:ext>
            </a:extLst>
          </p:cNvPr>
          <p:cNvSpPr>
            <a:spLocks/>
          </p:cNvSpPr>
          <p:nvPr/>
        </p:nvSpPr>
        <p:spPr bwMode="auto">
          <a:xfrm>
            <a:off x="4333601" y="342900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1" name="Line 19">
            <a:extLst>
              <a:ext uri="{FF2B5EF4-FFF2-40B4-BE49-F238E27FC236}">
                <a16:creationId xmlns:a16="http://schemas.microsoft.com/office/drawing/2014/main" id="{555463FE-0FDF-ACFC-FF10-3D34A79253C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2852738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2" name="Line 21">
            <a:extLst>
              <a:ext uri="{FF2B5EF4-FFF2-40B4-BE49-F238E27FC236}">
                <a16:creationId xmlns:a16="http://schemas.microsoft.com/office/drawing/2014/main" id="{8F7EE4F5-9CD9-3ADD-ADF0-795704CF3B3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580390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3" name="Line 23">
            <a:extLst>
              <a:ext uri="{FF2B5EF4-FFF2-40B4-BE49-F238E27FC236}">
                <a16:creationId xmlns:a16="http://schemas.microsoft.com/office/drawing/2014/main" id="{7DC5097D-BA40-3E5F-D07B-51A92407FE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2163" y="580390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4" name="Text Box 26">
            <a:extLst>
              <a:ext uri="{FF2B5EF4-FFF2-40B4-BE49-F238E27FC236}">
                <a16:creationId xmlns:a16="http://schemas.microsoft.com/office/drawing/2014/main" id="{C2011750-8D08-B900-4528-8CF986541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951" y="5588000"/>
            <a:ext cx="7191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85" name="Text Box 28">
            <a:extLst>
              <a:ext uri="{FF2B5EF4-FFF2-40B4-BE49-F238E27FC236}">
                <a16:creationId xmlns:a16="http://schemas.microsoft.com/office/drawing/2014/main" id="{39EBDFC2-7F94-DC90-4E71-D26FB4374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5901" y="2924175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   </a:t>
            </a:r>
            <a:r>
              <a:rPr lang="en-GB" altLang="en-US" sz="1800" b="1">
                <a:latin typeface="+mn-lt"/>
              </a:rPr>
              <a:t>I</a:t>
            </a:r>
            <a:endParaRPr lang="en-GB" altLang="en-US" sz="1800" b="1" dirty="0">
              <a:latin typeface="+mn-lt"/>
            </a:endParaRPr>
          </a:p>
        </p:txBody>
      </p:sp>
      <p:sp>
        <p:nvSpPr>
          <p:cNvPr id="95" name="Line 61">
            <a:extLst>
              <a:ext uri="{FF2B5EF4-FFF2-40B4-BE49-F238E27FC236}">
                <a16:creationId xmlns:a16="http://schemas.microsoft.com/office/drawing/2014/main" id="{8B41F5A7-2044-5CD1-D4AB-DECD51123D8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46288" y="3402013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6" name="Text Box 62">
            <a:extLst>
              <a:ext uri="{FF2B5EF4-FFF2-40B4-BE49-F238E27FC236}">
                <a16:creationId xmlns:a16="http://schemas.microsoft.com/office/drawing/2014/main" id="{863438E8-CDBC-2631-6FDE-323054023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5901" y="2995613"/>
            <a:ext cx="101758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latin typeface="+mn-lt"/>
              </a:rPr>
              <a:t>I</a:t>
            </a:r>
            <a:r>
              <a:rPr lang="en-GB" altLang="en-US" sz="1800" dirty="0">
                <a:latin typeface="+mn-lt"/>
              </a:rPr>
              <a:t> = V/R</a:t>
            </a:r>
          </a:p>
        </p:txBody>
      </p:sp>
      <p:sp>
        <p:nvSpPr>
          <p:cNvPr id="98" name="Line 64">
            <a:extLst>
              <a:ext uri="{FF2B5EF4-FFF2-40B4-BE49-F238E27FC236}">
                <a16:creationId xmlns:a16="http://schemas.microsoft.com/office/drawing/2014/main" id="{C783C058-748B-9900-C363-7D04755399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0526" y="2894013"/>
            <a:ext cx="0" cy="29019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9" name="Text Box 65">
            <a:extLst>
              <a:ext uri="{FF2B5EF4-FFF2-40B4-BE49-F238E27FC236}">
                <a16:creationId xmlns:a16="http://schemas.microsoft.com/office/drawing/2014/main" id="{150C8942-2BCD-8E50-4B0F-D4328842A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6238" y="5434013"/>
            <a:ext cx="5222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100" name="Line 66">
            <a:extLst>
              <a:ext uri="{FF2B5EF4-FFF2-40B4-BE49-F238E27FC236}">
                <a16:creationId xmlns:a16="http://schemas.microsoft.com/office/drawing/2014/main" id="{2A294D2C-A39C-D0F2-AEE7-89399D7174DB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4801" y="4170363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01" name="Text Box 67">
            <a:extLst>
              <a:ext uri="{FF2B5EF4-FFF2-40B4-BE49-F238E27FC236}">
                <a16:creationId xmlns:a16="http://schemas.microsoft.com/office/drawing/2014/main" id="{A5053F4D-8F1D-65CA-0556-72F771A09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7776" y="3983038"/>
            <a:ext cx="10731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CBC573C-917F-15E2-B546-2E331AA34277}"/>
              </a:ext>
            </a:extLst>
          </p:cNvPr>
          <p:cNvSpPr txBox="1"/>
          <p:nvPr/>
        </p:nvSpPr>
        <p:spPr>
          <a:xfrm>
            <a:off x="319113" y="1176636"/>
            <a:ext cx="81943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latin typeface="+mn-lt"/>
              </a:rPr>
              <a:t>When the switch closes the current is restricted by the induced emf in the inductor. As time progresses the current increases </a:t>
            </a:r>
            <a:r>
              <a:rPr lang="en-GB" sz="1800" b="1" dirty="0">
                <a:latin typeface="+mn-lt"/>
              </a:rPr>
              <a:t>exponentially</a:t>
            </a:r>
            <a:r>
              <a:rPr lang="en-GB" sz="1800" dirty="0">
                <a:latin typeface="+mn-lt"/>
              </a:rPr>
              <a:t> to a maximum limited only by resistance R.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1F66E8-7B2C-3E46-B690-C27F028CE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936" y="2297514"/>
            <a:ext cx="2071263" cy="374569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BDBF60D-063D-691A-428A-29884228C08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229600" cy="4248000"/>
          </a:xfrm>
        </p:spPr>
        <p:txBody>
          <a:bodyPr/>
          <a:lstStyle/>
          <a:p>
            <a:r>
              <a:rPr lang="en-GB" sz="1800" dirty="0"/>
              <a:t>The time it takes the current to increase to a maximum </a:t>
            </a:r>
            <a:r>
              <a:rPr lang="en-GB" sz="1800"/>
              <a:t>I</a:t>
            </a:r>
            <a:r>
              <a:rPr lang="en-GB" sz="1800" dirty="0"/>
              <a:t> = V/R is dependent on the circuit components. </a:t>
            </a:r>
          </a:p>
          <a:p>
            <a:r>
              <a:rPr lang="en-GB" sz="1800" dirty="0"/>
              <a:t>This is called the time constant of the circuit, symbol Ꞇ seconds.</a:t>
            </a:r>
          </a:p>
          <a:p>
            <a:r>
              <a:rPr lang="en-GB" sz="1800" dirty="0"/>
              <a:t>Ꞇ = L/R</a:t>
            </a:r>
          </a:p>
          <a:p>
            <a:r>
              <a:rPr lang="en-GB" sz="1800" dirty="0"/>
              <a:t>It takes approximately 5Ꞇ seconds for the current to reach its maximum value.</a:t>
            </a:r>
          </a:p>
          <a:p>
            <a:r>
              <a:rPr lang="en-GB" sz="1800" dirty="0"/>
              <a:t>The value of each of the circuit variables can also be calculated at any point from t = 0 seconds to t = 5Ꞇ seconds.</a:t>
            </a:r>
          </a:p>
          <a:p>
            <a:r>
              <a:rPr lang="en-GB" sz="1800" dirty="0"/>
              <a:t>The circuit variables have changed by 63.2% when t = 1</a:t>
            </a:r>
            <a:r>
              <a:rPr lang="en-GB" sz="1800" dirty="0">
                <a:cs typeface="Arial" panose="020B0604020202020204" pitchFamily="34" charset="0"/>
              </a:rPr>
              <a:t>Ꞇ.</a:t>
            </a:r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411040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A015971-898C-7D06-C21F-673E2589E9E4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567813" y="1485474"/>
            <a:ext cx="8008374" cy="4110729"/>
          </a:xfrm>
        </p:spPr>
      </p:pic>
    </p:spTree>
    <p:extLst>
      <p:ext uri="{BB962C8B-B14F-4D97-AF65-F5344CB8AC3E}">
        <p14:creationId xmlns:p14="http://schemas.microsoft.com/office/powerpoint/2010/main" val="6970508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1936224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function of resistors, capacitors and inductors in DC circuits.</a:t>
            </a:r>
          </a:p>
        </p:txBody>
      </p:sp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EC1DA-927B-ABAD-E63F-E9507AA32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7999"/>
            <a:ext cx="8229600" cy="398013"/>
          </a:xfrm>
        </p:spPr>
        <p:txBody>
          <a:bodyPr/>
          <a:lstStyle/>
          <a:p>
            <a:r>
              <a:rPr lang="en-GB" dirty="0"/>
              <a:t>Operation of a resistor and capacitor in series</a:t>
            </a:r>
          </a:p>
        </p:txBody>
      </p:sp>
      <p:sp>
        <p:nvSpPr>
          <p:cNvPr id="4" name="Line 4">
            <a:extLst>
              <a:ext uri="{FF2B5EF4-FFF2-40B4-BE49-F238E27FC236}">
                <a16:creationId xmlns:a16="http://schemas.microsoft.com/office/drawing/2014/main" id="{8636E83C-45C5-9B4C-0C19-873D92820A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2381933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8010EAFB-FE11-074E-9A01-7B8CA17E9C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3750358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id="{6E62F356-C000-5D13-E5B0-D3FA354F9ED1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4902883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A1F31E00-AAE3-C42E-A614-45F626426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6491" y="2597833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F16017CD-F36B-4ACC-3E26-8580E8D8A3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2028" y="4326621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CE490B04-E5B0-33EE-83FB-450F6997D3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2028" y="447108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D9F03C77-0528-62B1-5F93-2A073012B3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0953" y="447108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4AC44DB5-0E8E-0E00-3518-F3CC60267D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30953" y="3534458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BD25E5F3-C1F6-C2F9-18B1-8A32CC91206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30953" y="238193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02D0EC7F-9886-FC5C-ADC3-6CE39289D1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0728" y="353445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26A9080F-CE99-9E44-6CAF-9ED26BD2C8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5191" y="375035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5" name="Line 17">
            <a:extLst>
              <a:ext uri="{FF2B5EF4-FFF2-40B4-BE49-F238E27FC236}">
                <a16:creationId xmlns:a16="http://schemas.microsoft.com/office/drawing/2014/main" id="{D44220B1-F0F0-23D6-42CB-8414DD7866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67353" y="2166033"/>
            <a:ext cx="2873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9">
            <a:extLst>
              <a:ext uri="{FF2B5EF4-FFF2-40B4-BE49-F238E27FC236}">
                <a16:creationId xmlns:a16="http://schemas.microsoft.com/office/drawing/2014/main" id="{E6441C34-9C81-FBF9-FCA5-0D0F2F30D51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8066" y="2381933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11454C7F-4C34-8B46-1C61-B0E57D3699E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4691" y="2381933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9" name="Text Box 73">
            <a:extLst>
              <a:ext uri="{FF2B5EF4-FFF2-40B4-BE49-F238E27FC236}">
                <a16:creationId xmlns:a16="http://schemas.microsoft.com/office/drawing/2014/main" id="{3F05D88F-2C9E-4A68-F85F-55AF316C21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8066" y="1734233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Switch open</a:t>
            </a:r>
          </a:p>
        </p:txBody>
      </p:sp>
      <p:sp>
        <p:nvSpPr>
          <p:cNvPr id="21" name="Text Box 79">
            <a:extLst>
              <a:ext uri="{FF2B5EF4-FFF2-40B4-BE49-F238E27FC236}">
                <a16:creationId xmlns:a16="http://schemas.microsoft.com/office/drawing/2014/main" id="{EAFCAD5B-25CD-63A8-44E8-70E856E9A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0978" y="2893108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2" name="Text Box 80">
            <a:extLst>
              <a:ext uri="{FF2B5EF4-FFF2-40B4-BE49-F238E27FC236}">
                <a16:creationId xmlns:a16="http://schemas.microsoft.com/office/drawing/2014/main" id="{6CD771CA-FAE2-897E-3B5C-111DC4A74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503" y="3951971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3" name="Line 83">
            <a:extLst>
              <a:ext uri="{FF2B5EF4-FFF2-40B4-BE49-F238E27FC236}">
                <a16:creationId xmlns:a16="http://schemas.microsoft.com/office/drawing/2014/main" id="{88EBA266-9B1C-3727-3C0A-196BEBDD62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10178" y="3228071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4" name="Text Box 84">
            <a:extLst>
              <a:ext uri="{FF2B5EF4-FFF2-40B4-BE49-F238E27FC236}">
                <a16:creationId xmlns:a16="http://schemas.microsoft.com/office/drawing/2014/main" id="{323A4553-52D9-CA75-8A29-F82D18117B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7328" y="3504296"/>
            <a:ext cx="290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C66DDF0-A42A-C2BD-E56A-871430CA9159}"/>
              </a:ext>
            </a:extLst>
          </p:cNvPr>
          <p:cNvSpPr txBox="1"/>
          <p:nvPr/>
        </p:nvSpPr>
        <p:spPr>
          <a:xfrm>
            <a:off x="457200" y="1489837"/>
            <a:ext cx="416413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Consider the circuit shown. The </a:t>
            </a:r>
            <a:r>
              <a:rPr lang="en-GB" b="1" dirty="0"/>
              <a:t>switch is open</a:t>
            </a:r>
            <a:r>
              <a:rPr lang="en-GB" dirty="0"/>
              <a:t> and the capacitor is completely discharged.</a:t>
            </a:r>
          </a:p>
          <a:p>
            <a:endParaRPr lang="en-GB" dirty="0"/>
          </a:p>
          <a:p>
            <a:r>
              <a:rPr lang="en-GB" dirty="0"/>
              <a:t>V</a:t>
            </a:r>
            <a:r>
              <a:rPr lang="en-GB" baseline="-25000" dirty="0"/>
              <a:t>R</a:t>
            </a:r>
            <a:r>
              <a:rPr lang="en-GB" dirty="0"/>
              <a:t> = 0V</a:t>
            </a:r>
          </a:p>
          <a:p>
            <a:r>
              <a:rPr lang="en-GB" dirty="0"/>
              <a:t>V</a:t>
            </a:r>
            <a:r>
              <a:rPr lang="en-GB" baseline="-25000" dirty="0"/>
              <a:t>C</a:t>
            </a:r>
            <a:r>
              <a:rPr lang="en-GB" dirty="0"/>
              <a:t> = 0V</a:t>
            </a:r>
          </a:p>
          <a:p>
            <a:endParaRPr lang="en-GB" sz="18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7E8A423-E8EE-41A6-92A9-AF327DE7A77E}"/>
              </a:ext>
            </a:extLst>
          </p:cNvPr>
          <p:cNvSpPr txBox="1"/>
          <p:nvPr/>
        </p:nvSpPr>
        <p:spPr>
          <a:xfrm>
            <a:off x="6838803" y="2858519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R</a:t>
            </a:r>
            <a:endParaRPr lang="en-GB" sz="18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F65AADD1-82CE-53DD-CAAA-2BB1AA0FB1C6}"/>
              </a:ext>
            </a:extLst>
          </p:cNvPr>
          <p:cNvSpPr txBox="1"/>
          <p:nvPr/>
        </p:nvSpPr>
        <p:spPr>
          <a:xfrm>
            <a:off x="6895159" y="3924554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C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13914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>
            <a:extLst>
              <a:ext uri="{FF2B5EF4-FFF2-40B4-BE49-F238E27FC236}">
                <a16:creationId xmlns:a16="http://schemas.microsoft.com/office/drawing/2014/main" id="{717207A1-BB4F-FC2B-0C6F-4F2FFAB088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2450172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" name="Line 5">
            <a:extLst>
              <a:ext uri="{FF2B5EF4-FFF2-40B4-BE49-F238E27FC236}">
                <a16:creationId xmlns:a16="http://schemas.microsoft.com/office/drawing/2014/main" id="{C999860F-58D7-AA73-2EC9-BEE14E4A10DA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3818597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6" name="Line 7">
            <a:extLst>
              <a:ext uri="{FF2B5EF4-FFF2-40B4-BE49-F238E27FC236}">
                <a16:creationId xmlns:a16="http://schemas.microsoft.com/office/drawing/2014/main" id="{28A48E1B-432A-BD55-3251-BE05854B27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4971122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6FF9C7D9-9F89-DBF6-35F4-9AFFB56E1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0048" y="2666072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8" name="Line 10">
            <a:extLst>
              <a:ext uri="{FF2B5EF4-FFF2-40B4-BE49-F238E27FC236}">
                <a16:creationId xmlns:a16="http://schemas.microsoft.com/office/drawing/2014/main" id="{52134C5C-F2B3-AD73-C1D5-6B7A017A43BC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5585" y="439486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11">
            <a:extLst>
              <a:ext uri="{FF2B5EF4-FFF2-40B4-BE49-F238E27FC236}">
                <a16:creationId xmlns:a16="http://schemas.microsoft.com/office/drawing/2014/main" id="{F600151D-AAB5-04D0-237D-B9E2496FC391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5585" y="4539322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Line 12">
            <a:extLst>
              <a:ext uri="{FF2B5EF4-FFF2-40B4-BE49-F238E27FC236}">
                <a16:creationId xmlns:a16="http://schemas.microsoft.com/office/drawing/2014/main" id="{16D8D45F-D66B-2CF0-EBE9-B1AEBEE262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54510" y="4539322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3">
            <a:extLst>
              <a:ext uri="{FF2B5EF4-FFF2-40B4-BE49-F238E27FC236}">
                <a16:creationId xmlns:a16="http://schemas.microsoft.com/office/drawing/2014/main" id="{567DE3B9-8C62-4B9B-CA9E-3E6B0B4E14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54510" y="3602697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4">
            <a:extLst>
              <a:ext uri="{FF2B5EF4-FFF2-40B4-BE49-F238E27FC236}">
                <a16:creationId xmlns:a16="http://schemas.microsoft.com/office/drawing/2014/main" id="{74F0912F-0958-2F89-A125-BFD9DA317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4510" y="2450172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5">
            <a:extLst>
              <a:ext uri="{FF2B5EF4-FFF2-40B4-BE49-F238E27FC236}">
                <a16:creationId xmlns:a16="http://schemas.microsoft.com/office/drawing/2014/main" id="{9CAAD965-F1A9-DE7A-DCC7-5AE93BD5479F}"/>
              </a:ext>
            </a:extLst>
          </p:cNvPr>
          <p:cNvSpPr>
            <a:spLocks noChangeShapeType="1"/>
          </p:cNvSpPr>
          <p:nvPr/>
        </p:nvSpPr>
        <p:spPr bwMode="auto">
          <a:xfrm>
            <a:off x="6054285" y="3602697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6">
            <a:extLst>
              <a:ext uri="{FF2B5EF4-FFF2-40B4-BE49-F238E27FC236}">
                <a16:creationId xmlns:a16="http://schemas.microsoft.com/office/drawing/2014/main" id="{5EE082DE-683B-A483-710F-41EE1ED39BB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98748" y="3818597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9">
            <a:extLst>
              <a:ext uri="{FF2B5EF4-FFF2-40B4-BE49-F238E27FC236}">
                <a16:creationId xmlns:a16="http://schemas.microsoft.com/office/drawing/2014/main" id="{C0B5C15D-DDA1-73AC-26B5-A520E3AABA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1623" y="2450172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7" name="Line 20">
            <a:extLst>
              <a:ext uri="{FF2B5EF4-FFF2-40B4-BE49-F238E27FC236}">
                <a16:creationId xmlns:a16="http://schemas.microsoft.com/office/drawing/2014/main" id="{B2E44815-B7A4-9A31-7587-C3803EF63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278248" y="2450172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8" name="Line 72">
            <a:extLst>
              <a:ext uri="{FF2B5EF4-FFF2-40B4-BE49-F238E27FC236}">
                <a16:creationId xmlns:a16="http://schemas.microsoft.com/office/drawing/2014/main" id="{7C2B6264-535A-90EA-76B7-75E1023D68E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0910" y="2450172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0" name="Text Box 74">
            <a:extLst>
              <a:ext uri="{FF2B5EF4-FFF2-40B4-BE49-F238E27FC236}">
                <a16:creationId xmlns:a16="http://schemas.microsoft.com/office/drawing/2014/main" id="{5A7D8AE7-1B22-E52A-C6A1-27DDE8F102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448" y="1856447"/>
            <a:ext cx="18716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21" name="Text Box 79">
            <a:extLst>
              <a:ext uri="{FF2B5EF4-FFF2-40B4-BE49-F238E27FC236}">
                <a16:creationId xmlns:a16="http://schemas.microsoft.com/office/drawing/2014/main" id="{7564B7BF-50A5-EB76-2F1E-80F2AFC98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4535" y="2961347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2" name="Text Box 80">
            <a:extLst>
              <a:ext uri="{FF2B5EF4-FFF2-40B4-BE49-F238E27FC236}">
                <a16:creationId xmlns:a16="http://schemas.microsoft.com/office/drawing/2014/main" id="{078A0809-08E6-87A0-A790-11E1858E6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4535" y="4008146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3" name="Line 83">
            <a:extLst>
              <a:ext uri="{FF2B5EF4-FFF2-40B4-BE49-F238E27FC236}">
                <a16:creationId xmlns:a16="http://schemas.microsoft.com/office/drawing/2014/main" id="{B0B28C75-F151-27BB-2D6D-D277C4BC32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33735" y="3296310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4" name="Text Box 84">
            <a:extLst>
              <a:ext uri="{FF2B5EF4-FFF2-40B4-BE49-F238E27FC236}">
                <a16:creationId xmlns:a16="http://schemas.microsoft.com/office/drawing/2014/main" id="{F37E05E0-DC19-FB3F-5027-ADC6573A63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0885" y="3572535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5" name="Line 85">
            <a:extLst>
              <a:ext uri="{FF2B5EF4-FFF2-40B4-BE49-F238E27FC236}">
                <a16:creationId xmlns:a16="http://schemas.microsoft.com/office/drawing/2014/main" id="{517A0925-8A02-7353-C558-E16071464D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27335" y="2627972"/>
            <a:ext cx="0" cy="581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6" name="Text Box 86">
            <a:extLst>
              <a:ext uri="{FF2B5EF4-FFF2-40B4-BE49-F238E27FC236}">
                <a16:creationId xmlns:a16="http://schemas.microsoft.com/office/drawing/2014/main" id="{DF1E2582-6A35-990A-449E-8A73500B4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7910" y="2831172"/>
            <a:ext cx="363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4DA8B7-E81E-BCB1-2C91-28C3679D2A01}"/>
              </a:ext>
            </a:extLst>
          </p:cNvPr>
          <p:cNvSpPr txBox="1"/>
          <p:nvPr/>
        </p:nvSpPr>
        <p:spPr>
          <a:xfrm>
            <a:off x="316157" y="1085338"/>
            <a:ext cx="471971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The </a:t>
            </a:r>
            <a:r>
              <a:rPr lang="en-GB" sz="1800" b="1" dirty="0"/>
              <a:t>switch is now closed</a:t>
            </a:r>
            <a:r>
              <a:rPr lang="en-GB" sz="1800" dirty="0"/>
              <a:t>. </a:t>
            </a:r>
          </a:p>
          <a:p>
            <a:endParaRPr lang="en-GB" sz="1800" dirty="0"/>
          </a:p>
          <a:p>
            <a:r>
              <a:rPr lang="en-GB" sz="1800" dirty="0"/>
              <a:t>The initial current is only limited by the resistance in the circuit as the capacitor was initially fully discharged: I = V/R.</a:t>
            </a:r>
          </a:p>
          <a:p>
            <a:endParaRPr lang="en-GB" sz="1800" dirty="0"/>
          </a:p>
          <a:p>
            <a:r>
              <a:rPr lang="en-GB" sz="1800" dirty="0"/>
              <a:t>The capacitor will now start to charge up.</a:t>
            </a:r>
          </a:p>
          <a:p>
            <a:r>
              <a:rPr lang="en-GB" sz="1800" dirty="0"/>
              <a:t>The potential difference across the capacitor V</a:t>
            </a:r>
            <a:r>
              <a:rPr lang="en-GB" sz="1800" baseline="-25000" dirty="0"/>
              <a:t>C</a:t>
            </a:r>
            <a:r>
              <a:rPr lang="en-GB" sz="1800" dirty="0"/>
              <a:t> will now increase.</a:t>
            </a:r>
          </a:p>
          <a:p>
            <a:endParaRPr lang="en-GB" sz="1800" dirty="0"/>
          </a:p>
          <a:p>
            <a:r>
              <a:rPr lang="en-GB" sz="1800" dirty="0"/>
              <a:t>At the same time the potential difference across the resistor V</a:t>
            </a:r>
            <a:r>
              <a:rPr lang="en-GB" sz="1800" baseline="-25000" dirty="0"/>
              <a:t>R</a:t>
            </a:r>
            <a:r>
              <a:rPr lang="en-GB" sz="1800" dirty="0"/>
              <a:t> will decrease.</a:t>
            </a:r>
          </a:p>
          <a:p>
            <a:endParaRPr lang="en-GB" sz="1800" dirty="0"/>
          </a:p>
          <a:p>
            <a:r>
              <a:rPr lang="en-GB" sz="1800" dirty="0"/>
              <a:t>After a period of time the capacitor becomes fully charged and the current will stop.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DCDF273-2166-C57E-04F5-6E0B6A121841}"/>
              </a:ext>
            </a:extLst>
          </p:cNvPr>
          <p:cNvSpPr txBox="1"/>
          <p:nvPr/>
        </p:nvSpPr>
        <p:spPr>
          <a:xfrm>
            <a:off x="7214783" y="2885538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R</a:t>
            </a:r>
            <a:endParaRPr lang="en-GB" sz="18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D956DC-4D39-AE52-05D9-C6860A3A0393}"/>
              </a:ext>
            </a:extLst>
          </p:cNvPr>
          <p:cNvSpPr txBox="1"/>
          <p:nvPr/>
        </p:nvSpPr>
        <p:spPr>
          <a:xfrm>
            <a:off x="7214783" y="4025527"/>
            <a:ext cx="576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V</a:t>
            </a:r>
            <a:r>
              <a:rPr lang="en-GB" sz="1800" baseline="-25000" dirty="0"/>
              <a:t>C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29995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 animBg="1"/>
      <p:bldP spid="24" grpId="0"/>
      <p:bldP spid="25" grpId="0" animBg="1"/>
      <p:bldP spid="26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4">
            <a:extLst>
              <a:ext uri="{FF2B5EF4-FFF2-40B4-BE49-F238E27FC236}">
                <a16:creationId xmlns:a16="http://schemas.microsoft.com/office/drawing/2014/main" id="{9C66FB9F-ADAC-2141-AAEE-2505266B1435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3055865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Line 5">
            <a:extLst>
              <a:ext uri="{FF2B5EF4-FFF2-40B4-BE49-F238E27FC236}">
                <a16:creationId xmlns:a16="http://schemas.microsoft.com/office/drawing/2014/main" id="{59CCF290-EE06-FB92-7908-A8D6029EE0F1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4424290"/>
            <a:ext cx="0" cy="1152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8" name="Line 7">
            <a:extLst>
              <a:ext uri="{FF2B5EF4-FFF2-40B4-BE49-F238E27FC236}">
                <a16:creationId xmlns:a16="http://schemas.microsoft.com/office/drawing/2014/main" id="{A63E661C-E543-FDD7-B641-D911C545AE20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5576815"/>
            <a:ext cx="15128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D93C7117-7492-F4BE-92A2-3D6DAA115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132" y="3271765"/>
            <a:ext cx="288925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800" dirty="0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3EA786D8-E6B4-20AA-6234-23C511516A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8669" y="5000553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CDE04BAA-EB21-6401-83B3-C6A9522DF2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8669" y="514501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787672F1-FBAF-3A99-696A-A79CFCF610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7594" y="514501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3" name="Line 13">
            <a:extLst>
              <a:ext uri="{FF2B5EF4-FFF2-40B4-BE49-F238E27FC236}">
                <a16:creationId xmlns:a16="http://schemas.microsoft.com/office/drawing/2014/main" id="{D450780C-829C-0DC1-0B21-4EA216348A2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7594" y="4208390"/>
            <a:ext cx="0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4" name="Line 14">
            <a:extLst>
              <a:ext uri="{FF2B5EF4-FFF2-40B4-BE49-F238E27FC236}">
                <a16:creationId xmlns:a16="http://schemas.microsoft.com/office/drawing/2014/main" id="{9FEFAECF-0D49-3D86-AA20-19C29E86EC1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7594" y="3055865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5" name="Line 15">
            <a:extLst>
              <a:ext uri="{FF2B5EF4-FFF2-40B4-BE49-F238E27FC236}">
                <a16:creationId xmlns:a16="http://schemas.microsoft.com/office/drawing/2014/main" id="{1BB2A0CB-11AA-EC0B-E6CC-2BED2AC81A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7369" y="4208390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6" name="Line 16">
            <a:extLst>
              <a:ext uri="{FF2B5EF4-FFF2-40B4-BE49-F238E27FC236}">
                <a16:creationId xmlns:a16="http://schemas.microsoft.com/office/drawing/2014/main" id="{51EEEF1A-3EFA-0021-5C00-7EFFEA0C913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2" y="4424290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8" name="Line 19">
            <a:extLst>
              <a:ext uri="{FF2B5EF4-FFF2-40B4-BE49-F238E27FC236}">
                <a16:creationId xmlns:a16="http://schemas.microsoft.com/office/drawing/2014/main" id="{2712FFDB-80E4-AC28-CC0D-55F5D0E9A58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4707" y="3055865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9" name="Line 20">
            <a:extLst>
              <a:ext uri="{FF2B5EF4-FFF2-40B4-BE49-F238E27FC236}">
                <a16:creationId xmlns:a16="http://schemas.microsoft.com/office/drawing/2014/main" id="{221ADF76-EF10-2261-5EFF-CF08DD337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1332" y="305586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0" name="Line 72">
            <a:extLst>
              <a:ext uri="{FF2B5EF4-FFF2-40B4-BE49-F238E27FC236}">
                <a16:creationId xmlns:a16="http://schemas.microsoft.com/office/drawing/2014/main" id="{C69FD197-3FE9-98EF-573B-15DB32BE76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3994" y="3055865"/>
            <a:ext cx="2873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2" name="Text Box 74">
            <a:extLst>
              <a:ext uri="{FF2B5EF4-FFF2-40B4-BE49-F238E27FC236}">
                <a16:creationId xmlns:a16="http://schemas.microsoft.com/office/drawing/2014/main" id="{63AD3925-27E6-45B4-9AB0-BDA23A98E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532" y="2480332"/>
            <a:ext cx="18716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solidFill>
                  <a:srgbClr val="FF3300"/>
                </a:solidFill>
              </a:rPr>
              <a:t>Switch closed</a:t>
            </a:r>
          </a:p>
        </p:txBody>
      </p:sp>
      <p:sp>
        <p:nvSpPr>
          <p:cNvPr id="23" name="Text Box 79">
            <a:extLst>
              <a:ext uri="{FF2B5EF4-FFF2-40B4-BE49-F238E27FC236}">
                <a16:creationId xmlns:a16="http://schemas.microsoft.com/office/drawing/2014/main" id="{B5C74351-7A75-CD0B-CEEC-0F851B481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7619" y="3567040"/>
            <a:ext cx="465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R</a:t>
            </a:r>
          </a:p>
        </p:txBody>
      </p:sp>
      <p:sp>
        <p:nvSpPr>
          <p:cNvPr id="24" name="Text Box 80">
            <a:extLst>
              <a:ext uri="{FF2B5EF4-FFF2-40B4-BE49-F238E27FC236}">
                <a16:creationId xmlns:a16="http://schemas.microsoft.com/office/drawing/2014/main" id="{A17DF0D0-A8F6-7D2A-C858-B1E833664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0144" y="4625903"/>
            <a:ext cx="465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C</a:t>
            </a:r>
          </a:p>
        </p:txBody>
      </p:sp>
      <p:sp>
        <p:nvSpPr>
          <p:cNvPr id="26" name="Line 83">
            <a:extLst>
              <a:ext uri="{FF2B5EF4-FFF2-40B4-BE49-F238E27FC236}">
                <a16:creationId xmlns:a16="http://schemas.microsoft.com/office/drawing/2014/main" id="{E87ECA84-601F-CF0D-AE36-4517A4C1F6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16819" y="3902003"/>
            <a:ext cx="0" cy="81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7" name="Text Box 84">
            <a:extLst>
              <a:ext uri="{FF2B5EF4-FFF2-40B4-BE49-F238E27FC236}">
                <a16:creationId xmlns:a16="http://schemas.microsoft.com/office/drawing/2014/main" id="{A033AD9E-7064-033E-C90E-1839E0B8F0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3969" y="4178228"/>
            <a:ext cx="2905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28" name="Line 85">
            <a:extLst>
              <a:ext uri="{FF2B5EF4-FFF2-40B4-BE49-F238E27FC236}">
                <a16:creationId xmlns:a16="http://schemas.microsoft.com/office/drawing/2014/main" id="{5001FAD0-68CA-C927-DDB1-C6ACCCBF80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0419" y="3233665"/>
            <a:ext cx="0" cy="581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9" name="Text Box 86">
            <a:extLst>
              <a:ext uri="{FF2B5EF4-FFF2-40B4-BE49-F238E27FC236}">
                <a16:creationId xmlns:a16="http://schemas.microsoft.com/office/drawing/2014/main" id="{D7B530EE-A83A-E52C-9900-57C625C521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994" y="3436865"/>
            <a:ext cx="3635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solidFill>
                  <a:srgbClr val="FF3300"/>
                </a:solidFill>
              </a:rPr>
              <a:t>I</a:t>
            </a:r>
            <a:endParaRPr lang="en-GB" altLang="en-US" sz="1800" dirty="0">
              <a:solidFill>
                <a:srgbClr val="FF3300"/>
              </a:solidFill>
            </a:endParaRPr>
          </a:p>
        </p:txBody>
      </p:sp>
      <p:sp>
        <p:nvSpPr>
          <p:cNvPr id="30" name="Freeform 27">
            <a:extLst>
              <a:ext uri="{FF2B5EF4-FFF2-40B4-BE49-F238E27FC236}">
                <a16:creationId xmlns:a16="http://schemas.microsoft.com/office/drawing/2014/main" id="{03E3AA87-1D51-9BC3-CBAE-10171DE02290}"/>
              </a:ext>
            </a:extLst>
          </p:cNvPr>
          <p:cNvSpPr>
            <a:spLocks/>
          </p:cNvSpPr>
          <p:nvPr/>
        </p:nvSpPr>
        <p:spPr bwMode="auto">
          <a:xfrm flipV="1">
            <a:off x="4067322" y="3068663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1" name="Line 21">
            <a:extLst>
              <a:ext uri="{FF2B5EF4-FFF2-40B4-BE49-F238E27FC236}">
                <a16:creationId xmlns:a16="http://schemas.microsoft.com/office/drawing/2014/main" id="{300FFB51-49FD-7D5B-DC8E-711B010F39F9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249240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2" name="Line 23">
            <a:extLst>
              <a:ext uri="{FF2B5EF4-FFF2-40B4-BE49-F238E27FC236}">
                <a16:creationId xmlns:a16="http://schemas.microsoft.com/office/drawing/2014/main" id="{C6FD0B66-0721-E507-226A-E8F156A232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544515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3" name="Line 28">
            <a:extLst>
              <a:ext uri="{FF2B5EF4-FFF2-40B4-BE49-F238E27FC236}">
                <a16:creationId xmlns:a16="http://schemas.microsoft.com/office/drawing/2014/main" id="{2E9FC4E7-8AC2-1506-3E4B-DD2B58E831A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67322" y="3068663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4" name="Line 32">
            <a:extLst>
              <a:ext uri="{FF2B5EF4-FFF2-40B4-BE49-F238E27FC236}">
                <a16:creationId xmlns:a16="http://schemas.microsoft.com/office/drawing/2014/main" id="{7770FAA0-7B52-8800-9C86-5C23740994A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884" y="544515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35" name="Text Box 33">
            <a:extLst>
              <a:ext uri="{FF2B5EF4-FFF2-40B4-BE49-F238E27FC236}">
                <a16:creationId xmlns:a16="http://schemas.microsoft.com/office/drawing/2014/main" id="{59F8B56D-D7C3-3624-A903-927C51FE1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7419" y="2656406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   </a:t>
            </a:r>
            <a:r>
              <a:rPr lang="en-GB" altLang="en-US" sz="1800" b="1"/>
              <a:t>I</a:t>
            </a:r>
            <a:endParaRPr lang="en-GB" altLang="en-US" sz="1800" b="1" dirty="0"/>
          </a:p>
        </p:txBody>
      </p:sp>
      <p:sp>
        <p:nvSpPr>
          <p:cNvPr id="36" name="Text Box 35">
            <a:extLst>
              <a:ext uri="{FF2B5EF4-FFF2-40B4-BE49-F238E27FC236}">
                <a16:creationId xmlns:a16="http://schemas.microsoft.com/office/drawing/2014/main" id="{ABE38C8C-3702-858F-4D95-03C9DC1C6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3672" y="522925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t (s)</a:t>
            </a:r>
          </a:p>
        </p:txBody>
      </p:sp>
      <p:sp>
        <p:nvSpPr>
          <p:cNvPr id="45" name="Line 87">
            <a:extLst>
              <a:ext uri="{FF2B5EF4-FFF2-40B4-BE49-F238E27FC236}">
                <a16:creationId xmlns:a16="http://schemas.microsoft.com/office/drawing/2014/main" id="{5614EEE5-4245-E2BB-45D5-F86591BAA5B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7159" y="3043263"/>
            <a:ext cx="1074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46" name="Text Box 88">
            <a:extLst>
              <a:ext uri="{FF2B5EF4-FFF2-40B4-BE49-F238E27FC236}">
                <a16:creationId xmlns:a16="http://schemas.microsoft.com/office/drawing/2014/main" id="{810E05DB-62FC-EC87-FF83-4CD780B52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43671" y="2740050"/>
            <a:ext cx="10747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/>
              <a:t>I</a:t>
            </a:r>
            <a:r>
              <a:rPr lang="en-GB" altLang="en-US" sz="1800" dirty="0"/>
              <a:t> = V/R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D0471D9-EC36-6B55-BA7F-421F75651461}"/>
              </a:ext>
            </a:extLst>
          </p:cNvPr>
          <p:cNvSpPr txBox="1"/>
          <p:nvPr/>
        </p:nvSpPr>
        <p:spPr>
          <a:xfrm>
            <a:off x="330994" y="1223575"/>
            <a:ext cx="7847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When the switch closes, the current instantaneously increases to </a:t>
            </a:r>
            <a:r>
              <a:rPr lang="en-GB" sz="1800"/>
              <a:t>I</a:t>
            </a:r>
            <a:r>
              <a:rPr lang="en-GB" sz="1800" dirty="0"/>
              <a:t> = V/R.</a:t>
            </a:r>
          </a:p>
          <a:p>
            <a:r>
              <a:rPr lang="en-GB" sz="1800" dirty="0"/>
              <a:t>As the capacitor charges up the current reduces </a:t>
            </a:r>
            <a:r>
              <a:rPr lang="en-GB" sz="1800" b="1" dirty="0"/>
              <a:t>exponentially</a:t>
            </a:r>
            <a:r>
              <a:rPr lang="en-GB" sz="1800" dirty="0"/>
              <a:t>. After a period of time the current is zero.</a:t>
            </a:r>
          </a:p>
        </p:txBody>
      </p:sp>
    </p:spTree>
    <p:extLst>
      <p:ext uri="{BB962C8B-B14F-4D97-AF65-F5344CB8AC3E}">
        <p14:creationId xmlns:p14="http://schemas.microsoft.com/office/powerpoint/2010/main" val="67252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2" grpId="0"/>
      <p:bldP spid="23" grpId="0"/>
      <p:bldP spid="24" grpId="0"/>
      <p:bldP spid="26" grpId="0" animBg="1"/>
      <p:bldP spid="27" grpId="0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35" grpId="0"/>
      <p:bldP spid="36" grpId="0"/>
      <p:bldP spid="45" grpId="0" animBg="1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2">
            <a:extLst>
              <a:ext uri="{FF2B5EF4-FFF2-40B4-BE49-F238E27FC236}">
                <a16:creationId xmlns:a16="http://schemas.microsoft.com/office/drawing/2014/main" id="{C89D9588-3992-DF5C-9215-D21C01A542DA}"/>
              </a:ext>
            </a:extLst>
          </p:cNvPr>
          <p:cNvSpPr>
            <a:spLocks/>
          </p:cNvSpPr>
          <p:nvPr/>
        </p:nvSpPr>
        <p:spPr bwMode="auto">
          <a:xfrm>
            <a:off x="4180254" y="329576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7" name="Line 22">
            <a:extLst>
              <a:ext uri="{FF2B5EF4-FFF2-40B4-BE49-F238E27FC236}">
                <a16:creationId xmlns:a16="http://schemas.microsoft.com/office/drawing/2014/main" id="{4E9808ED-B801-0FCC-0A8E-EBBA3EF6AD7D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2719498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8" name="Line 24">
            <a:extLst>
              <a:ext uri="{FF2B5EF4-FFF2-40B4-BE49-F238E27FC236}">
                <a16:creationId xmlns:a16="http://schemas.microsoft.com/office/drawing/2014/main" id="{0367ECDC-CB86-DB0D-005C-61CACB08513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5670660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9" name="Line 29">
            <a:extLst>
              <a:ext uri="{FF2B5EF4-FFF2-40B4-BE49-F238E27FC236}">
                <a16:creationId xmlns:a16="http://schemas.microsoft.com/office/drawing/2014/main" id="{92D4C276-73CC-E087-B07B-86F47599B1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8816" y="5670660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10" name="Text Box 34">
            <a:extLst>
              <a:ext uri="{FF2B5EF4-FFF2-40B4-BE49-F238E27FC236}">
                <a16:creationId xmlns:a16="http://schemas.microsoft.com/office/drawing/2014/main" id="{C7A74CA3-3489-FAF4-E96B-978B12A40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6604" y="5454760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/>
              <a:t>t (s)</a:t>
            </a:r>
          </a:p>
        </p:txBody>
      </p:sp>
      <p:sp>
        <p:nvSpPr>
          <p:cNvPr id="11" name="Text Box 36">
            <a:extLst>
              <a:ext uri="{FF2B5EF4-FFF2-40B4-BE49-F238E27FC236}">
                <a16:creationId xmlns:a16="http://schemas.microsoft.com/office/drawing/2014/main" id="{FC60445E-9677-E41A-5C12-25DF050029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0986" y="3309406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</a:t>
            </a:r>
            <a:r>
              <a:rPr lang="en-GB" altLang="en-US" sz="1800" b="1" dirty="0"/>
              <a:t>Vc</a:t>
            </a:r>
          </a:p>
        </p:txBody>
      </p:sp>
      <p:sp>
        <p:nvSpPr>
          <p:cNvPr id="21" name="Line 89">
            <a:extLst>
              <a:ext uri="{FF2B5EF4-FFF2-40B4-BE49-F238E27FC236}">
                <a16:creationId xmlns:a16="http://schemas.microsoft.com/office/drawing/2014/main" id="{DC99C889-EB57-1476-09FA-865FEC76A41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07229" y="3281561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22" name="Text Box 90">
            <a:extLst>
              <a:ext uri="{FF2B5EF4-FFF2-40B4-BE49-F238E27FC236}">
                <a16:creationId xmlns:a16="http://schemas.microsoft.com/office/drawing/2014/main" id="{823A3382-6BE2-2D88-FDDE-B29AFB69F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9229" y="3075068"/>
            <a:ext cx="581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V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B61A828-F332-576F-0A94-CD4B2147906E}"/>
              </a:ext>
            </a:extLst>
          </p:cNvPr>
          <p:cNvSpPr txBox="1"/>
          <p:nvPr/>
        </p:nvSpPr>
        <p:spPr>
          <a:xfrm>
            <a:off x="391964" y="1163401"/>
            <a:ext cx="81029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When the switch closes, the potential difference V</a:t>
            </a:r>
            <a:r>
              <a:rPr lang="en-GB" sz="1800" baseline="-25000" dirty="0"/>
              <a:t>C</a:t>
            </a:r>
            <a:r>
              <a:rPr lang="en-GB" sz="1800" dirty="0"/>
              <a:t> across the capacitor is initially zero as it offers no resistance to current – therefore, V</a:t>
            </a:r>
            <a:r>
              <a:rPr lang="en-GB" sz="1800" baseline="-25000" dirty="0"/>
              <a:t>R</a:t>
            </a:r>
            <a:r>
              <a:rPr lang="en-GB" sz="1800" dirty="0"/>
              <a:t> = V. As time progresses the capacitor then charges up so the potential difference V</a:t>
            </a:r>
            <a:r>
              <a:rPr lang="en-GB" sz="1800" baseline="-25000" dirty="0"/>
              <a:t>C </a:t>
            </a:r>
            <a:r>
              <a:rPr lang="en-GB" sz="1800" dirty="0"/>
              <a:t>across it increases. The potential difference V</a:t>
            </a:r>
            <a:r>
              <a:rPr lang="en-GB" sz="1800" baseline="-25000" dirty="0"/>
              <a:t>R</a:t>
            </a:r>
            <a:r>
              <a:rPr lang="en-GB" sz="1800" dirty="0"/>
              <a:t> across the resistor decreases.</a:t>
            </a:r>
          </a:p>
          <a:p>
            <a:endParaRPr lang="en-GB" sz="1800" dirty="0"/>
          </a:p>
        </p:txBody>
      </p:sp>
      <p:sp>
        <p:nvSpPr>
          <p:cNvPr id="54" name="Line 28">
            <a:extLst>
              <a:ext uri="{FF2B5EF4-FFF2-40B4-BE49-F238E27FC236}">
                <a16:creationId xmlns:a16="http://schemas.microsoft.com/office/drawing/2014/main" id="{47820527-CEDD-633C-C23D-B1BC1D7DE0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65918" y="3281561"/>
            <a:ext cx="9574" cy="2409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7" name="Freeform 27">
            <a:extLst>
              <a:ext uri="{FF2B5EF4-FFF2-40B4-BE49-F238E27FC236}">
                <a16:creationId xmlns:a16="http://schemas.microsoft.com/office/drawing/2014/main" id="{FF8E2BD7-1D49-BA97-DA39-A2F7F5DB6761}"/>
              </a:ext>
            </a:extLst>
          </p:cNvPr>
          <p:cNvSpPr>
            <a:spLocks/>
          </p:cNvSpPr>
          <p:nvPr/>
        </p:nvSpPr>
        <p:spPr bwMode="auto">
          <a:xfrm flipV="1">
            <a:off x="4180254" y="3295760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/>
          </a:p>
        </p:txBody>
      </p:sp>
      <p:sp>
        <p:nvSpPr>
          <p:cNvPr id="58" name="Text Box 36">
            <a:extLst>
              <a:ext uri="{FF2B5EF4-FFF2-40B4-BE49-F238E27FC236}">
                <a16:creationId xmlns:a16="http://schemas.microsoft.com/office/drawing/2014/main" id="{7003CCB1-7D84-2FB6-14F3-19BEE5CA7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9431" y="3506061"/>
            <a:ext cx="6966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/>
              <a:t> </a:t>
            </a:r>
            <a:r>
              <a:rPr lang="en-GB" altLang="en-US" sz="1800" b="1" dirty="0"/>
              <a:t>V</a:t>
            </a:r>
            <a:r>
              <a:rPr lang="en-GB" altLang="en-US" sz="1800" b="1" baseline="-25000" dirty="0"/>
              <a:t>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9AE1DC-4B84-C2D4-B2A0-94B188A1BF06}"/>
              </a:ext>
            </a:extLst>
          </p:cNvPr>
          <p:cNvSpPr txBox="1"/>
          <p:nvPr/>
        </p:nvSpPr>
        <p:spPr>
          <a:xfrm>
            <a:off x="4302866" y="2714777"/>
            <a:ext cx="53048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Remember from Kirchhoff’s law: V= V</a:t>
            </a:r>
            <a:r>
              <a:rPr lang="en-GB" sz="1600" baseline="-25000" dirty="0">
                <a:solidFill>
                  <a:srgbClr val="FF0000"/>
                </a:solidFill>
              </a:rPr>
              <a:t>R</a:t>
            </a:r>
            <a:r>
              <a:rPr lang="en-GB" sz="1600" dirty="0">
                <a:solidFill>
                  <a:srgbClr val="FF0000"/>
                </a:solidFill>
              </a:rPr>
              <a:t> + V</a:t>
            </a:r>
            <a:r>
              <a:rPr lang="en-GB" sz="1600" baseline="-25000" dirty="0">
                <a:solidFill>
                  <a:srgbClr val="FF0000"/>
                </a:solidFill>
              </a:rPr>
              <a:t>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4500A-169C-3948-F988-57DF71262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962" y="2650560"/>
            <a:ext cx="2670804" cy="329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53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21" grpId="0" animBg="1"/>
      <p:bldP spid="22" grpId="0"/>
      <p:bldP spid="54" grpId="0" animBg="1"/>
      <p:bldP spid="57" grpId="0" animBg="1"/>
      <p:bldP spid="5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EBC45-21CE-D0E5-8B4C-6B17DF3A1B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229600" cy="4248000"/>
          </a:xfrm>
        </p:spPr>
        <p:txBody>
          <a:bodyPr/>
          <a:lstStyle/>
          <a:p>
            <a:r>
              <a:rPr lang="en-GB" sz="1800" dirty="0"/>
              <a:t>The time it takes the capacitor to fully charge V</a:t>
            </a:r>
            <a:r>
              <a:rPr lang="en-GB" sz="1800" baseline="-25000" dirty="0"/>
              <a:t>C</a:t>
            </a:r>
            <a:r>
              <a:rPr lang="en-GB" sz="1800" dirty="0"/>
              <a:t> = V is dependent on the circuit components. </a:t>
            </a:r>
          </a:p>
          <a:p>
            <a:r>
              <a:rPr lang="en-GB" sz="1800" dirty="0"/>
              <a:t>This is called the </a:t>
            </a:r>
            <a:r>
              <a:rPr lang="en-GB" sz="1800" b="1" dirty="0"/>
              <a:t>time constant of the circuit</a:t>
            </a:r>
            <a:r>
              <a:rPr lang="en-GB" sz="1800" dirty="0"/>
              <a:t>, symbol </a:t>
            </a:r>
            <a:r>
              <a:rPr lang="en-GB" sz="1800" b="1" dirty="0"/>
              <a:t>Ꞇ (tau)</a:t>
            </a:r>
            <a:r>
              <a:rPr lang="en-GB" sz="1800" dirty="0"/>
              <a:t> seconds.</a:t>
            </a:r>
          </a:p>
          <a:p>
            <a:r>
              <a:rPr lang="en-GB" sz="1800" dirty="0"/>
              <a:t>Ꞇ = C x R</a:t>
            </a:r>
          </a:p>
          <a:p>
            <a:r>
              <a:rPr lang="en-GB" sz="1800" dirty="0"/>
              <a:t>It takes approximately 5Ꞇ seconds for the circuit to fully charge.</a:t>
            </a:r>
          </a:p>
          <a:p>
            <a:r>
              <a:rPr lang="en-GB" sz="1800" dirty="0"/>
              <a:t>The value of each of the circuit variables can also be calculated at any point from t = 0 seconds to t = 5Ꞇ seconds.</a:t>
            </a:r>
          </a:p>
          <a:p>
            <a:r>
              <a:rPr lang="en-GB" sz="1800" dirty="0"/>
              <a:t>The circuit variables have changed by 63.2% when t = 1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Ꞇ.</a:t>
            </a:r>
            <a:endParaRPr lang="en-GB" sz="1800" dirty="0"/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94496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7">
            <a:extLst>
              <a:ext uri="{FF2B5EF4-FFF2-40B4-BE49-F238E27FC236}">
                <a16:creationId xmlns:a16="http://schemas.microsoft.com/office/drawing/2014/main" id="{C8392F34-FB95-D3F0-1699-CB1E78958436}"/>
              </a:ext>
            </a:extLst>
          </p:cNvPr>
          <p:cNvSpPr>
            <a:spLocks/>
          </p:cNvSpPr>
          <p:nvPr/>
        </p:nvSpPr>
        <p:spPr bwMode="auto">
          <a:xfrm flipV="1">
            <a:off x="581336" y="2226286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5" name="Line 21">
            <a:extLst>
              <a:ext uri="{FF2B5EF4-FFF2-40B4-BE49-F238E27FC236}">
                <a16:creationId xmlns:a16="http://schemas.microsoft.com/office/drawing/2014/main" id="{523C415E-6D0C-637D-1011-B0A358B23C9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1650023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6" name="Line 23">
            <a:extLst>
              <a:ext uri="{FF2B5EF4-FFF2-40B4-BE49-F238E27FC236}">
                <a16:creationId xmlns:a16="http://schemas.microsoft.com/office/drawing/2014/main" id="{D66DB801-132F-1E2A-0BDF-120C49B08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4602773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7" name="Line 28">
            <a:extLst>
              <a:ext uri="{FF2B5EF4-FFF2-40B4-BE49-F238E27FC236}">
                <a16:creationId xmlns:a16="http://schemas.microsoft.com/office/drawing/2014/main" id="{6AEAF3FC-F455-DACA-859B-4CF9FA5960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336" y="2226286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8" name="Line 32">
            <a:extLst>
              <a:ext uri="{FF2B5EF4-FFF2-40B4-BE49-F238E27FC236}">
                <a16:creationId xmlns:a16="http://schemas.microsoft.com/office/drawing/2014/main" id="{E53C14BF-8C2B-C200-D92D-166729A99F47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898" y="4602773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9" name="Text Box 33">
            <a:extLst>
              <a:ext uri="{FF2B5EF4-FFF2-40B4-BE49-F238E27FC236}">
                <a16:creationId xmlns:a16="http://schemas.microsoft.com/office/drawing/2014/main" id="{EFCE75E2-C356-E14C-DE07-B52114CF1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66364" y="1794486"/>
            <a:ext cx="11523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   </a:t>
            </a:r>
            <a:r>
              <a:rPr lang="en-GB" altLang="en-US" sz="1800" b="1">
                <a:latin typeface="+mn-lt"/>
              </a:rPr>
              <a:t>I</a:t>
            </a:r>
            <a:endParaRPr lang="en-GB" altLang="en-US" sz="1800" b="1" dirty="0">
              <a:latin typeface="+mn-lt"/>
            </a:endParaRPr>
          </a:p>
        </p:txBody>
      </p:sp>
      <p:sp>
        <p:nvSpPr>
          <p:cNvPr id="10" name="Text Box 35">
            <a:extLst>
              <a:ext uri="{FF2B5EF4-FFF2-40B4-BE49-F238E27FC236}">
                <a16:creationId xmlns:a16="http://schemas.microsoft.com/office/drawing/2014/main" id="{D8AB5CE1-231F-1942-306A-A6B25D8CA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8306" y="4642412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11" name="Line 87">
            <a:extLst>
              <a:ext uri="{FF2B5EF4-FFF2-40B4-BE49-F238E27FC236}">
                <a16:creationId xmlns:a16="http://schemas.microsoft.com/office/drawing/2014/main" id="{D6C6B503-4AC8-F3E4-5AFA-2F770F152807}"/>
              </a:ext>
            </a:extLst>
          </p:cNvPr>
          <p:cNvSpPr>
            <a:spLocks noChangeShapeType="1"/>
          </p:cNvSpPr>
          <p:nvPr/>
        </p:nvSpPr>
        <p:spPr bwMode="auto">
          <a:xfrm>
            <a:off x="512513" y="2226286"/>
            <a:ext cx="10747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2" name="Text Box 88">
            <a:extLst>
              <a:ext uri="{FF2B5EF4-FFF2-40B4-BE49-F238E27FC236}">
                <a16:creationId xmlns:a16="http://schemas.microsoft.com/office/drawing/2014/main" id="{08FFABEC-6FA4-9AF6-DEAE-C52DA09C0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685" y="1897673"/>
            <a:ext cx="10747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>
                <a:latin typeface="+mn-lt"/>
              </a:rPr>
              <a:t>I</a:t>
            </a:r>
            <a:r>
              <a:rPr lang="en-GB" altLang="en-US" sz="1800" dirty="0">
                <a:latin typeface="+mn-lt"/>
              </a:rPr>
              <a:t> = V/R</a:t>
            </a:r>
          </a:p>
        </p:txBody>
      </p:sp>
      <p:sp>
        <p:nvSpPr>
          <p:cNvPr id="13" name="Freeform 52">
            <a:extLst>
              <a:ext uri="{FF2B5EF4-FFF2-40B4-BE49-F238E27FC236}">
                <a16:creationId xmlns:a16="http://schemas.microsoft.com/office/drawing/2014/main" id="{1DC020AA-E3E3-0ABF-BD16-77FD72226688}"/>
              </a:ext>
            </a:extLst>
          </p:cNvPr>
          <p:cNvSpPr>
            <a:spLocks/>
          </p:cNvSpPr>
          <p:nvPr/>
        </p:nvSpPr>
        <p:spPr bwMode="auto">
          <a:xfrm>
            <a:off x="4832040" y="2213672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4" name="Line 22">
            <a:extLst>
              <a:ext uri="{FF2B5EF4-FFF2-40B4-BE49-F238E27FC236}">
                <a16:creationId xmlns:a16="http://schemas.microsoft.com/office/drawing/2014/main" id="{ED75F939-3425-F0A5-C962-E6C6AF5447D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0602" y="1637410"/>
            <a:ext cx="0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5" name="Line 24">
            <a:extLst>
              <a:ext uri="{FF2B5EF4-FFF2-40B4-BE49-F238E27FC236}">
                <a16:creationId xmlns:a16="http://schemas.microsoft.com/office/drawing/2014/main" id="{CB947459-FB5F-1A2B-E192-FAC38A00CCE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0602" y="4588572"/>
            <a:ext cx="39608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6" name="Line 29">
            <a:extLst>
              <a:ext uri="{FF2B5EF4-FFF2-40B4-BE49-F238E27FC236}">
                <a16:creationId xmlns:a16="http://schemas.microsoft.com/office/drawing/2014/main" id="{70920A8D-5451-2FED-1F05-A739FA8E6EC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9262" y="3251828"/>
            <a:ext cx="71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17" name="Text Box 34">
            <a:extLst>
              <a:ext uri="{FF2B5EF4-FFF2-40B4-BE49-F238E27FC236}">
                <a16:creationId xmlns:a16="http://schemas.microsoft.com/office/drawing/2014/main" id="{62345D7C-756A-E34B-0700-BC6AB2ADF2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8419" y="4634744"/>
            <a:ext cx="7191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b="1" dirty="0">
                <a:latin typeface="+mn-lt"/>
              </a:rPr>
              <a:t>t (s)</a:t>
            </a:r>
          </a:p>
        </p:txBody>
      </p:sp>
      <p:sp>
        <p:nvSpPr>
          <p:cNvPr id="18" name="Text Box 36">
            <a:extLst>
              <a:ext uri="{FF2B5EF4-FFF2-40B4-BE49-F238E27FC236}">
                <a16:creationId xmlns:a16="http://schemas.microsoft.com/office/drawing/2014/main" id="{44932457-9FB2-D1FF-8EF0-04530D2E8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2772" y="2227318"/>
            <a:ext cx="5762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</a:t>
            </a:r>
            <a:r>
              <a:rPr lang="en-GB" altLang="en-US" sz="1800" b="1" dirty="0">
                <a:latin typeface="+mn-lt"/>
              </a:rPr>
              <a:t>Vc</a:t>
            </a:r>
          </a:p>
        </p:txBody>
      </p:sp>
      <p:sp>
        <p:nvSpPr>
          <p:cNvPr id="19" name="Line 89">
            <a:extLst>
              <a:ext uri="{FF2B5EF4-FFF2-40B4-BE49-F238E27FC236}">
                <a16:creationId xmlns:a16="http://schemas.microsoft.com/office/drawing/2014/main" id="{2F5B203C-7D06-D165-CE3C-7741F621AC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2063" y="22008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0" name="Text Box 90">
            <a:extLst>
              <a:ext uri="{FF2B5EF4-FFF2-40B4-BE49-F238E27FC236}">
                <a16:creationId xmlns:a16="http://schemas.microsoft.com/office/drawing/2014/main" id="{9C077DED-170B-352C-F1B9-61561D11E5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015" y="1992980"/>
            <a:ext cx="5810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V</a:t>
            </a:r>
          </a:p>
        </p:txBody>
      </p:sp>
      <p:sp>
        <p:nvSpPr>
          <p:cNvPr id="21" name="Line 28">
            <a:extLst>
              <a:ext uri="{FF2B5EF4-FFF2-40B4-BE49-F238E27FC236}">
                <a16:creationId xmlns:a16="http://schemas.microsoft.com/office/drawing/2014/main" id="{C0647743-3BDE-91DF-3ABB-AEC67C3EF9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17704" y="2232723"/>
            <a:ext cx="0" cy="23764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2" name="Freeform 27">
            <a:extLst>
              <a:ext uri="{FF2B5EF4-FFF2-40B4-BE49-F238E27FC236}">
                <a16:creationId xmlns:a16="http://schemas.microsoft.com/office/drawing/2014/main" id="{28F29F17-6003-58F6-2EEF-4DC55281F2C9}"/>
              </a:ext>
            </a:extLst>
          </p:cNvPr>
          <p:cNvSpPr>
            <a:spLocks/>
          </p:cNvSpPr>
          <p:nvPr/>
        </p:nvSpPr>
        <p:spPr bwMode="auto">
          <a:xfrm flipV="1">
            <a:off x="4815137" y="2200885"/>
            <a:ext cx="3816350" cy="2374900"/>
          </a:xfrm>
          <a:custGeom>
            <a:avLst/>
            <a:gdLst>
              <a:gd name="T0" fmla="*/ 0 w 2404"/>
              <a:gd name="T1" fmla="*/ 2374900 h 1496"/>
              <a:gd name="T2" fmla="*/ 1152525 w 2404"/>
              <a:gd name="T3" fmla="*/ 431800 h 1496"/>
              <a:gd name="T4" fmla="*/ 3816350 w 2404"/>
              <a:gd name="T5" fmla="*/ 0 h 149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04" h="1496">
                <a:moveTo>
                  <a:pt x="0" y="1496"/>
                </a:moveTo>
                <a:cubicBezTo>
                  <a:pt x="162" y="1008"/>
                  <a:pt x="325" y="521"/>
                  <a:pt x="726" y="272"/>
                </a:cubicBezTo>
                <a:cubicBezTo>
                  <a:pt x="1127" y="23"/>
                  <a:pt x="1765" y="11"/>
                  <a:pt x="2404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23" name="Text Box 36">
            <a:extLst>
              <a:ext uri="{FF2B5EF4-FFF2-40B4-BE49-F238E27FC236}">
                <a16:creationId xmlns:a16="http://schemas.microsoft.com/office/drawing/2014/main" id="{3A1A10C3-8EEB-3F79-DD5C-9F7D6A922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5567" y="3928379"/>
            <a:ext cx="69669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 </a:t>
            </a:r>
            <a:r>
              <a:rPr lang="en-GB" altLang="en-US" sz="1800" b="1" dirty="0">
                <a:latin typeface="+mn-lt"/>
              </a:rPr>
              <a:t>V</a:t>
            </a:r>
            <a:r>
              <a:rPr lang="en-GB" altLang="en-US" sz="1800" b="1" baseline="-25000" dirty="0">
                <a:latin typeface="+mn-lt"/>
              </a:rPr>
              <a:t>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40DE349-5ECA-2319-EDE9-4C03F0990080}"/>
                  </a:ext>
                </a:extLst>
              </p:cNvPr>
              <p:cNvSpPr txBox="1"/>
              <p:nvPr/>
            </p:nvSpPr>
            <p:spPr>
              <a:xfrm>
                <a:off x="988282" y="498481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40DE349-5ECA-2319-EDE9-4C03F09900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282" y="4984810"/>
                <a:ext cx="2813538" cy="379656"/>
              </a:xfrm>
              <a:prstGeom prst="rect">
                <a:avLst/>
              </a:prstGeom>
              <a:blipFill>
                <a:blip r:embed="rId2"/>
                <a:stretch>
                  <a:fillRect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14CA4D4-916F-BFB5-63BF-F9CE622BA673}"/>
                  </a:ext>
                </a:extLst>
              </p:cNvPr>
              <p:cNvSpPr txBox="1"/>
              <p:nvPr/>
            </p:nvSpPr>
            <p:spPr>
              <a:xfrm>
                <a:off x="5087140" y="4965590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="0" baseline="-25000" dirty="0">
                    <a:latin typeface="+mn-lt"/>
                  </a:rPr>
                  <a:t>R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14CA4D4-916F-BFB5-63BF-F9CE622BA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140" y="4965590"/>
                <a:ext cx="2813538" cy="379656"/>
              </a:xfrm>
              <a:prstGeom prst="rect">
                <a:avLst/>
              </a:prstGeom>
              <a:blipFill>
                <a:blip r:embed="rId3"/>
                <a:stretch>
                  <a:fillRect l="-1952" t="-6452" b="-258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B95810-7934-D513-2056-A223BFFD2060}"/>
                  </a:ext>
                </a:extLst>
              </p:cNvPr>
              <p:cNvSpPr txBox="1"/>
              <p:nvPr/>
            </p:nvSpPr>
            <p:spPr>
              <a:xfrm>
                <a:off x="5087140" y="5342607"/>
                <a:ext cx="2813538" cy="379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800" b="0" dirty="0">
                    <a:latin typeface="+mn-lt"/>
                  </a:rPr>
                  <a:t>v</a:t>
                </a:r>
                <a:r>
                  <a:rPr lang="en-GB" sz="1800" baseline="-25000" dirty="0">
                    <a:latin typeface="+mn-lt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𝐶𝑅</m:t>
                        </m:r>
                      </m:sup>
                    </m:sSup>
                  </m:oMath>
                </a14:m>
                <a:r>
                  <a:rPr lang="en-GB" sz="1800" dirty="0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7B95810-7934-D513-2056-A223BFFD2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7140" y="5342607"/>
                <a:ext cx="2813538" cy="379656"/>
              </a:xfrm>
              <a:prstGeom prst="rect">
                <a:avLst/>
              </a:prstGeom>
              <a:blipFill>
                <a:blip r:embed="rId4"/>
                <a:stretch>
                  <a:fillRect l="-1952" t="-4762" b="-238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77">
            <a:extLst>
              <a:ext uri="{FF2B5EF4-FFF2-40B4-BE49-F238E27FC236}">
                <a16:creationId xmlns:a16="http://schemas.microsoft.com/office/drawing/2014/main" id="{8A692736-6BE3-B3FA-F597-EBDA86FF8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239" y="4582454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28" name="Text Box 77">
            <a:extLst>
              <a:ext uri="{FF2B5EF4-FFF2-40B4-BE49-F238E27FC236}">
                <a16:creationId xmlns:a16="http://schemas.microsoft.com/office/drawing/2014/main" id="{047A0088-40E3-9254-26D6-231B08BA9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678" y="3237830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29" name="Line 72">
            <a:extLst>
              <a:ext uri="{FF2B5EF4-FFF2-40B4-BE49-F238E27FC236}">
                <a16:creationId xmlns:a16="http://schemas.microsoft.com/office/drawing/2014/main" id="{30619CCE-9B34-20EC-05E1-8BDC22532E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81817" y="1784961"/>
            <a:ext cx="0" cy="28162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0" name="Line 66">
            <a:extLst>
              <a:ext uri="{FF2B5EF4-FFF2-40B4-BE49-F238E27FC236}">
                <a16:creationId xmlns:a16="http://schemas.microsoft.com/office/drawing/2014/main" id="{CD9EF439-D9A2-8839-60F7-92E08B8AAF3B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1795" y="3791208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1" name="Text Box 67">
            <a:extLst>
              <a:ext uri="{FF2B5EF4-FFF2-40B4-BE49-F238E27FC236}">
                <a16:creationId xmlns:a16="http://schemas.microsoft.com/office/drawing/2014/main" id="{A885DDFD-4793-ABC1-112C-C4B11B5E8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684" y="3390874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fall</a:t>
            </a:r>
          </a:p>
        </p:txBody>
      </p:sp>
      <p:sp>
        <p:nvSpPr>
          <p:cNvPr id="32" name="Line 72">
            <a:extLst>
              <a:ext uri="{FF2B5EF4-FFF2-40B4-BE49-F238E27FC236}">
                <a16:creationId xmlns:a16="http://schemas.microsoft.com/office/drawing/2014/main" id="{B7ECCDC4-E842-47D8-D248-8454BB0B38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4077" y="1751955"/>
            <a:ext cx="0" cy="281622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3" name="Text Box 77">
            <a:extLst>
              <a:ext uri="{FF2B5EF4-FFF2-40B4-BE49-F238E27FC236}">
                <a16:creationId xmlns:a16="http://schemas.microsoft.com/office/drawing/2014/main" id="{488EA0C9-7743-D58A-CD00-7C42CE73EF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8922" y="4568180"/>
            <a:ext cx="5222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  <a:cs typeface="Arial" panose="020B0604020202020204" pitchFamily="34" charset="0"/>
              </a:rPr>
              <a:t>1</a:t>
            </a:r>
            <a:r>
              <a:rPr lang="el-GR" altLang="en-US" sz="1800" dirty="0">
                <a:latin typeface="+mn-lt"/>
                <a:cs typeface="Times New Roman" panose="02020603050405020304" pitchFamily="18" charset="0"/>
              </a:rPr>
              <a:t>τ</a:t>
            </a:r>
          </a:p>
        </p:txBody>
      </p:sp>
      <p:sp>
        <p:nvSpPr>
          <p:cNvPr id="34" name="Line 66">
            <a:extLst>
              <a:ext uri="{FF2B5EF4-FFF2-40B4-BE49-F238E27FC236}">
                <a16:creationId xmlns:a16="http://schemas.microsoft.com/office/drawing/2014/main" id="{A6F29919-D383-5BFA-6655-50B73F112E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8290" y="3792709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5" name="Line 66">
            <a:extLst>
              <a:ext uri="{FF2B5EF4-FFF2-40B4-BE49-F238E27FC236}">
                <a16:creationId xmlns:a16="http://schemas.microsoft.com/office/drawing/2014/main" id="{D857166F-8C4B-8ACA-74CA-9CACAC7C69D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8289" y="3004918"/>
            <a:ext cx="9858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1800" dirty="0">
              <a:latin typeface="+mn-lt"/>
            </a:endParaRPr>
          </a:p>
        </p:txBody>
      </p:sp>
      <p:sp>
        <p:nvSpPr>
          <p:cNvPr id="36" name="Text Box 67">
            <a:extLst>
              <a:ext uri="{FF2B5EF4-FFF2-40B4-BE49-F238E27FC236}">
                <a16:creationId xmlns:a16="http://schemas.microsoft.com/office/drawing/2014/main" id="{DCA7E96E-7611-ECDB-17E6-0B27A7A78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100" y="3440305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fall</a:t>
            </a:r>
          </a:p>
        </p:txBody>
      </p:sp>
      <p:sp>
        <p:nvSpPr>
          <p:cNvPr id="37" name="Text Box 67">
            <a:extLst>
              <a:ext uri="{FF2B5EF4-FFF2-40B4-BE49-F238E27FC236}">
                <a16:creationId xmlns:a16="http://schemas.microsoft.com/office/drawing/2014/main" id="{5953E755-B1AC-251D-4F21-EB5945F0F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8419" y="2634735"/>
            <a:ext cx="16372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1800" dirty="0">
                <a:latin typeface="+mn-lt"/>
              </a:rPr>
              <a:t>63.2% rise</a:t>
            </a:r>
          </a:p>
        </p:txBody>
      </p:sp>
    </p:spTree>
    <p:extLst>
      <p:ext uri="{BB962C8B-B14F-4D97-AF65-F5344CB8AC3E}">
        <p14:creationId xmlns:p14="http://schemas.microsoft.com/office/powerpoint/2010/main" val="1191954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 animBg="1"/>
      <p:bldP spid="20" grpId="0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/>
      <p:bldP spid="32" grpId="0" animBg="1"/>
      <p:bldP spid="33" grpId="0"/>
      <p:bldP spid="34" grpId="0" animBg="1"/>
      <p:bldP spid="35" grpId="0" animBg="1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758C63-7825-3958-D48B-36D3E5204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721DE3-A55B-6043-96E9-46963A247C1A}"/>
              </a:ext>
            </a:extLst>
          </p:cNvPr>
          <p:cNvSpPr txBox="1"/>
          <p:nvPr/>
        </p:nvSpPr>
        <p:spPr>
          <a:xfrm>
            <a:off x="404446" y="1528639"/>
            <a:ext cx="833510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A 40uF capacitor is connected in series with a 1k</a:t>
            </a:r>
            <a:r>
              <a:rPr lang="el-GR" sz="1800" dirty="0"/>
              <a:t>Ω</a:t>
            </a:r>
            <a:r>
              <a:rPr lang="en-GB" sz="1800" dirty="0"/>
              <a:t> resistor across a 50V DC. supply.</a:t>
            </a:r>
          </a:p>
          <a:p>
            <a:endParaRPr lang="en-GB" sz="1800" dirty="0"/>
          </a:p>
          <a:p>
            <a:r>
              <a:rPr lang="en-GB" sz="1800" dirty="0"/>
              <a:t>Calculate</a:t>
            </a:r>
          </a:p>
          <a:p>
            <a:endParaRPr lang="en-GB" sz="1800" dirty="0"/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circuit time constant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voltage across the capacitor after 60ms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circuit current after 60ms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The time taken for the capacitor voltage to reach 20V</a:t>
            </a:r>
          </a:p>
          <a:p>
            <a:pPr marL="457200" indent="-457200">
              <a:buFont typeface="+mj-lt"/>
              <a:buAutoNum type="alphaLcPeriod"/>
            </a:pPr>
            <a:r>
              <a:rPr lang="en-GB" sz="1800" dirty="0"/>
              <a:t>Approximate time taken for the current to fall to zero</a:t>
            </a:r>
          </a:p>
        </p:txBody>
      </p:sp>
    </p:spTree>
    <p:extLst>
      <p:ext uri="{BB962C8B-B14F-4D97-AF65-F5344CB8AC3E}">
        <p14:creationId xmlns:p14="http://schemas.microsoft.com/office/powerpoint/2010/main" val="216065402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935</Words>
  <Application>Microsoft Office PowerPoint</Application>
  <PresentationFormat>On-screen Show (4:3)</PresentationFormat>
  <Paragraphs>148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4: Resistors, capacitors and inductors </vt:lpstr>
      <vt:lpstr>Objectives</vt:lpstr>
      <vt:lpstr>Operation of a resistor and capacitor in series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</vt:lpstr>
      <vt:lpstr>Solution </vt:lpstr>
      <vt:lpstr>Solution </vt:lpstr>
      <vt:lpstr>Operation of a resistor and inductor in series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53</cp:revision>
  <dcterms:created xsi:type="dcterms:W3CDTF">2013-05-28T00:38:54Z</dcterms:created>
  <dcterms:modified xsi:type="dcterms:W3CDTF">2022-10-12T13:51:17Z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