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6"/>
  </p:notesMasterIdLst>
  <p:handoutMasterIdLst>
    <p:handoutMasterId r:id="rId27"/>
  </p:handoutMasterIdLst>
  <p:sldIdLst>
    <p:sldId id="348" r:id="rId5"/>
    <p:sldId id="353" r:id="rId6"/>
    <p:sldId id="256" r:id="rId7"/>
    <p:sldId id="342" r:id="rId8"/>
    <p:sldId id="341" r:id="rId9"/>
    <p:sldId id="328" r:id="rId10"/>
    <p:sldId id="331" r:id="rId11"/>
    <p:sldId id="330" r:id="rId12"/>
    <p:sldId id="336" r:id="rId13"/>
    <p:sldId id="345" r:id="rId14"/>
    <p:sldId id="346" r:id="rId15"/>
    <p:sldId id="347" r:id="rId16"/>
    <p:sldId id="332" r:id="rId17"/>
    <p:sldId id="344" r:id="rId18"/>
    <p:sldId id="343" r:id="rId19"/>
    <p:sldId id="333" r:id="rId20"/>
    <p:sldId id="334" r:id="rId21"/>
    <p:sldId id="335" r:id="rId22"/>
    <p:sldId id="337" r:id="rId23"/>
    <p:sldId id="338"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C49AED-AD93-4790-A6AB-DB56BDCADE13}" v="2" dt="2022-10-07T12:01:52.6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790"/>
    <p:restoredTop sz="94694"/>
  </p:normalViewPr>
  <p:slideViewPr>
    <p:cSldViewPr snapToGrid="0">
      <p:cViewPr varScale="1">
        <p:scale>
          <a:sx n="62" d="100"/>
          <a:sy n="62" d="100"/>
        </p:scale>
        <p:origin x="1124"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6C49AED-AD93-4790-A6AB-DB56BDCADE13}"/>
    <pc:docChg chg="modSld">
      <pc:chgData name="Caroline Prodger" userId="e4ef2e75-b60b-401b-8ebe-291bdcf405f4" providerId="ADAL" clId="{56C49AED-AD93-4790-A6AB-DB56BDCADE13}" dt="2022-10-07T12:02:00.983" v="6"/>
      <pc:docMkLst>
        <pc:docMk/>
      </pc:docMkLst>
      <pc:sldChg chg="modSp mod">
        <pc:chgData name="Caroline Prodger" userId="e4ef2e75-b60b-401b-8ebe-291bdcf405f4" providerId="ADAL" clId="{56C49AED-AD93-4790-A6AB-DB56BDCADE13}" dt="2022-10-07T12:01:09.360" v="1" actId="1076"/>
        <pc:sldMkLst>
          <pc:docMk/>
          <pc:sldMk cId="0" sldId="332"/>
        </pc:sldMkLst>
        <pc:graphicFrameChg chg="mod">
          <ac:chgData name="Caroline Prodger" userId="e4ef2e75-b60b-401b-8ebe-291bdcf405f4" providerId="ADAL" clId="{56C49AED-AD93-4790-A6AB-DB56BDCADE13}" dt="2022-10-07T12:01:09.360" v="1" actId="1076"/>
          <ac:graphicFrameMkLst>
            <pc:docMk/>
            <pc:sldMk cId="0" sldId="332"/>
            <ac:graphicFrameMk id="4" creationId="{DC6BC325-9498-D84A-95BC-4F772DBFBD2F}"/>
          </ac:graphicFrameMkLst>
        </pc:graphicFrameChg>
      </pc:sldChg>
      <pc:sldChg chg="addSp delSp modSp mod delCm modCm">
        <pc:chgData name="Caroline Prodger" userId="e4ef2e75-b60b-401b-8ebe-291bdcf405f4" providerId="ADAL" clId="{56C49AED-AD93-4790-A6AB-DB56BDCADE13}" dt="2022-10-07T12:02:00.983" v="6"/>
        <pc:sldMkLst>
          <pc:docMk/>
          <pc:sldMk cId="0" sldId="333"/>
        </pc:sldMkLst>
        <pc:picChg chg="add mod">
          <ac:chgData name="Caroline Prodger" userId="e4ef2e75-b60b-401b-8ebe-291bdcf405f4" providerId="ADAL" clId="{56C49AED-AD93-4790-A6AB-DB56BDCADE13}" dt="2022-10-07T12:01:57.001" v="5" actId="1076"/>
          <ac:picMkLst>
            <pc:docMk/>
            <pc:sldMk cId="0" sldId="333"/>
            <ac:picMk id="3" creationId="{81C6770B-DA68-23C6-0230-5EACB96EABEB}"/>
          </ac:picMkLst>
        </pc:picChg>
        <pc:picChg chg="del">
          <ac:chgData name="Caroline Prodger" userId="e4ef2e75-b60b-401b-8ebe-291bdcf405f4" providerId="ADAL" clId="{56C49AED-AD93-4790-A6AB-DB56BDCADE13}" dt="2022-10-07T12:01:52.602" v="2" actId="478"/>
          <ac:picMkLst>
            <pc:docMk/>
            <pc:sldMk cId="0" sldId="333"/>
            <ac:picMk id="3074" creationId="{5760E4E8-97C4-8993-EAC1-DDCC05EB0E95}"/>
          </ac:picMkLst>
        </pc:picChg>
      </pc:sldChg>
    </pc:docChg>
  </pc:docChgLst>
  <pc:docChgLst>
    <pc:chgData name="Caroline Prodger" userId="e4ef2e75-b60b-401b-8ebe-291bdcf405f4" providerId="ADAL" clId="{48D4C8DC-EF4C-491B-9516-0DF7A5EBA882}"/>
    <pc:docChg chg="undo custSel modSld">
      <pc:chgData name="Caroline Prodger" userId="e4ef2e75-b60b-401b-8ebe-291bdcf405f4" providerId="ADAL" clId="{48D4C8DC-EF4C-491B-9516-0DF7A5EBA882}" dt="2022-09-21T16:40:15.760" v="431" actId="1076"/>
      <pc:docMkLst>
        <pc:docMk/>
      </pc:docMkLst>
      <pc:sldChg chg="modSp mod">
        <pc:chgData name="Caroline Prodger" userId="e4ef2e75-b60b-401b-8ebe-291bdcf405f4" providerId="ADAL" clId="{48D4C8DC-EF4C-491B-9516-0DF7A5EBA882}" dt="2022-09-21T13:49:43.535" v="33" actId="255"/>
        <pc:sldMkLst>
          <pc:docMk/>
          <pc:sldMk cId="0" sldId="256"/>
        </pc:sldMkLst>
        <pc:spChg chg="mod">
          <ac:chgData name="Caroline Prodger" userId="e4ef2e75-b60b-401b-8ebe-291bdcf405f4" providerId="ADAL" clId="{48D4C8DC-EF4C-491B-9516-0DF7A5EBA882}" dt="2022-09-21T13:49:43.535" v="33" actId="255"/>
          <ac:spMkLst>
            <pc:docMk/>
            <pc:sldMk cId="0" sldId="256"/>
            <ac:spMk id="5" creationId="{00122E5D-A31B-6B51-967F-1A7BFAA0DC75}"/>
          </ac:spMkLst>
        </pc:spChg>
        <pc:spChg chg="mod">
          <ac:chgData name="Caroline Prodger" userId="e4ef2e75-b60b-401b-8ebe-291bdcf405f4" providerId="ADAL" clId="{48D4C8DC-EF4C-491B-9516-0DF7A5EBA882}" dt="2022-09-21T13:49:04.350" v="30" actId="20577"/>
          <ac:spMkLst>
            <pc:docMk/>
            <pc:sldMk cId="0" sldId="256"/>
            <ac:spMk id="6" creationId="{717261B1-16B1-95D8-0193-9162986F10C0}"/>
          </ac:spMkLst>
        </pc:spChg>
        <pc:spChg chg="mod">
          <ac:chgData name="Caroline Prodger" userId="e4ef2e75-b60b-401b-8ebe-291bdcf405f4" providerId="ADAL" clId="{48D4C8DC-EF4C-491B-9516-0DF7A5EBA882}" dt="2022-09-21T13:49:21.993" v="32" actId="113"/>
          <ac:spMkLst>
            <pc:docMk/>
            <pc:sldMk cId="0" sldId="256"/>
            <ac:spMk id="23" creationId="{2CFEA5C7-54C4-6A78-7496-63E4A797747A}"/>
          </ac:spMkLst>
        </pc:spChg>
      </pc:sldChg>
      <pc:sldChg chg="addSp modSp mod">
        <pc:chgData name="Caroline Prodger" userId="e4ef2e75-b60b-401b-8ebe-291bdcf405f4" providerId="ADAL" clId="{48D4C8DC-EF4C-491B-9516-0DF7A5EBA882}" dt="2022-09-21T16:40:15.760" v="431" actId="1076"/>
        <pc:sldMkLst>
          <pc:docMk/>
          <pc:sldMk cId="0" sldId="328"/>
        </pc:sldMkLst>
        <pc:spChg chg="add mod">
          <ac:chgData name="Caroline Prodger" userId="e4ef2e75-b60b-401b-8ebe-291bdcf405f4" providerId="ADAL" clId="{48D4C8DC-EF4C-491B-9516-0DF7A5EBA882}" dt="2022-09-21T16:40:15.760" v="431" actId="1076"/>
          <ac:spMkLst>
            <pc:docMk/>
            <pc:sldMk cId="0" sldId="328"/>
            <ac:spMk id="2" creationId="{ED3287B4-1503-70A4-3962-012F59BFADEA}"/>
          </ac:spMkLst>
        </pc:spChg>
        <pc:spChg chg="mod">
          <ac:chgData name="Caroline Prodger" userId="e4ef2e75-b60b-401b-8ebe-291bdcf405f4" providerId="ADAL" clId="{48D4C8DC-EF4C-491B-9516-0DF7A5EBA882}" dt="2022-09-21T13:58:09.915" v="88" actId="255"/>
          <ac:spMkLst>
            <pc:docMk/>
            <pc:sldMk cId="0" sldId="328"/>
            <ac:spMk id="7" creationId="{826B2B19-1CA1-3F6C-F8AC-A37AEC117E28}"/>
          </ac:spMkLst>
        </pc:spChg>
      </pc:sldChg>
      <pc:sldChg chg="addSp modSp mod modAnim">
        <pc:chgData name="Caroline Prodger" userId="e4ef2e75-b60b-401b-8ebe-291bdcf405f4" providerId="ADAL" clId="{48D4C8DC-EF4C-491B-9516-0DF7A5EBA882}" dt="2022-09-21T14:03:18.495" v="164" actId="20577"/>
        <pc:sldMkLst>
          <pc:docMk/>
          <pc:sldMk cId="0" sldId="330"/>
        </pc:sldMkLst>
        <pc:spChg chg="add mod">
          <ac:chgData name="Caroline Prodger" userId="e4ef2e75-b60b-401b-8ebe-291bdcf405f4" providerId="ADAL" clId="{48D4C8DC-EF4C-491B-9516-0DF7A5EBA882}" dt="2022-09-21T14:02:50.649" v="146" actId="20577"/>
          <ac:spMkLst>
            <pc:docMk/>
            <pc:sldMk cId="0" sldId="330"/>
            <ac:spMk id="2" creationId="{3F5F0931-CA1F-0362-B152-4CC8B2E4ECF4}"/>
          </ac:spMkLst>
        </pc:spChg>
        <pc:spChg chg="mod">
          <ac:chgData name="Caroline Prodger" userId="e4ef2e75-b60b-401b-8ebe-291bdcf405f4" providerId="ADAL" clId="{48D4C8DC-EF4C-491B-9516-0DF7A5EBA882}" dt="2022-09-21T14:03:18.495" v="164" actId="20577"/>
          <ac:spMkLst>
            <pc:docMk/>
            <pc:sldMk cId="0" sldId="330"/>
            <ac:spMk id="9" creationId="{025F7309-ECC0-A4F7-0498-521D2D453DB3}"/>
          </ac:spMkLst>
        </pc:spChg>
      </pc:sldChg>
      <pc:sldChg chg="addSp modSp mod addAnim delAnim modAnim">
        <pc:chgData name="Caroline Prodger" userId="e4ef2e75-b60b-401b-8ebe-291bdcf405f4" providerId="ADAL" clId="{48D4C8DC-EF4C-491B-9516-0DF7A5EBA882}" dt="2022-09-21T14:02:12.784" v="137" actId="20577"/>
        <pc:sldMkLst>
          <pc:docMk/>
          <pc:sldMk cId="0" sldId="331"/>
        </pc:sldMkLst>
        <pc:spChg chg="add mod">
          <ac:chgData name="Caroline Prodger" userId="e4ef2e75-b60b-401b-8ebe-291bdcf405f4" providerId="ADAL" clId="{48D4C8DC-EF4C-491B-9516-0DF7A5EBA882}" dt="2022-09-21T14:00:34.770" v="105" actId="1076"/>
          <ac:spMkLst>
            <pc:docMk/>
            <pc:sldMk cId="0" sldId="331"/>
            <ac:spMk id="3" creationId="{D24A00AB-4389-532A-4382-A78FBE8E95ED}"/>
          </ac:spMkLst>
        </pc:spChg>
        <pc:spChg chg="add mod">
          <ac:chgData name="Caroline Prodger" userId="e4ef2e75-b60b-401b-8ebe-291bdcf405f4" providerId="ADAL" clId="{48D4C8DC-EF4C-491B-9516-0DF7A5EBA882}" dt="2022-09-21T14:01:42.648" v="132" actId="20577"/>
          <ac:spMkLst>
            <pc:docMk/>
            <pc:sldMk cId="0" sldId="331"/>
            <ac:spMk id="4" creationId="{650DD76B-42D2-EB9C-67A6-5FD9E62289F8}"/>
          </ac:spMkLst>
        </pc:spChg>
        <pc:spChg chg="mod">
          <ac:chgData name="Caroline Prodger" userId="e4ef2e75-b60b-401b-8ebe-291bdcf405f4" providerId="ADAL" clId="{48D4C8DC-EF4C-491B-9516-0DF7A5EBA882}" dt="2022-09-21T14:02:12.784" v="137" actId="20577"/>
          <ac:spMkLst>
            <pc:docMk/>
            <pc:sldMk cId="0" sldId="331"/>
            <ac:spMk id="9" creationId="{EEB61017-19E4-CFCB-C19D-CE5635B37D51}"/>
          </ac:spMkLst>
        </pc:spChg>
      </pc:sldChg>
      <pc:sldChg chg="addSp delSp modSp mod">
        <pc:chgData name="Caroline Prodger" userId="e4ef2e75-b60b-401b-8ebe-291bdcf405f4" providerId="ADAL" clId="{48D4C8DC-EF4C-491B-9516-0DF7A5EBA882}" dt="2022-09-21T14:30:19.311" v="243" actId="1076"/>
        <pc:sldMkLst>
          <pc:docMk/>
          <pc:sldMk cId="0" sldId="332"/>
        </pc:sldMkLst>
        <pc:spChg chg="mod">
          <ac:chgData name="Caroline Prodger" userId="e4ef2e75-b60b-401b-8ebe-291bdcf405f4" providerId="ADAL" clId="{48D4C8DC-EF4C-491B-9516-0DF7A5EBA882}" dt="2022-09-21T14:30:19.311" v="243" actId="1076"/>
          <ac:spMkLst>
            <pc:docMk/>
            <pc:sldMk cId="0" sldId="332"/>
            <ac:spMk id="8" creationId="{6E5C4B16-4331-8840-E163-8AB2F478B386}"/>
          </ac:spMkLst>
        </pc:spChg>
        <pc:spChg chg="mod">
          <ac:chgData name="Caroline Prodger" userId="e4ef2e75-b60b-401b-8ebe-291bdcf405f4" providerId="ADAL" clId="{48D4C8DC-EF4C-491B-9516-0DF7A5EBA882}" dt="2022-09-21T14:25:59.843" v="225" actId="20577"/>
          <ac:spMkLst>
            <pc:docMk/>
            <pc:sldMk cId="0" sldId="332"/>
            <ac:spMk id="12" creationId="{5ADF4057-123E-4B59-FCAA-D5CE85832A5C}"/>
          </ac:spMkLst>
        </pc:spChg>
        <pc:spChg chg="mod">
          <ac:chgData name="Caroline Prodger" userId="e4ef2e75-b60b-401b-8ebe-291bdcf405f4" providerId="ADAL" clId="{48D4C8DC-EF4C-491B-9516-0DF7A5EBA882}" dt="2022-09-21T14:29:02.410" v="236" actId="1076"/>
          <ac:spMkLst>
            <pc:docMk/>
            <pc:sldMk cId="0" sldId="332"/>
            <ac:spMk id="19" creationId="{92447779-B4D4-86A7-E0D5-B1D60CBDF667}"/>
          </ac:spMkLst>
        </pc:spChg>
        <pc:spChg chg="del">
          <ac:chgData name="Caroline Prodger" userId="e4ef2e75-b60b-401b-8ebe-291bdcf405f4" providerId="ADAL" clId="{48D4C8DC-EF4C-491B-9516-0DF7A5EBA882}" dt="2022-09-21T14:22:32.973" v="207" actId="478"/>
          <ac:spMkLst>
            <pc:docMk/>
            <pc:sldMk cId="0" sldId="332"/>
            <ac:spMk id="23" creationId="{586AE661-8342-ECFB-BE5C-CBED30356F60}"/>
          </ac:spMkLst>
        </pc:spChg>
        <pc:graphicFrameChg chg="add mod">
          <ac:chgData name="Caroline Prodger" userId="e4ef2e75-b60b-401b-8ebe-291bdcf405f4" providerId="ADAL" clId="{48D4C8DC-EF4C-491B-9516-0DF7A5EBA882}" dt="2022-09-21T14:26:07.153" v="227" actId="14100"/>
          <ac:graphicFrameMkLst>
            <pc:docMk/>
            <pc:sldMk cId="0" sldId="332"/>
            <ac:graphicFrameMk id="4" creationId="{DC6BC325-9498-D84A-95BC-4F772DBFBD2F}"/>
          </ac:graphicFrameMkLst>
        </pc:graphicFrameChg>
        <pc:picChg chg="add del mod modCrop">
          <ac:chgData name="Caroline Prodger" userId="e4ef2e75-b60b-401b-8ebe-291bdcf405f4" providerId="ADAL" clId="{48D4C8DC-EF4C-491B-9516-0DF7A5EBA882}" dt="2022-09-21T14:24:07.531" v="219" actId="21"/>
          <ac:picMkLst>
            <pc:docMk/>
            <pc:sldMk cId="0" sldId="332"/>
            <ac:picMk id="3" creationId="{70D0CBE1-C8A7-E437-866E-2F6E0E67C958}"/>
          </ac:picMkLst>
        </pc:picChg>
        <pc:picChg chg="add mod">
          <ac:chgData name="Caroline Prodger" userId="e4ef2e75-b60b-401b-8ebe-291bdcf405f4" providerId="ADAL" clId="{48D4C8DC-EF4C-491B-9516-0DF7A5EBA882}" dt="2022-09-21T14:28:54.538" v="235" actId="1076"/>
          <ac:picMkLst>
            <pc:docMk/>
            <pc:sldMk cId="0" sldId="332"/>
            <ac:picMk id="6" creationId="{B59548CA-41D6-5C57-2871-33B30B9066B9}"/>
          </ac:picMkLst>
        </pc:picChg>
        <pc:picChg chg="del">
          <ac:chgData name="Caroline Prodger" userId="e4ef2e75-b60b-401b-8ebe-291bdcf405f4" providerId="ADAL" clId="{48D4C8DC-EF4C-491B-9516-0DF7A5EBA882}" dt="2022-09-21T14:28:37.424" v="228" actId="478"/>
          <ac:picMkLst>
            <pc:docMk/>
            <pc:sldMk cId="0" sldId="332"/>
            <ac:picMk id="2052" creationId="{3F9B539F-E048-07B1-6D2A-9DC74DE4DBB3}"/>
          </ac:picMkLst>
        </pc:picChg>
        <pc:picChg chg="del mod">
          <ac:chgData name="Caroline Prodger" userId="e4ef2e75-b60b-401b-8ebe-291bdcf405f4" providerId="ADAL" clId="{48D4C8DC-EF4C-491B-9516-0DF7A5EBA882}" dt="2022-09-21T14:22:36.996" v="209" actId="478"/>
          <ac:picMkLst>
            <pc:docMk/>
            <pc:sldMk cId="0" sldId="332"/>
            <ac:picMk id="2054" creationId="{6EF933CE-DB68-522C-69DA-9813431A9163}"/>
          </ac:picMkLst>
        </pc:picChg>
        <pc:cxnChg chg="del">
          <ac:chgData name="Caroline Prodger" userId="e4ef2e75-b60b-401b-8ebe-291bdcf405f4" providerId="ADAL" clId="{48D4C8DC-EF4C-491B-9516-0DF7A5EBA882}" dt="2022-09-21T14:22:35.429" v="208" actId="478"/>
          <ac:cxnSpMkLst>
            <pc:docMk/>
            <pc:sldMk cId="0" sldId="332"/>
            <ac:cxnSpMk id="21" creationId="{A4E629DA-3473-FFA2-23BB-8F36CA12A002}"/>
          </ac:cxnSpMkLst>
        </pc:cxnChg>
      </pc:sldChg>
      <pc:sldChg chg="modSp mod addCm">
        <pc:chgData name="Caroline Prodger" userId="e4ef2e75-b60b-401b-8ebe-291bdcf405f4" providerId="ADAL" clId="{48D4C8DC-EF4C-491B-9516-0DF7A5EBA882}" dt="2022-09-21T16:27:26.446" v="324" actId="255"/>
        <pc:sldMkLst>
          <pc:docMk/>
          <pc:sldMk cId="0" sldId="333"/>
        </pc:sldMkLst>
        <pc:spChg chg="mod">
          <ac:chgData name="Caroline Prodger" userId="e4ef2e75-b60b-401b-8ebe-291bdcf405f4" providerId="ADAL" clId="{48D4C8DC-EF4C-491B-9516-0DF7A5EBA882}" dt="2022-09-21T16:27:26.446" v="324" actId="255"/>
          <ac:spMkLst>
            <pc:docMk/>
            <pc:sldMk cId="0" sldId="333"/>
            <ac:spMk id="8" creationId="{53BF2E03-B0C3-BC53-09EF-D8CAE29FA982}"/>
          </ac:spMkLst>
        </pc:spChg>
      </pc:sldChg>
      <pc:sldChg chg="addSp delSp modSp mod">
        <pc:chgData name="Caroline Prodger" userId="e4ef2e75-b60b-401b-8ebe-291bdcf405f4" providerId="ADAL" clId="{48D4C8DC-EF4C-491B-9516-0DF7A5EBA882}" dt="2022-09-21T16:27:13.727" v="319" actId="255"/>
        <pc:sldMkLst>
          <pc:docMk/>
          <pc:sldMk cId="0" sldId="334"/>
        </pc:sldMkLst>
        <pc:spChg chg="mod">
          <ac:chgData name="Caroline Prodger" userId="e4ef2e75-b60b-401b-8ebe-291bdcf405f4" providerId="ADAL" clId="{48D4C8DC-EF4C-491B-9516-0DF7A5EBA882}" dt="2022-09-21T16:27:13.727" v="319" actId="255"/>
          <ac:spMkLst>
            <pc:docMk/>
            <pc:sldMk cId="0" sldId="334"/>
            <ac:spMk id="2" creationId="{00000000-0000-0000-0000-000000000000}"/>
          </ac:spMkLst>
        </pc:spChg>
        <pc:spChg chg="mod">
          <ac:chgData name="Caroline Prodger" userId="e4ef2e75-b60b-401b-8ebe-291bdcf405f4" providerId="ADAL" clId="{48D4C8DC-EF4C-491B-9516-0DF7A5EBA882}" dt="2022-09-21T16:27:08.759" v="318" actId="207"/>
          <ac:spMkLst>
            <pc:docMk/>
            <pc:sldMk cId="0" sldId="334"/>
            <ac:spMk id="3" creationId="{00000000-0000-0000-0000-000000000000}"/>
          </ac:spMkLst>
        </pc:spChg>
        <pc:picChg chg="add mod">
          <ac:chgData name="Caroline Prodger" userId="e4ef2e75-b60b-401b-8ebe-291bdcf405f4" providerId="ADAL" clId="{48D4C8DC-EF4C-491B-9516-0DF7A5EBA882}" dt="2022-09-21T16:25:49.114" v="312" actId="1076"/>
          <ac:picMkLst>
            <pc:docMk/>
            <pc:sldMk cId="0" sldId="334"/>
            <ac:picMk id="5" creationId="{091D58AA-CF27-E9BF-7469-9A705551BE8A}"/>
          </ac:picMkLst>
        </pc:picChg>
        <pc:picChg chg="add mod">
          <ac:chgData name="Caroline Prodger" userId="e4ef2e75-b60b-401b-8ebe-291bdcf405f4" providerId="ADAL" clId="{48D4C8DC-EF4C-491B-9516-0DF7A5EBA882}" dt="2022-09-21T16:27:01.789" v="317" actId="14100"/>
          <ac:picMkLst>
            <pc:docMk/>
            <pc:sldMk cId="0" sldId="334"/>
            <ac:picMk id="7" creationId="{1CAE68D3-8754-1D89-3218-E0B413061714}"/>
          </ac:picMkLst>
        </pc:picChg>
        <pc:picChg chg="del mod">
          <ac:chgData name="Caroline Prodger" userId="e4ef2e75-b60b-401b-8ebe-291bdcf405f4" providerId="ADAL" clId="{48D4C8DC-EF4C-491B-9516-0DF7A5EBA882}" dt="2022-09-21T16:25:31.135" v="305" actId="478"/>
          <ac:picMkLst>
            <pc:docMk/>
            <pc:sldMk cId="0" sldId="334"/>
            <ac:picMk id="1026" creationId="{83D028DB-815E-4EFD-AF59-BD6990D34912}"/>
          </ac:picMkLst>
        </pc:picChg>
        <pc:picChg chg="del mod">
          <ac:chgData name="Caroline Prodger" userId="e4ef2e75-b60b-401b-8ebe-291bdcf405f4" providerId="ADAL" clId="{48D4C8DC-EF4C-491B-9516-0DF7A5EBA882}" dt="2022-09-21T16:26:49.948" v="314" actId="478"/>
          <ac:picMkLst>
            <pc:docMk/>
            <pc:sldMk cId="0" sldId="334"/>
            <ac:picMk id="1028" creationId="{F61DC26E-8A9D-F808-4497-82EF6694A0C9}"/>
          </ac:picMkLst>
        </pc:picChg>
      </pc:sldChg>
      <pc:sldChg chg="addSp delSp modSp mod modAnim">
        <pc:chgData name="Caroline Prodger" userId="e4ef2e75-b60b-401b-8ebe-291bdcf405f4" providerId="ADAL" clId="{48D4C8DC-EF4C-491B-9516-0DF7A5EBA882}" dt="2022-09-21T16:30:54.725" v="350" actId="1076"/>
        <pc:sldMkLst>
          <pc:docMk/>
          <pc:sldMk cId="0" sldId="335"/>
        </pc:sldMkLst>
        <pc:spChg chg="mod">
          <ac:chgData name="Caroline Prodger" userId="e4ef2e75-b60b-401b-8ebe-291bdcf405f4" providerId="ADAL" clId="{48D4C8DC-EF4C-491B-9516-0DF7A5EBA882}" dt="2022-09-21T16:27:37.828" v="327" actId="255"/>
          <ac:spMkLst>
            <pc:docMk/>
            <pc:sldMk cId="0" sldId="335"/>
            <ac:spMk id="2" creationId="{00000000-0000-0000-0000-000000000000}"/>
          </ac:spMkLst>
        </pc:spChg>
        <pc:spChg chg="mod">
          <ac:chgData name="Caroline Prodger" userId="e4ef2e75-b60b-401b-8ebe-291bdcf405f4" providerId="ADAL" clId="{48D4C8DC-EF4C-491B-9516-0DF7A5EBA882}" dt="2022-09-21T16:30:16.019" v="344" actId="255"/>
          <ac:spMkLst>
            <pc:docMk/>
            <pc:sldMk cId="0" sldId="335"/>
            <ac:spMk id="3" creationId="{00000000-0000-0000-0000-000000000000}"/>
          </ac:spMkLst>
        </pc:spChg>
        <pc:picChg chg="add mod">
          <ac:chgData name="Caroline Prodger" userId="e4ef2e75-b60b-401b-8ebe-291bdcf405f4" providerId="ADAL" clId="{48D4C8DC-EF4C-491B-9516-0DF7A5EBA882}" dt="2022-09-21T16:30:54.725" v="350" actId="1076"/>
          <ac:picMkLst>
            <pc:docMk/>
            <pc:sldMk cId="0" sldId="335"/>
            <ac:picMk id="6" creationId="{7B8698A9-E614-528D-C71D-E02285B70798}"/>
          </ac:picMkLst>
        </pc:picChg>
        <pc:picChg chg="del">
          <ac:chgData name="Caroline Prodger" userId="e4ef2e75-b60b-401b-8ebe-291bdcf405f4" providerId="ADAL" clId="{48D4C8DC-EF4C-491B-9516-0DF7A5EBA882}" dt="2022-09-21T16:30:09.432" v="343" actId="478"/>
          <ac:picMkLst>
            <pc:docMk/>
            <pc:sldMk cId="0" sldId="335"/>
            <ac:picMk id="2050" creationId="{4A9250E5-FC5D-989F-2174-1F5600DD9174}"/>
          </ac:picMkLst>
        </pc:picChg>
      </pc:sldChg>
      <pc:sldChg chg="addSp delSp modSp mod">
        <pc:chgData name="Caroline Prodger" userId="e4ef2e75-b60b-401b-8ebe-291bdcf405f4" providerId="ADAL" clId="{48D4C8DC-EF4C-491B-9516-0DF7A5EBA882}" dt="2022-09-21T14:16:56.525" v="198" actId="20577"/>
        <pc:sldMkLst>
          <pc:docMk/>
          <pc:sldMk cId="0" sldId="336"/>
        </pc:sldMkLst>
        <pc:spChg chg="mod">
          <ac:chgData name="Caroline Prodger" userId="e4ef2e75-b60b-401b-8ebe-291bdcf405f4" providerId="ADAL" clId="{48D4C8DC-EF4C-491B-9516-0DF7A5EBA882}" dt="2022-09-21T14:16:56.525" v="198" actId="20577"/>
          <ac:spMkLst>
            <pc:docMk/>
            <pc:sldMk cId="0" sldId="336"/>
            <ac:spMk id="2" creationId="{00000000-0000-0000-0000-000000000000}"/>
          </ac:spMkLst>
        </pc:spChg>
        <pc:spChg chg="mod">
          <ac:chgData name="Caroline Prodger" userId="e4ef2e75-b60b-401b-8ebe-291bdcf405f4" providerId="ADAL" clId="{48D4C8DC-EF4C-491B-9516-0DF7A5EBA882}" dt="2022-09-21T14:04:47.005" v="169" actId="313"/>
          <ac:spMkLst>
            <pc:docMk/>
            <pc:sldMk cId="0" sldId="336"/>
            <ac:spMk id="5" creationId="{1DF01523-BBBB-0B55-9D77-099D85B6364C}"/>
          </ac:spMkLst>
        </pc:spChg>
        <pc:picChg chg="add mod">
          <ac:chgData name="Caroline Prodger" userId="e4ef2e75-b60b-401b-8ebe-291bdcf405f4" providerId="ADAL" clId="{48D4C8DC-EF4C-491B-9516-0DF7A5EBA882}" dt="2022-09-21T14:13:19.291" v="176" actId="14100"/>
          <ac:picMkLst>
            <pc:docMk/>
            <pc:sldMk cId="0" sldId="336"/>
            <ac:picMk id="4" creationId="{F11AB706-5EB4-1DDF-25A0-DC656AA0E8E8}"/>
          </ac:picMkLst>
        </pc:picChg>
        <pc:picChg chg="add mod">
          <ac:chgData name="Caroline Prodger" userId="e4ef2e75-b60b-401b-8ebe-291bdcf405f4" providerId="ADAL" clId="{48D4C8DC-EF4C-491B-9516-0DF7A5EBA882}" dt="2022-09-21T14:14:59.398" v="183" actId="14100"/>
          <ac:picMkLst>
            <pc:docMk/>
            <pc:sldMk cId="0" sldId="336"/>
            <ac:picMk id="7" creationId="{FA3AF7CA-34EF-DD5E-7435-206E70263BCF}"/>
          </ac:picMkLst>
        </pc:picChg>
        <pc:picChg chg="del">
          <ac:chgData name="Caroline Prodger" userId="e4ef2e75-b60b-401b-8ebe-291bdcf405f4" providerId="ADAL" clId="{48D4C8DC-EF4C-491B-9516-0DF7A5EBA882}" dt="2022-09-21T14:12:55.376" v="170" actId="478"/>
          <ac:picMkLst>
            <pc:docMk/>
            <pc:sldMk cId="0" sldId="336"/>
            <ac:picMk id="3074" creationId="{EA857335-DB96-F438-704D-FD6D9B6D022F}"/>
          </ac:picMkLst>
        </pc:picChg>
        <pc:picChg chg="del">
          <ac:chgData name="Caroline Prodger" userId="e4ef2e75-b60b-401b-8ebe-291bdcf405f4" providerId="ADAL" clId="{48D4C8DC-EF4C-491B-9516-0DF7A5EBA882}" dt="2022-09-21T14:14:41.931" v="177" actId="478"/>
          <ac:picMkLst>
            <pc:docMk/>
            <pc:sldMk cId="0" sldId="336"/>
            <ac:picMk id="3076" creationId="{909CF2B6-FE68-D0E1-E313-9A9F8D247FA3}"/>
          </ac:picMkLst>
        </pc:picChg>
      </pc:sldChg>
      <pc:sldChg chg="addSp delSp modSp mod modAnim">
        <pc:chgData name="Caroline Prodger" userId="e4ef2e75-b60b-401b-8ebe-291bdcf405f4" providerId="ADAL" clId="{48D4C8DC-EF4C-491B-9516-0DF7A5EBA882}" dt="2022-09-21T16:38:18.164" v="420" actId="1076"/>
        <pc:sldMkLst>
          <pc:docMk/>
          <pc:sldMk cId="0" sldId="337"/>
        </pc:sldMkLst>
        <pc:spChg chg="mod">
          <ac:chgData name="Caroline Prodger" userId="e4ef2e75-b60b-401b-8ebe-291bdcf405f4" providerId="ADAL" clId="{48D4C8DC-EF4C-491B-9516-0DF7A5EBA882}" dt="2022-09-21T16:36:26.543" v="383" actId="20577"/>
          <ac:spMkLst>
            <pc:docMk/>
            <pc:sldMk cId="0" sldId="337"/>
            <ac:spMk id="2" creationId="{00000000-0000-0000-0000-000000000000}"/>
          </ac:spMkLst>
        </pc:spChg>
        <pc:spChg chg="mod">
          <ac:chgData name="Caroline Prodger" userId="e4ef2e75-b60b-401b-8ebe-291bdcf405f4" providerId="ADAL" clId="{48D4C8DC-EF4C-491B-9516-0DF7A5EBA882}" dt="2022-09-21T16:37:59.744" v="415" actId="21"/>
          <ac:spMkLst>
            <pc:docMk/>
            <pc:sldMk cId="0" sldId="337"/>
            <ac:spMk id="3" creationId="{00000000-0000-0000-0000-000000000000}"/>
          </ac:spMkLst>
        </pc:spChg>
        <pc:spChg chg="add mod">
          <ac:chgData name="Caroline Prodger" userId="e4ef2e75-b60b-401b-8ebe-291bdcf405f4" providerId="ADAL" clId="{48D4C8DC-EF4C-491B-9516-0DF7A5EBA882}" dt="2022-09-21T16:38:18.164" v="420" actId="1076"/>
          <ac:spMkLst>
            <pc:docMk/>
            <pc:sldMk cId="0" sldId="337"/>
            <ac:spMk id="7" creationId="{FD55151E-A4F0-1800-7DCC-20B9D1331CD9}"/>
          </ac:spMkLst>
        </pc:spChg>
        <pc:picChg chg="add mod modCrop">
          <ac:chgData name="Caroline Prodger" userId="e4ef2e75-b60b-401b-8ebe-291bdcf405f4" providerId="ADAL" clId="{48D4C8DC-EF4C-491B-9516-0DF7A5EBA882}" dt="2022-09-21T16:38:08.814" v="418" actId="1076"/>
          <ac:picMkLst>
            <pc:docMk/>
            <pc:sldMk cId="0" sldId="337"/>
            <ac:picMk id="5" creationId="{EBE5FC3D-1780-8D9B-321E-713D2C5EA7DC}"/>
          </ac:picMkLst>
        </pc:picChg>
        <pc:picChg chg="del">
          <ac:chgData name="Caroline Prodger" userId="e4ef2e75-b60b-401b-8ebe-291bdcf405f4" providerId="ADAL" clId="{48D4C8DC-EF4C-491B-9516-0DF7A5EBA882}" dt="2022-09-21T16:33:07.105" v="359" actId="478"/>
          <ac:picMkLst>
            <pc:docMk/>
            <pc:sldMk cId="0" sldId="337"/>
            <ac:picMk id="4098" creationId="{6AD2E102-312D-944C-DFDB-43C7344F1D89}"/>
          </ac:picMkLst>
        </pc:picChg>
      </pc:sldChg>
      <pc:sldChg chg="addSp delSp modSp mod modAnim">
        <pc:chgData name="Caroline Prodger" userId="e4ef2e75-b60b-401b-8ebe-291bdcf405f4" providerId="ADAL" clId="{48D4C8DC-EF4C-491B-9516-0DF7A5EBA882}" dt="2022-09-21T16:38:46.247" v="428" actId="1076"/>
        <pc:sldMkLst>
          <pc:docMk/>
          <pc:sldMk cId="0" sldId="338"/>
        </pc:sldMkLst>
        <pc:spChg chg="add mod">
          <ac:chgData name="Caroline Prodger" userId="e4ef2e75-b60b-401b-8ebe-291bdcf405f4" providerId="ADAL" clId="{48D4C8DC-EF4C-491B-9516-0DF7A5EBA882}" dt="2022-09-21T16:36:44.738" v="396" actId="20577"/>
          <ac:spMkLst>
            <pc:docMk/>
            <pc:sldMk cId="0" sldId="338"/>
            <ac:spMk id="2" creationId="{4F688FA5-88FC-9983-8CD5-24CB0D1653C1}"/>
          </ac:spMkLst>
        </pc:spChg>
        <pc:spChg chg="mod">
          <ac:chgData name="Caroline Prodger" userId="e4ef2e75-b60b-401b-8ebe-291bdcf405f4" providerId="ADAL" clId="{48D4C8DC-EF4C-491B-9516-0DF7A5EBA882}" dt="2022-09-21T16:38:23.651" v="421" actId="21"/>
          <ac:spMkLst>
            <pc:docMk/>
            <pc:sldMk cId="0" sldId="338"/>
            <ac:spMk id="3" creationId="{00000000-0000-0000-0000-000000000000}"/>
          </ac:spMkLst>
        </pc:spChg>
        <pc:spChg chg="add mod">
          <ac:chgData name="Caroline Prodger" userId="e4ef2e75-b60b-401b-8ebe-291bdcf405f4" providerId="ADAL" clId="{48D4C8DC-EF4C-491B-9516-0DF7A5EBA882}" dt="2022-09-21T16:38:42.771" v="427" actId="1076"/>
          <ac:spMkLst>
            <pc:docMk/>
            <pc:sldMk cId="0" sldId="338"/>
            <ac:spMk id="7" creationId="{D1477803-FA36-109B-972E-14E170A75D58}"/>
          </ac:spMkLst>
        </pc:spChg>
        <pc:picChg chg="add mod modCrop">
          <ac:chgData name="Caroline Prodger" userId="e4ef2e75-b60b-401b-8ebe-291bdcf405f4" providerId="ADAL" clId="{48D4C8DC-EF4C-491B-9516-0DF7A5EBA882}" dt="2022-09-21T16:38:46.247" v="428" actId="1076"/>
          <ac:picMkLst>
            <pc:docMk/>
            <pc:sldMk cId="0" sldId="338"/>
            <ac:picMk id="5" creationId="{76BDF217-77CD-75A5-B214-5FE3D641BDBD}"/>
          </ac:picMkLst>
        </pc:picChg>
        <pc:picChg chg="del">
          <ac:chgData name="Caroline Prodger" userId="e4ef2e75-b60b-401b-8ebe-291bdcf405f4" providerId="ADAL" clId="{48D4C8DC-EF4C-491B-9516-0DF7A5EBA882}" dt="2022-09-21T16:36:12.110" v="369" actId="478"/>
          <ac:picMkLst>
            <pc:docMk/>
            <pc:sldMk cId="0" sldId="338"/>
            <ac:picMk id="5122" creationId="{3D3EF342-BBC6-400B-F1E6-C3B13087D40C}"/>
          </ac:picMkLst>
        </pc:picChg>
      </pc:sldChg>
      <pc:sldChg chg="addSp delSp modSp mod modAnim">
        <pc:chgData name="Caroline Prodger" userId="e4ef2e75-b60b-401b-8ebe-291bdcf405f4" providerId="ADAL" clId="{48D4C8DC-EF4C-491B-9516-0DF7A5EBA882}" dt="2022-09-21T13:55:51.307" v="64" actId="313"/>
        <pc:sldMkLst>
          <pc:docMk/>
          <pc:sldMk cId="2030845493" sldId="341"/>
        </pc:sldMkLst>
        <pc:spChg chg="mod">
          <ac:chgData name="Caroline Prodger" userId="e4ef2e75-b60b-401b-8ebe-291bdcf405f4" providerId="ADAL" clId="{48D4C8DC-EF4C-491B-9516-0DF7A5EBA882}" dt="2022-09-21T13:55:10.399" v="58" actId="20577"/>
          <ac:spMkLst>
            <pc:docMk/>
            <pc:sldMk cId="2030845493" sldId="341"/>
            <ac:spMk id="5" creationId="{B0771018-73B4-2B70-7266-BDD57056C426}"/>
          </ac:spMkLst>
        </pc:spChg>
        <pc:spChg chg="mod">
          <ac:chgData name="Caroline Prodger" userId="e4ef2e75-b60b-401b-8ebe-291bdcf405f4" providerId="ADAL" clId="{48D4C8DC-EF4C-491B-9516-0DF7A5EBA882}" dt="2022-09-21T13:55:51.307" v="64" actId="313"/>
          <ac:spMkLst>
            <pc:docMk/>
            <pc:sldMk cId="2030845493" sldId="341"/>
            <ac:spMk id="6" creationId="{67EFE1E8-6A01-D9E9-8403-C9CDC0DCDED1}"/>
          </ac:spMkLst>
        </pc:spChg>
        <pc:picChg chg="add mod">
          <ac:chgData name="Caroline Prodger" userId="e4ef2e75-b60b-401b-8ebe-291bdcf405f4" providerId="ADAL" clId="{48D4C8DC-EF4C-491B-9516-0DF7A5EBA882}" dt="2022-09-21T13:55:15.814" v="59" actId="1076"/>
          <ac:picMkLst>
            <pc:docMk/>
            <pc:sldMk cId="2030845493" sldId="341"/>
            <ac:picMk id="3" creationId="{BF2C5987-6F05-AD78-945B-77922F8BA111}"/>
          </ac:picMkLst>
        </pc:picChg>
        <pc:picChg chg="del">
          <ac:chgData name="Caroline Prodger" userId="e4ef2e75-b60b-401b-8ebe-291bdcf405f4" providerId="ADAL" clId="{48D4C8DC-EF4C-491B-9516-0DF7A5EBA882}" dt="2022-09-21T13:54:30.550" v="44" actId="478"/>
          <ac:picMkLst>
            <pc:docMk/>
            <pc:sldMk cId="2030845493" sldId="341"/>
            <ac:picMk id="2050" creationId="{1D4B4090-10BF-8CBB-D471-AFB388914D34}"/>
          </ac:picMkLst>
        </pc:picChg>
      </pc:sldChg>
      <pc:sldChg chg="addSp modSp mod">
        <pc:chgData name="Caroline Prodger" userId="e4ef2e75-b60b-401b-8ebe-291bdcf405f4" providerId="ADAL" clId="{48D4C8DC-EF4C-491B-9516-0DF7A5EBA882}" dt="2022-09-21T13:50:16.250" v="41" actId="20577"/>
        <pc:sldMkLst>
          <pc:docMk/>
          <pc:sldMk cId="545540944" sldId="342"/>
        </pc:sldMkLst>
        <pc:spChg chg="add mod">
          <ac:chgData name="Caroline Prodger" userId="e4ef2e75-b60b-401b-8ebe-291bdcf405f4" providerId="ADAL" clId="{48D4C8DC-EF4C-491B-9516-0DF7A5EBA882}" dt="2022-09-21T13:50:07.883" v="39" actId="20577"/>
          <ac:spMkLst>
            <pc:docMk/>
            <pc:sldMk cId="545540944" sldId="342"/>
            <ac:spMk id="2" creationId="{2908E79A-CD9F-0882-74F9-0B3A4F244240}"/>
          </ac:spMkLst>
        </pc:spChg>
        <pc:spChg chg="mod">
          <ac:chgData name="Caroline Prodger" userId="e4ef2e75-b60b-401b-8ebe-291bdcf405f4" providerId="ADAL" clId="{48D4C8DC-EF4C-491B-9516-0DF7A5EBA882}" dt="2022-09-21T13:50:16.250" v="41" actId="20577"/>
          <ac:spMkLst>
            <pc:docMk/>
            <pc:sldMk cId="545540944" sldId="342"/>
            <ac:spMk id="5" creationId="{4D792D1B-3EDD-12E1-22B5-AAAD19C336A1}"/>
          </ac:spMkLst>
        </pc:spChg>
      </pc:sldChg>
      <pc:sldChg chg="addSp modSp mod">
        <pc:chgData name="Caroline Prodger" userId="e4ef2e75-b60b-401b-8ebe-291bdcf405f4" providerId="ADAL" clId="{48D4C8DC-EF4C-491B-9516-0DF7A5EBA882}" dt="2022-09-21T14:35:07.070" v="291" actId="14100"/>
        <pc:sldMkLst>
          <pc:docMk/>
          <pc:sldMk cId="4145624372" sldId="343"/>
        </pc:sldMkLst>
        <pc:spChg chg="add mod">
          <ac:chgData name="Caroline Prodger" userId="e4ef2e75-b60b-401b-8ebe-291bdcf405f4" providerId="ADAL" clId="{48D4C8DC-EF4C-491B-9516-0DF7A5EBA882}" dt="2022-09-21T14:31:48.325" v="290" actId="20577"/>
          <ac:spMkLst>
            <pc:docMk/>
            <pc:sldMk cId="4145624372" sldId="343"/>
            <ac:spMk id="2" creationId="{0AF6FAC9-6208-35B0-DD37-15EEDDFF6CF7}"/>
          </ac:spMkLst>
        </pc:spChg>
        <pc:spChg chg="mod">
          <ac:chgData name="Caroline Prodger" userId="e4ef2e75-b60b-401b-8ebe-291bdcf405f4" providerId="ADAL" clId="{48D4C8DC-EF4C-491B-9516-0DF7A5EBA882}" dt="2022-09-21T14:35:07.070" v="291" actId="14100"/>
          <ac:spMkLst>
            <pc:docMk/>
            <pc:sldMk cId="4145624372" sldId="343"/>
            <ac:spMk id="3" creationId="{83DCC314-60B3-6F30-76F0-B356EF1F83B3}"/>
          </ac:spMkLst>
        </pc:spChg>
      </pc:sldChg>
      <pc:sldChg chg="addSp modSp mod">
        <pc:chgData name="Caroline Prodger" userId="e4ef2e75-b60b-401b-8ebe-291bdcf405f4" providerId="ADAL" clId="{48D4C8DC-EF4C-491B-9516-0DF7A5EBA882}" dt="2022-09-21T14:30:28.783" v="260" actId="20577"/>
        <pc:sldMkLst>
          <pc:docMk/>
          <pc:sldMk cId="117803202" sldId="344"/>
        </pc:sldMkLst>
        <pc:spChg chg="add mod">
          <ac:chgData name="Caroline Prodger" userId="e4ef2e75-b60b-401b-8ebe-291bdcf405f4" providerId="ADAL" clId="{48D4C8DC-EF4C-491B-9516-0DF7A5EBA882}" dt="2022-09-21T14:30:28.783" v="260" actId="20577"/>
          <ac:spMkLst>
            <pc:docMk/>
            <pc:sldMk cId="117803202" sldId="344"/>
            <ac:spMk id="2" creationId="{674D5F22-1F14-D8F5-7604-2006CD7749BD}"/>
          </ac:spMkLst>
        </pc:spChg>
        <pc:spChg chg="mod">
          <ac:chgData name="Caroline Prodger" userId="e4ef2e75-b60b-401b-8ebe-291bdcf405f4" providerId="ADAL" clId="{48D4C8DC-EF4C-491B-9516-0DF7A5EBA882}" dt="2022-09-21T14:29:29.712" v="240" actId="1076"/>
          <ac:spMkLst>
            <pc:docMk/>
            <pc:sldMk cId="117803202" sldId="344"/>
            <ac:spMk id="4" creationId="{17EC0630-A515-D81B-1A04-167F31EC8798}"/>
          </ac:spMkLst>
        </pc:spChg>
        <pc:spChg chg="mod">
          <ac:chgData name="Caroline Prodger" userId="e4ef2e75-b60b-401b-8ebe-291bdcf405f4" providerId="ADAL" clId="{48D4C8DC-EF4C-491B-9516-0DF7A5EBA882}" dt="2022-09-21T14:29:38.005" v="242" actId="1076"/>
          <ac:spMkLst>
            <pc:docMk/>
            <pc:sldMk cId="117803202" sldId="344"/>
            <ac:spMk id="5" creationId="{21A28B80-281F-78D5-9F56-DA0D9F9498AD}"/>
          </ac:spMkLst>
        </pc:spChg>
      </pc:sldChg>
      <pc:sldChg chg="modSp mod">
        <pc:chgData name="Caroline Prodger" userId="e4ef2e75-b60b-401b-8ebe-291bdcf405f4" providerId="ADAL" clId="{48D4C8DC-EF4C-491B-9516-0DF7A5EBA882}" dt="2022-09-21T14:16:41.315" v="191" actId="255"/>
        <pc:sldMkLst>
          <pc:docMk/>
          <pc:sldMk cId="3076097291" sldId="345"/>
        </pc:sldMkLst>
        <pc:spChg chg="mod">
          <ac:chgData name="Caroline Prodger" userId="e4ef2e75-b60b-401b-8ebe-291bdcf405f4" providerId="ADAL" clId="{48D4C8DC-EF4C-491B-9516-0DF7A5EBA882}" dt="2022-09-21T14:16:41.315" v="191" actId="255"/>
          <ac:spMkLst>
            <pc:docMk/>
            <pc:sldMk cId="3076097291" sldId="345"/>
            <ac:spMk id="2" creationId="{31D46A83-A417-1C8A-811D-8BB57567715B}"/>
          </ac:spMkLst>
        </pc:spChg>
      </pc:sldChg>
      <pc:sldChg chg="modSp mod">
        <pc:chgData name="Caroline Prodger" userId="e4ef2e75-b60b-401b-8ebe-291bdcf405f4" providerId="ADAL" clId="{48D4C8DC-EF4C-491B-9516-0DF7A5EBA882}" dt="2022-09-21T14:16:35.394" v="190" actId="255"/>
        <pc:sldMkLst>
          <pc:docMk/>
          <pc:sldMk cId="3014638516" sldId="346"/>
        </pc:sldMkLst>
        <pc:spChg chg="mod">
          <ac:chgData name="Caroline Prodger" userId="e4ef2e75-b60b-401b-8ebe-291bdcf405f4" providerId="ADAL" clId="{48D4C8DC-EF4C-491B-9516-0DF7A5EBA882}" dt="2022-09-21T14:16:35.394" v="190" actId="255"/>
          <ac:spMkLst>
            <pc:docMk/>
            <pc:sldMk cId="3014638516" sldId="346"/>
            <ac:spMk id="2" creationId="{363A0BBA-9413-7541-020D-74CF0155C1E6}"/>
          </ac:spMkLst>
        </pc:spChg>
      </pc:sldChg>
      <pc:sldChg chg="modSp mod">
        <pc:chgData name="Caroline Prodger" userId="e4ef2e75-b60b-401b-8ebe-291bdcf405f4" providerId="ADAL" clId="{48D4C8DC-EF4C-491B-9516-0DF7A5EBA882}" dt="2022-09-21T14:17:22.029" v="202" actId="20577"/>
        <pc:sldMkLst>
          <pc:docMk/>
          <pc:sldMk cId="3116955647" sldId="347"/>
        </pc:sldMkLst>
        <pc:spChg chg="mod">
          <ac:chgData name="Caroline Prodger" userId="e4ef2e75-b60b-401b-8ebe-291bdcf405f4" providerId="ADAL" clId="{48D4C8DC-EF4C-491B-9516-0DF7A5EBA882}" dt="2022-09-21T14:17:06.798" v="199" actId="255"/>
          <ac:spMkLst>
            <pc:docMk/>
            <pc:sldMk cId="3116955647" sldId="347"/>
            <ac:spMk id="2" creationId="{D91F85FE-95E7-3D56-6B72-3BBC919A973D}"/>
          </ac:spMkLst>
        </pc:spChg>
        <pc:spChg chg="mod">
          <ac:chgData name="Caroline Prodger" userId="e4ef2e75-b60b-401b-8ebe-291bdcf405f4" providerId="ADAL" clId="{48D4C8DC-EF4C-491B-9516-0DF7A5EBA882}" dt="2022-09-21T14:17:22.029" v="202" actId="20577"/>
          <ac:spMkLst>
            <pc:docMk/>
            <pc:sldMk cId="3116955647" sldId="347"/>
            <ac:spMk id="3" creationId="{26917C6C-0F41-4F37-CD30-7F9B9454A984}"/>
          </ac:spMkLst>
        </pc:spChg>
      </pc:sldChg>
      <pc:sldChg chg="modSp mod">
        <pc:chgData name="Caroline Prodger" userId="e4ef2e75-b60b-401b-8ebe-291bdcf405f4" providerId="ADAL" clId="{48D4C8DC-EF4C-491B-9516-0DF7A5EBA882}" dt="2022-09-21T13:48:26.062" v="4" actId="20577"/>
        <pc:sldMkLst>
          <pc:docMk/>
          <pc:sldMk cId="0" sldId="348"/>
        </pc:sldMkLst>
        <pc:spChg chg="mod">
          <ac:chgData name="Caroline Prodger" userId="e4ef2e75-b60b-401b-8ebe-291bdcf405f4" providerId="ADAL" clId="{48D4C8DC-EF4C-491B-9516-0DF7A5EBA882}" dt="2022-09-21T13:48:26.062" v="4" actId="20577"/>
          <ac:spMkLst>
            <pc:docMk/>
            <pc:sldMk cId="0" sldId="348"/>
            <ac:spMk id="2053" creationId="{00000000-0000-0000-0000-000000000000}"/>
          </ac:spMkLst>
        </pc:spChg>
      </pc:sldChg>
      <pc:sldChg chg="addSp delSp modSp mod">
        <pc:chgData name="Caroline Prodger" userId="e4ef2e75-b60b-401b-8ebe-291bdcf405f4" providerId="ADAL" clId="{48D4C8DC-EF4C-491B-9516-0DF7A5EBA882}" dt="2022-09-21T16:40:06.034" v="430" actId="255"/>
        <pc:sldMkLst>
          <pc:docMk/>
          <pc:sldMk cId="4154173722" sldId="349"/>
        </pc:sldMkLst>
        <pc:spChg chg="mod">
          <ac:chgData name="Caroline Prodger" userId="e4ef2e75-b60b-401b-8ebe-291bdcf405f4" providerId="ADAL" clId="{48D4C8DC-EF4C-491B-9516-0DF7A5EBA882}" dt="2022-09-21T16:40:06.034" v="430" actId="255"/>
          <ac:spMkLst>
            <pc:docMk/>
            <pc:sldMk cId="4154173722" sldId="349"/>
            <ac:spMk id="2" creationId="{23673ABD-5213-B9C6-EF81-E81A66DBA421}"/>
          </ac:spMkLst>
        </pc:spChg>
        <pc:picChg chg="add mod">
          <ac:chgData name="Caroline Prodger" userId="e4ef2e75-b60b-401b-8ebe-291bdcf405f4" providerId="ADAL" clId="{48D4C8DC-EF4C-491B-9516-0DF7A5EBA882}" dt="2022-09-21T13:58:51.392" v="95" actId="1076"/>
          <ac:picMkLst>
            <pc:docMk/>
            <pc:sldMk cId="4154173722" sldId="349"/>
            <ac:picMk id="5" creationId="{78F9B0DE-54D1-D021-9A9E-8586FC5D5E4B}"/>
          </ac:picMkLst>
        </pc:picChg>
        <pc:picChg chg="del">
          <ac:chgData name="Caroline Prodger" userId="e4ef2e75-b60b-401b-8ebe-291bdcf405f4" providerId="ADAL" clId="{48D4C8DC-EF4C-491B-9516-0DF7A5EBA882}" dt="2022-09-21T13:58:26.300" v="89" actId="478"/>
          <ac:picMkLst>
            <pc:docMk/>
            <pc:sldMk cId="4154173722" sldId="349"/>
            <ac:picMk id="1026" creationId="{3520EDD0-EC1B-02E2-127D-329B147B9B7D}"/>
          </ac:picMkLst>
        </pc:picChg>
      </pc:sldChg>
      <pc:sldChg chg="addSp delSp modSp mod">
        <pc:chgData name="Caroline Prodger" userId="e4ef2e75-b60b-401b-8ebe-291bdcf405f4" providerId="ADAL" clId="{48D4C8DC-EF4C-491B-9516-0DF7A5EBA882}" dt="2022-09-21T16:39:53.578" v="429" actId="255"/>
        <pc:sldMkLst>
          <pc:docMk/>
          <pc:sldMk cId="2710822187" sldId="350"/>
        </pc:sldMkLst>
        <pc:spChg chg="mod">
          <ac:chgData name="Caroline Prodger" userId="e4ef2e75-b60b-401b-8ebe-291bdcf405f4" providerId="ADAL" clId="{48D4C8DC-EF4C-491B-9516-0DF7A5EBA882}" dt="2022-09-21T16:39:53.578" v="429" actId="255"/>
          <ac:spMkLst>
            <pc:docMk/>
            <pc:sldMk cId="2710822187" sldId="350"/>
            <ac:spMk id="2" creationId="{23673ABD-5213-B9C6-EF81-E81A66DBA421}"/>
          </ac:spMkLst>
        </pc:spChg>
        <pc:spChg chg="mod">
          <ac:chgData name="Caroline Prodger" userId="e4ef2e75-b60b-401b-8ebe-291bdcf405f4" providerId="ADAL" clId="{48D4C8DC-EF4C-491B-9516-0DF7A5EBA882}" dt="2022-09-21T14:04:11.786" v="168" actId="20577"/>
          <ac:spMkLst>
            <pc:docMk/>
            <pc:sldMk cId="2710822187" sldId="350"/>
            <ac:spMk id="4" creationId="{74DA9369-BFDF-7374-EA04-37C676FA6D65}"/>
          </ac:spMkLst>
        </pc:spChg>
        <pc:picChg chg="add mod">
          <ac:chgData name="Caroline Prodger" userId="e4ef2e75-b60b-401b-8ebe-291bdcf405f4" providerId="ADAL" clId="{48D4C8DC-EF4C-491B-9516-0DF7A5EBA882}" dt="2022-09-21T14:04:00.266" v="167"/>
          <ac:picMkLst>
            <pc:docMk/>
            <pc:sldMk cId="2710822187" sldId="350"/>
            <ac:picMk id="5" creationId="{901D9538-1192-C3EA-FFA6-E9942E288DC6}"/>
          </ac:picMkLst>
        </pc:picChg>
        <pc:picChg chg="del">
          <ac:chgData name="Caroline Prodger" userId="e4ef2e75-b60b-401b-8ebe-291bdcf405f4" providerId="ADAL" clId="{48D4C8DC-EF4C-491B-9516-0DF7A5EBA882}" dt="2022-09-21T14:03:51.773" v="166" actId="478"/>
          <ac:picMkLst>
            <pc:docMk/>
            <pc:sldMk cId="2710822187" sldId="350"/>
            <ac:picMk id="1026" creationId="{3520EDD0-EC1B-02E2-127D-329B147B9B7D}"/>
          </ac:picMkLst>
        </pc:picChg>
      </pc:sldChg>
      <pc:sldChg chg="addSp delSp modSp mod">
        <pc:chgData name="Caroline Prodger" userId="e4ef2e75-b60b-401b-8ebe-291bdcf405f4" providerId="ADAL" clId="{48D4C8DC-EF4C-491B-9516-0DF7A5EBA882}" dt="2022-09-21T14:36:03.195" v="302" actId="1076"/>
        <pc:sldMkLst>
          <pc:docMk/>
          <pc:sldMk cId="4195213011" sldId="351"/>
        </pc:sldMkLst>
        <pc:spChg chg="mod">
          <ac:chgData name="Caroline Prodger" userId="e4ef2e75-b60b-401b-8ebe-291bdcf405f4" providerId="ADAL" clId="{48D4C8DC-EF4C-491B-9516-0DF7A5EBA882}" dt="2022-09-21T14:35:40.758" v="298" actId="14100"/>
          <ac:spMkLst>
            <pc:docMk/>
            <pc:sldMk cId="4195213011" sldId="351"/>
            <ac:spMk id="3" creationId="{D97B9EAC-6B6A-55E6-DF26-EE23F2467056}"/>
          </ac:spMkLst>
        </pc:spChg>
        <pc:graphicFrameChg chg="add del mod">
          <ac:chgData name="Caroline Prodger" userId="e4ef2e75-b60b-401b-8ebe-291bdcf405f4" providerId="ADAL" clId="{48D4C8DC-EF4C-491B-9516-0DF7A5EBA882}" dt="2022-09-21T14:35:35.683" v="297" actId="478"/>
          <ac:graphicFrameMkLst>
            <pc:docMk/>
            <pc:sldMk cId="4195213011" sldId="351"/>
            <ac:graphicFrameMk id="6" creationId="{4B0552C6-B913-54B0-FE46-1D318BA90CB7}"/>
          </ac:graphicFrameMkLst>
        </pc:graphicFrameChg>
        <pc:picChg chg="del">
          <ac:chgData name="Caroline Prodger" userId="e4ef2e75-b60b-401b-8ebe-291bdcf405f4" providerId="ADAL" clId="{48D4C8DC-EF4C-491B-9516-0DF7A5EBA882}" dt="2022-09-21T14:35:12.450" v="292" actId="478"/>
          <ac:picMkLst>
            <pc:docMk/>
            <pc:sldMk cId="4195213011" sldId="351"/>
            <ac:picMk id="4" creationId="{04176862-7488-3645-9874-9D375FCD9C06}"/>
          </ac:picMkLst>
        </pc:picChg>
        <pc:picChg chg="del">
          <ac:chgData name="Caroline Prodger" userId="e4ef2e75-b60b-401b-8ebe-291bdcf405f4" providerId="ADAL" clId="{48D4C8DC-EF4C-491B-9516-0DF7A5EBA882}" dt="2022-09-21T14:35:14.059" v="293" actId="478"/>
          <ac:picMkLst>
            <pc:docMk/>
            <pc:sldMk cId="4195213011" sldId="351"/>
            <ac:picMk id="5" creationId="{18A8A143-08B7-A475-61D7-1591C0467B0C}"/>
          </ac:picMkLst>
        </pc:picChg>
        <pc:picChg chg="add mod">
          <ac:chgData name="Caroline Prodger" userId="e4ef2e75-b60b-401b-8ebe-291bdcf405f4" providerId="ADAL" clId="{48D4C8DC-EF4C-491B-9516-0DF7A5EBA882}" dt="2022-09-21T14:36:03.195" v="302" actId="1076"/>
          <ac:picMkLst>
            <pc:docMk/>
            <pc:sldMk cId="4195213011" sldId="351"/>
            <ac:picMk id="7" creationId="{7A3E0C0B-037D-74C0-65D1-B45D21F4FB77}"/>
          </ac:picMkLst>
        </pc:picChg>
      </pc:sldChg>
      <pc:sldChg chg="addSp delSp modSp mod">
        <pc:chgData name="Caroline Prodger" userId="e4ef2e75-b60b-401b-8ebe-291bdcf405f4" providerId="ADAL" clId="{48D4C8DC-EF4C-491B-9516-0DF7A5EBA882}" dt="2022-09-21T16:28:30.343" v="342"/>
        <pc:sldMkLst>
          <pc:docMk/>
          <pc:sldMk cId="3368135259" sldId="352"/>
        </pc:sldMkLst>
        <pc:spChg chg="mod">
          <ac:chgData name="Caroline Prodger" userId="e4ef2e75-b60b-401b-8ebe-291bdcf405f4" providerId="ADAL" clId="{48D4C8DC-EF4C-491B-9516-0DF7A5EBA882}" dt="2022-09-21T16:28:06.241" v="339" actId="20577"/>
          <ac:spMkLst>
            <pc:docMk/>
            <pc:sldMk cId="3368135259" sldId="352"/>
            <ac:spMk id="3" creationId="{0B22557A-503B-0A60-55BE-1CB9AB571FD6}"/>
          </ac:spMkLst>
        </pc:spChg>
        <pc:picChg chg="del">
          <ac:chgData name="Caroline Prodger" userId="e4ef2e75-b60b-401b-8ebe-291bdcf405f4" providerId="ADAL" clId="{48D4C8DC-EF4C-491B-9516-0DF7A5EBA882}" dt="2022-09-21T16:28:07.963" v="340" actId="478"/>
          <ac:picMkLst>
            <pc:docMk/>
            <pc:sldMk cId="3368135259" sldId="352"/>
            <ac:picMk id="4" creationId="{B0F60D99-D284-817C-81FC-35B57ADB112C}"/>
          </ac:picMkLst>
        </pc:picChg>
        <pc:picChg chg="del">
          <ac:chgData name="Caroline Prodger" userId="e4ef2e75-b60b-401b-8ebe-291bdcf405f4" providerId="ADAL" clId="{48D4C8DC-EF4C-491B-9516-0DF7A5EBA882}" dt="2022-09-21T16:28:09.321" v="341" actId="478"/>
          <ac:picMkLst>
            <pc:docMk/>
            <pc:sldMk cId="3368135259" sldId="352"/>
            <ac:picMk id="5" creationId="{0D546564-7867-CA74-183D-621E5534D626}"/>
          </ac:picMkLst>
        </pc:picChg>
        <pc:picChg chg="add mod">
          <ac:chgData name="Caroline Prodger" userId="e4ef2e75-b60b-401b-8ebe-291bdcf405f4" providerId="ADAL" clId="{48D4C8DC-EF4C-491B-9516-0DF7A5EBA882}" dt="2022-09-21T16:28:30.343" v="342"/>
          <ac:picMkLst>
            <pc:docMk/>
            <pc:sldMk cId="3368135259" sldId="352"/>
            <ac:picMk id="6" creationId="{906EAACF-BFE7-4720-5960-34C44327B4F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10/13/2022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948064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1782"/>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946880"/>
            <a:ext cx="8001000" cy="1101120"/>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289043"/>
            <a:ext cx="8153400" cy="2514600"/>
          </a:xfrm>
        </p:spPr>
        <p:txBody>
          <a:bodyPr anchor="t"/>
          <a:lstStyle/>
          <a:p>
            <a:pPr eaLnBrk="1" hangingPunct="1"/>
            <a:r>
              <a:rPr lang="en-GB" dirty="0">
                <a:ea typeface="ＭＳ Ｐゴシック" pitchFamily="-105" charset="-128"/>
                <a:cs typeface="ＭＳ Ｐゴシック" pitchFamily="-105" charset="-128"/>
              </a:rPr>
              <a:t>PowerPoint 2: Units and measurement</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46A83-A417-1C8A-811D-8BB57567715B}"/>
              </a:ext>
            </a:extLst>
          </p:cNvPr>
          <p:cNvSpPr>
            <a:spLocks noGrp="1"/>
          </p:cNvSpPr>
          <p:nvPr>
            <p:ph type="title"/>
          </p:nvPr>
        </p:nvSpPr>
        <p:spPr/>
        <p:txBody>
          <a:bodyPr/>
          <a:lstStyle/>
          <a:p>
            <a:r>
              <a:rPr lang="en-GB" dirty="0"/>
              <a:t>Measuring voltage</a:t>
            </a:r>
          </a:p>
        </p:txBody>
      </p:sp>
      <p:sp>
        <p:nvSpPr>
          <p:cNvPr id="3" name="Content Placeholder 2">
            <a:extLst>
              <a:ext uri="{FF2B5EF4-FFF2-40B4-BE49-F238E27FC236}">
                <a16:creationId xmlns:a16="http://schemas.microsoft.com/office/drawing/2014/main" id="{48C1DA50-A238-24D2-CFB2-11709777CC1E}"/>
              </a:ext>
            </a:extLst>
          </p:cNvPr>
          <p:cNvSpPr>
            <a:spLocks noGrp="1"/>
          </p:cNvSpPr>
          <p:nvPr>
            <p:ph sz="quarter" idx="10"/>
          </p:nvPr>
        </p:nvSpPr>
        <p:spPr/>
        <p:txBody>
          <a:bodyPr/>
          <a:lstStyle/>
          <a:p>
            <a:r>
              <a:rPr lang="en-GB" sz="1800" dirty="0"/>
              <a:t>With the multimeter held across the component, it will measure the difference in voltage.</a:t>
            </a:r>
          </a:p>
          <a:p>
            <a:endParaRPr lang="en-GB" sz="1800" dirty="0"/>
          </a:p>
          <a:p>
            <a:endParaRPr lang="en-GB" sz="1800" dirty="0"/>
          </a:p>
          <a:p>
            <a:endParaRPr lang="en-GB" sz="1800" dirty="0"/>
          </a:p>
          <a:p>
            <a:endParaRPr lang="en-GB" sz="1800" dirty="0"/>
          </a:p>
          <a:p>
            <a:endParaRPr lang="en-GB" sz="1800" dirty="0"/>
          </a:p>
          <a:p>
            <a:endParaRPr lang="en-GB" sz="1800" dirty="0"/>
          </a:p>
        </p:txBody>
      </p:sp>
      <p:sp>
        <p:nvSpPr>
          <p:cNvPr id="4" name="Rectangle 3">
            <a:extLst>
              <a:ext uri="{FF2B5EF4-FFF2-40B4-BE49-F238E27FC236}">
                <a16:creationId xmlns:a16="http://schemas.microsoft.com/office/drawing/2014/main" id="{F2589167-E009-6E97-3EF6-41DB05BEF4CC}"/>
              </a:ext>
            </a:extLst>
          </p:cNvPr>
          <p:cNvSpPr/>
          <p:nvPr/>
        </p:nvSpPr>
        <p:spPr>
          <a:xfrm rot="10800000">
            <a:off x="1941341" y="3774753"/>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68789C78-EF24-5DD0-FC91-27340A469634}"/>
              </a:ext>
            </a:extLst>
          </p:cNvPr>
          <p:cNvSpPr/>
          <p:nvPr/>
        </p:nvSpPr>
        <p:spPr>
          <a:xfrm rot="10800000">
            <a:off x="3868615" y="3774753"/>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394EFF1D-6336-4AC4-F086-6FCEAB6375E9}"/>
              </a:ext>
            </a:extLst>
          </p:cNvPr>
          <p:cNvSpPr/>
          <p:nvPr/>
        </p:nvSpPr>
        <p:spPr>
          <a:xfrm rot="10800000">
            <a:off x="5704449" y="3774754"/>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7" name="Straight Connector 6">
            <a:extLst>
              <a:ext uri="{FF2B5EF4-FFF2-40B4-BE49-F238E27FC236}">
                <a16:creationId xmlns:a16="http://schemas.microsoft.com/office/drawing/2014/main" id="{E3D35400-D484-9404-CE13-F182D73ADDE3}"/>
              </a:ext>
            </a:extLst>
          </p:cNvPr>
          <p:cNvCxnSpPr/>
          <p:nvPr/>
        </p:nvCxnSpPr>
        <p:spPr>
          <a:xfrm>
            <a:off x="1554480" y="3939635"/>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B9B397F0-6050-6543-BBDD-881CC555D76C}"/>
              </a:ext>
            </a:extLst>
          </p:cNvPr>
          <p:cNvCxnSpPr>
            <a:cxnSpLocks/>
          </p:cNvCxnSpPr>
          <p:nvPr/>
        </p:nvCxnSpPr>
        <p:spPr>
          <a:xfrm>
            <a:off x="1554480" y="3939635"/>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1553A0CD-4678-41F5-6AE9-04CC2C92D349}"/>
              </a:ext>
            </a:extLst>
          </p:cNvPr>
          <p:cNvCxnSpPr>
            <a:cxnSpLocks/>
          </p:cNvCxnSpPr>
          <p:nvPr/>
        </p:nvCxnSpPr>
        <p:spPr>
          <a:xfrm>
            <a:off x="7589520" y="3939635"/>
            <a:ext cx="0" cy="1378634"/>
          </a:xfrm>
          <a:prstGeom prst="line">
            <a:avLst/>
          </a:prstGeom>
        </p:spPr>
        <p:style>
          <a:lnRef idx="2">
            <a:schemeClr val="dk1"/>
          </a:lnRef>
          <a:fillRef idx="0">
            <a:schemeClr val="dk1"/>
          </a:fillRef>
          <a:effectRef idx="1">
            <a:schemeClr val="dk1"/>
          </a:effectRef>
          <a:fontRef idx="minor">
            <a:schemeClr val="tx1"/>
          </a:fontRef>
        </p:style>
      </p:cxnSp>
      <p:sp>
        <p:nvSpPr>
          <p:cNvPr id="10" name="TextBox 9">
            <a:extLst>
              <a:ext uri="{FF2B5EF4-FFF2-40B4-BE49-F238E27FC236}">
                <a16:creationId xmlns:a16="http://schemas.microsoft.com/office/drawing/2014/main" id="{45CD737B-332A-DA03-62F1-FC2D1A7CE78B}"/>
              </a:ext>
            </a:extLst>
          </p:cNvPr>
          <p:cNvSpPr txBox="1"/>
          <p:nvPr/>
        </p:nvSpPr>
        <p:spPr>
          <a:xfrm>
            <a:off x="2488223" y="3322354"/>
            <a:ext cx="594360" cy="400110"/>
          </a:xfrm>
          <a:prstGeom prst="rect">
            <a:avLst/>
          </a:prstGeom>
          <a:noFill/>
        </p:spPr>
        <p:txBody>
          <a:bodyPr wrap="square" rtlCol="0">
            <a:spAutoFit/>
          </a:bodyPr>
          <a:lstStyle/>
          <a:p>
            <a:r>
              <a:rPr lang="en-GB" dirty="0"/>
              <a:t>R1</a:t>
            </a:r>
          </a:p>
        </p:txBody>
      </p:sp>
      <p:sp>
        <p:nvSpPr>
          <p:cNvPr id="11" name="TextBox 10">
            <a:extLst>
              <a:ext uri="{FF2B5EF4-FFF2-40B4-BE49-F238E27FC236}">
                <a16:creationId xmlns:a16="http://schemas.microsoft.com/office/drawing/2014/main" id="{2F2A307D-645C-2500-157F-A127D0AE5D49}"/>
              </a:ext>
            </a:extLst>
          </p:cNvPr>
          <p:cNvSpPr txBox="1"/>
          <p:nvPr/>
        </p:nvSpPr>
        <p:spPr>
          <a:xfrm>
            <a:off x="4324057" y="3210985"/>
            <a:ext cx="594360" cy="400110"/>
          </a:xfrm>
          <a:prstGeom prst="rect">
            <a:avLst/>
          </a:prstGeom>
          <a:noFill/>
        </p:spPr>
        <p:txBody>
          <a:bodyPr wrap="square" rtlCol="0">
            <a:spAutoFit/>
          </a:bodyPr>
          <a:lstStyle/>
          <a:p>
            <a:r>
              <a:rPr lang="en-GB" dirty="0"/>
              <a:t>R2</a:t>
            </a:r>
          </a:p>
        </p:txBody>
      </p:sp>
      <p:sp>
        <p:nvSpPr>
          <p:cNvPr id="12" name="TextBox 11">
            <a:extLst>
              <a:ext uri="{FF2B5EF4-FFF2-40B4-BE49-F238E27FC236}">
                <a16:creationId xmlns:a16="http://schemas.microsoft.com/office/drawing/2014/main" id="{0654CA57-B771-8ACC-8658-8937CDBB810F}"/>
              </a:ext>
            </a:extLst>
          </p:cNvPr>
          <p:cNvSpPr txBox="1"/>
          <p:nvPr/>
        </p:nvSpPr>
        <p:spPr>
          <a:xfrm>
            <a:off x="6159891" y="3210985"/>
            <a:ext cx="594360" cy="400110"/>
          </a:xfrm>
          <a:prstGeom prst="rect">
            <a:avLst/>
          </a:prstGeom>
          <a:noFill/>
        </p:spPr>
        <p:txBody>
          <a:bodyPr wrap="square" rtlCol="0">
            <a:spAutoFit/>
          </a:bodyPr>
          <a:lstStyle/>
          <a:p>
            <a:r>
              <a:rPr lang="en-GB" dirty="0"/>
              <a:t>R3</a:t>
            </a:r>
          </a:p>
        </p:txBody>
      </p:sp>
      <p:cxnSp>
        <p:nvCxnSpPr>
          <p:cNvPr id="13" name="Straight Arrow Connector 12">
            <a:extLst>
              <a:ext uri="{FF2B5EF4-FFF2-40B4-BE49-F238E27FC236}">
                <a16:creationId xmlns:a16="http://schemas.microsoft.com/office/drawing/2014/main" id="{34FE705F-6195-432A-95E8-DEC4AB37E8F0}"/>
              </a:ext>
            </a:extLst>
          </p:cNvPr>
          <p:cNvCxnSpPr/>
          <p:nvPr/>
        </p:nvCxnSpPr>
        <p:spPr>
          <a:xfrm flipH="1">
            <a:off x="5704449" y="4430246"/>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4" name="Straight Arrow Connector 13">
            <a:extLst>
              <a:ext uri="{FF2B5EF4-FFF2-40B4-BE49-F238E27FC236}">
                <a16:creationId xmlns:a16="http://schemas.microsoft.com/office/drawing/2014/main" id="{18393EE4-9C85-0970-1BE9-AC7C43E8D1E3}"/>
              </a:ext>
            </a:extLst>
          </p:cNvPr>
          <p:cNvCxnSpPr/>
          <p:nvPr/>
        </p:nvCxnSpPr>
        <p:spPr>
          <a:xfrm flipH="1">
            <a:off x="3868615" y="4430246"/>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a:extLst>
              <a:ext uri="{FF2B5EF4-FFF2-40B4-BE49-F238E27FC236}">
                <a16:creationId xmlns:a16="http://schemas.microsoft.com/office/drawing/2014/main" id="{78D7363B-455C-5738-3E54-2E2C462B205B}"/>
              </a:ext>
            </a:extLst>
          </p:cNvPr>
          <p:cNvCxnSpPr/>
          <p:nvPr/>
        </p:nvCxnSpPr>
        <p:spPr>
          <a:xfrm flipH="1">
            <a:off x="1941341" y="4430246"/>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6" name="TextBox 15">
            <a:extLst>
              <a:ext uri="{FF2B5EF4-FFF2-40B4-BE49-F238E27FC236}">
                <a16:creationId xmlns:a16="http://schemas.microsoft.com/office/drawing/2014/main" id="{F1D3F071-AE10-21C3-0AB0-92E7002454BC}"/>
              </a:ext>
            </a:extLst>
          </p:cNvPr>
          <p:cNvSpPr txBox="1"/>
          <p:nvPr/>
        </p:nvSpPr>
        <p:spPr>
          <a:xfrm>
            <a:off x="2488223" y="4590263"/>
            <a:ext cx="594360" cy="400110"/>
          </a:xfrm>
          <a:prstGeom prst="rect">
            <a:avLst/>
          </a:prstGeom>
          <a:noFill/>
        </p:spPr>
        <p:txBody>
          <a:bodyPr wrap="square" rtlCol="0">
            <a:spAutoFit/>
          </a:bodyPr>
          <a:lstStyle/>
          <a:p>
            <a:r>
              <a:rPr lang="en-GB" dirty="0"/>
              <a:t>V1</a:t>
            </a:r>
          </a:p>
        </p:txBody>
      </p:sp>
      <p:sp>
        <p:nvSpPr>
          <p:cNvPr id="17" name="TextBox 16">
            <a:extLst>
              <a:ext uri="{FF2B5EF4-FFF2-40B4-BE49-F238E27FC236}">
                <a16:creationId xmlns:a16="http://schemas.microsoft.com/office/drawing/2014/main" id="{0055D1CB-F576-E380-CC55-97F27180CF32}"/>
              </a:ext>
            </a:extLst>
          </p:cNvPr>
          <p:cNvSpPr txBox="1"/>
          <p:nvPr/>
        </p:nvSpPr>
        <p:spPr>
          <a:xfrm>
            <a:off x="4324057" y="4562373"/>
            <a:ext cx="594360" cy="400110"/>
          </a:xfrm>
          <a:prstGeom prst="rect">
            <a:avLst/>
          </a:prstGeom>
          <a:noFill/>
        </p:spPr>
        <p:txBody>
          <a:bodyPr wrap="square" rtlCol="0">
            <a:spAutoFit/>
          </a:bodyPr>
          <a:lstStyle/>
          <a:p>
            <a:r>
              <a:rPr lang="en-GB" dirty="0"/>
              <a:t>V2</a:t>
            </a:r>
          </a:p>
        </p:txBody>
      </p:sp>
      <p:sp>
        <p:nvSpPr>
          <p:cNvPr id="18" name="TextBox 17">
            <a:extLst>
              <a:ext uri="{FF2B5EF4-FFF2-40B4-BE49-F238E27FC236}">
                <a16:creationId xmlns:a16="http://schemas.microsoft.com/office/drawing/2014/main" id="{327B2F67-8AE6-7F51-6B81-E7324575F914}"/>
              </a:ext>
            </a:extLst>
          </p:cNvPr>
          <p:cNvSpPr txBox="1"/>
          <p:nvPr/>
        </p:nvSpPr>
        <p:spPr>
          <a:xfrm>
            <a:off x="6159891" y="4562373"/>
            <a:ext cx="594360" cy="400110"/>
          </a:xfrm>
          <a:prstGeom prst="rect">
            <a:avLst/>
          </a:prstGeom>
          <a:noFill/>
        </p:spPr>
        <p:txBody>
          <a:bodyPr wrap="square" rtlCol="0">
            <a:spAutoFit/>
          </a:bodyPr>
          <a:lstStyle/>
          <a:p>
            <a:r>
              <a:rPr lang="en-GB" dirty="0"/>
              <a:t>V3</a:t>
            </a:r>
          </a:p>
        </p:txBody>
      </p:sp>
      <p:cxnSp>
        <p:nvCxnSpPr>
          <p:cNvPr id="19" name="Straight Arrow Connector 18">
            <a:extLst>
              <a:ext uri="{FF2B5EF4-FFF2-40B4-BE49-F238E27FC236}">
                <a16:creationId xmlns:a16="http://schemas.microsoft.com/office/drawing/2014/main" id="{4513F6A5-8993-69EB-C812-9664FA93087B}"/>
              </a:ext>
            </a:extLst>
          </p:cNvPr>
          <p:cNvCxnSpPr/>
          <p:nvPr/>
        </p:nvCxnSpPr>
        <p:spPr>
          <a:xfrm flipH="1">
            <a:off x="1941340" y="5515217"/>
            <a:ext cx="5268353"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0" name="TextBox 19">
            <a:extLst>
              <a:ext uri="{FF2B5EF4-FFF2-40B4-BE49-F238E27FC236}">
                <a16:creationId xmlns:a16="http://schemas.microsoft.com/office/drawing/2014/main" id="{4A82D763-F6AE-B8D6-ED4E-8C5245213B4A}"/>
              </a:ext>
            </a:extLst>
          </p:cNvPr>
          <p:cNvSpPr txBox="1"/>
          <p:nvPr/>
        </p:nvSpPr>
        <p:spPr>
          <a:xfrm>
            <a:off x="4324057" y="5675234"/>
            <a:ext cx="594360" cy="400110"/>
          </a:xfrm>
          <a:prstGeom prst="rect">
            <a:avLst/>
          </a:prstGeom>
          <a:noFill/>
        </p:spPr>
        <p:txBody>
          <a:bodyPr wrap="square" rtlCol="0">
            <a:spAutoFit/>
          </a:bodyPr>
          <a:lstStyle/>
          <a:p>
            <a:r>
              <a:rPr lang="en-GB" dirty="0"/>
              <a:t>V</a:t>
            </a:r>
          </a:p>
        </p:txBody>
      </p:sp>
      <p:cxnSp>
        <p:nvCxnSpPr>
          <p:cNvPr id="21" name="Straight Arrow Connector 20">
            <a:extLst>
              <a:ext uri="{FF2B5EF4-FFF2-40B4-BE49-F238E27FC236}">
                <a16:creationId xmlns:a16="http://schemas.microsoft.com/office/drawing/2014/main" id="{DFAA10DD-5EBF-64DB-10B3-19D93F8B31E1}"/>
              </a:ext>
            </a:extLst>
          </p:cNvPr>
          <p:cNvCxnSpPr/>
          <p:nvPr/>
        </p:nvCxnSpPr>
        <p:spPr>
          <a:xfrm flipV="1">
            <a:off x="1554480" y="4562373"/>
            <a:ext cx="0" cy="358484"/>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21EF8FF3-8C4A-F114-E2A9-776AC3236B8C}"/>
              </a:ext>
            </a:extLst>
          </p:cNvPr>
          <p:cNvSpPr txBox="1"/>
          <p:nvPr/>
        </p:nvSpPr>
        <p:spPr>
          <a:xfrm>
            <a:off x="1009358" y="4552235"/>
            <a:ext cx="594360" cy="400110"/>
          </a:xfrm>
          <a:prstGeom prst="rect">
            <a:avLst/>
          </a:prstGeom>
          <a:noFill/>
        </p:spPr>
        <p:txBody>
          <a:bodyPr wrap="square" rtlCol="0">
            <a:spAutoFit/>
          </a:bodyPr>
          <a:lstStyle/>
          <a:p>
            <a:r>
              <a:rPr lang="en-GB" dirty="0"/>
              <a:t>I</a:t>
            </a:r>
          </a:p>
        </p:txBody>
      </p:sp>
      <p:sp>
        <p:nvSpPr>
          <p:cNvPr id="23" name="Oval 22">
            <a:extLst>
              <a:ext uri="{FF2B5EF4-FFF2-40B4-BE49-F238E27FC236}">
                <a16:creationId xmlns:a16="http://schemas.microsoft.com/office/drawing/2014/main" id="{ACF6D4C1-D2D9-E33B-90CF-63133909A20B}"/>
              </a:ext>
            </a:extLst>
          </p:cNvPr>
          <p:cNvSpPr/>
          <p:nvPr/>
        </p:nvSpPr>
        <p:spPr>
          <a:xfrm>
            <a:off x="2123340" y="2512755"/>
            <a:ext cx="1141243" cy="74586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27" name="Connector: Elbow 26">
            <a:extLst>
              <a:ext uri="{FF2B5EF4-FFF2-40B4-BE49-F238E27FC236}">
                <a16:creationId xmlns:a16="http://schemas.microsoft.com/office/drawing/2014/main" id="{424C129B-98B4-74C1-B2FE-76BCE8B5C263}"/>
              </a:ext>
            </a:extLst>
          </p:cNvPr>
          <p:cNvCxnSpPr/>
          <p:nvPr/>
        </p:nvCxnSpPr>
        <p:spPr>
          <a:xfrm rot="5400000">
            <a:off x="1417891" y="3199952"/>
            <a:ext cx="1046897" cy="364002"/>
          </a:xfrm>
          <a:prstGeom prst="bentConnector3">
            <a:avLst>
              <a:gd name="adj1" fmla="val 28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34" name="Connector: Elbow 33">
            <a:extLst>
              <a:ext uri="{FF2B5EF4-FFF2-40B4-BE49-F238E27FC236}">
                <a16:creationId xmlns:a16="http://schemas.microsoft.com/office/drawing/2014/main" id="{7D5FB676-46A1-BF8D-AEA1-C3A1E3B4C3CE}"/>
              </a:ext>
            </a:extLst>
          </p:cNvPr>
          <p:cNvCxnSpPr>
            <a:cxnSpLocks/>
            <a:stCxn id="23" idx="6"/>
          </p:cNvCxnSpPr>
          <p:nvPr/>
        </p:nvCxnSpPr>
        <p:spPr>
          <a:xfrm>
            <a:off x="3264583" y="2885685"/>
            <a:ext cx="422030" cy="1035213"/>
          </a:xfrm>
          <a:prstGeom prst="bentConnector2">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37" name="TextBox 36">
            <a:extLst>
              <a:ext uri="{FF2B5EF4-FFF2-40B4-BE49-F238E27FC236}">
                <a16:creationId xmlns:a16="http://schemas.microsoft.com/office/drawing/2014/main" id="{1B9AD02E-E822-7054-EC5C-6904C9029303}"/>
              </a:ext>
            </a:extLst>
          </p:cNvPr>
          <p:cNvSpPr txBox="1"/>
          <p:nvPr/>
        </p:nvSpPr>
        <p:spPr>
          <a:xfrm>
            <a:off x="2464044" y="2720375"/>
            <a:ext cx="594360" cy="400110"/>
          </a:xfrm>
          <a:prstGeom prst="rect">
            <a:avLst/>
          </a:prstGeom>
          <a:noFill/>
        </p:spPr>
        <p:txBody>
          <a:bodyPr wrap="square" rtlCol="0">
            <a:spAutoFit/>
          </a:bodyPr>
          <a:lstStyle/>
          <a:p>
            <a:r>
              <a:rPr lang="en-GB" dirty="0"/>
              <a:t>V1</a:t>
            </a:r>
          </a:p>
        </p:txBody>
      </p:sp>
    </p:spTree>
    <p:extLst>
      <p:ext uri="{BB962C8B-B14F-4D97-AF65-F5344CB8AC3E}">
        <p14:creationId xmlns:p14="http://schemas.microsoft.com/office/powerpoint/2010/main" val="30760972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3A0BBA-9413-7541-020D-74CF0155C1E6}"/>
              </a:ext>
            </a:extLst>
          </p:cNvPr>
          <p:cNvSpPr>
            <a:spLocks noGrp="1"/>
          </p:cNvSpPr>
          <p:nvPr>
            <p:ph type="title"/>
          </p:nvPr>
        </p:nvSpPr>
        <p:spPr/>
        <p:txBody>
          <a:bodyPr/>
          <a:lstStyle/>
          <a:p>
            <a:r>
              <a:rPr lang="en-GB" dirty="0"/>
              <a:t>Measuring current</a:t>
            </a:r>
          </a:p>
        </p:txBody>
      </p:sp>
      <p:sp>
        <p:nvSpPr>
          <p:cNvPr id="3" name="Content Placeholder 2">
            <a:extLst>
              <a:ext uri="{FF2B5EF4-FFF2-40B4-BE49-F238E27FC236}">
                <a16:creationId xmlns:a16="http://schemas.microsoft.com/office/drawing/2014/main" id="{AA4019A5-5210-7DFA-6476-55A9459833B5}"/>
              </a:ext>
            </a:extLst>
          </p:cNvPr>
          <p:cNvSpPr>
            <a:spLocks noGrp="1"/>
          </p:cNvSpPr>
          <p:nvPr>
            <p:ph sz="quarter" idx="10"/>
          </p:nvPr>
        </p:nvSpPr>
        <p:spPr/>
        <p:txBody>
          <a:bodyPr/>
          <a:lstStyle/>
          <a:p>
            <a:r>
              <a:rPr lang="en-GB" sz="1800" dirty="0"/>
              <a:t>To measure current, the multimeter has to be connected in </a:t>
            </a:r>
            <a:r>
              <a:rPr lang="en-GB" sz="1800" b="1" dirty="0"/>
              <a:t>series</a:t>
            </a:r>
            <a:r>
              <a:rPr lang="en-GB" sz="1800" dirty="0"/>
              <a:t> with the component.</a:t>
            </a:r>
          </a:p>
          <a:p>
            <a:pPr algn="ctr"/>
            <a:endParaRPr lang="en-GB" sz="1800" dirty="0"/>
          </a:p>
        </p:txBody>
      </p:sp>
      <p:sp>
        <p:nvSpPr>
          <p:cNvPr id="4" name="Rectangle 3">
            <a:extLst>
              <a:ext uri="{FF2B5EF4-FFF2-40B4-BE49-F238E27FC236}">
                <a16:creationId xmlns:a16="http://schemas.microsoft.com/office/drawing/2014/main" id="{6E2848C1-583F-6C87-8DC5-43E0A37DB210}"/>
              </a:ext>
            </a:extLst>
          </p:cNvPr>
          <p:cNvSpPr/>
          <p:nvPr/>
        </p:nvSpPr>
        <p:spPr>
          <a:xfrm rot="10800000">
            <a:off x="1758461" y="3046090"/>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72867C0D-E824-1FF1-7DB3-07198522810F}"/>
              </a:ext>
            </a:extLst>
          </p:cNvPr>
          <p:cNvSpPr/>
          <p:nvPr/>
        </p:nvSpPr>
        <p:spPr>
          <a:xfrm rot="10800000">
            <a:off x="3685735" y="3046090"/>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5760C6B9-331A-C377-A55E-DB2CCB82AC14}"/>
              </a:ext>
            </a:extLst>
          </p:cNvPr>
          <p:cNvSpPr/>
          <p:nvPr/>
        </p:nvSpPr>
        <p:spPr>
          <a:xfrm rot="10800000">
            <a:off x="5521569" y="3046091"/>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8" name="Straight Connector 7">
            <a:extLst>
              <a:ext uri="{FF2B5EF4-FFF2-40B4-BE49-F238E27FC236}">
                <a16:creationId xmlns:a16="http://schemas.microsoft.com/office/drawing/2014/main" id="{943DBDC6-EFC4-8985-A7E7-9098E05AEA2A}"/>
              </a:ext>
            </a:extLst>
          </p:cNvPr>
          <p:cNvCxnSpPr>
            <a:cxnSpLocks/>
          </p:cNvCxnSpPr>
          <p:nvPr/>
        </p:nvCxnSpPr>
        <p:spPr>
          <a:xfrm>
            <a:off x="1371600" y="3210972"/>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7" name="Straight Connector 6">
            <a:extLst>
              <a:ext uri="{FF2B5EF4-FFF2-40B4-BE49-F238E27FC236}">
                <a16:creationId xmlns:a16="http://schemas.microsoft.com/office/drawing/2014/main" id="{879FE50E-0A01-E347-76AD-296F5CE509ED}"/>
              </a:ext>
            </a:extLst>
          </p:cNvPr>
          <p:cNvCxnSpPr/>
          <p:nvPr/>
        </p:nvCxnSpPr>
        <p:spPr>
          <a:xfrm>
            <a:off x="1371600" y="3210972"/>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2DABCDE3-9884-7AAD-67B1-AF58D22403E1}"/>
              </a:ext>
            </a:extLst>
          </p:cNvPr>
          <p:cNvCxnSpPr>
            <a:cxnSpLocks/>
          </p:cNvCxnSpPr>
          <p:nvPr/>
        </p:nvCxnSpPr>
        <p:spPr>
          <a:xfrm>
            <a:off x="7406640" y="3210972"/>
            <a:ext cx="0" cy="1378634"/>
          </a:xfrm>
          <a:prstGeom prst="line">
            <a:avLst/>
          </a:prstGeom>
        </p:spPr>
        <p:style>
          <a:lnRef idx="2">
            <a:schemeClr val="dk1"/>
          </a:lnRef>
          <a:fillRef idx="0">
            <a:schemeClr val="dk1"/>
          </a:fillRef>
          <a:effectRef idx="1">
            <a:schemeClr val="dk1"/>
          </a:effectRef>
          <a:fontRef idx="minor">
            <a:schemeClr val="tx1"/>
          </a:fontRef>
        </p:style>
      </p:cxnSp>
      <p:sp>
        <p:nvSpPr>
          <p:cNvPr id="10" name="TextBox 9">
            <a:extLst>
              <a:ext uri="{FF2B5EF4-FFF2-40B4-BE49-F238E27FC236}">
                <a16:creationId xmlns:a16="http://schemas.microsoft.com/office/drawing/2014/main" id="{C73748BF-B86F-A102-B384-9E4634284F12}"/>
              </a:ext>
            </a:extLst>
          </p:cNvPr>
          <p:cNvSpPr txBox="1"/>
          <p:nvPr/>
        </p:nvSpPr>
        <p:spPr>
          <a:xfrm>
            <a:off x="2305343" y="2482322"/>
            <a:ext cx="594360" cy="400110"/>
          </a:xfrm>
          <a:prstGeom prst="rect">
            <a:avLst/>
          </a:prstGeom>
          <a:noFill/>
        </p:spPr>
        <p:txBody>
          <a:bodyPr wrap="square" rtlCol="0">
            <a:spAutoFit/>
          </a:bodyPr>
          <a:lstStyle/>
          <a:p>
            <a:r>
              <a:rPr lang="en-GB" dirty="0"/>
              <a:t>R1</a:t>
            </a:r>
          </a:p>
        </p:txBody>
      </p:sp>
      <p:sp>
        <p:nvSpPr>
          <p:cNvPr id="11" name="TextBox 10">
            <a:extLst>
              <a:ext uri="{FF2B5EF4-FFF2-40B4-BE49-F238E27FC236}">
                <a16:creationId xmlns:a16="http://schemas.microsoft.com/office/drawing/2014/main" id="{CD780331-A9A5-7F59-C002-3F55D5CCF382}"/>
              </a:ext>
            </a:extLst>
          </p:cNvPr>
          <p:cNvSpPr txBox="1"/>
          <p:nvPr/>
        </p:nvSpPr>
        <p:spPr>
          <a:xfrm>
            <a:off x="4141177" y="2482322"/>
            <a:ext cx="594360" cy="400110"/>
          </a:xfrm>
          <a:prstGeom prst="rect">
            <a:avLst/>
          </a:prstGeom>
          <a:noFill/>
        </p:spPr>
        <p:txBody>
          <a:bodyPr wrap="square" rtlCol="0">
            <a:spAutoFit/>
          </a:bodyPr>
          <a:lstStyle/>
          <a:p>
            <a:r>
              <a:rPr lang="en-GB" dirty="0"/>
              <a:t>R2</a:t>
            </a:r>
          </a:p>
        </p:txBody>
      </p:sp>
      <p:sp>
        <p:nvSpPr>
          <p:cNvPr id="12" name="TextBox 11">
            <a:extLst>
              <a:ext uri="{FF2B5EF4-FFF2-40B4-BE49-F238E27FC236}">
                <a16:creationId xmlns:a16="http://schemas.microsoft.com/office/drawing/2014/main" id="{15A8931E-0F95-04E7-222D-1464573B42F3}"/>
              </a:ext>
            </a:extLst>
          </p:cNvPr>
          <p:cNvSpPr txBox="1"/>
          <p:nvPr/>
        </p:nvSpPr>
        <p:spPr>
          <a:xfrm>
            <a:off x="5977011" y="2482322"/>
            <a:ext cx="594360" cy="400110"/>
          </a:xfrm>
          <a:prstGeom prst="rect">
            <a:avLst/>
          </a:prstGeom>
          <a:noFill/>
        </p:spPr>
        <p:txBody>
          <a:bodyPr wrap="square" rtlCol="0">
            <a:spAutoFit/>
          </a:bodyPr>
          <a:lstStyle/>
          <a:p>
            <a:r>
              <a:rPr lang="en-GB" dirty="0"/>
              <a:t>R3</a:t>
            </a:r>
          </a:p>
        </p:txBody>
      </p:sp>
      <p:cxnSp>
        <p:nvCxnSpPr>
          <p:cNvPr id="19" name="Straight Arrow Connector 18">
            <a:extLst>
              <a:ext uri="{FF2B5EF4-FFF2-40B4-BE49-F238E27FC236}">
                <a16:creationId xmlns:a16="http://schemas.microsoft.com/office/drawing/2014/main" id="{5F07EAC9-645F-AFD3-95CE-7BC30AE23949}"/>
              </a:ext>
            </a:extLst>
          </p:cNvPr>
          <p:cNvCxnSpPr/>
          <p:nvPr/>
        </p:nvCxnSpPr>
        <p:spPr>
          <a:xfrm flipH="1">
            <a:off x="1758460" y="4786554"/>
            <a:ext cx="5268353"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0" name="TextBox 19">
            <a:extLst>
              <a:ext uri="{FF2B5EF4-FFF2-40B4-BE49-F238E27FC236}">
                <a16:creationId xmlns:a16="http://schemas.microsoft.com/office/drawing/2014/main" id="{6488DF44-AADA-4724-9684-704510EB1D66}"/>
              </a:ext>
            </a:extLst>
          </p:cNvPr>
          <p:cNvSpPr txBox="1"/>
          <p:nvPr/>
        </p:nvSpPr>
        <p:spPr>
          <a:xfrm>
            <a:off x="4141177" y="4946571"/>
            <a:ext cx="594360" cy="400110"/>
          </a:xfrm>
          <a:prstGeom prst="rect">
            <a:avLst/>
          </a:prstGeom>
          <a:noFill/>
        </p:spPr>
        <p:txBody>
          <a:bodyPr wrap="square" rtlCol="0">
            <a:spAutoFit/>
          </a:bodyPr>
          <a:lstStyle/>
          <a:p>
            <a:r>
              <a:rPr lang="en-GB" dirty="0"/>
              <a:t>V</a:t>
            </a:r>
          </a:p>
        </p:txBody>
      </p:sp>
      <p:cxnSp>
        <p:nvCxnSpPr>
          <p:cNvPr id="21" name="Straight Arrow Connector 20">
            <a:extLst>
              <a:ext uri="{FF2B5EF4-FFF2-40B4-BE49-F238E27FC236}">
                <a16:creationId xmlns:a16="http://schemas.microsoft.com/office/drawing/2014/main" id="{4A6DAA37-D283-1F47-FB24-A64521327A69}"/>
              </a:ext>
            </a:extLst>
          </p:cNvPr>
          <p:cNvCxnSpPr/>
          <p:nvPr/>
        </p:nvCxnSpPr>
        <p:spPr>
          <a:xfrm flipV="1">
            <a:off x="1371598" y="4110744"/>
            <a:ext cx="0" cy="358484"/>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75F3064E-6E04-FCAB-A8EE-261312BA8BCA}"/>
              </a:ext>
            </a:extLst>
          </p:cNvPr>
          <p:cNvSpPr txBox="1"/>
          <p:nvPr/>
        </p:nvSpPr>
        <p:spPr>
          <a:xfrm>
            <a:off x="942535" y="4153628"/>
            <a:ext cx="594360" cy="400110"/>
          </a:xfrm>
          <a:prstGeom prst="rect">
            <a:avLst/>
          </a:prstGeom>
          <a:noFill/>
        </p:spPr>
        <p:txBody>
          <a:bodyPr wrap="square" rtlCol="0">
            <a:spAutoFit/>
          </a:bodyPr>
          <a:lstStyle/>
          <a:p>
            <a:r>
              <a:rPr lang="en-GB" dirty="0"/>
              <a:t>I</a:t>
            </a:r>
          </a:p>
        </p:txBody>
      </p:sp>
      <p:sp>
        <p:nvSpPr>
          <p:cNvPr id="23" name="Oval 22">
            <a:extLst>
              <a:ext uri="{FF2B5EF4-FFF2-40B4-BE49-F238E27FC236}">
                <a16:creationId xmlns:a16="http://schemas.microsoft.com/office/drawing/2014/main" id="{52F5C1DA-5C5E-1823-88CD-CD89F45DBB31}"/>
              </a:ext>
            </a:extLst>
          </p:cNvPr>
          <p:cNvSpPr/>
          <p:nvPr/>
        </p:nvSpPr>
        <p:spPr>
          <a:xfrm>
            <a:off x="935500" y="3359575"/>
            <a:ext cx="872196" cy="704457"/>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4" name="TextBox 23">
            <a:extLst>
              <a:ext uri="{FF2B5EF4-FFF2-40B4-BE49-F238E27FC236}">
                <a16:creationId xmlns:a16="http://schemas.microsoft.com/office/drawing/2014/main" id="{98E52C80-ABA7-DFEB-2B09-DC6224423AEC}"/>
              </a:ext>
            </a:extLst>
          </p:cNvPr>
          <p:cNvSpPr txBox="1"/>
          <p:nvPr/>
        </p:nvSpPr>
        <p:spPr>
          <a:xfrm>
            <a:off x="1239715" y="3490724"/>
            <a:ext cx="594360" cy="400110"/>
          </a:xfrm>
          <a:prstGeom prst="rect">
            <a:avLst/>
          </a:prstGeom>
          <a:noFill/>
        </p:spPr>
        <p:txBody>
          <a:bodyPr wrap="square" rtlCol="0">
            <a:spAutoFit/>
          </a:bodyPr>
          <a:lstStyle/>
          <a:p>
            <a:r>
              <a:rPr lang="en-GB" dirty="0"/>
              <a:t>I</a:t>
            </a:r>
          </a:p>
        </p:txBody>
      </p:sp>
    </p:spTree>
    <p:extLst>
      <p:ext uri="{BB962C8B-B14F-4D97-AF65-F5344CB8AC3E}">
        <p14:creationId xmlns:p14="http://schemas.microsoft.com/office/powerpoint/2010/main" val="30146385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1F85FE-95E7-3D56-6B72-3BBC919A973D}"/>
              </a:ext>
            </a:extLst>
          </p:cNvPr>
          <p:cNvSpPr>
            <a:spLocks noGrp="1"/>
          </p:cNvSpPr>
          <p:nvPr>
            <p:ph type="title"/>
          </p:nvPr>
        </p:nvSpPr>
        <p:spPr/>
        <p:txBody>
          <a:bodyPr/>
          <a:lstStyle/>
          <a:p>
            <a:r>
              <a:rPr lang="en-GB" dirty="0"/>
              <a:t>Measuring resistance</a:t>
            </a:r>
          </a:p>
        </p:txBody>
      </p:sp>
      <p:sp>
        <p:nvSpPr>
          <p:cNvPr id="3" name="Content Placeholder 2">
            <a:extLst>
              <a:ext uri="{FF2B5EF4-FFF2-40B4-BE49-F238E27FC236}">
                <a16:creationId xmlns:a16="http://schemas.microsoft.com/office/drawing/2014/main" id="{26917C6C-0F41-4F37-CD30-7F9B9454A984}"/>
              </a:ext>
            </a:extLst>
          </p:cNvPr>
          <p:cNvSpPr>
            <a:spLocks noGrp="1"/>
          </p:cNvSpPr>
          <p:nvPr>
            <p:ph sz="quarter" idx="10"/>
          </p:nvPr>
        </p:nvSpPr>
        <p:spPr/>
        <p:txBody>
          <a:bodyPr/>
          <a:lstStyle/>
          <a:p>
            <a:r>
              <a:rPr lang="en-GB" sz="1800" dirty="0"/>
              <a:t>When measuring </a:t>
            </a:r>
            <a:r>
              <a:rPr lang="en-GB" sz="1800" b="1" dirty="0"/>
              <a:t>resistance</a:t>
            </a:r>
            <a:r>
              <a:rPr lang="en-GB" sz="1800" dirty="0"/>
              <a:t>, the supply must be switched off and the component under test is usually removed from the circuit – this avoids any </a:t>
            </a:r>
            <a:br>
              <a:rPr lang="en-GB" sz="1800" dirty="0"/>
            </a:br>
            <a:r>
              <a:rPr lang="en-GB" sz="1800" dirty="0"/>
              <a:t>errors if other components are also connected in parallel.</a:t>
            </a:r>
          </a:p>
          <a:p>
            <a:endParaRPr lang="en-GB" sz="1800" dirty="0"/>
          </a:p>
        </p:txBody>
      </p:sp>
      <p:sp>
        <p:nvSpPr>
          <p:cNvPr id="4" name="Rectangle 3">
            <a:extLst>
              <a:ext uri="{FF2B5EF4-FFF2-40B4-BE49-F238E27FC236}">
                <a16:creationId xmlns:a16="http://schemas.microsoft.com/office/drawing/2014/main" id="{C9D8D964-FED3-AFD7-F3D4-12D53AA02FC0}"/>
              </a:ext>
            </a:extLst>
          </p:cNvPr>
          <p:cNvSpPr/>
          <p:nvPr/>
        </p:nvSpPr>
        <p:spPr>
          <a:xfrm rot="10800000">
            <a:off x="1616026" y="3938552"/>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5" name="Rectangle 4">
            <a:extLst>
              <a:ext uri="{FF2B5EF4-FFF2-40B4-BE49-F238E27FC236}">
                <a16:creationId xmlns:a16="http://schemas.microsoft.com/office/drawing/2014/main" id="{363E2DD2-4016-E5A9-D070-6A59B2DE6E01}"/>
              </a:ext>
            </a:extLst>
          </p:cNvPr>
          <p:cNvSpPr/>
          <p:nvPr/>
        </p:nvSpPr>
        <p:spPr>
          <a:xfrm rot="10800000">
            <a:off x="3615395" y="4291316"/>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5075FB19-266E-364C-3F81-A142907A3180}"/>
              </a:ext>
            </a:extLst>
          </p:cNvPr>
          <p:cNvSpPr/>
          <p:nvPr/>
        </p:nvSpPr>
        <p:spPr>
          <a:xfrm rot="10800000">
            <a:off x="5451229" y="4291317"/>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7" name="Straight Connector 6">
            <a:extLst>
              <a:ext uri="{FF2B5EF4-FFF2-40B4-BE49-F238E27FC236}">
                <a16:creationId xmlns:a16="http://schemas.microsoft.com/office/drawing/2014/main" id="{653E044C-EA31-1828-A19E-6D2E2F91F800}"/>
              </a:ext>
            </a:extLst>
          </p:cNvPr>
          <p:cNvCxnSpPr>
            <a:cxnSpLocks/>
          </p:cNvCxnSpPr>
          <p:nvPr/>
        </p:nvCxnSpPr>
        <p:spPr>
          <a:xfrm>
            <a:off x="1301260" y="4456198"/>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9CC9AEF7-F46A-E3FE-7E90-21BB7F5AB602}"/>
              </a:ext>
            </a:extLst>
          </p:cNvPr>
          <p:cNvCxnSpPr/>
          <p:nvPr/>
        </p:nvCxnSpPr>
        <p:spPr>
          <a:xfrm>
            <a:off x="1301260" y="4456198"/>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46249A80-72E2-F28F-E02B-B579DB1C011B}"/>
              </a:ext>
            </a:extLst>
          </p:cNvPr>
          <p:cNvCxnSpPr>
            <a:cxnSpLocks/>
          </p:cNvCxnSpPr>
          <p:nvPr/>
        </p:nvCxnSpPr>
        <p:spPr>
          <a:xfrm>
            <a:off x="7336300" y="4456198"/>
            <a:ext cx="0" cy="1378634"/>
          </a:xfrm>
          <a:prstGeom prst="line">
            <a:avLst/>
          </a:prstGeom>
        </p:spPr>
        <p:style>
          <a:lnRef idx="2">
            <a:schemeClr val="dk1"/>
          </a:lnRef>
          <a:fillRef idx="0">
            <a:schemeClr val="dk1"/>
          </a:fillRef>
          <a:effectRef idx="1">
            <a:schemeClr val="dk1"/>
          </a:effectRef>
          <a:fontRef idx="minor">
            <a:schemeClr val="tx1"/>
          </a:fontRef>
        </p:style>
      </p:cxnSp>
      <p:sp>
        <p:nvSpPr>
          <p:cNvPr id="10" name="TextBox 9">
            <a:extLst>
              <a:ext uri="{FF2B5EF4-FFF2-40B4-BE49-F238E27FC236}">
                <a16:creationId xmlns:a16="http://schemas.microsoft.com/office/drawing/2014/main" id="{B0649BC5-9EF1-B4FD-516A-094DB7601ECE}"/>
              </a:ext>
            </a:extLst>
          </p:cNvPr>
          <p:cNvSpPr txBox="1"/>
          <p:nvPr/>
        </p:nvSpPr>
        <p:spPr>
          <a:xfrm>
            <a:off x="2169942" y="3516787"/>
            <a:ext cx="594360" cy="400110"/>
          </a:xfrm>
          <a:prstGeom prst="rect">
            <a:avLst/>
          </a:prstGeom>
          <a:noFill/>
        </p:spPr>
        <p:txBody>
          <a:bodyPr wrap="square" rtlCol="0">
            <a:spAutoFit/>
          </a:bodyPr>
          <a:lstStyle/>
          <a:p>
            <a:r>
              <a:rPr lang="en-GB" dirty="0"/>
              <a:t>R1</a:t>
            </a:r>
          </a:p>
        </p:txBody>
      </p:sp>
      <p:sp>
        <p:nvSpPr>
          <p:cNvPr id="11" name="TextBox 10">
            <a:extLst>
              <a:ext uri="{FF2B5EF4-FFF2-40B4-BE49-F238E27FC236}">
                <a16:creationId xmlns:a16="http://schemas.microsoft.com/office/drawing/2014/main" id="{6AD92840-BE61-06B7-3115-05DF9010EB8E}"/>
              </a:ext>
            </a:extLst>
          </p:cNvPr>
          <p:cNvSpPr txBox="1"/>
          <p:nvPr/>
        </p:nvSpPr>
        <p:spPr>
          <a:xfrm>
            <a:off x="4070838" y="3368586"/>
            <a:ext cx="594360" cy="400110"/>
          </a:xfrm>
          <a:prstGeom prst="rect">
            <a:avLst/>
          </a:prstGeom>
          <a:noFill/>
        </p:spPr>
        <p:txBody>
          <a:bodyPr wrap="square" rtlCol="0">
            <a:spAutoFit/>
          </a:bodyPr>
          <a:lstStyle/>
          <a:p>
            <a:r>
              <a:rPr lang="en-GB" dirty="0"/>
              <a:t>R2</a:t>
            </a:r>
          </a:p>
        </p:txBody>
      </p:sp>
      <p:sp>
        <p:nvSpPr>
          <p:cNvPr id="12" name="TextBox 11">
            <a:extLst>
              <a:ext uri="{FF2B5EF4-FFF2-40B4-BE49-F238E27FC236}">
                <a16:creationId xmlns:a16="http://schemas.microsoft.com/office/drawing/2014/main" id="{D716F83F-9356-58AA-AD49-27C5CB1B22E9}"/>
              </a:ext>
            </a:extLst>
          </p:cNvPr>
          <p:cNvSpPr txBox="1"/>
          <p:nvPr/>
        </p:nvSpPr>
        <p:spPr>
          <a:xfrm>
            <a:off x="5906672" y="3368586"/>
            <a:ext cx="594360" cy="400110"/>
          </a:xfrm>
          <a:prstGeom prst="rect">
            <a:avLst/>
          </a:prstGeom>
          <a:noFill/>
        </p:spPr>
        <p:txBody>
          <a:bodyPr wrap="square" rtlCol="0">
            <a:spAutoFit/>
          </a:bodyPr>
          <a:lstStyle/>
          <a:p>
            <a:r>
              <a:rPr lang="en-GB" dirty="0"/>
              <a:t>R3</a:t>
            </a:r>
          </a:p>
        </p:txBody>
      </p:sp>
      <p:sp>
        <p:nvSpPr>
          <p:cNvPr id="19" name="Rectangle 18">
            <a:extLst>
              <a:ext uri="{FF2B5EF4-FFF2-40B4-BE49-F238E27FC236}">
                <a16:creationId xmlns:a16="http://schemas.microsoft.com/office/drawing/2014/main" id="{61FBDC59-1CC9-195C-2C99-D0BF9D66E30A}"/>
              </a:ext>
            </a:extLst>
          </p:cNvPr>
          <p:cNvSpPr/>
          <p:nvPr/>
        </p:nvSpPr>
        <p:spPr>
          <a:xfrm>
            <a:off x="10828607" y="1390588"/>
            <a:ext cx="45719" cy="457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0" name="Rectangle 19">
            <a:extLst>
              <a:ext uri="{FF2B5EF4-FFF2-40B4-BE49-F238E27FC236}">
                <a16:creationId xmlns:a16="http://schemas.microsoft.com/office/drawing/2014/main" id="{974B06E8-233E-D193-509D-32E4BA12C83C}"/>
              </a:ext>
            </a:extLst>
          </p:cNvPr>
          <p:cNvSpPr/>
          <p:nvPr/>
        </p:nvSpPr>
        <p:spPr>
          <a:xfrm rot="10800000">
            <a:off x="1779561" y="4291316"/>
            <a:ext cx="1505244" cy="295421"/>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cxnSp>
        <p:nvCxnSpPr>
          <p:cNvPr id="24" name="Straight Connector 23">
            <a:extLst>
              <a:ext uri="{FF2B5EF4-FFF2-40B4-BE49-F238E27FC236}">
                <a16:creationId xmlns:a16="http://schemas.microsoft.com/office/drawing/2014/main" id="{D6A22ECA-A9C8-138D-B389-486FA08FB971}"/>
              </a:ext>
            </a:extLst>
          </p:cNvPr>
          <p:cNvCxnSpPr>
            <a:stCxn id="4" idx="3"/>
          </p:cNvCxnSpPr>
          <p:nvPr/>
        </p:nvCxnSpPr>
        <p:spPr>
          <a:xfrm flipH="1">
            <a:off x="1299503" y="4086262"/>
            <a:ext cx="316523" cy="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739DA0AC-08BF-2F33-BFFA-C5513C45337B}"/>
              </a:ext>
            </a:extLst>
          </p:cNvPr>
          <p:cNvCxnSpPr/>
          <p:nvPr/>
        </p:nvCxnSpPr>
        <p:spPr>
          <a:xfrm flipH="1">
            <a:off x="3121270" y="4088036"/>
            <a:ext cx="316523" cy="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7" name="Oval 26">
            <a:extLst>
              <a:ext uri="{FF2B5EF4-FFF2-40B4-BE49-F238E27FC236}">
                <a16:creationId xmlns:a16="http://schemas.microsoft.com/office/drawing/2014/main" id="{D571D7F9-B396-8F50-527F-634A628B3FA3}"/>
              </a:ext>
            </a:extLst>
          </p:cNvPr>
          <p:cNvSpPr/>
          <p:nvPr/>
        </p:nvSpPr>
        <p:spPr>
          <a:xfrm>
            <a:off x="1828799" y="2704635"/>
            <a:ext cx="1141243" cy="745860"/>
          </a:xfrm>
          <a:prstGeom prst="ellipse">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28" name="Connector: Elbow 27">
            <a:extLst>
              <a:ext uri="{FF2B5EF4-FFF2-40B4-BE49-F238E27FC236}">
                <a16:creationId xmlns:a16="http://schemas.microsoft.com/office/drawing/2014/main" id="{6C1DAABB-EF28-84E3-688B-B085146880BE}"/>
              </a:ext>
            </a:extLst>
          </p:cNvPr>
          <p:cNvCxnSpPr/>
          <p:nvPr/>
        </p:nvCxnSpPr>
        <p:spPr>
          <a:xfrm rot="5400000">
            <a:off x="1123350" y="3391832"/>
            <a:ext cx="1046897" cy="364002"/>
          </a:xfrm>
          <a:prstGeom prst="bentConnector3">
            <a:avLst>
              <a:gd name="adj1" fmla="val 28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29" name="Connector: Elbow 28">
            <a:extLst>
              <a:ext uri="{FF2B5EF4-FFF2-40B4-BE49-F238E27FC236}">
                <a16:creationId xmlns:a16="http://schemas.microsoft.com/office/drawing/2014/main" id="{53C49CDA-A3B0-A254-C48E-4B2F3B45CCA7}"/>
              </a:ext>
            </a:extLst>
          </p:cNvPr>
          <p:cNvCxnSpPr>
            <a:cxnSpLocks/>
            <a:stCxn id="27" idx="6"/>
          </p:cNvCxnSpPr>
          <p:nvPr/>
        </p:nvCxnSpPr>
        <p:spPr>
          <a:xfrm>
            <a:off x="2970042" y="3077565"/>
            <a:ext cx="422030" cy="1035213"/>
          </a:xfrm>
          <a:prstGeom prst="bentConnector2">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BCAA6BA6-FEC7-73DB-B475-AB143F47FDB4}"/>
              </a:ext>
            </a:extLst>
          </p:cNvPr>
          <p:cNvSpPr txBox="1"/>
          <p:nvPr/>
        </p:nvSpPr>
        <p:spPr>
          <a:xfrm>
            <a:off x="2169503" y="2912255"/>
            <a:ext cx="594360" cy="400110"/>
          </a:xfrm>
          <a:prstGeom prst="rect">
            <a:avLst/>
          </a:prstGeom>
          <a:noFill/>
        </p:spPr>
        <p:txBody>
          <a:bodyPr wrap="square" rtlCol="0">
            <a:spAutoFit/>
          </a:bodyPr>
          <a:lstStyle/>
          <a:p>
            <a:r>
              <a:rPr lang="en-GB" dirty="0"/>
              <a:t>R</a:t>
            </a:r>
          </a:p>
        </p:txBody>
      </p:sp>
    </p:spTree>
    <p:extLst>
      <p:ext uri="{BB962C8B-B14F-4D97-AF65-F5344CB8AC3E}">
        <p14:creationId xmlns:p14="http://schemas.microsoft.com/office/powerpoint/2010/main" val="3116955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E5C4B16-4331-8840-E163-8AB2F478B386}"/>
              </a:ext>
            </a:extLst>
          </p:cNvPr>
          <p:cNvSpPr>
            <a:spLocks noGrp="1"/>
          </p:cNvSpPr>
          <p:nvPr>
            <p:ph type="title"/>
          </p:nvPr>
        </p:nvSpPr>
        <p:spPr>
          <a:xfrm>
            <a:off x="457199" y="1012351"/>
            <a:ext cx="8229600" cy="382588"/>
          </a:xfrm>
        </p:spPr>
        <p:txBody>
          <a:bodyPr/>
          <a:lstStyle/>
          <a:p>
            <a:r>
              <a:rPr lang="en-GB" dirty="0"/>
              <a:t>Capacitors</a:t>
            </a:r>
          </a:p>
        </p:txBody>
      </p:sp>
      <p:sp>
        <p:nvSpPr>
          <p:cNvPr id="10" name="TextBox 9">
            <a:extLst>
              <a:ext uri="{FF2B5EF4-FFF2-40B4-BE49-F238E27FC236}">
                <a16:creationId xmlns:a16="http://schemas.microsoft.com/office/drawing/2014/main" id="{DA134564-74D6-CF36-84CB-E37245B8E991}"/>
              </a:ext>
            </a:extLst>
          </p:cNvPr>
          <p:cNvSpPr txBox="1"/>
          <p:nvPr/>
        </p:nvSpPr>
        <p:spPr>
          <a:xfrm>
            <a:off x="386862" y="1417768"/>
            <a:ext cx="8299938" cy="646331"/>
          </a:xfrm>
          <a:prstGeom prst="rect">
            <a:avLst/>
          </a:prstGeom>
          <a:noFill/>
        </p:spPr>
        <p:txBody>
          <a:bodyPr wrap="square">
            <a:spAutoFit/>
          </a:bodyPr>
          <a:lstStyle/>
          <a:p>
            <a:r>
              <a:rPr lang="en-GB" sz="1800" b="0" i="0" dirty="0">
                <a:solidFill>
                  <a:srgbClr val="414042"/>
                </a:solidFill>
                <a:effectLst/>
                <a:latin typeface="+mn-lt"/>
              </a:rPr>
              <a:t>A </a:t>
            </a:r>
            <a:r>
              <a:rPr lang="en-GB" sz="1800" b="1" i="0" dirty="0">
                <a:solidFill>
                  <a:srgbClr val="414042"/>
                </a:solidFill>
                <a:effectLst/>
                <a:latin typeface="+mn-lt"/>
              </a:rPr>
              <a:t>capacitor</a:t>
            </a:r>
            <a:r>
              <a:rPr lang="en-GB" sz="1800" b="0" i="0" dirty="0">
                <a:solidFill>
                  <a:srgbClr val="414042"/>
                </a:solidFill>
                <a:effectLst/>
                <a:latin typeface="+mn-lt"/>
              </a:rPr>
              <a:t> stores energy, producing a potential difference across the component itself. It acts like a rechargeable battery. </a:t>
            </a:r>
            <a:endParaRPr lang="en-GB" sz="1800" dirty="0">
              <a:latin typeface="+mn-lt"/>
            </a:endParaRPr>
          </a:p>
        </p:txBody>
      </p:sp>
      <p:sp>
        <p:nvSpPr>
          <p:cNvPr id="12" name="TextBox 11">
            <a:extLst>
              <a:ext uri="{FF2B5EF4-FFF2-40B4-BE49-F238E27FC236}">
                <a16:creationId xmlns:a16="http://schemas.microsoft.com/office/drawing/2014/main" id="{5ADF4057-123E-4B59-FCAA-D5CE85832A5C}"/>
              </a:ext>
            </a:extLst>
          </p:cNvPr>
          <p:cNvSpPr txBox="1"/>
          <p:nvPr/>
        </p:nvSpPr>
        <p:spPr>
          <a:xfrm>
            <a:off x="386862" y="4793902"/>
            <a:ext cx="7828670" cy="923330"/>
          </a:xfrm>
          <a:prstGeom prst="rect">
            <a:avLst/>
          </a:prstGeom>
          <a:noFill/>
        </p:spPr>
        <p:txBody>
          <a:bodyPr wrap="square">
            <a:spAutoFit/>
          </a:bodyPr>
          <a:lstStyle/>
          <a:p>
            <a:r>
              <a:rPr lang="en-GB" sz="1800" b="0" i="0" dirty="0">
                <a:solidFill>
                  <a:srgbClr val="414042"/>
                </a:solidFill>
                <a:effectLst/>
                <a:latin typeface="+mn-lt"/>
              </a:rPr>
              <a:t>In its basic form, a capacitor consists of two plates. They are electrically separated by an insulator. This insulating layer between the plates is called the </a:t>
            </a:r>
            <a:r>
              <a:rPr lang="en-GB" sz="1800" b="1" dirty="0">
                <a:solidFill>
                  <a:srgbClr val="414042"/>
                </a:solidFill>
                <a:latin typeface="+mn-lt"/>
              </a:rPr>
              <a:t>d</a:t>
            </a:r>
            <a:r>
              <a:rPr lang="en-GB" sz="1800" b="1" i="0" dirty="0">
                <a:solidFill>
                  <a:srgbClr val="414042"/>
                </a:solidFill>
                <a:effectLst/>
                <a:latin typeface="+mn-lt"/>
              </a:rPr>
              <a:t>ielectric</a:t>
            </a:r>
            <a:r>
              <a:rPr lang="en-GB" sz="1800" b="0" i="0" dirty="0">
                <a:solidFill>
                  <a:srgbClr val="414042"/>
                </a:solidFill>
                <a:effectLst/>
                <a:latin typeface="+mn-lt"/>
              </a:rPr>
              <a:t>.</a:t>
            </a:r>
            <a:endParaRPr lang="en-GB" sz="1800" dirty="0">
              <a:latin typeface="+mn-lt"/>
            </a:endParaRPr>
          </a:p>
        </p:txBody>
      </p:sp>
      <p:sp>
        <p:nvSpPr>
          <p:cNvPr id="19" name="TextBox 18">
            <a:extLst>
              <a:ext uri="{FF2B5EF4-FFF2-40B4-BE49-F238E27FC236}">
                <a16:creationId xmlns:a16="http://schemas.microsoft.com/office/drawing/2014/main" id="{92447779-B4D4-86A7-E0D5-B1D60CBDF667}"/>
              </a:ext>
            </a:extLst>
          </p:cNvPr>
          <p:cNvSpPr txBox="1"/>
          <p:nvPr/>
        </p:nvSpPr>
        <p:spPr>
          <a:xfrm>
            <a:off x="5691383" y="2295693"/>
            <a:ext cx="2377440" cy="338554"/>
          </a:xfrm>
          <a:prstGeom prst="rect">
            <a:avLst/>
          </a:prstGeom>
          <a:noFill/>
        </p:spPr>
        <p:txBody>
          <a:bodyPr wrap="square" rtlCol="0">
            <a:spAutoFit/>
          </a:bodyPr>
          <a:lstStyle/>
          <a:p>
            <a:pPr algn="ctr"/>
            <a:r>
              <a:rPr lang="en-GB" sz="1600" dirty="0"/>
              <a:t>Symbol</a:t>
            </a:r>
          </a:p>
        </p:txBody>
      </p:sp>
      <p:pic>
        <p:nvPicPr>
          <p:cNvPr id="6" name="Picture 5" descr="A picture containing seat, table, dining table&#10;&#10;Description automatically generated">
            <a:extLst>
              <a:ext uri="{FF2B5EF4-FFF2-40B4-BE49-F238E27FC236}">
                <a16:creationId xmlns:a16="http://schemas.microsoft.com/office/drawing/2014/main" id="{B59548CA-41D6-5C57-2871-33B30B9066B9}"/>
              </a:ext>
            </a:extLst>
          </p:cNvPr>
          <p:cNvPicPr>
            <a:picLocks noChangeAspect="1"/>
          </p:cNvPicPr>
          <p:nvPr/>
        </p:nvPicPr>
        <p:blipFill>
          <a:blip r:embed="rId3"/>
          <a:stretch>
            <a:fillRect/>
          </a:stretch>
        </p:blipFill>
        <p:spPr>
          <a:xfrm>
            <a:off x="5691383" y="2605699"/>
            <a:ext cx="2377440" cy="1849649"/>
          </a:xfrm>
          <a:prstGeom prst="rect">
            <a:avLst/>
          </a:prstGeom>
        </p:spPr>
      </p:pic>
      <p:pic>
        <p:nvPicPr>
          <p:cNvPr id="3" name="Picture 2" descr="Diagram&#10;&#10;Description automatically generated">
            <a:extLst>
              <a:ext uri="{FF2B5EF4-FFF2-40B4-BE49-F238E27FC236}">
                <a16:creationId xmlns:a16="http://schemas.microsoft.com/office/drawing/2014/main" id="{6FA9D114-BAE8-DC0D-AABB-32BBF6F011B4}"/>
              </a:ext>
            </a:extLst>
          </p:cNvPr>
          <p:cNvPicPr>
            <a:picLocks noChangeAspect="1"/>
          </p:cNvPicPr>
          <p:nvPr/>
        </p:nvPicPr>
        <p:blipFill rotWithShape="1">
          <a:blip r:embed="rId4"/>
          <a:srcRect l="14344" t="28464" r="12247" b="9513"/>
          <a:stretch/>
        </p:blipFill>
        <p:spPr>
          <a:xfrm>
            <a:off x="1417836" y="2605699"/>
            <a:ext cx="2386448" cy="2016304"/>
          </a:xfrm>
          <a:prstGeom prst="rect">
            <a:avLst/>
          </a:prstGeom>
        </p:spPr>
      </p:pic>
      <p:sp>
        <p:nvSpPr>
          <p:cNvPr id="5" name="TextBox 4">
            <a:extLst>
              <a:ext uri="{FF2B5EF4-FFF2-40B4-BE49-F238E27FC236}">
                <a16:creationId xmlns:a16="http://schemas.microsoft.com/office/drawing/2014/main" id="{1D9A3F58-2AA2-5DA7-22EE-5C0D8BF6BD7E}"/>
              </a:ext>
            </a:extLst>
          </p:cNvPr>
          <p:cNvSpPr txBox="1"/>
          <p:nvPr/>
        </p:nvSpPr>
        <p:spPr>
          <a:xfrm>
            <a:off x="1335751" y="2295693"/>
            <a:ext cx="2377440" cy="338554"/>
          </a:xfrm>
          <a:prstGeom prst="rect">
            <a:avLst/>
          </a:prstGeom>
          <a:noFill/>
        </p:spPr>
        <p:txBody>
          <a:bodyPr wrap="square" rtlCol="0">
            <a:spAutoFit/>
          </a:bodyPr>
          <a:lstStyle/>
          <a:p>
            <a:pPr algn="ctr"/>
            <a:r>
              <a:rPr lang="en-GB" sz="1600" dirty="0"/>
              <a:t>Capacitor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EC0630-A515-D81B-1A04-167F31EC8798}"/>
              </a:ext>
            </a:extLst>
          </p:cNvPr>
          <p:cNvSpPr txBox="1"/>
          <p:nvPr/>
        </p:nvSpPr>
        <p:spPr>
          <a:xfrm>
            <a:off x="565354" y="3820458"/>
            <a:ext cx="8013291" cy="2031325"/>
          </a:xfrm>
          <a:prstGeom prst="rect">
            <a:avLst/>
          </a:prstGeom>
          <a:noFill/>
        </p:spPr>
        <p:txBody>
          <a:bodyPr wrap="square">
            <a:spAutoFit/>
          </a:bodyPr>
          <a:lstStyle/>
          <a:p>
            <a:r>
              <a:rPr lang="en-GB" sz="1800" b="0" i="0" dirty="0">
                <a:solidFill>
                  <a:srgbClr val="414042"/>
                </a:solidFill>
                <a:effectLst/>
                <a:latin typeface="+mn-lt"/>
              </a:rPr>
              <a:t>When used in a </a:t>
            </a:r>
            <a:r>
              <a:rPr lang="en-GB" sz="1800" b="1" i="0" dirty="0">
                <a:solidFill>
                  <a:srgbClr val="414042"/>
                </a:solidFill>
                <a:effectLst/>
                <a:latin typeface="+mn-lt"/>
              </a:rPr>
              <a:t>direct current </a:t>
            </a:r>
            <a:r>
              <a:rPr lang="en-GB" sz="1800" b="1" dirty="0">
                <a:solidFill>
                  <a:srgbClr val="414042"/>
                </a:solidFill>
                <a:latin typeface="+mn-lt"/>
              </a:rPr>
              <a:t>(</a:t>
            </a:r>
            <a:r>
              <a:rPr lang="en-GB" sz="1800" b="1" i="0" dirty="0">
                <a:solidFill>
                  <a:srgbClr val="414042"/>
                </a:solidFill>
                <a:effectLst/>
                <a:latin typeface="+mn-lt"/>
              </a:rPr>
              <a:t>DC)</a:t>
            </a:r>
            <a:r>
              <a:rPr lang="en-GB" sz="1800" b="0" i="0" dirty="0">
                <a:solidFill>
                  <a:srgbClr val="414042"/>
                </a:solidFill>
                <a:effectLst/>
                <a:latin typeface="+mn-lt"/>
              </a:rPr>
              <a:t> circuit with a battery, a capacitor charges up to its supply voltage </a:t>
            </a:r>
            <a:r>
              <a:rPr lang="en-GB" sz="1800" i="0" dirty="0">
                <a:solidFill>
                  <a:srgbClr val="414042"/>
                </a:solidFill>
                <a:effectLst/>
                <a:latin typeface="+mn-lt"/>
              </a:rPr>
              <a:t>but </a:t>
            </a:r>
            <a:r>
              <a:rPr lang="en-GB" sz="1800" dirty="0">
                <a:solidFill>
                  <a:srgbClr val="414042"/>
                </a:solidFill>
                <a:latin typeface="+mn-lt"/>
              </a:rPr>
              <a:t>then</a:t>
            </a:r>
            <a:r>
              <a:rPr lang="en-GB" sz="1800" i="0" dirty="0">
                <a:solidFill>
                  <a:srgbClr val="414042"/>
                </a:solidFill>
                <a:effectLst/>
                <a:latin typeface="+mn-lt"/>
              </a:rPr>
              <a:t> the flow of current stops.</a:t>
            </a:r>
            <a:r>
              <a:rPr lang="en-GB" sz="1800" b="1" i="0" dirty="0">
                <a:solidFill>
                  <a:srgbClr val="414042"/>
                </a:solidFill>
                <a:effectLst/>
                <a:latin typeface="+mn-lt"/>
              </a:rPr>
              <a:t> </a:t>
            </a:r>
            <a:r>
              <a:rPr lang="en-GB" sz="1800" dirty="0">
                <a:solidFill>
                  <a:srgbClr val="414042"/>
                </a:solidFill>
                <a:latin typeface="+mn-lt"/>
              </a:rPr>
              <a:t>W</a:t>
            </a:r>
            <a:r>
              <a:rPr lang="en-GB" sz="1800" b="0" i="0" dirty="0">
                <a:solidFill>
                  <a:srgbClr val="414042"/>
                </a:solidFill>
                <a:effectLst/>
                <a:latin typeface="+mn-lt"/>
              </a:rPr>
              <a:t>hen a capacitor is connected to an </a:t>
            </a:r>
            <a:r>
              <a:rPr lang="en-GB" sz="1800" b="1" i="0" dirty="0">
                <a:solidFill>
                  <a:srgbClr val="414042"/>
                </a:solidFill>
                <a:effectLst/>
                <a:latin typeface="+mn-lt"/>
              </a:rPr>
              <a:t>alternating current </a:t>
            </a:r>
            <a:r>
              <a:rPr lang="en-GB" sz="1800" b="1" dirty="0">
                <a:solidFill>
                  <a:srgbClr val="414042"/>
                </a:solidFill>
                <a:latin typeface="+mn-lt"/>
              </a:rPr>
              <a:t>(AC)</a:t>
            </a:r>
            <a:r>
              <a:rPr lang="en-GB" sz="1800" b="0" i="0" dirty="0">
                <a:solidFill>
                  <a:srgbClr val="414042"/>
                </a:solidFill>
                <a:effectLst/>
                <a:latin typeface="+mn-lt"/>
              </a:rPr>
              <a:t> circuit with a transformer, the flow of current appears to pass straight through the capacitor with little or no resistance. You will see later what the resistance to current in an AC circuit </a:t>
            </a:r>
            <a:r>
              <a:rPr lang="en-GB" sz="1800" dirty="0">
                <a:solidFill>
                  <a:srgbClr val="414042"/>
                </a:solidFill>
                <a:latin typeface="+mn-lt"/>
              </a:rPr>
              <a:t>is for a capacitor.</a:t>
            </a:r>
            <a:endParaRPr lang="en-GB" sz="1800" b="0" i="0" dirty="0">
              <a:solidFill>
                <a:srgbClr val="414042"/>
              </a:solidFill>
              <a:effectLst/>
              <a:latin typeface="+mn-lt"/>
            </a:endParaRPr>
          </a:p>
          <a:p>
            <a:endParaRPr lang="en-GB" sz="1800" dirty="0">
              <a:solidFill>
                <a:srgbClr val="414042"/>
              </a:solidFill>
              <a:latin typeface="+mn-lt"/>
            </a:endParaRPr>
          </a:p>
        </p:txBody>
      </p:sp>
      <p:sp>
        <p:nvSpPr>
          <p:cNvPr id="5" name="TextBox 4">
            <a:extLst>
              <a:ext uri="{FF2B5EF4-FFF2-40B4-BE49-F238E27FC236}">
                <a16:creationId xmlns:a16="http://schemas.microsoft.com/office/drawing/2014/main" id="{21A28B80-281F-78D5-9F56-DA0D9F9498AD}"/>
              </a:ext>
            </a:extLst>
          </p:cNvPr>
          <p:cNvSpPr txBox="1"/>
          <p:nvPr/>
        </p:nvSpPr>
        <p:spPr>
          <a:xfrm>
            <a:off x="565354" y="1504134"/>
            <a:ext cx="8013291" cy="2585323"/>
          </a:xfrm>
          <a:prstGeom prst="rect">
            <a:avLst/>
          </a:prstGeom>
          <a:noFill/>
        </p:spPr>
        <p:txBody>
          <a:bodyPr wrap="square">
            <a:spAutoFit/>
          </a:bodyPr>
          <a:lstStyle/>
          <a:p>
            <a:r>
              <a:rPr lang="en-GB" sz="1800" dirty="0">
                <a:solidFill>
                  <a:srgbClr val="414042"/>
                </a:solidFill>
                <a:latin typeface="+mn-lt"/>
              </a:rPr>
              <a:t>When applying a voltage across the capacitor, </a:t>
            </a:r>
            <a:r>
              <a:rPr lang="en-GB" sz="1800" b="0" i="0" dirty="0">
                <a:solidFill>
                  <a:srgbClr val="414042"/>
                </a:solidFill>
                <a:effectLst/>
                <a:latin typeface="+mn-lt"/>
              </a:rPr>
              <a:t>the ratio of the charge </a:t>
            </a:r>
            <a:r>
              <a:rPr lang="en-GB" sz="1800" b="0" i="0" u="none" strike="noStrike" dirty="0">
                <a:solidFill>
                  <a:srgbClr val="414143"/>
                </a:solidFill>
                <a:effectLst/>
                <a:latin typeface="+mn-lt"/>
              </a:rPr>
              <a:t>Q</a:t>
            </a:r>
            <a:r>
              <a:rPr lang="en-GB" sz="1800" b="0" i="0" dirty="0">
                <a:solidFill>
                  <a:srgbClr val="414042"/>
                </a:solidFill>
                <a:effectLst/>
                <a:latin typeface="+mn-lt"/>
              </a:rPr>
              <a:t> to the voltage </a:t>
            </a:r>
            <a:r>
              <a:rPr lang="en-GB" sz="1800" b="0" i="0" u="none" strike="noStrike" dirty="0">
                <a:solidFill>
                  <a:srgbClr val="414143"/>
                </a:solidFill>
                <a:effectLst/>
                <a:latin typeface="+mn-lt"/>
              </a:rPr>
              <a:t>V</a:t>
            </a:r>
            <a:r>
              <a:rPr lang="en-GB" sz="1800" b="0" i="0" dirty="0">
                <a:solidFill>
                  <a:srgbClr val="414042"/>
                </a:solidFill>
                <a:effectLst/>
                <a:latin typeface="+mn-lt"/>
              </a:rPr>
              <a:t> will give the capacitance value of the capacitor and is therefore given as: </a:t>
            </a:r>
            <a:r>
              <a:rPr lang="en-GB" sz="1800" b="1" i="0" u="none" strike="noStrike" dirty="0">
                <a:solidFill>
                  <a:srgbClr val="414143"/>
                </a:solidFill>
                <a:effectLst/>
                <a:latin typeface="+mn-lt"/>
              </a:rPr>
              <a:t>C = Q/V</a:t>
            </a:r>
            <a:r>
              <a:rPr lang="en-GB" sz="1800" i="0" u="none" strike="noStrike" dirty="0">
                <a:solidFill>
                  <a:srgbClr val="414143"/>
                </a:solidFill>
                <a:effectLst/>
                <a:latin typeface="+mn-lt"/>
              </a:rPr>
              <a:t>.</a:t>
            </a:r>
            <a:r>
              <a:rPr lang="en-GB" sz="1800" b="1" i="0" dirty="0">
                <a:solidFill>
                  <a:srgbClr val="414042"/>
                </a:solidFill>
                <a:effectLst/>
                <a:latin typeface="+mn-lt"/>
              </a:rPr>
              <a:t> </a:t>
            </a:r>
          </a:p>
          <a:p>
            <a:endParaRPr lang="en-GB" sz="1800" dirty="0">
              <a:solidFill>
                <a:srgbClr val="414042"/>
              </a:solidFill>
              <a:latin typeface="+mn-lt"/>
            </a:endParaRPr>
          </a:p>
          <a:p>
            <a:r>
              <a:rPr lang="en-GB" sz="1800" dirty="0">
                <a:solidFill>
                  <a:srgbClr val="414042"/>
                </a:solidFill>
                <a:latin typeface="+mn-lt"/>
              </a:rPr>
              <a:t>Therefore the </a:t>
            </a:r>
            <a:r>
              <a:rPr lang="en-GB" sz="1800" b="0" i="0" dirty="0">
                <a:solidFill>
                  <a:srgbClr val="414042"/>
                </a:solidFill>
                <a:effectLst/>
                <a:latin typeface="+mn-lt"/>
              </a:rPr>
              <a:t>quantity of charge on the plates </a:t>
            </a:r>
            <a:r>
              <a:rPr lang="en-GB" sz="1800" dirty="0">
                <a:solidFill>
                  <a:srgbClr val="414042"/>
                </a:solidFill>
                <a:latin typeface="+mn-lt"/>
              </a:rPr>
              <a:t>is: </a:t>
            </a:r>
            <a:r>
              <a:rPr lang="en-GB" sz="1800" b="1" dirty="0">
                <a:solidFill>
                  <a:srgbClr val="414143"/>
                </a:solidFill>
                <a:latin typeface="+mn-lt"/>
              </a:rPr>
              <a:t>Q = C x V</a:t>
            </a:r>
          </a:p>
          <a:p>
            <a:pPr algn="ctr"/>
            <a:endParaRPr lang="en-GB" sz="1800" dirty="0">
              <a:solidFill>
                <a:srgbClr val="414042"/>
              </a:solidFill>
              <a:latin typeface="+mn-lt"/>
            </a:endParaRPr>
          </a:p>
          <a:p>
            <a:r>
              <a:rPr lang="en-GB" sz="1800" dirty="0">
                <a:solidFill>
                  <a:srgbClr val="414042"/>
                </a:solidFill>
              </a:rPr>
              <a:t>The energy stored in a capacitor is: 	</a:t>
            </a:r>
            <a:r>
              <a:rPr lang="en-GB" sz="1800" b="1" dirty="0">
                <a:solidFill>
                  <a:srgbClr val="414042"/>
                </a:solidFill>
              </a:rPr>
              <a:t>W = </a:t>
            </a:r>
            <a:r>
              <a:rPr lang="en-GB" sz="1800" b="1" dirty="0">
                <a:solidFill>
                  <a:srgbClr val="414042"/>
                </a:solidFill>
                <a:latin typeface="Cambria Math" panose="02040503050406030204" pitchFamily="18" charset="0"/>
              </a:rPr>
              <a:t>1/2</a:t>
            </a:r>
            <a:r>
              <a:rPr lang="en-GB" sz="1800" b="1" dirty="0">
                <a:solidFill>
                  <a:srgbClr val="414042"/>
                </a:solidFill>
              </a:rPr>
              <a:t>CV</a:t>
            </a:r>
            <a:r>
              <a:rPr lang="en-GB" sz="1800" b="1" baseline="30000" dirty="0">
                <a:solidFill>
                  <a:srgbClr val="414042"/>
                </a:solidFill>
              </a:rPr>
              <a:t>2</a:t>
            </a:r>
          </a:p>
          <a:p>
            <a:endParaRPr lang="en-GB" sz="1800" dirty="0">
              <a:solidFill>
                <a:srgbClr val="414042"/>
              </a:solidFill>
            </a:endParaRPr>
          </a:p>
          <a:p>
            <a:pPr algn="ctr"/>
            <a:endParaRPr lang="en-GB" sz="1800" dirty="0">
              <a:solidFill>
                <a:srgbClr val="414042"/>
              </a:solidFill>
            </a:endParaRPr>
          </a:p>
        </p:txBody>
      </p:sp>
      <p:sp>
        <p:nvSpPr>
          <p:cNvPr id="2" name="Title 7">
            <a:extLst>
              <a:ext uri="{FF2B5EF4-FFF2-40B4-BE49-F238E27FC236}">
                <a16:creationId xmlns:a16="http://schemas.microsoft.com/office/drawing/2014/main" id="{674D5F22-1F14-D8F5-7604-2006CD7749BD}"/>
              </a:ext>
            </a:extLst>
          </p:cNvPr>
          <p:cNvSpPr>
            <a:spLocks noGrp="1"/>
          </p:cNvSpPr>
          <p:nvPr>
            <p:ph type="title"/>
          </p:nvPr>
        </p:nvSpPr>
        <p:spPr>
          <a:xfrm>
            <a:off x="565354" y="1006217"/>
            <a:ext cx="8229600" cy="382588"/>
          </a:xfrm>
        </p:spPr>
        <p:txBody>
          <a:bodyPr/>
          <a:lstStyle/>
          <a:p>
            <a:r>
              <a:rPr lang="en-GB" dirty="0"/>
              <a:t>Understanding capacitors</a:t>
            </a:r>
          </a:p>
        </p:txBody>
      </p:sp>
    </p:spTree>
    <p:extLst>
      <p:ext uri="{BB962C8B-B14F-4D97-AF65-F5344CB8AC3E}">
        <p14:creationId xmlns:p14="http://schemas.microsoft.com/office/powerpoint/2010/main" val="11780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DCC314-60B3-6F30-76F0-B356EF1F83B3}"/>
              </a:ext>
            </a:extLst>
          </p:cNvPr>
          <p:cNvSpPr>
            <a:spLocks noGrp="1"/>
          </p:cNvSpPr>
          <p:nvPr>
            <p:ph sz="quarter" idx="10"/>
          </p:nvPr>
        </p:nvSpPr>
        <p:spPr>
          <a:xfrm>
            <a:off x="493995" y="1556289"/>
            <a:ext cx="8103467" cy="4184055"/>
          </a:xfrm>
        </p:spPr>
        <p:txBody>
          <a:bodyPr/>
          <a:lstStyle/>
          <a:p>
            <a:r>
              <a:rPr lang="en-GB" sz="1800" dirty="0">
                <a:solidFill>
                  <a:srgbClr val="414042"/>
                </a:solidFill>
              </a:rPr>
              <a:t>T</a:t>
            </a:r>
            <a:r>
              <a:rPr lang="en-GB" sz="1800" b="0" i="0" dirty="0">
                <a:solidFill>
                  <a:srgbClr val="414042"/>
                </a:solidFill>
                <a:effectLst/>
              </a:rPr>
              <a:t>he unit of capacitance is the </a:t>
            </a:r>
            <a:r>
              <a:rPr lang="en-GB" sz="1800" b="1" dirty="0">
                <a:solidFill>
                  <a:srgbClr val="414042"/>
                </a:solidFill>
              </a:rPr>
              <a:t>f</a:t>
            </a:r>
            <a:r>
              <a:rPr lang="en-GB" sz="1800" b="1" i="0" dirty="0">
                <a:solidFill>
                  <a:srgbClr val="414042"/>
                </a:solidFill>
                <a:effectLst/>
              </a:rPr>
              <a:t>arad (F)</a:t>
            </a:r>
            <a:r>
              <a:rPr lang="en-GB" sz="1800" dirty="0">
                <a:solidFill>
                  <a:srgbClr val="414042"/>
                </a:solidFill>
              </a:rPr>
              <a:t>. </a:t>
            </a:r>
          </a:p>
          <a:p>
            <a:r>
              <a:rPr lang="en-GB" sz="1800" dirty="0">
                <a:solidFill>
                  <a:srgbClr val="414042"/>
                </a:solidFill>
              </a:rPr>
              <a:t>A </a:t>
            </a:r>
            <a:r>
              <a:rPr lang="en-GB" sz="1800" b="0" i="0" dirty="0">
                <a:solidFill>
                  <a:srgbClr val="414042"/>
                </a:solidFill>
                <a:effectLst/>
              </a:rPr>
              <a:t>capacitance of </a:t>
            </a:r>
            <a:r>
              <a:rPr lang="en-GB" sz="1800" i="0" dirty="0">
                <a:solidFill>
                  <a:srgbClr val="414042"/>
                </a:solidFill>
                <a:effectLst/>
              </a:rPr>
              <a:t>1F</a:t>
            </a:r>
            <a:r>
              <a:rPr lang="en-GB" sz="1800" b="1" i="0" dirty="0">
                <a:solidFill>
                  <a:srgbClr val="414042"/>
                </a:solidFill>
                <a:effectLst/>
              </a:rPr>
              <a:t> </a:t>
            </a:r>
            <a:r>
              <a:rPr lang="en-GB" sz="1800" i="0" dirty="0">
                <a:solidFill>
                  <a:srgbClr val="414042"/>
                </a:solidFill>
                <a:effectLst/>
              </a:rPr>
              <a:t>exists</a:t>
            </a:r>
            <a:r>
              <a:rPr lang="en-GB" sz="1800" b="0" i="0" dirty="0">
                <a:solidFill>
                  <a:srgbClr val="414042"/>
                </a:solidFill>
                <a:effectLst/>
              </a:rPr>
              <a:t> when a charge of </a:t>
            </a:r>
            <a:r>
              <a:rPr lang="en-GB" sz="1800" i="0" dirty="0">
                <a:solidFill>
                  <a:srgbClr val="414042"/>
                </a:solidFill>
                <a:effectLst/>
              </a:rPr>
              <a:t>1C (coulomb)</a:t>
            </a:r>
            <a:r>
              <a:rPr lang="en-GB" sz="1800" b="0" i="0" dirty="0">
                <a:solidFill>
                  <a:srgbClr val="414042"/>
                </a:solidFill>
                <a:effectLst/>
              </a:rPr>
              <a:t> is stored on the plates by a voltage of </a:t>
            </a:r>
            <a:r>
              <a:rPr lang="en-GB" sz="1800" i="0" dirty="0">
                <a:solidFill>
                  <a:srgbClr val="414042"/>
                </a:solidFill>
                <a:effectLst/>
              </a:rPr>
              <a:t>1V</a:t>
            </a:r>
            <a:r>
              <a:rPr lang="en-GB" sz="1800" b="0" i="0" dirty="0">
                <a:solidFill>
                  <a:srgbClr val="414042"/>
                </a:solidFill>
                <a:effectLst/>
              </a:rPr>
              <a:t>. However, the farad is a very large unit of measurement to use on its own, so sub-multiples of the farad are generally used such as microfarads, nanofarads and picofarads.</a:t>
            </a:r>
          </a:p>
          <a:p>
            <a:r>
              <a:rPr lang="en-GB" sz="1800" b="1" i="0" dirty="0">
                <a:solidFill>
                  <a:srgbClr val="404041"/>
                </a:solidFill>
                <a:effectLst/>
              </a:rPr>
              <a:t>Standard units of capacitance</a:t>
            </a:r>
          </a:p>
          <a:p>
            <a:pPr marL="285750" indent="-285750">
              <a:buClr>
                <a:srgbClr val="0077E3"/>
              </a:buClr>
              <a:buFont typeface="Arial" panose="020B0604020202020204" pitchFamily="34" charset="0"/>
              <a:buChar char="•"/>
            </a:pPr>
            <a:r>
              <a:rPr lang="en-GB" sz="1800" b="0" i="0" u="none" strike="noStrike" dirty="0">
                <a:solidFill>
                  <a:srgbClr val="414143"/>
                </a:solidFill>
                <a:effectLst/>
              </a:rPr>
              <a:t>Microfarad  (</a:t>
            </a:r>
            <a:r>
              <a:rPr lang="el-GR" sz="1800" b="0" i="0" u="none" strike="noStrike" dirty="0">
                <a:solidFill>
                  <a:srgbClr val="414143"/>
                </a:solidFill>
                <a:effectLst/>
              </a:rPr>
              <a:t>μ</a:t>
            </a:r>
            <a:r>
              <a:rPr lang="en-GB" sz="1800" b="0" i="0" u="none" strike="noStrike" dirty="0">
                <a:solidFill>
                  <a:srgbClr val="414143"/>
                </a:solidFill>
                <a:effectLst/>
              </a:rPr>
              <a:t>F)</a:t>
            </a:r>
            <a:r>
              <a:rPr lang="en-GB" sz="1800" b="0" i="0" dirty="0">
                <a:solidFill>
                  <a:srgbClr val="414042"/>
                </a:solidFill>
                <a:effectLst/>
              </a:rPr>
              <a:t>   1</a:t>
            </a:r>
            <a:r>
              <a:rPr lang="el-GR" sz="1800" b="0" i="0" dirty="0">
                <a:solidFill>
                  <a:srgbClr val="414042"/>
                </a:solidFill>
                <a:effectLst/>
              </a:rPr>
              <a:t>μ</a:t>
            </a:r>
            <a:r>
              <a:rPr lang="en-GB" sz="1800" b="0" i="0" dirty="0">
                <a:solidFill>
                  <a:srgbClr val="414042"/>
                </a:solidFill>
                <a:effectLst/>
              </a:rPr>
              <a:t>F = 1/1,000,000 = 0.000001 = 10</a:t>
            </a:r>
            <a:r>
              <a:rPr lang="en-GB" sz="1800" b="0" i="0" baseline="30000" dirty="0">
                <a:solidFill>
                  <a:srgbClr val="414042"/>
                </a:solidFill>
                <a:effectLst/>
              </a:rPr>
              <a:t>-6</a:t>
            </a:r>
            <a:r>
              <a:rPr lang="en-GB" sz="1800" b="0" i="0" dirty="0">
                <a:solidFill>
                  <a:srgbClr val="414042"/>
                </a:solidFill>
                <a:effectLst/>
              </a:rPr>
              <a:t> F</a:t>
            </a:r>
          </a:p>
          <a:p>
            <a:pPr marL="285750" indent="-285750">
              <a:buClr>
                <a:srgbClr val="0077E3"/>
              </a:buClr>
              <a:buFont typeface="Arial" panose="020B0604020202020204" pitchFamily="34" charset="0"/>
              <a:buChar char="•"/>
            </a:pPr>
            <a:r>
              <a:rPr lang="en-GB" sz="1800" b="0" i="0" u="none" strike="noStrike" dirty="0">
                <a:solidFill>
                  <a:srgbClr val="414143"/>
                </a:solidFill>
                <a:effectLst/>
              </a:rPr>
              <a:t>Nanofarad  (nF)</a:t>
            </a:r>
            <a:r>
              <a:rPr lang="en-GB" sz="1800" b="0" i="0" dirty="0">
                <a:solidFill>
                  <a:srgbClr val="414042"/>
                </a:solidFill>
                <a:effectLst/>
              </a:rPr>
              <a:t>   1nF = 1/1,000,000,000 = 0.000000001 = 10</a:t>
            </a:r>
            <a:r>
              <a:rPr lang="en-GB" sz="1800" b="0" i="0" baseline="30000" dirty="0">
                <a:solidFill>
                  <a:srgbClr val="414042"/>
                </a:solidFill>
                <a:effectLst/>
              </a:rPr>
              <a:t>-9</a:t>
            </a:r>
            <a:r>
              <a:rPr lang="en-GB" sz="1800" b="0" i="0" dirty="0">
                <a:solidFill>
                  <a:srgbClr val="414042"/>
                </a:solidFill>
                <a:effectLst/>
              </a:rPr>
              <a:t> F</a:t>
            </a:r>
          </a:p>
          <a:p>
            <a:pPr marL="285750" indent="-285750">
              <a:buClr>
                <a:srgbClr val="0077E3"/>
              </a:buClr>
              <a:buFont typeface="Arial" panose="020B0604020202020204" pitchFamily="34" charset="0"/>
              <a:buChar char="•"/>
            </a:pPr>
            <a:r>
              <a:rPr lang="en-GB" sz="1800" b="0" i="0" u="none" strike="noStrike" dirty="0">
                <a:solidFill>
                  <a:srgbClr val="414143"/>
                </a:solidFill>
                <a:effectLst/>
              </a:rPr>
              <a:t>Picofarad  (pF)</a:t>
            </a:r>
            <a:r>
              <a:rPr lang="en-GB" sz="1800" b="0" i="0" dirty="0">
                <a:solidFill>
                  <a:srgbClr val="414042"/>
                </a:solidFill>
                <a:effectLst/>
              </a:rPr>
              <a:t>   1pF = 1/1,000,000,000,000 = 0.000000000001 = 10</a:t>
            </a:r>
            <a:r>
              <a:rPr lang="en-GB" sz="1800" b="0" i="0" baseline="30000" dirty="0">
                <a:solidFill>
                  <a:srgbClr val="414042"/>
                </a:solidFill>
                <a:effectLst/>
              </a:rPr>
              <a:t>-12</a:t>
            </a:r>
            <a:r>
              <a:rPr lang="en-GB" sz="1800" b="0" i="0" dirty="0">
                <a:solidFill>
                  <a:srgbClr val="414042"/>
                </a:solidFill>
                <a:effectLst/>
              </a:rPr>
              <a:t> F</a:t>
            </a:r>
          </a:p>
          <a:p>
            <a:pPr algn="ctr"/>
            <a:endParaRPr lang="en-GB" sz="1800" dirty="0"/>
          </a:p>
        </p:txBody>
      </p:sp>
      <p:sp>
        <p:nvSpPr>
          <p:cNvPr id="2" name="Title 7">
            <a:extLst>
              <a:ext uri="{FF2B5EF4-FFF2-40B4-BE49-F238E27FC236}">
                <a16:creationId xmlns:a16="http://schemas.microsoft.com/office/drawing/2014/main" id="{0AF6FAC9-6208-35B0-DD37-15EEDDFF6CF7}"/>
              </a:ext>
            </a:extLst>
          </p:cNvPr>
          <p:cNvSpPr>
            <a:spLocks noGrp="1"/>
          </p:cNvSpPr>
          <p:nvPr>
            <p:ph type="title"/>
          </p:nvPr>
        </p:nvSpPr>
        <p:spPr>
          <a:xfrm>
            <a:off x="493995" y="1016727"/>
            <a:ext cx="8229600" cy="382588"/>
          </a:xfrm>
        </p:spPr>
        <p:txBody>
          <a:bodyPr/>
          <a:lstStyle/>
          <a:p>
            <a:r>
              <a:rPr lang="en-GB" dirty="0"/>
              <a:t>Capacitance</a:t>
            </a:r>
          </a:p>
        </p:txBody>
      </p:sp>
    </p:spTree>
    <p:extLst>
      <p:ext uri="{BB962C8B-B14F-4D97-AF65-F5344CB8AC3E}">
        <p14:creationId xmlns:p14="http://schemas.microsoft.com/office/powerpoint/2010/main" val="4145624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3BF2E03-B0C3-BC53-09EF-D8CAE29FA982}"/>
              </a:ext>
            </a:extLst>
          </p:cNvPr>
          <p:cNvSpPr>
            <a:spLocks noGrp="1"/>
          </p:cNvSpPr>
          <p:nvPr>
            <p:ph type="title"/>
          </p:nvPr>
        </p:nvSpPr>
        <p:spPr/>
        <p:txBody>
          <a:bodyPr/>
          <a:lstStyle/>
          <a:p>
            <a:r>
              <a:rPr lang="en-GB" dirty="0"/>
              <a:t>Connecting capacitors together in series and parallel</a:t>
            </a:r>
          </a:p>
        </p:txBody>
      </p:sp>
      <p:sp>
        <p:nvSpPr>
          <p:cNvPr id="9" name="TextBox 8">
            <a:extLst>
              <a:ext uri="{FF2B5EF4-FFF2-40B4-BE49-F238E27FC236}">
                <a16:creationId xmlns:a16="http://schemas.microsoft.com/office/drawing/2014/main" id="{E3298B7D-470C-A73A-E8D3-A63AD78BDD33}"/>
              </a:ext>
            </a:extLst>
          </p:cNvPr>
          <p:cNvSpPr txBox="1"/>
          <p:nvPr/>
        </p:nvSpPr>
        <p:spPr>
          <a:xfrm>
            <a:off x="5120640" y="2613392"/>
            <a:ext cx="3119470" cy="1477328"/>
          </a:xfrm>
          <a:prstGeom prst="rect">
            <a:avLst/>
          </a:prstGeom>
          <a:noFill/>
        </p:spPr>
        <p:txBody>
          <a:bodyPr wrap="square" rtlCol="0">
            <a:spAutoFit/>
          </a:bodyPr>
          <a:lstStyle/>
          <a:p>
            <a:r>
              <a:rPr lang="en-GB" sz="1800" dirty="0"/>
              <a:t>The total capacitance, C</a:t>
            </a:r>
            <a:r>
              <a:rPr lang="en-GB" sz="1800" baseline="-25000" dirty="0"/>
              <a:t>T</a:t>
            </a:r>
            <a:r>
              <a:rPr lang="en-GB" sz="1800" dirty="0"/>
              <a:t>, can be calculated when connecting multiple capacitors in series and parallel.</a:t>
            </a:r>
          </a:p>
        </p:txBody>
      </p:sp>
      <p:pic>
        <p:nvPicPr>
          <p:cNvPr id="3" name="Picture 2">
            <a:extLst>
              <a:ext uri="{FF2B5EF4-FFF2-40B4-BE49-F238E27FC236}">
                <a16:creationId xmlns:a16="http://schemas.microsoft.com/office/drawing/2014/main" id="{81C6770B-DA68-23C6-0230-5EACB96EABEB}"/>
              </a:ext>
            </a:extLst>
          </p:cNvPr>
          <p:cNvPicPr>
            <a:picLocks noChangeAspect="1"/>
          </p:cNvPicPr>
          <p:nvPr/>
        </p:nvPicPr>
        <p:blipFill>
          <a:blip r:embed="rId2"/>
          <a:stretch>
            <a:fillRect/>
          </a:stretch>
        </p:blipFill>
        <p:spPr>
          <a:xfrm>
            <a:off x="625270" y="1478084"/>
            <a:ext cx="4275190" cy="4511431"/>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Inductors</a:t>
            </a:r>
          </a:p>
        </p:txBody>
      </p:sp>
      <p:sp>
        <p:nvSpPr>
          <p:cNvPr id="3" name="Content Placeholder 2"/>
          <p:cNvSpPr>
            <a:spLocks noGrp="1"/>
          </p:cNvSpPr>
          <p:nvPr>
            <p:ph sz="quarter" idx="10"/>
          </p:nvPr>
        </p:nvSpPr>
        <p:spPr>
          <a:xfrm>
            <a:off x="456670" y="1489962"/>
            <a:ext cx="7758332" cy="4240688"/>
          </a:xfrm>
        </p:spPr>
        <p:txBody>
          <a:bodyPr/>
          <a:lstStyle/>
          <a:p>
            <a:r>
              <a:rPr lang="en-GB" sz="1800" b="0" i="0" dirty="0">
                <a:effectLst/>
              </a:rPr>
              <a:t>An </a:t>
            </a:r>
            <a:r>
              <a:rPr lang="en-GB" sz="1800" b="1" i="0" dirty="0">
                <a:effectLst/>
              </a:rPr>
              <a:t>inductor</a:t>
            </a:r>
            <a:r>
              <a:rPr lang="en-GB" sz="1800" b="0" i="0" dirty="0">
                <a:effectLst/>
              </a:rPr>
              <a:t> is an electronic component that stores energy in the form of a magnetic field. It is </a:t>
            </a:r>
            <a:r>
              <a:rPr lang="en-GB" sz="1800" dirty="0"/>
              <a:t>a coil of wire that can be wound around a material. The inductor has units of inductance called the </a:t>
            </a:r>
            <a:r>
              <a:rPr lang="en-GB" sz="1800" b="1" dirty="0"/>
              <a:t>Henry</a:t>
            </a:r>
            <a:r>
              <a:rPr lang="en-GB" sz="1800" dirty="0"/>
              <a:t> </a:t>
            </a:r>
            <a:r>
              <a:rPr lang="en-GB" sz="1800" b="1" dirty="0"/>
              <a:t>(L)</a:t>
            </a:r>
            <a:r>
              <a:rPr lang="en-GB" sz="1800" dirty="0"/>
              <a:t>.</a:t>
            </a:r>
            <a:r>
              <a:rPr lang="en-GB" sz="1800" b="0" i="0" dirty="0">
                <a:effectLst/>
              </a:rPr>
              <a:t> The inductance depends on the radius of the coil and on the type of material around which the coil is wound.</a:t>
            </a:r>
            <a:endParaRPr lang="en-US" sz="1800" dirty="0"/>
          </a:p>
        </p:txBody>
      </p:sp>
      <p:pic>
        <p:nvPicPr>
          <p:cNvPr id="5" name="Picture 4" descr="Diagram&#10;&#10;Description automatically generated">
            <a:extLst>
              <a:ext uri="{FF2B5EF4-FFF2-40B4-BE49-F238E27FC236}">
                <a16:creationId xmlns:a16="http://schemas.microsoft.com/office/drawing/2014/main" id="{091D58AA-CF27-E9BF-7469-9A705551BE8A}"/>
              </a:ext>
            </a:extLst>
          </p:cNvPr>
          <p:cNvPicPr>
            <a:picLocks noChangeAspect="1"/>
          </p:cNvPicPr>
          <p:nvPr/>
        </p:nvPicPr>
        <p:blipFill>
          <a:blip r:embed="rId2"/>
          <a:stretch>
            <a:fillRect/>
          </a:stretch>
        </p:blipFill>
        <p:spPr>
          <a:xfrm>
            <a:off x="456670" y="3271076"/>
            <a:ext cx="3879696" cy="2327818"/>
          </a:xfrm>
          <a:prstGeom prst="rect">
            <a:avLst/>
          </a:prstGeom>
        </p:spPr>
      </p:pic>
      <p:pic>
        <p:nvPicPr>
          <p:cNvPr id="7" name="Picture 6">
            <a:extLst>
              <a:ext uri="{FF2B5EF4-FFF2-40B4-BE49-F238E27FC236}">
                <a16:creationId xmlns:a16="http://schemas.microsoft.com/office/drawing/2014/main" id="{1CAE68D3-8754-1D89-3218-E0B413061714}"/>
              </a:ext>
            </a:extLst>
          </p:cNvPr>
          <p:cNvPicPr>
            <a:picLocks noChangeAspect="1"/>
          </p:cNvPicPr>
          <p:nvPr/>
        </p:nvPicPr>
        <p:blipFill>
          <a:blip r:embed="rId3"/>
          <a:stretch>
            <a:fillRect/>
          </a:stretch>
        </p:blipFill>
        <p:spPr>
          <a:xfrm>
            <a:off x="4572000" y="3271076"/>
            <a:ext cx="3470787" cy="2318486"/>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Energy in an inductor</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When a current is applied to a coil, a magnetic field is created.</a:t>
                </a:r>
                <a:endParaRPr lang="en-GB" b="0" i="0" dirty="0">
                  <a:solidFill>
                    <a:srgbClr val="202124"/>
                  </a:solidFill>
                  <a:effectLst/>
                  <a:latin typeface="arial" panose="020B0604020202020204" pitchFamily="34" charset="0"/>
                </a:endParaRPr>
              </a:p>
              <a:p>
                <a:r>
                  <a:rPr lang="en-GB" i="0" dirty="0">
                    <a:solidFill>
                      <a:srgbClr val="202124"/>
                    </a:solidFill>
                    <a:effectLst/>
                    <a:latin typeface="arial" panose="020B0604020202020204" pitchFamily="34" charset="0"/>
                  </a:rPr>
                  <a:t>The magnetic field surrounding an inductor stores energy as current flows through the field. When the current is reduced the magnetic field reduces, releasing the stored energy.</a:t>
                </a:r>
              </a:p>
              <a:p>
                <a:endParaRPr lang="en-GB" dirty="0">
                  <a:solidFill>
                    <a:srgbClr val="202124"/>
                  </a:solidFill>
                  <a:latin typeface="arial" panose="020B0604020202020204" pitchFamily="34" charset="0"/>
                </a:endParaRPr>
              </a:p>
              <a:p>
                <a:pPr algn="ctr"/>
                <a:r>
                  <a:rPr lang="en-GB" sz="3200" i="0" dirty="0">
                    <a:solidFill>
                      <a:srgbClr val="202124"/>
                    </a:solidFill>
                    <a:effectLst/>
                    <a:latin typeface="arial" panose="020B0604020202020204" pitchFamily="34" charset="0"/>
                  </a:rPr>
                  <a:t>W= </a:t>
                </a:r>
                <a14:m>
                  <m:oMath xmlns:m="http://schemas.openxmlformats.org/officeDocument/2006/math">
                    <m:f>
                      <m:fPr>
                        <m:ctrlPr>
                          <a:rPr lang="en-GB" sz="3200" i="1" smtClean="0">
                            <a:solidFill>
                              <a:srgbClr val="202124"/>
                            </a:solidFill>
                            <a:effectLst/>
                            <a:latin typeface="Cambria Math" panose="02040503050406030204" pitchFamily="18" charset="0"/>
                          </a:rPr>
                        </m:ctrlPr>
                      </m:fPr>
                      <m:num>
                        <m:r>
                          <a:rPr lang="en-GB" sz="3200" b="0" i="1" smtClean="0">
                            <a:solidFill>
                              <a:srgbClr val="202124"/>
                            </a:solidFill>
                            <a:effectLst/>
                            <a:latin typeface="Cambria Math" panose="02040503050406030204" pitchFamily="18" charset="0"/>
                          </a:rPr>
                          <m:t>1</m:t>
                        </m:r>
                      </m:num>
                      <m:den>
                        <m:r>
                          <a:rPr lang="en-GB" sz="3200" b="0" i="1" smtClean="0">
                            <a:solidFill>
                              <a:srgbClr val="202124"/>
                            </a:solidFill>
                            <a:effectLst/>
                            <a:latin typeface="Cambria Math" panose="02040503050406030204" pitchFamily="18" charset="0"/>
                          </a:rPr>
                          <m:t>2</m:t>
                        </m:r>
                      </m:den>
                    </m:f>
                  </m:oMath>
                </a14:m>
                <a:r>
                  <a:rPr lang="en-GB" sz="3200" i="0" dirty="0">
                    <a:solidFill>
                      <a:srgbClr val="202124"/>
                    </a:solidFill>
                    <a:effectLst/>
                    <a:latin typeface="arial" panose="020B0604020202020204" pitchFamily="34" charset="0"/>
                  </a:rPr>
                  <a:t> LI</a:t>
                </a:r>
                <a:r>
                  <a:rPr lang="en-GB" sz="3200" i="0" baseline="30000" dirty="0">
                    <a:solidFill>
                      <a:srgbClr val="202124"/>
                    </a:solidFill>
                    <a:effectLst/>
                    <a:latin typeface="arial" panose="020B0604020202020204" pitchFamily="34" charset="0"/>
                  </a:rPr>
                  <a:t>2</a:t>
                </a:r>
                <a:endParaRPr lang="en-GB" sz="3200" i="0" dirty="0">
                  <a:solidFill>
                    <a:srgbClr val="202124"/>
                  </a:solidFill>
                  <a:effectLst/>
                  <a:latin typeface="arial" panose="020B0604020202020204" pitchFamily="34" charset="0"/>
                </a:endParaRPr>
              </a:p>
              <a:p>
                <a:pPr algn="ct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2090"/>
                </a:stretch>
              </a:blipFill>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DC</a:t>
            </a:r>
          </a:p>
        </p:txBody>
      </p:sp>
      <p:sp>
        <p:nvSpPr>
          <p:cNvPr id="3" name="Content Placeholder 2"/>
          <p:cNvSpPr>
            <a:spLocks noGrp="1"/>
          </p:cNvSpPr>
          <p:nvPr>
            <p:ph sz="quarter" idx="10"/>
          </p:nvPr>
        </p:nvSpPr>
        <p:spPr>
          <a:xfrm>
            <a:off x="457200" y="1602000"/>
            <a:ext cx="8108731" cy="4248000"/>
          </a:xfrm>
        </p:spPr>
        <p:txBody>
          <a:bodyPr/>
          <a:lstStyle/>
          <a:p>
            <a:r>
              <a:rPr lang="en-GB" b="1" i="0" dirty="0">
                <a:solidFill>
                  <a:srgbClr val="202124"/>
                </a:solidFill>
                <a:effectLst/>
                <a:latin typeface="arial" panose="020B0604020202020204" pitchFamily="34" charset="0"/>
              </a:rPr>
              <a:t>DC </a:t>
            </a:r>
            <a:r>
              <a:rPr lang="en-GB" b="0" i="0" dirty="0">
                <a:solidFill>
                  <a:srgbClr val="202124"/>
                </a:solidFill>
                <a:effectLst/>
                <a:latin typeface="arial" panose="020B0604020202020204" pitchFamily="34" charset="0"/>
              </a:rPr>
              <a:t>is an abbreviation of </a:t>
            </a:r>
            <a:r>
              <a:rPr lang="en-GB" b="1" i="0" dirty="0">
                <a:solidFill>
                  <a:srgbClr val="202124"/>
                </a:solidFill>
                <a:effectLst/>
                <a:latin typeface="arial" panose="020B0604020202020204" pitchFamily="34" charset="0"/>
              </a:rPr>
              <a:t>direct </a:t>
            </a:r>
            <a:r>
              <a:rPr lang="en-GB" b="1" dirty="0">
                <a:solidFill>
                  <a:srgbClr val="202124"/>
                </a:solidFill>
                <a:latin typeface="arial" panose="020B0604020202020204" pitchFamily="34" charset="0"/>
              </a:rPr>
              <a:t>c</a:t>
            </a:r>
            <a:r>
              <a:rPr lang="en-GB" b="1" i="0" dirty="0">
                <a:solidFill>
                  <a:srgbClr val="202124"/>
                </a:solidFill>
                <a:effectLst/>
                <a:latin typeface="arial" panose="020B0604020202020204" pitchFamily="34" charset="0"/>
              </a:rPr>
              <a:t>urrent</a:t>
            </a:r>
            <a:r>
              <a:rPr lang="en-GB" b="0" i="0" dirty="0">
                <a:solidFill>
                  <a:srgbClr val="202124"/>
                </a:solidFill>
                <a:effectLst/>
                <a:latin typeface="arial" panose="020B0604020202020204" pitchFamily="34" charset="0"/>
              </a:rPr>
              <a:t>. In DC circuits, the voltage is constant and the polarity does not change, resulting in current flow in one direction. A battery is a source of DC.</a:t>
            </a:r>
          </a:p>
        </p:txBody>
      </p:sp>
      <p:pic>
        <p:nvPicPr>
          <p:cNvPr id="5" name="Picture 4" descr="Diagram&#10;&#10;Description automatically generated">
            <a:extLst>
              <a:ext uri="{FF2B5EF4-FFF2-40B4-BE49-F238E27FC236}">
                <a16:creationId xmlns:a16="http://schemas.microsoft.com/office/drawing/2014/main" id="{EBE5FC3D-1780-8D9B-321E-713D2C5EA7DC}"/>
              </a:ext>
            </a:extLst>
          </p:cNvPr>
          <p:cNvPicPr>
            <a:picLocks noChangeAspect="1"/>
          </p:cNvPicPr>
          <p:nvPr/>
        </p:nvPicPr>
        <p:blipFill rotWithShape="1">
          <a:blip r:embed="rId2"/>
          <a:srcRect t="21004"/>
          <a:stretch/>
        </p:blipFill>
        <p:spPr>
          <a:xfrm>
            <a:off x="2508999" y="2682173"/>
            <a:ext cx="4126001" cy="32593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describe the key units of electrical quantity</a:t>
            </a:r>
          </a:p>
          <a:p>
            <a:pPr marL="216000" indent="-216000">
              <a:spcBef>
                <a:spcPts val="500"/>
              </a:spcBef>
              <a:spcAft>
                <a:spcPts val="500"/>
              </a:spcAft>
              <a:buClr>
                <a:srgbClr val="0077E3"/>
              </a:buClr>
              <a:buFont typeface="Arial" panose="020B0604020202020204" pitchFamily="34" charset="0"/>
              <a:buChar char="•"/>
            </a:pPr>
            <a:r>
              <a:rPr lang="en-GB" dirty="0"/>
              <a:t>explain Ohm’s law</a:t>
            </a:r>
          </a:p>
          <a:p>
            <a:pPr marL="216000" indent="-216000">
              <a:spcBef>
                <a:spcPts val="500"/>
              </a:spcBef>
              <a:spcAft>
                <a:spcPts val="500"/>
              </a:spcAft>
              <a:buClr>
                <a:srgbClr val="0077E3"/>
              </a:buClr>
              <a:buFont typeface="Arial" panose="020B0604020202020204" pitchFamily="34" charset="0"/>
              <a:buChar char="•"/>
            </a:pPr>
            <a:r>
              <a:rPr lang="en-GB" dirty="0"/>
              <a:t>explain the difference between and significance of energy and power</a:t>
            </a:r>
          </a:p>
          <a:p>
            <a:pPr marL="216000" indent="-216000">
              <a:spcBef>
                <a:spcPts val="500"/>
              </a:spcBef>
              <a:spcAft>
                <a:spcPts val="500"/>
              </a:spcAft>
              <a:buClr>
                <a:srgbClr val="0077E3"/>
              </a:buClr>
              <a:buFont typeface="Arial" panose="020B0604020202020204" pitchFamily="34" charset="0"/>
              <a:buChar char="•"/>
            </a:pPr>
            <a:r>
              <a:rPr lang="en-GB" dirty="0"/>
              <a:t>explain how current and resistance are measured</a:t>
            </a:r>
          </a:p>
          <a:p>
            <a:pPr marL="216000" indent="-216000">
              <a:spcBef>
                <a:spcPts val="500"/>
              </a:spcBef>
              <a:spcAft>
                <a:spcPts val="500"/>
              </a:spcAft>
              <a:buClr>
                <a:srgbClr val="0077E3"/>
              </a:buClr>
              <a:buFont typeface="Arial" panose="020B0604020202020204" pitchFamily="34" charset="0"/>
              <a:buChar char="•"/>
            </a:pPr>
            <a:r>
              <a:rPr lang="en-GB" dirty="0"/>
              <a:t>describe the function of capacitors and inductors</a:t>
            </a:r>
          </a:p>
          <a:p>
            <a:pPr marL="216000" indent="-216000">
              <a:spcBef>
                <a:spcPts val="500"/>
              </a:spcBef>
              <a:spcAft>
                <a:spcPts val="500"/>
              </a:spcAft>
              <a:buClr>
                <a:srgbClr val="0077E3"/>
              </a:buClr>
              <a:buFont typeface="Arial" panose="020B0604020202020204" pitchFamily="34" charset="0"/>
              <a:buChar char="•"/>
            </a:pPr>
            <a:r>
              <a:rPr lang="en-GB" dirty="0"/>
              <a:t>understand the difference between direct current (DC) and alternating current (AC).</a:t>
            </a:r>
          </a:p>
        </p:txBody>
      </p:sp>
    </p:spTree>
    <p:extLst>
      <p:ext uri="{BB962C8B-B14F-4D97-AF65-F5344CB8AC3E}">
        <p14:creationId xmlns:p14="http://schemas.microsoft.com/office/powerpoint/2010/main" val="775554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26976"/>
            <a:ext cx="8229600" cy="4248000"/>
          </a:xfrm>
        </p:spPr>
        <p:txBody>
          <a:bodyPr/>
          <a:lstStyle/>
          <a:p>
            <a:r>
              <a:rPr lang="en-GB" sz="2000" b="1" dirty="0">
                <a:solidFill>
                  <a:srgbClr val="202124"/>
                </a:solidFill>
                <a:latin typeface="arial" panose="020B0604020202020204" pitchFamily="34" charset="0"/>
              </a:rPr>
              <a:t>AC</a:t>
            </a:r>
            <a:r>
              <a:rPr lang="en-GB" sz="2000" dirty="0">
                <a:solidFill>
                  <a:srgbClr val="202124"/>
                </a:solidFill>
                <a:latin typeface="arial" panose="020B0604020202020204" pitchFamily="34" charset="0"/>
              </a:rPr>
              <a:t> is an abbreviation of </a:t>
            </a:r>
            <a:r>
              <a:rPr lang="en-GB" sz="2000" b="1" dirty="0">
                <a:solidFill>
                  <a:srgbClr val="202124"/>
                </a:solidFill>
                <a:latin typeface="arial" panose="020B0604020202020204" pitchFamily="34" charset="0"/>
              </a:rPr>
              <a:t>alternating current</a:t>
            </a:r>
            <a:r>
              <a:rPr lang="en-GB" sz="2000" dirty="0">
                <a:solidFill>
                  <a:srgbClr val="202124"/>
                </a:solidFill>
                <a:latin typeface="arial" panose="020B0604020202020204" pitchFamily="34" charset="0"/>
              </a:rPr>
              <a:t>.</a:t>
            </a:r>
            <a:r>
              <a:rPr lang="en-GB" sz="2000" b="1" dirty="0">
                <a:solidFill>
                  <a:srgbClr val="202124"/>
                </a:solidFill>
                <a:latin typeface="arial" panose="020B0604020202020204" pitchFamily="34" charset="0"/>
              </a:rPr>
              <a:t> </a:t>
            </a:r>
            <a:r>
              <a:rPr lang="en-GB" sz="2000" dirty="0">
                <a:solidFill>
                  <a:srgbClr val="202124"/>
                </a:solidFill>
                <a:latin typeface="arial" panose="020B0604020202020204" pitchFamily="34" charset="0"/>
              </a:rPr>
              <a:t>I</a:t>
            </a:r>
            <a:r>
              <a:rPr lang="en-GB" sz="2000" b="0" i="0" dirty="0">
                <a:solidFill>
                  <a:srgbClr val="202124"/>
                </a:solidFill>
                <a:effectLst/>
                <a:latin typeface="arial" panose="020B0604020202020204" pitchFamily="34" charset="0"/>
              </a:rPr>
              <a:t>n AC circuits, the voltage changes from positive to negative over a period of time</a:t>
            </a:r>
            <a:r>
              <a:rPr lang="en-GB" dirty="0">
                <a:solidFill>
                  <a:srgbClr val="202124"/>
                </a:solidFill>
                <a:latin typeface="arial" panose="020B0604020202020204" pitchFamily="34" charset="0"/>
              </a:rPr>
              <a:t> resulting in the current changing from positive to negative over the same period. This means the current changes direction periodically in the circuit. An alternator (AC generator) is a source of AC current.</a:t>
            </a:r>
            <a:endParaRPr lang="en-US" dirty="0"/>
          </a:p>
        </p:txBody>
      </p:sp>
      <p:sp>
        <p:nvSpPr>
          <p:cNvPr id="2" name="Title 1">
            <a:extLst>
              <a:ext uri="{FF2B5EF4-FFF2-40B4-BE49-F238E27FC236}">
                <a16:creationId xmlns:a16="http://schemas.microsoft.com/office/drawing/2014/main" id="{4F688FA5-88FC-9983-8CD5-24CB0D1653C1}"/>
              </a:ext>
            </a:extLst>
          </p:cNvPr>
          <p:cNvSpPr>
            <a:spLocks noGrp="1"/>
          </p:cNvSpPr>
          <p:nvPr>
            <p:ph type="title"/>
          </p:nvPr>
        </p:nvSpPr>
        <p:spPr>
          <a:xfrm>
            <a:off x="457200" y="1008000"/>
            <a:ext cx="8229600" cy="382588"/>
          </a:xfrm>
        </p:spPr>
        <p:txBody>
          <a:bodyPr/>
          <a:lstStyle/>
          <a:p>
            <a:r>
              <a:rPr lang="en-US" dirty="0"/>
              <a:t>AC</a:t>
            </a:r>
          </a:p>
        </p:txBody>
      </p:sp>
      <p:pic>
        <p:nvPicPr>
          <p:cNvPr id="5" name="Picture 4" descr="Chart&#10;&#10;Description automatically generated with medium confidence">
            <a:extLst>
              <a:ext uri="{FF2B5EF4-FFF2-40B4-BE49-F238E27FC236}">
                <a16:creationId xmlns:a16="http://schemas.microsoft.com/office/drawing/2014/main" id="{76BDF217-77CD-75A5-B214-5FE3D641BDBD}"/>
              </a:ext>
            </a:extLst>
          </p:cNvPr>
          <p:cNvPicPr>
            <a:picLocks noChangeAspect="1"/>
          </p:cNvPicPr>
          <p:nvPr/>
        </p:nvPicPr>
        <p:blipFill rotWithShape="1">
          <a:blip r:embed="rId2"/>
          <a:srcRect t="22266"/>
          <a:stretch/>
        </p:blipFill>
        <p:spPr>
          <a:xfrm>
            <a:off x="2819315" y="3186485"/>
            <a:ext cx="3505370" cy="27248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5468F838-09E5-222B-093A-5F5900D71AA4}"/>
              </a:ext>
            </a:extLst>
          </p:cNvPr>
          <p:cNvSpPr txBox="1"/>
          <p:nvPr/>
        </p:nvSpPr>
        <p:spPr>
          <a:xfrm>
            <a:off x="1936224" y="600563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122E5D-A31B-6B51-967F-1A7BFAA0DC75}"/>
              </a:ext>
            </a:extLst>
          </p:cNvPr>
          <p:cNvSpPr>
            <a:spLocks noGrp="1"/>
          </p:cNvSpPr>
          <p:nvPr>
            <p:ph type="title"/>
          </p:nvPr>
        </p:nvSpPr>
        <p:spPr/>
        <p:txBody>
          <a:bodyPr/>
          <a:lstStyle/>
          <a:p>
            <a:r>
              <a:rPr lang="en-GB" dirty="0"/>
              <a:t>Electric circuit theory</a:t>
            </a:r>
          </a:p>
        </p:txBody>
      </p:sp>
      <p:sp>
        <p:nvSpPr>
          <p:cNvPr id="6" name="TextBox 5">
            <a:extLst>
              <a:ext uri="{FF2B5EF4-FFF2-40B4-BE49-F238E27FC236}">
                <a16:creationId xmlns:a16="http://schemas.microsoft.com/office/drawing/2014/main" id="{717261B1-16B1-95D8-0193-9162986F10C0}"/>
              </a:ext>
            </a:extLst>
          </p:cNvPr>
          <p:cNvSpPr txBox="1"/>
          <p:nvPr/>
        </p:nvSpPr>
        <p:spPr>
          <a:xfrm>
            <a:off x="404445" y="1463744"/>
            <a:ext cx="8098419" cy="1323439"/>
          </a:xfrm>
          <a:prstGeom prst="rect">
            <a:avLst/>
          </a:prstGeom>
          <a:noFill/>
        </p:spPr>
        <p:txBody>
          <a:bodyPr wrap="square" rtlCol="0">
            <a:spAutoFit/>
          </a:bodyPr>
          <a:lstStyle/>
          <a:p>
            <a:r>
              <a:rPr lang="en-GB" dirty="0"/>
              <a:t>We are already familiar with the terms voltage, current and resistance.  They are represented in the following circuit.</a:t>
            </a:r>
          </a:p>
          <a:p>
            <a:endParaRPr lang="en-GB" dirty="0"/>
          </a:p>
          <a:p>
            <a:endParaRPr lang="en-GB" dirty="0"/>
          </a:p>
        </p:txBody>
      </p:sp>
      <p:sp>
        <p:nvSpPr>
          <p:cNvPr id="10" name="Rectangle 9">
            <a:extLst>
              <a:ext uri="{FF2B5EF4-FFF2-40B4-BE49-F238E27FC236}">
                <a16:creationId xmlns:a16="http://schemas.microsoft.com/office/drawing/2014/main" id="{D76E4905-7A7F-F18D-81A9-6B95150A8652}"/>
              </a:ext>
            </a:extLst>
          </p:cNvPr>
          <p:cNvSpPr/>
          <p:nvPr/>
        </p:nvSpPr>
        <p:spPr>
          <a:xfrm>
            <a:off x="3601329" y="2659065"/>
            <a:ext cx="1631853" cy="382588"/>
          </a:xfrm>
          <a:prstGeom prst="rect">
            <a:avLst/>
          </a:prstGeom>
          <a:no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n w="0"/>
              <a:solidFill>
                <a:schemeClr val="tx1"/>
              </a:solidFill>
              <a:effectLst>
                <a:outerShdw blurRad="38100" dist="19050" dir="2700000" algn="tl" rotWithShape="0">
                  <a:schemeClr val="dk1">
                    <a:alpha val="40000"/>
                  </a:schemeClr>
                </a:outerShdw>
              </a:effectLst>
            </a:endParaRPr>
          </a:p>
        </p:txBody>
      </p:sp>
      <p:cxnSp>
        <p:nvCxnSpPr>
          <p:cNvPr id="11" name="Connector: Elbow 10">
            <a:extLst>
              <a:ext uri="{FF2B5EF4-FFF2-40B4-BE49-F238E27FC236}">
                <a16:creationId xmlns:a16="http://schemas.microsoft.com/office/drawing/2014/main" id="{ED2BA104-9CBA-71F6-AC09-1166EE94AD85}"/>
              </a:ext>
            </a:extLst>
          </p:cNvPr>
          <p:cNvCxnSpPr>
            <a:stCxn id="10" idx="1"/>
          </p:cNvCxnSpPr>
          <p:nvPr/>
        </p:nvCxnSpPr>
        <p:spPr>
          <a:xfrm rot="10800000" flipV="1">
            <a:off x="2307103" y="2850358"/>
            <a:ext cx="1294227" cy="1426489"/>
          </a:xfrm>
          <a:prstGeom prst="bentConnector2">
            <a:avLst/>
          </a:prstGeom>
          <a:ln/>
        </p:spPr>
        <p:style>
          <a:lnRef idx="1">
            <a:schemeClr val="dk1"/>
          </a:lnRef>
          <a:fillRef idx="0">
            <a:schemeClr val="dk1"/>
          </a:fillRef>
          <a:effectRef idx="0">
            <a:schemeClr val="dk1"/>
          </a:effectRef>
          <a:fontRef idx="minor">
            <a:schemeClr val="tx1"/>
          </a:fontRef>
        </p:style>
      </p:cxnSp>
      <p:cxnSp>
        <p:nvCxnSpPr>
          <p:cNvPr id="12" name="Connector: Elbow 11">
            <a:extLst>
              <a:ext uri="{FF2B5EF4-FFF2-40B4-BE49-F238E27FC236}">
                <a16:creationId xmlns:a16="http://schemas.microsoft.com/office/drawing/2014/main" id="{53BF25D5-63BE-77B2-2706-283A4515499E}"/>
              </a:ext>
            </a:extLst>
          </p:cNvPr>
          <p:cNvCxnSpPr>
            <a:cxnSpLocks/>
          </p:cNvCxnSpPr>
          <p:nvPr/>
        </p:nvCxnSpPr>
        <p:spPr>
          <a:xfrm>
            <a:off x="5233182" y="2850359"/>
            <a:ext cx="1223889" cy="1426489"/>
          </a:xfrm>
          <a:prstGeom prst="bentConnector2">
            <a:avLst/>
          </a:prstGeom>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5494BCC1-5254-3FF3-F6CB-2F78E5F5249E}"/>
              </a:ext>
            </a:extLst>
          </p:cNvPr>
          <p:cNvCxnSpPr/>
          <p:nvPr/>
        </p:nvCxnSpPr>
        <p:spPr>
          <a:xfrm>
            <a:off x="4107766" y="3868885"/>
            <a:ext cx="0" cy="759656"/>
          </a:xfrm>
          <a:prstGeom prst="line">
            <a:avLst/>
          </a:prstGeom>
        </p:spPr>
        <p:style>
          <a:lnRef idx="1">
            <a:schemeClr val="accent6"/>
          </a:lnRef>
          <a:fillRef idx="0">
            <a:schemeClr val="accent6"/>
          </a:fillRef>
          <a:effectRef idx="0">
            <a:schemeClr val="accent6"/>
          </a:effectRef>
          <a:fontRef idx="minor">
            <a:schemeClr val="tx1"/>
          </a:fontRef>
        </p:style>
      </p:cxnSp>
      <p:cxnSp>
        <p:nvCxnSpPr>
          <p:cNvPr id="14" name="Straight Connector 13">
            <a:extLst>
              <a:ext uri="{FF2B5EF4-FFF2-40B4-BE49-F238E27FC236}">
                <a16:creationId xmlns:a16="http://schemas.microsoft.com/office/drawing/2014/main" id="{B9BB1DE8-3D87-DFD5-EFD9-F679DCB8B467}"/>
              </a:ext>
            </a:extLst>
          </p:cNvPr>
          <p:cNvCxnSpPr/>
          <p:nvPr/>
        </p:nvCxnSpPr>
        <p:spPr>
          <a:xfrm>
            <a:off x="4290646" y="4079901"/>
            <a:ext cx="0" cy="323557"/>
          </a:xfrm>
          <a:prstGeom prst="line">
            <a:avLst/>
          </a:prstGeom>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D64C5891-2445-A518-8425-860367285080}"/>
              </a:ext>
            </a:extLst>
          </p:cNvPr>
          <p:cNvCxnSpPr/>
          <p:nvPr/>
        </p:nvCxnSpPr>
        <p:spPr>
          <a:xfrm>
            <a:off x="2307102" y="4276848"/>
            <a:ext cx="1800664"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6" name="Straight Connector 15">
            <a:extLst>
              <a:ext uri="{FF2B5EF4-FFF2-40B4-BE49-F238E27FC236}">
                <a16:creationId xmlns:a16="http://schemas.microsoft.com/office/drawing/2014/main" id="{7831A393-F769-0DF6-47CB-3B01D3A3354A}"/>
              </a:ext>
            </a:extLst>
          </p:cNvPr>
          <p:cNvCxnSpPr>
            <a:cxnSpLocks/>
          </p:cNvCxnSpPr>
          <p:nvPr/>
        </p:nvCxnSpPr>
        <p:spPr>
          <a:xfrm>
            <a:off x="4290646" y="4248713"/>
            <a:ext cx="2166425" cy="28135"/>
          </a:xfrm>
          <a:prstGeom prst="line">
            <a:avLst/>
          </a:prstGeom>
        </p:spPr>
        <p:style>
          <a:lnRef idx="1">
            <a:schemeClr val="accent6"/>
          </a:lnRef>
          <a:fillRef idx="0">
            <a:schemeClr val="accent6"/>
          </a:fillRef>
          <a:effectRef idx="0">
            <a:schemeClr val="accent6"/>
          </a:effectRef>
          <a:fontRef idx="minor">
            <a:schemeClr val="tx1"/>
          </a:fontRef>
        </p:style>
      </p:cxnSp>
      <p:sp>
        <p:nvSpPr>
          <p:cNvPr id="17" name="TextBox 16">
            <a:extLst>
              <a:ext uri="{FF2B5EF4-FFF2-40B4-BE49-F238E27FC236}">
                <a16:creationId xmlns:a16="http://schemas.microsoft.com/office/drawing/2014/main" id="{D51C7DEC-30CA-D659-89F2-DD73B9B8F10A}"/>
              </a:ext>
            </a:extLst>
          </p:cNvPr>
          <p:cNvSpPr txBox="1"/>
          <p:nvPr/>
        </p:nvSpPr>
        <p:spPr>
          <a:xfrm>
            <a:off x="3713870" y="3862670"/>
            <a:ext cx="450167" cy="400110"/>
          </a:xfrm>
          <a:prstGeom prst="rect">
            <a:avLst/>
          </a:prstGeom>
          <a:noFill/>
        </p:spPr>
        <p:txBody>
          <a:bodyPr wrap="square" rtlCol="0">
            <a:spAutoFit/>
          </a:bodyPr>
          <a:lstStyle/>
          <a:p>
            <a:r>
              <a:rPr lang="en-GB" dirty="0"/>
              <a:t>+</a:t>
            </a:r>
          </a:p>
        </p:txBody>
      </p:sp>
      <p:sp>
        <p:nvSpPr>
          <p:cNvPr id="18" name="TextBox 17">
            <a:extLst>
              <a:ext uri="{FF2B5EF4-FFF2-40B4-BE49-F238E27FC236}">
                <a16:creationId xmlns:a16="http://schemas.microsoft.com/office/drawing/2014/main" id="{00A35304-CC19-40FD-547D-AAB35FC0C08A}"/>
              </a:ext>
            </a:extLst>
          </p:cNvPr>
          <p:cNvSpPr txBox="1"/>
          <p:nvPr/>
        </p:nvSpPr>
        <p:spPr>
          <a:xfrm>
            <a:off x="4332849" y="3841569"/>
            <a:ext cx="450167" cy="400110"/>
          </a:xfrm>
          <a:prstGeom prst="rect">
            <a:avLst/>
          </a:prstGeom>
          <a:noFill/>
        </p:spPr>
        <p:txBody>
          <a:bodyPr wrap="square" rtlCol="0">
            <a:spAutoFit/>
          </a:bodyPr>
          <a:lstStyle/>
          <a:p>
            <a:r>
              <a:rPr lang="en-GB" dirty="0"/>
              <a:t>-</a:t>
            </a:r>
          </a:p>
        </p:txBody>
      </p:sp>
      <p:sp>
        <p:nvSpPr>
          <p:cNvPr id="19" name="TextBox 18">
            <a:extLst>
              <a:ext uri="{FF2B5EF4-FFF2-40B4-BE49-F238E27FC236}">
                <a16:creationId xmlns:a16="http://schemas.microsoft.com/office/drawing/2014/main" id="{03FDBEA2-24CE-0D8E-C37D-E6DC524E16A0}"/>
              </a:ext>
            </a:extLst>
          </p:cNvPr>
          <p:cNvSpPr txBox="1"/>
          <p:nvPr/>
        </p:nvSpPr>
        <p:spPr>
          <a:xfrm>
            <a:off x="4164037" y="4504883"/>
            <a:ext cx="1266092" cy="338554"/>
          </a:xfrm>
          <a:prstGeom prst="rect">
            <a:avLst/>
          </a:prstGeom>
          <a:noFill/>
        </p:spPr>
        <p:txBody>
          <a:bodyPr wrap="square" rtlCol="0">
            <a:spAutoFit/>
          </a:bodyPr>
          <a:lstStyle/>
          <a:p>
            <a:r>
              <a:rPr lang="en-GB" sz="1600" dirty="0"/>
              <a:t>V or emf</a:t>
            </a:r>
          </a:p>
        </p:txBody>
      </p:sp>
      <p:cxnSp>
        <p:nvCxnSpPr>
          <p:cNvPr id="20" name="Straight Arrow Connector 19">
            <a:extLst>
              <a:ext uri="{FF2B5EF4-FFF2-40B4-BE49-F238E27FC236}">
                <a16:creationId xmlns:a16="http://schemas.microsoft.com/office/drawing/2014/main" id="{D1F0029A-1A79-DA65-B7AE-07B4B8CCA8D5}"/>
              </a:ext>
            </a:extLst>
          </p:cNvPr>
          <p:cNvCxnSpPr/>
          <p:nvPr/>
        </p:nvCxnSpPr>
        <p:spPr>
          <a:xfrm flipV="1">
            <a:off x="2307102" y="3309694"/>
            <a:ext cx="0" cy="531875"/>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sp>
        <p:nvSpPr>
          <p:cNvPr id="21" name="TextBox 20">
            <a:extLst>
              <a:ext uri="{FF2B5EF4-FFF2-40B4-BE49-F238E27FC236}">
                <a16:creationId xmlns:a16="http://schemas.microsoft.com/office/drawing/2014/main" id="{03F73AA9-7B99-321D-A065-4E32DDDD9162}"/>
              </a:ext>
            </a:extLst>
          </p:cNvPr>
          <p:cNvSpPr txBox="1"/>
          <p:nvPr/>
        </p:nvSpPr>
        <p:spPr>
          <a:xfrm>
            <a:off x="1871004" y="3402362"/>
            <a:ext cx="872197" cy="400110"/>
          </a:xfrm>
          <a:prstGeom prst="rect">
            <a:avLst/>
          </a:prstGeom>
          <a:noFill/>
        </p:spPr>
        <p:txBody>
          <a:bodyPr wrap="square" rtlCol="0">
            <a:spAutoFit/>
          </a:bodyPr>
          <a:lstStyle/>
          <a:p>
            <a:r>
              <a:rPr lang="en-GB" dirty="0"/>
              <a:t>I</a:t>
            </a:r>
          </a:p>
        </p:txBody>
      </p:sp>
      <p:sp>
        <p:nvSpPr>
          <p:cNvPr id="22" name="TextBox 21">
            <a:extLst>
              <a:ext uri="{FF2B5EF4-FFF2-40B4-BE49-F238E27FC236}">
                <a16:creationId xmlns:a16="http://schemas.microsoft.com/office/drawing/2014/main" id="{375E1584-41B4-375E-15EC-17CAD7E0824D}"/>
              </a:ext>
            </a:extLst>
          </p:cNvPr>
          <p:cNvSpPr txBox="1"/>
          <p:nvPr/>
        </p:nvSpPr>
        <p:spPr>
          <a:xfrm>
            <a:off x="4262511" y="2659065"/>
            <a:ext cx="745588" cy="400110"/>
          </a:xfrm>
          <a:prstGeom prst="rect">
            <a:avLst/>
          </a:prstGeom>
          <a:noFill/>
        </p:spPr>
        <p:txBody>
          <a:bodyPr wrap="square" rtlCol="0">
            <a:spAutoFit/>
          </a:bodyPr>
          <a:lstStyle/>
          <a:p>
            <a:r>
              <a:rPr lang="en-GB" dirty="0"/>
              <a:t>R</a:t>
            </a:r>
          </a:p>
        </p:txBody>
      </p:sp>
      <p:cxnSp>
        <p:nvCxnSpPr>
          <p:cNvPr id="8" name="Straight Arrow Connector 7">
            <a:extLst>
              <a:ext uri="{FF2B5EF4-FFF2-40B4-BE49-F238E27FC236}">
                <a16:creationId xmlns:a16="http://schemas.microsoft.com/office/drawing/2014/main" id="{3B1AC901-FEE4-05CB-4F04-DBF04CA4B0C7}"/>
              </a:ext>
            </a:extLst>
          </p:cNvPr>
          <p:cNvCxnSpPr/>
          <p:nvPr/>
        </p:nvCxnSpPr>
        <p:spPr>
          <a:xfrm flipH="1">
            <a:off x="2388937" y="3309694"/>
            <a:ext cx="3910819"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44FDA35A-8C66-FAF6-4D8A-9123AF166B66}"/>
              </a:ext>
            </a:extLst>
          </p:cNvPr>
          <p:cNvSpPr txBox="1"/>
          <p:nvPr/>
        </p:nvSpPr>
        <p:spPr>
          <a:xfrm>
            <a:off x="3277772" y="3384089"/>
            <a:ext cx="3910819" cy="338554"/>
          </a:xfrm>
          <a:prstGeom prst="rect">
            <a:avLst/>
          </a:prstGeom>
          <a:noFill/>
        </p:spPr>
        <p:txBody>
          <a:bodyPr wrap="square" rtlCol="0">
            <a:spAutoFit/>
          </a:bodyPr>
          <a:lstStyle/>
          <a:p>
            <a:r>
              <a:rPr lang="en-GB" sz="1600" dirty="0"/>
              <a:t>Potential difference</a:t>
            </a:r>
          </a:p>
        </p:txBody>
      </p:sp>
      <p:sp>
        <p:nvSpPr>
          <p:cNvPr id="23" name="TextBox 22">
            <a:extLst>
              <a:ext uri="{FF2B5EF4-FFF2-40B4-BE49-F238E27FC236}">
                <a16:creationId xmlns:a16="http://schemas.microsoft.com/office/drawing/2014/main" id="{2CFEA5C7-54C4-6A78-7496-63E4A797747A}"/>
              </a:ext>
            </a:extLst>
          </p:cNvPr>
          <p:cNvSpPr txBox="1"/>
          <p:nvPr/>
        </p:nvSpPr>
        <p:spPr>
          <a:xfrm>
            <a:off x="404445" y="5023919"/>
            <a:ext cx="8018583" cy="707886"/>
          </a:xfrm>
          <a:prstGeom prst="rect">
            <a:avLst/>
          </a:prstGeom>
          <a:noFill/>
        </p:spPr>
        <p:txBody>
          <a:bodyPr wrap="square">
            <a:spAutoFit/>
          </a:bodyPr>
          <a:lstStyle/>
          <a:p>
            <a:r>
              <a:rPr lang="en-GB" sz="2000" b="0" i="0" dirty="0">
                <a:effectLst/>
              </a:rPr>
              <a:t>A potential of 1V appears across a resistance of 1</a:t>
            </a:r>
            <a:r>
              <a:rPr lang="el-GR" dirty="0"/>
              <a:t>Ω</a:t>
            </a:r>
            <a:r>
              <a:rPr lang="en-GB" sz="2000" b="0" i="0" dirty="0">
                <a:effectLst/>
              </a:rPr>
              <a:t> when a current of 1A flows through that resistance.</a:t>
            </a:r>
            <a:endParaRPr lang="en-GB"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D792D1B-3EDD-12E1-22B5-AAAD19C336A1}"/>
              </a:ext>
            </a:extLst>
          </p:cNvPr>
          <p:cNvSpPr txBox="1"/>
          <p:nvPr/>
        </p:nvSpPr>
        <p:spPr>
          <a:xfrm>
            <a:off x="364511" y="1464339"/>
            <a:ext cx="8229595" cy="1200329"/>
          </a:xfrm>
          <a:prstGeom prst="rect">
            <a:avLst/>
          </a:prstGeom>
          <a:noFill/>
        </p:spPr>
        <p:txBody>
          <a:bodyPr wrap="square">
            <a:spAutoFit/>
          </a:bodyPr>
          <a:lstStyle/>
          <a:p>
            <a:r>
              <a:rPr lang="en-GB" sz="1800" b="1" i="0" dirty="0">
                <a:solidFill>
                  <a:srgbClr val="202124"/>
                </a:solidFill>
                <a:effectLst/>
                <a:latin typeface="arial" panose="020B0604020202020204" pitchFamily="34" charset="0"/>
              </a:rPr>
              <a:t>Potential difference</a:t>
            </a:r>
            <a:r>
              <a:rPr lang="en-GB" sz="1800" b="0" i="0" dirty="0">
                <a:solidFill>
                  <a:srgbClr val="202124"/>
                </a:solidFill>
                <a:effectLst/>
                <a:latin typeface="arial" panose="020B0604020202020204" pitchFamily="34" charset="0"/>
              </a:rPr>
              <a:t> is </a:t>
            </a:r>
            <a:r>
              <a:rPr lang="en-GB" sz="1800" i="0" dirty="0">
                <a:solidFill>
                  <a:srgbClr val="202124"/>
                </a:solidFill>
                <a:effectLst/>
                <a:latin typeface="arial" panose="020B0604020202020204" pitchFamily="34" charset="0"/>
              </a:rPr>
              <a:t>the</a:t>
            </a:r>
            <a:r>
              <a:rPr lang="en-GB" sz="1800" b="1" i="0" dirty="0">
                <a:solidFill>
                  <a:srgbClr val="202124"/>
                </a:solidFill>
                <a:effectLst/>
                <a:latin typeface="arial" panose="020B0604020202020204" pitchFamily="34" charset="0"/>
              </a:rPr>
              <a:t> </a:t>
            </a:r>
            <a:r>
              <a:rPr lang="en-GB" sz="1800" b="1" dirty="0">
                <a:solidFill>
                  <a:srgbClr val="202124"/>
                </a:solidFill>
                <a:latin typeface="arial" panose="020B0604020202020204" pitchFamily="34" charset="0"/>
              </a:rPr>
              <a:t>voltage drop across a component</a:t>
            </a:r>
            <a:r>
              <a:rPr lang="en-GB" sz="1800" dirty="0">
                <a:solidFill>
                  <a:srgbClr val="202124"/>
                </a:solidFill>
                <a:latin typeface="arial" panose="020B0604020202020204" pitchFamily="34" charset="0"/>
              </a:rPr>
              <a:t>.</a:t>
            </a:r>
            <a:r>
              <a:rPr lang="en-GB" sz="1800" b="0" i="0" dirty="0">
                <a:solidFill>
                  <a:srgbClr val="202124"/>
                </a:solidFill>
                <a:effectLst/>
                <a:latin typeface="arial" panose="020B0604020202020204" pitchFamily="34" charset="0"/>
              </a:rPr>
              <a:t> It is measured between two points either side of the component. We describe this as the potential difference measured </a:t>
            </a:r>
            <a:r>
              <a:rPr lang="en-GB" sz="1800" b="1" i="0" dirty="0">
                <a:solidFill>
                  <a:srgbClr val="202124"/>
                </a:solidFill>
                <a:effectLst/>
                <a:latin typeface="arial" panose="020B0604020202020204" pitchFamily="34" charset="0"/>
              </a:rPr>
              <a:t>across </a:t>
            </a:r>
            <a:r>
              <a:rPr lang="en-GB" sz="1800" b="0" i="0" dirty="0">
                <a:solidFill>
                  <a:srgbClr val="202124"/>
                </a:solidFill>
                <a:effectLst/>
                <a:latin typeface="arial" panose="020B0604020202020204" pitchFamily="34" charset="0"/>
              </a:rPr>
              <a:t>a component. V1, V2 and V3, shown below, are potential differences.</a:t>
            </a:r>
            <a:endParaRPr lang="en-GB" sz="1800" dirty="0"/>
          </a:p>
        </p:txBody>
      </p:sp>
      <p:sp>
        <p:nvSpPr>
          <p:cNvPr id="6" name="Rectangle 5">
            <a:extLst>
              <a:ext uri="{FF2B5EF4-FFF2-40B4-BE49-F238E27FC236}">
                <a16:creationId xmlns:a16="http://schemas.microsoft.com/office/drawing/2014/main" id="{DFD0A87C-87CD-28BC-4A18-8F625C213D73}"/>
              </a:ext>
            </a:extLst>
          </p:cNvPr>
          <p:cNvSpPr/>
          <p:nvPr/>
        </p:nvSpPr>
        <p:spPr>
          <a:xfrm rot="10800000">
            <a:off x="1941341" y="3423061"/>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F53674E6-5D20-C2D0-7B4D-D76D54FBC825}"/>
              </a:ext>
            </a:extLst>
          </p:cNvPr>
          <p:cNvSpPr/>
          <p:nvPr/>
        </p:nvSpPr>
        <p:spPr>
          <a:xfrm rot="10800000">
            <a:off x="3868615" y="3423061"/>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Rectangle 7">
            <a:extLst>
              <a:ext uri="{FF2B5EF4-FFF2-40B4-BE49-F238E27FC236}">
                <a16:creationId xmlns:a16="http://schemas.microsoft.com/office/drawing/2014/main" id="{22753C97-42DE-C621-3802-D079DF0E453B}"/>
              </a:ext>
            </a:extLst>
          </p:cNvPr>
          <p:cNvSpPr/>
          <p:nvPr/>
        </p:nvSpPr>
        <p:spPr>
          <a:xfrm rot="10800000">
            <a:off x="5704449" y="3423062"/>
            <a:ext cx="1505244" cy="295421"/>
          </a:xfrm>
          <a:prstGeom prst="rect">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9" name="Straight Connector 8">
            <a:extLst>
              <a:ext uri="{FF2B5EF4-FFF2-40B4-BE49-F238E27FC236}">
                <a16:creationId xmlns:a16="http://schemas.microsoft.com/office/drawing/2014/main" id="{FB6CB06F-ED74-BAE1-3DBC-23C57D317CBA}"/>
              </a:ext>
            </a:extLst>
          </p:cNvPr>
          <p:cNvCxnSpPr/>
          <p:nvPr/>
        </p:nvCxnSpPr>
        <p:spPr>
          <a:xfrm>
            <a:off x="1554480" y="3587943"/>
            <a:ext cx="6035040" cy="0"/>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0FDFBE62-C5BC-439B-6FEB-6EEDC20F6869}"/>
              </a:ext>
            </a:extLst>
          </p:cNvPr>
          <p:cNvCxnSpPr>
            <a:cxnSpLocks/>
          </p:cNvCxnSpPr>
          <p:nvPr/>
        </p:nvCxnSpPr>
        <p:spPr>
          <a:xfrm>
            <a:off x="1554480" y="3587943"/>
            <a:ext cx="0" cy="1378634"/>
          </a:xfrm>
          <a:prstGeom prst="line">
            <a:avLst/>
          </a:prstGeom>
        </p:spPr>
        <p:style>
          <a:lnRef idx="2">
            <a:schemeClr val="dk1"/>
          </a:lnRef>
          <a:fillRef idx="0">
            <a:schemeClr val="dk1"/>
          </a:fillRef>
          <a:effectRef idx="1">
            <a:schemeClr val="dk1"/>
          </a:effectRef>
          <a:fontRef idx="minor">
            <a:schemeClr val="tx1"/>
          </a:fontRef>
        </p:style>
      </p:cxnSp>
      <p:cxnSp>
        <p:nvCxnSpPr>
          <p:cNvPr id="11" name="Straight Connector 10">
            <a:extLst>
              <a:ext uri="{FF2B5EF4-FFF2-40B4-BE49-F238E27FC236}">
                <a16:creationId xmlns:a16="http://schemas.microsoft.com/office/drawing/2014/main" id="{64AD81A5-AABC-10A3-F958-01F0B8DA0604}"/>
              </a:ext>
            </a:extLst>
          </p:cNvPr>
          <p:cNvCxnSpPr>
            <a:cxnSpLocks/>
          </p:cNvCxnSpPr>
          <p:nvPr/>
        </p:nvCxnSpPr>
        <p:spPr>
          <a:xfrm>
            <a:off x="7589520" y="3587943"/>
            <a:ext cx="0" cy="1378634"/>
          </a:xfrm>
          <a:prstGeom prst="line">
            <a:avLst/>
          </a:prstGeom>
        </p:spPr>
        <p:style>
          <a:lnRef idx="2">
            <a:schemeClr val="dk1"/>
          </a:lnRef>
          <a:fillRef idx="0">
            <a:schemeClr val="dk1"/>
          </a:fillRef>
          <a:effectRef idx="1">
            <a:schemeClr val="dk1"/>
          </a:effectRef>
          <a:fontRef idx="minor">
            <a:schemeClr val="tx1"/>
          </a:fontRef>
        </p:style>
      </p:cxnSp>
      <p:sp>
        <p:nvSpPr>
          <p:cNvPr id="12" name="TextBox 11">
            <a:extLst>
              <a:ext uri="{FF2B5EF4-FFF2-40B4-BE49-F238E27FC236}">
                <a16:creationId xmlns:a16="http://schemas.microsoft.com/office/drawing/2014/main" id="{54D1B6AE-D621-A39E-17C8-CFE36055D5D2}"/>
              </a:ext>
            </a:extLst>
          </p:cNvPr>
          <p:cNvSpPr txBox="1"/>
          <p:nvPr/>
        </p:nvSpPr>
        <p:spPr>
          <a:xfrm>
            <a:off x="2488223" y="2859293"/>
            <a:ext cx="594360" cy="400110"/>
          </a:xfrm>
          <a:prstGeom prst="rect">
            <a:avLst/>
          </a:prstGeom>
          <a:noFill/>
        </p:spPr>
        <p:txBody>
          <a:bodyPr wrap="square" rtlCol="0">
            <a:spAutoFit/>
          </a:bodyPr>
          <a:lstStyle/>
          <a:p>
            <a:r>
              <a:rPr lang="en-GB" dirty="0"/>
              <a:t>R1</a:t>
            </a:r>
          </a:p>
        </p:txBody>
      </p:sp>
      <p:sp>
        <p:nvSpPr>
          <p:cNvPr id="13" name="TextBox 12">
            <a:extLst>
              <a:ext uri="{FF2B5EF4-FFF2-40B4-BE49-F238E27FC236}">
                <a16:creationId xmlns:a16="http://schemas.microsoft.com/office/drawing/2014/main" id="{B5046542-5976-9134-3484-F51BED012C61}"/>
              </a:ext>
            </a:extLst>
          </p:cNvPr>
          <p:cNvSpPr txBox="1"/>
          <p:nvPr/>
        </p:nvSpPr>
        <p:spPr>
          <a:xfrm>
            <a:off x="4324057" y="2859293"/>
            <a:ext cx="594360" cy="400110"/>
          </a:xfrm>
          <a:prstGeom prst="rect">
            <a:avLst/>
          </a:prstGeom>
          <a:noFill/>
        </p:spPr>
        <p:txBody>
          <a:bodyPr wrap="square" rtlCol="0">
            <a:spAutoFit/>
          </a:bodyPr>
          <a:lstStyle/>
          <a:p>
            <a:r>
              <a:rPr lang="en-GB" dirty="0"/>
              <a:t>R2</a:t>
            </a:r>
          </a:p>
        </p:txBody>
      </p:sp>
      <p:sp>
        <p:nvSpPr>
          <p:cNvPr id="14" name="TextBox 13">
            <a:extLst>
              <a:ext uri="{FF2B5EF4-FFF2-40B4-BE49-F238E27FC236}">
                <a16:creationId xmlns:a16="http://schemas.microsoft.com/office/drawing/2014/main" id="{7BABFE76-3166-4995-8741-87BB54BFB353}"/>
              </a:ext>
            </a:extLst>
          </p:cNvPr>
          <p:cNvSpPr txBox="1"/>
          <p:nvPr/>
        </p:nvSpPr>
        <p:spPr>
          <a:xfrm>
            <a:off x="6159891" y="2859293"/>
            <a:ext cx="594360" cy="400110"/>
          </a:xfrm>
          <a:prstGeom prst="rect">
            <a:avLst/>
          </a:prstGeom>
          <a:noFill/>
        </p:spPr>
        <p:txBody>
          <a:bodyPr wrap="square" rtlCol="0">
            <a:spAutoFit/>
          </a:bodyPr>
          <a:lstStyle/>
          <a:p>
            <a:r>
              <a:rPr lang="en-GB" dirty="0"/>
              <a:t>R3</a:t>
            </a:r>
          </a:p>
        </p:txBody>
      </p:sp>
      <p:cxnSp>
        <p:nvCxnSpPr>
          <p:cNvPr id="15" name="Straight Arrow Connector 14">
            <a:extLst>
              <a:ext uri="{FF2B5EF4-FFF2-40B4-BE49-F238E27FC236}">
                <a16:creationId xmlns:a16="http://schemas.microsoft.com/office/drawing/2014/main" id="{8F3DC1E7-4346-854A-AF2E-F2656D69D927}"/>
              </a:ext>
            </a:extLst>
          </p:cNvPr>
          <p:cNvCxnSpPr/>
          <p:nvPr/>
        </p:nvCxnSpPr>
        <p:spPr>
          <a:xfrm flipH="1">
            <a:off x="5704449" y="4078554"/>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6" name="Straight Arrow Connector 15">
            <a:extLst>
              <a:ext uri="{FF2B5EF4-FFF2-40B4-BE49-F238E27FC236}">
                <a16:creationId xmlns:a16="http://schemas.microsoft.com/office/drawing/2014/main" id="{B365A473-B589-C9BB-A310-CAA408C5042E}"/>
              </a:ext>
            </a:extLst>
          </p:cNvPr>
          <p:cNvCxnSpPr/>
          <p:nvPr/>
        </p:nvCxnSpPr>
        <p:spPr>
          <a:xfrm flipH="1">
            <a:off x="3868615" y="4078554"/>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7" name="Straight Arrow Connector 16">
            <a:extLst>
              <a:ext uri="{FF2B5EF4-FFF2-40B4-BE49-F238E27FC236}">
                <a16:creationId xmlns:a16="http://schemas.microsoft.com/office/drawing/2014/main" id="{6FB82108-C601-1EA6-44CE-92AB06F69A62}"/>
              </a:ext>
            </a:extLst>
          </p:cNvPr>
          <p:cNvCxnSpPr/>
          <p:nvPr/>
        </p:nvCxnSpPr>
        <p:spPr>
          <a:xfrm flipH="1">
            <a:off x="1941341" y="4078554"/>
            <a:ext cx="1505244"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8" name="TextBox 17">
            <a:extLst>
              <a:ext uri="{FF2B5EF4-FFF2-40B4-BE49-F238E27FC236}">
                <a16:creationId xmlns:a16="http://schemas.microsoft.com/office/drawing/2014/main" id="{846B6140-589F-7860-ED59-C381C10DED2E}"/>
              </a:ext>
            </a:extLst>
          </p:cNvPr>
          <p:cNvSpPr txBox="1"/>
          <p:nvPr/>
        </p:nvSpPr>
        <p:spPr>
          <a:xfrm>
            <a:off x="2488223" y="4238571"/>
            <a:ext cx="594360" cy="400110"/>
          </a:xfrm>
          <a:prstGeom prst="rect">
            <a:avLst/>
          </a:prstGeom>
          <a:noFill/>
        </p:spPr>
        <p:txBody>
          <a:bodyPr wrap="square" rtlCol="0">
            <a:spAutoFit/>
          </a:bodyPr>
          <a:lstStyle/>
          <a:p>
            <a:r>
              <a:rPr lang="en-GB" dirty="0"/>
              <a:t>V1</a:t>
            </a:r>
          </a:p>
        </p:txBody>
      </p:sp>
      <p:sp>
        <p:nvSpPr>
          <p:cNvPr id="19" name="TextBox 18">
            <a:extLst>
              <a:ext uri="{FF2B5EF4-FFF2-40B4-BE49-F238E27FC236}">
                <a16:creationId xmlns:a16="http://schemas.microsoft.com/office/drawing/2014/main" id="{CB531CDE-F5D6-A797-8065-F872BBE675C1}"/>
              </a:ext>
            </a:extLst>
          </p:cNvPr>
          <p:cNvSpPr txBox="1"/>
          <p:nvPr/>
        </p:nvSpPr>
        <p:spPr>
          <a:xfrm>
            <a:off x="4324057" y="4210681"/>
            <a:ext cx="594360" cy="400110"/>
          </a:xfrm>
          <a:prstGeom prst="rect">
            <a:avLst/>
          </a:prstGeom>
          <a:noFill/>
        </p:spPr>
        <p:txBody>
          <a:bodyPr wrap="square" rtlCol="0">
            <a:spAutoFit/>
          </a:bodyPr>
          <a:lstStyle/>
          <a:p>
            <a:r>
              <a:rPr lang="en-GB" dirty="0"/>
              <a:t>V2</a:t>
            </a:r>
          </a:p>
        </p:txBody>
      </p:sp>
      <p:sp>
        <p:nvSpPr>
          <p:cNvPr id="20" name="TextBox 19">
            <a:extLst>
              <a:ext uri="{FF2B5EF4-FFF2-40B4-BE49-F238E27FC236}">
                <a16:creationId xmlns:a16="http://schemas.microsoft.com/office/drawing/2014/main" id="{076C0CB2-BB54-5C13-7DC1-13E1512967DB}"/>
              </a:ext>
            </a:extLst>
          </p:cNvPr>
          <p:cNvSpPr txBox="1"/>
          <p:nvPr/>
        </p:nvSpPr>
        <p:spPr>
          <a:xfrm>
            <a:off x="6159891" y="4210681"/>
            <a:ext cx="594360" cy="400110"/>
          </a:xfrm>
          <a:prstGeom prst="rect">
            <a:avLst/>
          </a:prstGeom>
          <a:noFill/>
        </p:spPr>
        <p:txBody>
          <a:bodyPr wrap="square" rtlCol="0">
            <a:spAutoFit/>
          </a:bodyPr>
          <a:lstStyle/>
          <a:p>
            <a:r>
              <a:rPr lang="en-GB" dirty="0"/>
              <a:t>V3</a:t>
            </a:r>
          </a:p>
        </p:txBody>
      </p:sp>
      <p:cxnSp>
        <p:nvCxnSpPr>
          <p:cNvPr id="21" name="Straight Arrow Connector 20">
            <a:extLst>
              <a:ext uri="{FF2B5EF4-FFF2-40B4-BE49-F238E27FC236}">
                <a16:creationId xmlns:a16="http://schemas.microsoft.com/office/drawing/2014/main" id="{3C5BFEF1-4C38-A298-1B48-4EF13AFAB89F}"/>
              </a:ext>
            </a:extLst>
          </p:cNvPr>
          <p:cNvCxnSpPr/>
          <p:nvPr/>
        </p:nvCxnSpPr>
        <p:spPr>
          <a:xfrm flipH="1">
            <a:off x="1941340" y="5163525"/>
            <a:ext cx="5268353"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2" name="TextBox 21">
            <a:extLst>
              <a:ext uri="{FF2B5EF4-FFF2-40B4-BE49-F238E27FC236}">
                <a16:creationId xmlns:a16="http://schemas.microsoft.com/office/drawing/2014/main" id="{E8B22471-9FEB-620E-205C-C49AFCEC752D}"/>
              </a:ext>
            </a:extLst>
          </p:cNvPr>
          <p:cNvSpPr txBox="1"/>
          <p:nvPr/>
        </p:nvSpPr>
        <p:spPr>
          <a:xfrm>
            <a:off x="4324057" y="5323542"/>
            <a:ext cx="594360" cy="400110"/>
          </a:xfrm>
          <a:prstGeom prst="rect">
            <a:avLst/>
          </a:prstGeom>
          <a:noFill/>
        </p:spPr>
        <p:txBody>
          <a:bodyPr wrap="square" rtlCol="0">
            <a:spAutoFit/>
          </a:bodyPr>
          <a:lstStyle/>
          <a:p>
            <a:r>
              <a:rPr lang="en-GB" dirty="0"/>
              <a:t>V</a:t>
            </a:r>
          </a:p>
        </p:txBody>
      </p:sp>
      <p:cxnSp>
        <p:nvCxnSpPr>
          <p:cNvPr id="23" name="Straight Arrow Connector 22">
            <a:extLst>
              <a:ext uri="{FF2B5EF4-FFF2-40B4-BE49-F238E27FC236}">
                <a16:creationId xmlns:a16="http://schemas.microsoft.com/office/drawing/2014/main" id="{AF46210A-DCF5-C191-0567-847E966F2034}"/>
              </a:ext>
            </a:extLst>
          </p:cNvPr>
          <p:cNvCxnSpPr/>
          <p:nvPr/>
        </p:nvCxnSpPr>
        <p:spPr>
          <a:xfrm flipV="1">
            <a:off x="1554480" y="4210681"/>
            <a:ext cx="0" cy="358484"/>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24" name="TextBox 23">
            <a:extLst>
              <a:ext uri="{FF2B5EF4-FFF2-40B4-BE49-F238E27FC236}">
                <a16:creationId xmlns:a16="http://schemas.microsoft.com/office/drawing/2014/main" id="{E10CD132-1D72-B69A-7D98-9B330DBB3799}"/>
              </a:ext>
            </a:extLst>
          </p:cNvPr>
          <p:cNvSpPr txBox="1"/>
          <p:nvPr/>
        </p:nvSpPr>
        <p:spPr>
          <a:xfrm>
            <a:off x="1009358" y="4200543"/>
            <a:ext cx="594360" cy="400110"/>
          </a:xfrm>
          <a:prstGeom prst="rect">
            <a:avLst/>
          </a:prstGeom>
          <a:noFill/>
        </p:spPr>
        <p:txBody>
          <a:bodyPr wrap="square" rtlCol="0">
            <a:spAutoFit/>
          </a:bodyPr>
          <a:lstStyle/>
          <a:p>
            <a:r>
              <a:rPr lang="en-GB" dirty="0"/>
              <a:t>I</a:t>
            </a:r>
          </a:p>
        </p:txBody>
      </p:sp>
      <p:sp>
        <p:nvSpPr>
          <p:cNvPr id="2" name="Title 4">
            <a:extLst>
              <a:ext uri="{FF2B5EF4-FFF2-40B4-BE49-F238E27FC236}">
                <a16:creationId xmlns:a16="http://schemas.microsoft.com/office/drawing/2014/main" id="{2908E79A-CD9F-0882-74F9-0B3A4F244240}"/>
              </a:ext>
            </a:extLst>
          </p:cNvPr>
          <p:cNvSpPr>
            <a:spLocks noGrp="1"/>
          </p:cNvSpPr>
          <p:nvPr>
            <p:ph type="title"/>
          </p:nvPr>
        </p:nvSpPr>
        <p:spPr>
          <a:xfrm>
            <a:off x="457200" y="1008000"/>
            <a:ext cx="8229600" cy="382588"/>
          </a:xfrm>
        </p:spPr>
        <p:txBody>
          <a:bodyPr/>
          <a:lstStyle/>
          <a:p>
            <a:r>
              <a:rPr lang="en-GB" b="1" i="0" dirty="0">
                <a:solidFill>
                  <a:srgbClr val="0077E3"/>
                </a:solidFill>
                <a:effectLst/>
                <a:latin typeface="arial" panose="020B0604020202020204" pitchFamily="34" charset="0"/>
              </a:rPr>
              <a:t>Potential difference with more than one resistor</a:t>
            </a:r>
          </a:p>
        </p:txBody>
      </p:sp>
    </p:spTree>
    <p:extLst>
      <p:ext uri="{BB962C8B-B14F-4D97-AF65-F5344CB8AC3E}">
        <p14:creationId xmlns:p14="http://schemas.microsoft.com/office/powerpoint/2010/main" val="545540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7EFE1E8-6A01-D9E9-8403-C9CDC0DCDED1}"/>
              </a:ext>
            </a:extLst>
          </p:cNvPr>
          <p:cNvSpPr txBox="1"/>
          <p:nvPr/>
        </p:nvSpPr>
        <p:spPr>
          <a:xfrm>
            <a:off x="358725" y="914317"/>
            <a:ext cx="3516923" cy="461665"/>
          </a:xfrm>
          <a:prstGeom prst="rect">
            <a:avLst/>
          </a:prstGeom>
          <a:noFill/>
        </p:spPr>
        <p:txBody>
          <a:bodyPr wrap="square" rtlCol="0">
            <a:spAutoFit/>
          </a:bodyPr>
          <a:lstStyle/>
          <a:p>
            <a:r>
              <a:rPr lang="en-GB" sz="2400" b="1" dirty="0">
                <a:solidFill>
                  <a:srgbClr val="0077E3"/>
                </a:solidFill>
                <a:latin typeface="+mj-lt"/>
              </a:rPr>
              <a:t>Ohm’s law</a:t>
            </a:r>
          </a:p>
        </p:txBody>
      </p:sp>
      <p:sp>
        <p:nvSpPr>
          <p:cNvPr id="5" name="TextBox 4">
            <a:extLst>
              <a:ext uri="{FF2B5EF4-FFF2-40B4-BE49-F238E27FC236}">
                <a16:creationId xmlns:a16="http://schemas.microsoft.com/office/drawing/2014/main" id="{B0771018-73B4-2B70-7266-BDD57056C426}"/>
              </a:ext>
            </a:extLst>
          </p:cNvPr>
          <p:cNvSpPr txBox="1"/>
          <p:nvPr/>
        </p:nvSpPr>
        <p:spPr>
          <a:xfrm>
            <a:off x="358725" y="1375982"/>
            <a:ext cx="7983417" cy="4524315"/>
          </a:xfrm>
          <a:prstGeom prst="rect">
            <a:avLst/>
          </a:prstGeom>
          <a:noFill/>
        </p:spPr>
        <p:txBody>
          <a:bodyPr wrap="square">
            <a:spAutoFit/>
          </a:bodyPr>
          <a:lstStyle/>
          <a:p>
            <a:r>
              <a:rPr lang="en-GB" sz="1800" dirty="0">
                <a:effectLst/>
                <a:latin typeface="+mn-lt"/>
                <a:ea typeface="Times New Roman" panose="02020603050405020304" pitchFamily="18" charset="0"/>
              </a:rPr>
              <a:t>In 1827, George Ohm found that whenever current flows in an electrical circuit the </a:t>
            </a:r>
            <a:r>
              <a:rPr lang="en-GB" sz="1800" b="1" dirty="0">
                <a:effectLst/>
                <a:latin typeface="+mn-lt"/>
                <a:ea typeface="Times New Roman" panose="02020603050405020304" pitchFamily="18" charset="0"/>
              </a:rPr>
              <a:t>pressure</a:t>
            </a:r>
            <a:r>
              <a:rPr lang="en-GB" sz="1800" dirty="0">
                <a:effectLst/>
                <a:latin typeface="+mn-lt"/>
                <a:ea typeface="Times New Roman" panose="02020603050405020304" pitchFamily="18" charset="0"/>
              </a:rPr>
              <a:t> (potential difference) between the ends of the circuit is proportional to the current flowing through the circuit.</a:t>
            </a:r>
          </a:p>
          <a:p>
            <a:r>
              <a:rPr lang="en-GB" sz="1800" dirty="0">
                <a:effectLst/>
                <a:latin typeface="+mn-lt"/>
                <a:ea typeface="Times New Roman" panose="02020603050405020304" pitchFamily="18" charset="0"/>
              </a:rPr>
              <a:t>         </a:t>
            </a:r>
            <a:endParaRPr lang="en-GB" sz="1800" dirty="0">
              <a:latin typeface="+mn-lt"/>
              <a:ea typeface="Times New Roman" panose="02020603050405020304" pitchFamily="18" charset="0"/>
            </a:endParaRPr>
          </a:p>
          <a:p>
            <a:r>
              <a:rPr lang="en-GB" sz="1800" dirty="0">
                <a:effectLst/>
                <a:latin typeface="+mn-lt"/>
                <a:ea typeface="Times New Roman" panose="02020603050405020304" pitchFamily="18" charset="0"/>
              </a:rPr>
              <a:t>Thus, V α I</a:t>
            </a:r>
            <a:r>
              <a:rPr lang="en-GB" sz="1800" dirty="0">
                <a:latin typeface="+mn-lt"/>
                <a:ea typeface="Times New Roman" panose="02020603050405020304" pitchFamily="18" charset="0"/>
              </a:rPr>
              <a:t> </a:t>
            </a:r>
            <a:r>
              <a:rPr lang="en-GB" sz="1800" dirty="0">
                <a:effectLst/>
                <a:latin typeface="+mn-lt"/>
                <a:ea typeface="Times New Roman" panose="02020603050405020304" pitchFamily="18" charset="0"/>
              </a:rPr>
              <a:t>or V = kI</a:t>
            </a:r>
          </a:p>
          <a:p>
            <a:endParaRPr lang="en-GB" sz="1800" dirty="0">
              <a:effectLst/>
              <a:latin typeface="+mn-lt"/>
              <a:ea typeface="Times New Roman" panose="02020603050405020304" pitchFamily="18" charset="0"/>
            </a:endParaRPr>
          </a:p>
          <a:p>
            <a:r>
              <a:rPr lang="en-GB" sz="1800" dirty="0">
                <a:effectLst/>
                <a:latin typeface="+mn-lt"/>
                <a:ea typeface="Times New Roman" panose="02020603050405020304" pitchFamily="18" charset="0"/>
              </a:rPr>
              <a:t>where k is a constant.</a:t>
            </a:r>
          </a:p>
          <a:p>
            <a:endParaRPr lang="en-GB" sz="1800" dirty="0">
              <a:effectLst/>
              <a:latin typeface="+mn-lt"/>
              <a:ea typeface="Times New Roman" panose="02020603050405020304" pitchFamily="18" charset="0"/>
            </a:endParaRPr>
          </a:p>
          <a:p>
            <a:r>
              <a:rPr lang="en-GB" sz="1800" dirty="0">
                <a:effectLst/>
                <a:latin typeface="+mn-lt"/>
                <a:ea typeface="Times New Roman" panose="02020603050405020304" pitchFamily="18" charset="0"/>
              </a:rPr>
              <a:t>In our case, the constant is called resistance, </a:t>
            </a:r>
          </a:p>
          <a:p>
            <a:r>
              <a:rPr lang="en-GB" sz="1800" dirty="0">
                <a:effectLst/>
                <a:latin typeface="+mn-lt"/>
                <a:ea typeface="Times New Roman" panose="02020603050405020304" pitchFamily="18" charset="0"/>
              </a:rPr>
              <a:t>designated by the letter R.</a:t>
            </a:r>
          </a:p>
          <a:p>
            <a:endParaRPr lang="en-GB" sz="1800" dirty="0">
              <a:latin typeface="+mn-lt"/>
              <a:ea typeface="Times New Roman" panose="02020603050405020304" pitchFamily="18" charset="0"/>
            </a:endParaRPr>
          </a:p>
          <a:p>
            <a:r>
              <a:rPr lang="en-GB" sz="1800" dirty="0">
                <a:ea typeface="Times New Roman" panose="02020603050405020304" pitchFamily="18" charset="0"/>
              </a:rPr>
              <a:t>V = IR</a:t>
            </a:r>
            <a:endParaRPr lang="en-GB" sz="1800" dirty="0">
              <a:effectLst/>
              <a:latin typeface="+mn-lt"/>
              <a:ea typeface="Times New Roman" panose="02020603050405020304" pitchFamily="18" charset="0"/>
            </a:endParaRPr>
          </a:p>
          <a:p>
            <a:endParaRPr lang="en-GB" sz="1800" dirty="0">
              <a:effectLst/>
              <a:latin typeface="+mn-lt"/>
              <a:ea typeface="Times New Roman" panose="02020603050405020304" pitchFamily="18" charset="0"/>
            </a:endParaRPr>
          </a:p>
          <a:p>
            <a:r>
              <a:rPr lang="en-GB" sz="1800" dirty="0">
                <a:effectLst/>
                <a:latin typeface="+mn-lt"/>
                <a:ea typeface="Times New Roman" panose="02020603050405020304" pitchFamily="18" charset="0"/>
              </a:rPr>
              <a:t>OR current = voltage/resistance</a:t>
            </a:r>
          </a:p>
          <a:p>
            <a:endParaRPr lang="en-GB" sz="1800" dirty="0">
              <a:latin typeface="+mn-lt"/>
              <a:ea typeface="Times New Roman" panose="02020603050405020304" pitchFamily="18" charset="0"/>
            </a:endParaRPr>
          </a:p>
          <a:p>
            <a:r>
              <a:rPr lang="en-GB" sz="1800" dirty="0">
                <a:effectLst/>
                <a:latin typeface="+mn-lt"/>
                <a:ea typeface="Times New Roman" panose="02020603050405020304" pitchFamily="18" charset="0"/>
              </a:rPr>
              <a:t>I = V/R</a:t>
            </a:r>
          </a:p>
        </p:txBody>
      </p:sp>
      <p:pic>
        <p:nvPicPr>
          <p:cNvPr id="3" name="Picture 2" descr="A person in a suit&#10;&#10;Description automatically generated with medium confidence">
            <a:extLst>
              <a:ext uri="{FF2B5EF4-FFF2-40B4-BE49-F238E27FC236}">
                <a16:creationId xmlns:a16="http://schemas.microsoft.com/office/drawing/2014/main" id="{BF2C5987-6F05-AD78-945B-77922F8BA111}"/>
              </a:ext>
            </a:extLst>
          </p:cNvPr>
          <p:cNvPicPr>
            <a:picLocks noChangeAspect="1"/>
          </p:cNvPicPr>
          <p:nvPr/>
        </p:nvPicPr>
        <p:blipFill>
          <a:blip r:embed="rId2"/>
          <a:stretch>
            <a:fillRect/>
          </a:stretch>
        </p:blipFill>
        <p:spPr>
          <a:xfrm>
            <a:off x="5515897" y="2827585"/>
            <a:ext cx="3017118" cy="2712892"/>
          </a:xfrm>
          <a:prstGeom prst="rect">
            <a:avLst/>
          </a:prstGeom>
        </p:spPr>
      </p:pic>
    </p:spTree>
    <p:extLst>
      <p:ext uri="{BB962C8B-B14F-4D97-AF65-F5344CB8AC3E}">
        <p14:creationId xmlns:p14="http://schemas.microsoft.com/office/powerpoint/2010/main" val="2030845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26B2B19-1CA1-3F6C-F8AC-A37AEC117E28}"/>
                  </a:ext>
                </a:extLst>
              </p:cNvPr>
              <p:cNvSpPr txBox="1"/>
              <p:nvPr/>
            </p:nvSpPr>
            <p:spPr>
              <a:xfrm>
                <a:off x="388222" y="1418933"/>
                <a:ext cx="7610621" cy="4267707"/>
              </a:xfrm>
              <a:prstGeom prst="rect">
                <a:avLst/>
              </a:prstGeom>
              <a:noFill/>
            </p:spPr>
            <p:txBody>
              <a:bodyPr wrap="square" rtlCol="0">
                <a:spAutoFit/>
              </a:bodyPr>
              <a:lstStyle/>
              <a:p>
                <a:r>
                  <a:rPr lang="en-GB" b="1" dirty="0">
                    <a:latin typeface="+mn-lt"/>
                  </a:rPr>
                  <a:t>Current </a:t>
                </a:r>
                <a:r>
                  <a:rPr lang="en-GB" dirty="0">
                    <a:latin typeface="+mn-lt"/>
                  </a:rPr>
                  <a:t>(unit – amp, short for </a:t>
                </a:r>
                <a:r>
                  <a:rPr lang="en-GB" b="1" dirty="0">
                    <a:latin typeface="+mn-lt"/>
                  </a:rPr>
                  <a:t>ampere</a:t>
                </a:r>
                <a:r>
                  <a:rPr lang="en-GB" dirty="0">
                    <a:latin typeface="+mn-lt"/>
                  </a:rPr>
                  <a:t>,</a:t>
                </a:r>
                <a:r>
                  <a:rPr lang="en-GB" b="1" dirty="0">
                    <a:latin typeface="+mn-lt"/>
                  </a:rPr>
                  <a:t> A</a:t>
                </a:r>
                <a:r>
                  <a:rPr lang="en-GB" dirty="0">
                    <a:latin typeface="+mn-lt"/>
                  </a:rPr>
                  <a:t>): </a:t>
                </a:r>
                <a:r>
                  <a:rPr lang="en-GB" sz="1800" dirty="0">
                    <a:effectLst/>
                    <a:latin typeface="+mn-lt"/>
                    <a:ea typeface="Times New Roman" panose="02020603050405020304" pitchFamily="18" charset="0"/>
                  </a:rPr>
                  <a:t>the measure of the rate at which electricity flows past a given point in an electric circuit. With 1A of current 6.24 x 10</a:t>
                </a:r>
                <a:r>
                  <a:rPr lang="en-GB" sz="1800" baseline="30000" dirty="0">
                    <a:effectLst/>
                    <a:latin typeface="+mn-lt"/>
                    <a:ea typeface="Times New Roman" panose="02020603050405020304" pitchFamily="18" charset="0"/>
                  </a:rPr>
                  <a:t>18  </a:t>
                </a:r>
                <a:r>
                  <a:rPr lang="en-GB" sz="1800" dirty="0">
                    <a:effectLst/>
                    <a:latin typeface="+mn-lt"/>
                    <a:ea typeface="Times New Roman" panose="02020603050405020304" pitchFamily="18" charset="0"/>
                  </a:rPr>
                  <a:t>electrons flow per second.</a:t>
                </a:r>
                <a:endParaRPr lang="en-GB" sz="1800" baseline="30000" dirty="0">
                  <a:effectLst/>
                  <a:latin typeface="+mn-lt"/>
                  <a:ea typeface="Times New Roman" panose="02020603050405020304" pitchFamily="18" charset="0"/>
                </a:endParaRPr>
              </a:p>
              <a:p>
                <a:pPr algn="ctr"/>
                <a:endParaRPr lang="en-GB" sz="1800" dirty="0">
                  <a:effectLst/>
                  <a:latin typeface="+mn-lt"/>
                  <a:ea typeface="Times New Roman" panose="02020603050405020304" pitchFamily="18" charset="0"/>
                </a:endParaRPr>
              </a:p>
              <a:p>
                <a:r>
                  <a:rPr lang="en-GB" b="1" dirty="0">
                    <a:latin typeface="+mn-lt"/>
                    <a:ea typeface="Times New Roman" panose="02020603050405020304" pitchFamily="18" charset="0"/>
                  </a:rPr>
                  <a:t>Quantity (</a:t>
                </a:r>
                <a:r>
                  <a:rPr lang="en-GB" dirty="0">
                    <a:latin typeface="+mn-lt"/>
                    <a:ea typeface="Times New Roman" panose="02020603050405020304" pitchFamily="18" charset="0"/>
                  </a:rPr>
                  <a:t>unit </a:t>
                </a:r>
                <a:r>
                  <a:rPr lang="en-GB" b="1" dirty="0">
                    <a:latin typeface="+mn-lt"/>
                    <a:ea typeface="Times New Roman" panose="02020603050405020304" pitchFamily="18" charset="0"/>
                  </a:rPr>
                  <a:t>coulomb</a:t>
                </a:r>
                <a:r>
                  <a:rPr lang="en-GB" dirty="0">
                    <a:latin typeface="+mn-lt"/>
                    <a:ea typeface="Times New Roman" panose="02020603050405020304" pitchFamily="18" charset="0"/>
                  </a:rPr>
                  <a:t>,</a:t>
                </a:r>
                <a:r>
                  <a:rPr lang="en-GB" b="1" dirty="0">
                    <a:latin typeface="+mn-lt"/>
                    <a:ea typeface="Times New Roman" panose="02020603050405020304" pitchFamily="18" charset="0"/>
                  </a:rPr>
                  <a:t> C)</a:t>
                </a:r>
                <a:r>
                  <a:rPr lang="en-GB" dirty="0">
                    <a:latin typeface="+mn-lt"/>
                    <a:ea typeface="Times New Roman" panose="02020603050405020304" pitchFamily="18" charset="0"/>
                  </a:rPr>
                  <a:t>:</a:t>
                </a:r>
                <a:r>
                  <a:rPr lang="en-GB" b="1" dirty="0">
                    <a:solidFill>
                      <a:srgbClr val="0077E3"/>
                    </a:solidFill>
                    <a:effectLst/>
                    <a:latin typeface="+mn-lt"/>
                    <a:ea typeface="Times New Roman" panose="02020603050405020304" pitchFamily="18" charset="0"/>
                  </a:rPr>
                  <a:t> </a:t>
                </a:r>
                <a:r>
                  <a:rPr lang="en-GB" sz="1800" dirty="0">
                    <a:latin typeface="+mn-lt"/>
                    <a:ea typeface="Times New Roman" panose="02020603050405020304" pitchFamily="18" charset="0"/>
                  </a:rPr>
                  <a:t>s</a:t>
                </a:r>
                <a:r>
                  <a:rPr lang="en-GB" sz="1800" dirty="0">
                    <a:effectLst/>
                    <a:latin typeface="+mn-lt"/>
                    <a:ea typeface="Times New Roman" panose="02020603050405020304" pitchFamily="18" charset="0"/>
                  </a:rPr>
                  <a:t>ince the ampere is the measure of the rate of flow of electricity it follows that the quantity of electricity depends on both the rate of flow and the time it is flowing. </a:t>
                </a:r>
                <a:r>
                  <a:rPr lang="en-GB" sz="1800" b="1" dirty="0">
                    <a:effectLst/>
                    <a:latin typeface="+mn-lt"/>
                    <a:ea typeface="Times New Roman" panose="02020603050405020304" pitchFamily="18" charset="0"/>
                  </a:rPr>
                  <a:t>Unit quantity</a:t>
                </a:r>
                <a:r>
                  <a:rPr lang="en-GB" sz="1800" dirty="0">
                    <a:effectLst/>
                    <a:latin typeface="+mn-lt"/>
                    <a:ea typeface="Times New Roman" panose="02020603050405020304" pitchFamily="18" charset="0"/>
                  </a:rPr>
                  <a:t> of electricity is therefore defined as the quantity of electricity passing a point in a circuit when a current of 1A flows for 1</a:t>
                </a:r>
                <a:r>
                  <a:rPr lang="en-GB" sz="1800" b="1" dirty="0">
                    <a:effectLst/>
                    <a:latin typeface="+mn-lt"/>
                    <a:ea typeface="Times New Roman" panose="02020603050405020304" pitchFamily="18" charset="0"/>
                  </a:rPr>
                  <a:t> second (s)</a:t>
                </a:r>
                <a:r>
                  <a:rPr lang="en-GB" sz="1800" dirty="0">
                    <a:effectLst/>
                    <a:latin typeface="+mn-lt"/>
                    <a:ea typeface="Times New Roman" panose="02020603050405020304" pitchFamily="18" charset="0"/>
                  </a:rPr>
                  <a:t>.</a:t>
                </a:r>
              </a:p>
              <a:p>
                <a:pPr algn="ctr"/>
                <a:endParaRPr lang="en-GB" sz="1800" dirty="0">
                  <a:effectLst/>
                  <a:latin typeface="+mn-lt"/>
                  <a:ea typeface="Times New Roman" panose="02020603050405020304" pitchFamily="18" charset="0"/>
                </a:endParaRPr>
              </a:p>
              <a:p>
                <a:pPr algn="ctr"/>
                <a:r>
                  <a:rPr lang="en-GB" sz="1800" dirty="0">
                    <a:latin typeface="+mn-lt"/>
                  </a:rPr>
                  <a:t>1C = 6.24 x 10</a:t>
                </a:r>
                <a:r>
                  <a:rPr lang="en-GB" sz="1800" baseline="30000" dirty="0">
                    <a:latin typeface="+mn-lt"/>
                  </a:rPr>
                  <a:t>18</a:t>
                </a:r>
                <a:r>
                  <a:rPr lang="en-GB" sz="1800" dirty="0">
                    <a:latin typeface="+mn-lt"/>
                  </a:rPr>
                  <a:t> electrons = 1A per s </a:t>
                </a:r>
              </a:p>
              <a:p>
                <a:pPr algn="ctr"/>
                <a:r>
                  <a:rPr lang="en-GB" sz="1800" dirty="0">
                    <a:latin typeface="+mn-lt"/>
                  </a:rPr>
                  <a:t> </a:t>
                </a:r>
              </a:p>
              <a:p>
                <a:pPr algn="ctr"/>
                <a:r>
                  <a:rPr lang="en-GB" sz="3600" dirty="0">
                    <a:latin typeface="+mn-lt"/>
                  </a:rPr>
                  <a:t>I = </a:t>
                </a:r>
                <a14:m>
                  <m:oMath xmlns:m="http://schemas.openxmlformats.org/officeDocument/2006/math">
                    <m:f>
                      <m:fPr>
                        <m:ctrlPr>
                          <a:rPr lang="en-GB" sz="3600" i="1" smtClean="0">
                            <a:latin typeface="Cambria Math" panose="02040503050406030204" pitchFamily="18" charset="0"/>
                          </a:rPr>
                        </m:ctrlPr>
                      </m:fPr>
                      <m:num>
                        <m:r>
                          <a:rPr lang="en-GB" sz="3600" b="0" i="1" smtClean="0">
                            <a:latin typeface="Cambria Math" panose="02040503050406030204" pitchFamily="18" charset="0"/>
                          </a:rPr>
                          <m:t>𝑄</m:t>
                        </m:r>
                      </m:num>
                      <m:den>
                        <m:r>
                          <a:rPr lang="en-GB" sz="3600" b="0" i="1" smtClean="0">
                            <a:latin typeface="Cambria Math" panose="02040503050406030204" pitchFamily="18" charset="0"/>
                          </a:rPr>
                          <m:t>𝑡</m:t>
                        </m:r>
                      </m:den>
                    </m:f>
                  </m:oMath>
                </a14:m>
                <a:endParaRPr lang="en-GB" sz="3600" dirty="0">
                  <a:latin typeface="+mn-lt"/>
                </a:endParaRPr>
              </a:p>
            </p:txBody>
          </p:sp>
        </mc:Choice>
        <mc:Fallback xmlns="">
          <p:sp>
            <p:nvSpPr>
              <p:cNvPr id="7" name="TextBox 6">
                <a:extLst>
                  <a:ext uri="{FF2B5EF4-FFF2-40B4-BE49-F238E27FC236}">
                    <a16:creationId xmlns:a16="http://schemas.microsoft.com/office/drawing/2014/main" id="{826B2B19-1CA1-3F6C-F8AC-A37AEC117E28}"/>
                  </a:ext>
                </a:extLst>
              </p:cNvPr>
              <p:cNvSpPr txBox="1">
                <a:spLocks noRot="1" noChangeAspect="1" noMove="1" noResize="1" noEditPoints="1" noAdjustHandles="1" noChangeArrowheads="1" noChangeShapeType="1" noTextEdit="1"/>
              </p:cNvSpPr>
              <p:nvPr/>
            </p:nvSpPr>
            <p:spPr>
              <a:xfrm>
                <a:off x="388222" y="1418933"/>
                <a:ext cx="7610621" cy="4267707"/>
              </a:xfrm>
              <a:prstGeom prst="rect">
                <a:avLst/>
              </a:prstGeom>
              <a:blipFill>
                <a:blip r:embed="rId2"/>
                <a:stretch>
                  <a:fillRect l="-833" t="-890" r="-1000" b="-1484"/>
                </a:stretch>
              </a:blipFill>
            </p:spPr>
            <p:txBody>
              <a:bodyPr/>
              <a:lstStyle/>
              <a:p>
                <a:r>
                  <a:rPr lang="en-GB">
                    <a:noFill/>
                  </a:rPr>
                  <a:t> </a:t>
                </a:r>
              </a:p>
            </p:txBody>
          </p:sp>
        </mc:Fallback>
      </mc:AlternateContent>
      <p:sp>
        <p:nvSpPr>
          <p:cNvPr id="2" name="TextBox 1">
            <a:extLst>
              <a:ext uri="{FF2B5EF4-FFF2-40B4-BE49-F238E27FC236}">
                <a16:creationId xmlns:a16="http://schemas.microsoft.com/office/drawing/2014/main" id="{ED3287B4-1503-70A4-3962-012F59BFADEA}"/>
              </a:ext>
            </a:extLst>
          </p:cNvPr>
          <p:cNvSpPr txBox="1"/>
          <p:nvPr/>
        </p:nvSpPr>
        <p:spPr>
          <a:xfrm>
            <a:off x="388222" y="957268"/>
            <a:ext cx="3516923" cy="461665"/>
          </a:xfrm>
          <a:prstGeom prst="rect">
            <a:avLst/>
          </a:prstGeom>
          <a:noFill/>
        </p:spPr>
        <p:txBody>
          <a:bodyPr wrap="square" rtlCol="0">
            <a:spAutoFit/>
          </a:bodyPr>
          <a:lstStyle/>
          <a:p>
            <a:r>
              <a:rPr lang="en-GB" sz="2400" b="1" dirty="0">
                <a:solidFill>
                  <a:srgbClr val="0077E3"/>
                </a:solidFill>
                <a:latin typeface="+mj-lt"/>
              </a:rPr>
              <a:t>Amps and coulombs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EB61017-19E4-CFCB-C19D-CE5635B37D51}"/>
              </a:ext>
            </a:extLst>
          </p:cNvPr>
          <p:cNvSpPr txBox="1"/>
          <p:nvPr/>
        </p:nvSpPr>
        <p:spPr>
          <a:xfrm>
            <a:off x="457200" y="1517389"/>
            <a:ext cx="3973140" cy="3139321"/>
          </a:xfrm>
          <a:prstGeom prst="rect">
            <a:avLst/>
          </a:prstGeom>
          <a:noFill/>
        </p:spPr>
        <p:txBody>
          <a:bodyPr wrap="square" rtlCol="0">
            <a:spAutoFit/>
          </a:bodyPr>
          <a:lstStyle/>
          <a:p>
            <a:r>
              <a:rPr lang="en-GB" sz="1800" b="1" dirty="0">
                <a:effectLst/>
                <a:latin typeface="+mn-lt"/>
                <a:ea typeface="Times New Roman" panose="02020603050405020304" pitchFamily="18" charset="0"/>
              </a:rPr>
              <a:t>Joules (J)</a:t>
            </a:r>
            <a:r>
              <a:rPr lang="en-GB" sz="1800" dirty="0">
                <a:effectLst/>
                <a:latin typeface="+mn-lt"/>
                <a:ea typeface="Times New Roman" panose="02020603050405020304" pitchFamily="18" charset="0"/>
              </a:rPr>
              <a:t> are the measure used to describe the work done or energy expended when 1C (</a:t>
            </a:r>
            <a:r>
              <a:rPr lang="en-GB" sz="1800" dirty="0">
                <a:ea typeface="Calibri" panose="020F0502020204030204" pitchFamily="34" charset="0"/>
                <a:cs typeface="Times New Roman" panose="02020603050405020304" pitchFamily="18" charset="0"/>
              </a:rPr>
              <a:t>coulomb)</a:t>
            </a:r>
            <a:r>
              <a:rPr lang="en-GB" sz="1800" dirty="0">
                <a:effectLst/>
                <a:latin typeface="+mn-lt"/>
                <a:ea typeface="Times New Roman" panose="02020603050405020304" pitchFamily="18" charset="0"/>
              </a:rPr>
              <a:t> of electricity is passed through a resistance of 1</a:t>
            </a:r>
            <a:r>
              <a:rPr lang="el-GR" sz="1800" dirty="0"/>
              <a:t>Ω</a:t>
            </a:r>
            <a:r>
              <a:rPr lang="en-GB" sz="1800" dirty="0">
                <a:effectLst/>
                <a:latin typeface="+mn-lt"/>
                <a:ea typeface="Times New Roman" panose="02020603050405020304" pitchFamily="18" charset="0"/>
              </a:rPr>
              <a:t>.</a:t>
            </a:r>
          </a:p>
          <a:p>
            <a:endParaRPr lang="en-GB" sz="1800" b="0" i="0" u="none" strike="noStrike" dirty="0">
              <a:effectLst/>
              <a:latin typeface="+mn-lt"/>
            </a:endParaRPr>
          </a:p>
          <a:p>
            <a:r>
              <a:rPr lang="en-GB" sz="1800" dirty="0">
                <a:latin typeface="+mn-lt"/>
              </a:rPr>
              <a:t>Consider a conductor through which quantity of current </a:t>
            </a:r>
            <a:r>
              <a:rPr lang="en-GB" sz="1800" b="1" dirty="0">
                <a:latin typeface="+mn-lt"/>
              </a:rPr>
              <a:t>Q</a:t>
            </a:r>
            <a:r>
              <a:rPr lang="en-GB" sz="1800" dirty="0">
                <a:latin typeface="+mn-lt"/>
              </a:rPr>
              <a:t> is passing in time </a:t>
            </a:r>
            <a:r>
              <a:rPr lang="en-GB" sz="1800" b="1" dirty="0">
                <a:latin typeface="+mn-lt"/>
              </a:rPr>
              <a:t>t</a:t>
            </a:r>
            <a:r>
              <a:rPr lang="en-GB" sz="1800" dirty="0">
                <a:latin typeface="+mn-lt"/>
              </a:rPr>
              <a:t> and let the potential difference between two ends of wire be </a:t>
            </a:r>
            <a:r>
              <a:rPr lang="en-GB" sz="1800" b="1" dirty="0">
                <a:latin typeface="+mn-lt"/>
              </a:rPr>
              <a:t>V</a:t>
            </a:r>
            <a:r>
              <a:rPr lang="en-GB" sz="1800" dirty="0">
                <a:latin typeface="+mn-lt"/>
              </a:rPr>
              <a:t>.</a:t>
            </a:r>
          </a:p>
        </p:txBody>
      </p:sp>
      <p:sp>
        <p:nvSpPr>
          <p:cNvPr id="3" name="TextBox 2">
            <a:extLst>
              <a:ext uri="{FF2B5EF4-FFF2-40B4-BE49-F238E27FC236}">
                <a16:creationId xmlns:a16="http://schemas.microsoft.com/office/drawing/2014/main" id="{D24A00AB-4389-532A-4382-A78FBE8E95ED}"/>
              </a:ext>
            </a:extLst>
          </p:cNvPr>
          <p:cNvSpPr txBox="1"/>
          <p:nvPr/>
        </p:nvSpPr>
        <p:spPr>
          <a:xfrm>
            <a:off x="4449097" y="1382286"/>
            <a:ext cx="4572000" cy="4093428"/>
          </a:xfrm>
          <a:prstGeom prst="rect">
            <a:avLst/>
          </a:prstGeom>
          <a:noFill/>
        </p:spPr>
        <p:txBody>
          <a:bodyPr wrap="square">
            <a:spAutoFit/>
          </a:bodyPr>
          <a:lstStyle/>
          <a:p>
            <a:pPr algn="ctr"/>
            <a:r>
              <a:rPr lang="en-GB" sz="2000" dirty="0">
                <a:effectLst/>
                <a:latin typeface="+mn-lt"/>
                <a:ea typeface="Times New Roman" panose="02020603050405020304" pitchFamily="18" charset="0"/>
              </a:rPr>
              <a:t>The energy in joules (J) = V x Q</a:t>
            </a:r>
          </a:p>
          <a:p>
            <a:pPr algn="ctr"/>
            <a:endParaRPr lang="en-GB" sz="2000" dirty="0">
              <a:effectLst/>
              <a:latin typeface="+mn-lt"/>
              <a:ea typeface="Times New Roman" panose="02020603050405020304" pitchFamily="18" charset="0"/>
            </a:endParaRPr>
          </a:p>
          <a:p>
            <a:pPr algn="ctr"/>
            <a:r>
              <a:rPr lang="en-GB" sz="2000" dirty="0">
                <a:effectLst/>
                <a:latin typeface="+mn-lt"/>
                <a:ea typeface="Times New Roman" panose="02020603050405020304" pitchFamily="18" charset="0"/>
              </a:rPr>
              <a:t>W = V x Q</a:t>
            </a:r>
          </a:p>
          <a:p>
            <a:pPr algn="ctr"/>
            <a:endParaRPr lang="en-GB" sz="2000" dirty="0">
              <a:effectLst/>
              <a:latin typeface="+mn-lt"/>
              <a:ea typeface="Times New Roman" panose="02020603050405020304" pitchFamily="18" charset="0"/>
            </a:endParaRPr>
          </a:p>
          <a:p>
            <a:pPr algn="ctr"/>
            <a:r>
              <a:rPr lang="en-GB" sz="2000" dirty="0">
                <a:effectLst/>
                <a:latin typeface="+mn-lt"/>
                <a:ea typeface="Times New Roman" panose="02020603050405020304" pitchFamily="18" charset="0"/>
              </a:rPr>
              <a:t>Remember: V = IR</a:t>
            </a:r>
          </a:p>
          <a:p>
            <a:pPr algn="ctr"/>
            <a:endParaRPr lang="en-GB" sz="2000" dirty="0">
              <a:latin typeface="+mn-lt"/>
              <a:ea typeface="Times New Roman" panose="02020603050405020304" pitchFamily="18" charset="0"/>
            </a:endParaRPr>
          </a:p>
          <a:p>
            <a:pPr algn="ctr"/>
            <a:r>
              <a:rPr lang="en-GB" sz="2000" dirty="0">
                <a:effectLst/>
                <a:latin typeface="+mn-lt"/>
                <a:ea typeface="Times New Roman" panose="02020603050405020304" pitchFamily="18" charset="0"/>
              </a:rPr>
              <a:t>W = (IR) x Q</a:t>
            </a:r>
          </a:p>
          <a:p>
            <a:pPr algn="ctr"/>
            <a:endParaRPr lang="en-GB" sz="2000" dirty="0">
              <a:latin typeface="+mn-lt"/>
              <a:ea typeface="Times New Roman" panose="02020603050405020304" pitchFamily="18" charset="0"/>
            </a:endParaRPr>
          </a:p>
          <a:p>
            <a:pPr algn="ctr"/>
            <a:r>
              <a:rPr lang="en-GB" sz="2000" dirty="0">
                <a:effectLst/>
                <a:latin typeface="+mn-lt"/>
                <a:ea typeface="Times New Roman" panose="02020603050405020304" pitchFamily="18" charset="0"/>
              </a:rPr>
              <a:t>Q = It </a:t>
            </a:r>
          </a:p>
          <a:p>
            <a:pPr algn="ctr"/>
            <a:endParaRPr lang="en-GB" sz="2000" dirty="0">
              <a:latin typeface="+mn-lt"/>
              <a:ea typeface="Times New Roman" panose="02020603050405020304" pitchFamily="18" charset="0"/>
            </a:endParaRPr>
          </a:p>
          <a:p>
            <a:pPr algn="ctr"/>
            <a:r>
              <a:rPr lang="en-GB" sz="2000" dirty="0">
                <a:effectLst/>
                <a:latin typeface="+mn-lt"/>
                <a:ea typeface="Times New Roman" panose="02020603050405020304" pitchFamily="18" charset="0"/>
              </a:rPr>
              <a:t>W = IR x It</a:t>
            </a:r>
          </a:p>
          <a:p>
            <a:pPr algn="ctr"/>
            <a:endParaRPr lang="en-GB" sz="2000" dirty="0">
              <a:latin typeface="+mn-lt"/>
              <a:ea typeface="Times New Roman" panose="02020603050405020304" pitchFamily="18" charset="0"/>
            </a:endParaRPr>
          </a:p>
          <a:p>
            <a:pPr algn="ctr"/>
            <a:r>
              <a:rPr lang="en-GB" sz="2000" dirty="0">
                <a:effectLst/>
                <a:latin typeface="+mn-lt"/>
                <a:ea typeface="Times New Roman" panose="02020603050405020304" pitchFamily="18" charset="0"/>
              </a:rPr>
              <a:t>W = I</a:t>
            </a:r>
            <a:r>
              <a:rPr lang="en-GB" sz="2000" baseline="30000" dirty="0">
                <a:effectLst/>
                <a:latin typeface="+mn-lt"/>
                <a:ea typeface="Times New Roman" panose="02020603050405020304" pitchFamily="18" charset="0"/>
              </a:rPr>
              <a:t>2</a:t>
            </a:r>
            <a:r>
              <a:rPr lang="en-GB" sz="2000" dirty="0">
                <a:effectLst/>
                <a:latin typeface="+mn-lt"/>
                <a:ea typeface="Times New Roman" panose="02020603050405020304" pitchFamily="18" charset="0"/>
              </a:rPr>
              <a:t>Rt</a:t>
            </a:r>
          </a:p>
        </p:txBody>
      </p:sp>
      <p:sp>
        <p:nvSpPr>
          <p:cNvPr id="4" name="Title 1">
            <a:extLst>
              <a:ext uri="{FF2B5EF4-FFF2-40B4-BE49-F238E27FC236}">
                <a16:creationId xmlns:a16="http://schemas.microsoft.com/office/drawing/2014/main" id="{650DD76B-42D2-EB9C-67A6-5FD9E62289F8}"/>
              </a:ext>
            </a:extLst>
          </p:cNvPr>
          <p:cNvSpPr>
            <a:spLocks noGrp="1"/>
          </p:cNvSpPr>
          <p:nvPr>
            <p:ph type="title"/>
          </p:nvPr>
        </p:nvSpPr>
        <p:spPr>
          <a:xfrm>
            <a:off x="457200" y="1008000"/>
            <a:ext cx="8229600" cy="382588"/>
          </a:xfrm>
        </p:spPr>
        <p:txBody>
          <a:bodyPr/>
          <a:lstStyle/>
          <a:p>
            <a:r>
              <a:rPr lang="en-GB" b="1" dirty="0">
                <a:solidFill>
                  <a:srgbClr val="0077E3"/>
                </a:solidFill>
                <a:effectLst/>
                <a:latin typeface="+mn-lt"/>
                <a:ea typeface="Times New Roman" panose="02020603050405020304" pitchFamily="18" charset="0"/>
              </a:rPr>
              <a:t>Work or energy (joules)</a:t>
            </a:r>
            <a:br>
              <a:rPr lang="en-GB" sz="1800" b="1" dirty="0">
                <a:solidFill>
                  <a:srgbClr val="0077E3"/>
                </a:solidFill>
                <a:effectLst/>
                <a:latin typeface="+mn-lt"/>
                <a:ea typeface="Times New Roman" panose="02020603050405020304" pitchFamily="18" charset="0"/>
              </a:rPr>
            </a:br>
            <a:endParaRPr lang="en-GB"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025F7309-ECC0-A4F7-0498-521D2D453DB3}"/>
              </a:ext>
            </a:extLst>
          </p:cNvPr>
          <p:cNvSpPr txBox="1"/>
          <p:nvPr/>
        </p:nvSpPr>
        <p:spPr>
          <a:xfrm>
            <a:off x="373117" y="1524716"/>
            <a:ext cx="8229600" cy="3416320"/>
          </a:xfrm>
          <a:prstGeom prst="rect">
            <a:avLst/>
          </a:prstGeom>
          <a:noFill/>
        </p:spPr>
        <p:txBody>
          <a:bodyPr wrap="square">
            <a:spAutoFit/>
          </a:bodyPr>
          <a:lstStyle/>
          <a:p>
            <a:r>
              <a:rPr lang="en-GB" sz="1800" b="1" dirty="0">
                <a:effectLst/>
                <a:latin typeface="+mn-lt"/>
                <a:ea typeface="Times New Roman" panose="02020603050405020304" pitchFamily="18" charset="0"/>
              </a:rPr>
              <a:t>Power</a:t>
            </a:r>
            <a:r>
              <a:rPr lang="en-GB" sz="1800" dirty="0">
                <a:effectLst/>
                <a:latin typeface="+mn-lt"/>
                <a:ea typeface="Times New Roman" panose="02020603050405020304" pitchFamily="18" charset="0"/>
              </a:rPr>
              <a:t> is defined as the</a:t>
            </a:r>
            <a:r>
              <a:rPr lang="en-GB" sz="1800" b="1" dirty="0">
                <a:effectLst/>
                <a:latin typeface="+mn-lt"/>
                <a:ea typeface="Times New Roman" panose="02020603050405020304" pitchFamily="18" charset="0"/>
              </a:rPr>
              <a:t> rate of doing work</a:t>
            </a:r>
            <a:r>
              <a:rPr lang="en-GB" sz="1800" dirty="0">
                <a:effectLst/>
                <a:latin typeface="+mn-lt"/>
                <a:ea typeface="Times New Roman" panose="02020603050405020304" pitchFamily="18" charset="0"/>
              </a:rPr>
              <a:t>. </a:t>
            </a:r>
            <a:r>
              <a:rPr lang="en-GB" sz="1800" dirty="0">
                <a:latin typeface="+mn-lt"/>
                <a:ea typeface="Times New Roman" panose="02020603050405020304" pitchFamily="18" charset="0"/>
              </a:rPr>
              <a:t>S</a:t>
            </a:r>
            <a:r>
              <a:rPr lang="en-GB" sz="1800" dirty="0">
                <a:effectLst/>
                <a:latin typeface="+mn-lt"/>
                <a:ea typeface="Times New Roman" panose="02020603050405020304" pitchFamily="18" charset="0"/>
              </a:rPr>
              <a:t>ince the unit of work is the joule, it follows that the unit of power is a joule per second (J per s),known as a </a:t>
            </a:r>
            <a:r>
              <a:rPr lang="en-GB" sz="1800" b="1" dirty="0">
                <a:effectLst/>
                <a:latin typeface="+mn-lt"/>
                <a:ea typeface="Times New Roman" panose="02020603050405020304" pitchFamily="18" charset="0"/>
              </a:rPr>
              <a:t>watt (W)</a:t>
            </a:r>
            <a:r>
              <a:rPr lang="en-GB" sz="1800" dirty="0">
                <a:effectLst/>
                <a:latin typeface="+mn-lt"/>
                <a:ea typeface="Times New Roman" panose="02020603050405020304" pitchFamily="18" charset="0"/>
              </a:rPr>
              <a:t>.</a:t>
            </a:r>
          </a:p>
          <a:p>
            <a:pPr algn="ctr"/>
            <a:r>
              <a:rPr lang="en-GB" sz="1800" dirty="0">
                <a:effectLst/>
                <a:latin typeface="+mn-lt"/>
                <a:ea typeface="Times New Roman" panose="02020603050405020304" pitchFamily="18" charset="0"/>
              </a:rPr>
              <a:t> </a:t>
            </a:r>
          </a:p>
          <a:p>
            <a:pPr algn="ctr"/>
            <a:r>
              <a:rPr lang="en-GB" sz="1800" dirty="0">
                <a:effectLst/>
                <a:latin typeface="+mn-lt"/>
                <a:ea typeface="Times New Roman" panose="02020603050405020304" pitchFamily="18" charset="0"/>
              </a:rPr>
              <a:t>Since work done in a circuit = I</a:t>
            </a:r>
            <a:r>
              <a:rPr lang="en-GB" sz="1800" baseline="30000" dirty="0">
                <a:effectLst/>
                <a:latin typeface="+mn-lt"/>
                <a:ea typeface="Times New Roman" panose="02020603050405020304" pitchFamily="18" charset="0"/>
              </a:rPr>
              <a:t>2</a:t>
            </a:r>
            <a:r>
              <a:rPr lang="en-GB" sz="1800" dirty="0">
                <a:effectLst/>
                <a:latin typeface="+mn-lt"/>
                <a:ea typeface="Times New Roman" panose="02020603050405020304" pitchFamily="18" charset="0"/>
              </a:rPr>
              <a:t>Rt J</a:t>
            </a:r>
          </a:p>
          <a:p>
            <a:pPr algn="ctr"/>
            <a:r>
              <a:rPr lang="en-GB" sz="1800" dirty="0">
                <a:effectLst/>
                <a:latin typeface="+mn-lt"/>
                <a:ea typeface="Times New Roman" panose="02020603050405020304" pitchFamily="18" charset="0"/>
              </a:rPr>
              <a:t> </a:t>
            </a:r>
          </a:p>
          <a:p>
            <a:pPr algn="ctr"/>
            <a:r>
              <a:rPr lang="en-GB" sz="1800" dirty="0">
                <a:effectLst/>
                <a:latin typeface="+mn-lt"/>
                <a:ea typeface="Times New Roman" panose="02020603050405020304" pitchFamily="18" charset="0"/>
              </a:rPr>
              <a:t>then power expended = I</a:t>
            </a:r>
            <a:r>
              <a:rPr lang="en-GB" sz="1800" baseline="30000" dirty="0">
                <a:effectLst/>
                <a:latin typeface="+mn-lt"/>
                <a:ea typeface="Times New Roman" panose="02020603050405020304" pitchFamily="18" charset="0"/>
              </a:rPr>
              <a:t>2</a:t>
            </a:r>
            <a:r>
              <a:rPr lang="en-GB" sz="1800" dirty="0">
                <a:effectLst/>
                <a:latin typeface="+mn-lt"/>
                <a:ea typeface="Times New Roman" panose="02020603050405020304" pitchFamily="18" charset="0"/>
              </a:rPr>
              <a:t>Rt/t = I</a:t>
            </a:r>
            <a:r>
              <a:rPr lang="en-GB" sz="1800" baseline="30000" dirty="0">
                <a:effectLst/>
                <a:latin typeface="+mn-lt"/>
                <a:ea typeface="Times New Roman" panose="02020603050405020304" pitchFamily="18" charset="0"/>
              </a:rPr>
              <a:t>2</a:t>
            </a:r>
            <a:r>
              <a:rPr lang="en-GB" sz="1800" dirty="0">
                <a:effectLst/>
                <a:latin typeface="+mn-lt"/>
                <a:ea typeface="Times New Roman" panose="02020603050405020304" pitchFamily="18" charset="0"/>
              </a:rPr>
              <a:t>R W</a:t>
            </a:r>
          </a:p>
          <a:p>
            <a:pPr algn="ctr"/>
            <a:r>
              <a:rPr lang="en-GB" sz="1800" dirty="0">
                <a:effectLst/>
                <a:latin typeface="+mn-lt"/>
                <a:ea typeface="Times New Roman" panose="02020603050405020304" pitchFamily="18" charset="0"/>
              </a:rPr>
              <a:t> </a:t>
            </a:r>
          </a:p>
          <a:p>
            <a:pPr algn="ctr"/>
            <a:r>
              <a:rPr lang="en-GB" sz="1800" dirty="0">
                <a:effectLst/>
                <a:latin typeface="+mn-lt"/>
                <a:ea typeface="Times New Roman" panose="02020603050405020304" pitchFamily="18" charset="0"/>
              </a:rPr>
              <a:t>From Ohm’s law       I = V/R</a:t>
            </a:r>
          </a:p>
          <a:p>
            <a:pPr algn="ctr"/>
            <a:r>
              <a:rPr lang="en-GB" sz="1800" dirty="0">
                <a:effectLst/>
                <a:latin typeface="+mn-lt"/>
                <a:ea typeface="Times New Roman" panose="02020603050405020304" pitchFamily="18" charset="0"/>
              </a:rPr>
              <a:t> </a:t>
            </a:r>
          </a:p>
          <a:p>
            <a:pPr algn="ctr"/>
            <a:r>
              <a:rPr lang="en-GB" sz="1800" dirty="0">
                <a:effectLst/>
                <a:latin typeface="+mn-lt"/>
                <a:ea typeface="Times New Roman" panose="02020603050405020304" pitchFamily="18" charset="0"/>
              </a:rPr>
              <a:t>So power = V</a:t>
            </a:r>
            <a:r>
              <a:rPr lang="en-GB" sz="1800" baseline="30000" dirty="0">
                <a:effectLst/>
                <a:latin typeface="+mn-lt"/>
                <a:ea typeface="Times New Roman" panose="02020603050405020304" pitchFamily="18" charset="0"/>
              </a:rPr>
              <a:t>2</a:t>
            </a:r>
            <a:r>
              <a:rPr lang="en-GB" sz="1800" dirty="0">
                <a:effectLst/>
                <a:latin typeface="+mn-lt"/>
                <a:ea typeface="Times New Roman" panose="02020603050405020304" pitchFamily="18" charset="0"/>
              </a:rPr>
              <a:t>/R</a:t>
            </a:r>
          </a:p>
          <a:p>
            <a:pPr algn="ctr"/>
            <a:r>
              <a:rPr lang="en-GB" sz="1800" dirty="0">
                <a:effectLst/>
                <a:latin typeface="+mn-lt"/>
                <a:ea typeface="Times New Roman" panose="02020603050405020304" pitchFamily="18" charset="0"/>
              </a:rPr>
              <a:t> </a:t>
            </a:r>
            <a:endParaRPr lang="en-GB" sz="1800" dirty="0">
              <a:latin typeface="+mn-lt"/>
            </a:endParaRPr>
          </a:p>
        </p:txBody>
      </p:sp>
      <p:sp>
        <p:nvSpPr>
          <p:cNvPr id="2" name="Title 1">
            <a:extLst>
              <a:ext uri="{FF2B5EF4-FFF2-40B4-BE49-F238E27FC236}">
                <a16:creationId xmlns:a16="http://schemas.microsoft.com/office/drawing/2014/main" id="{3F5F0931-CA1F-0362-B152-4CC8B2E4ECF4}"/>
              </a:ext>
            </a:extLst>
          </p:cNvPr>
          <p:cNvSpPr>
            <a:spLocks noGrp="1"/>
          </p:cNvSpPr>
          <p:nvPr>
            <p:ph type="title"/>
          </p:nvPr>
        </p:nvSpPr>
        <p:spPr>
          <a:xfrm>
            <a:off x="457200" y="1008000"/>
            <a:ext cx="8229600" cy="382588"/>
          </a:xfrm>
        </p:spPr>
        <p:txBody>
          <a:bodyPr/>
          <a:lstStyle/>
          <a:p>
            <a:r>
              <a:rPr lang="en-GB" b="1" dirty="0">
                <a:solidFill>
                  <a:srgbClr val="0077E3"/>
                </a:solidFill>
                <a:effectLst/>
                <a:latin typeface="+mn-lt"/>
                <a:ea typeface="Times New Roman" panose="02020603050405020304" pitchFamily="18" charset="0"/>
              </a:rPr>
              <a:t>Power (watts)</a:t>
            </a:r>
            <a:endParaRPr lang="en-GB"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voltage, current and resistance</a:t>
            </a:r>
          </a:p>
        </p:txBody>
      </p:sp>
      <p:sp>
        <p:nvSpPr>
          <p:cNvPr id="5" name="Content Placeholder 4">
            <a:extLst>
              <a:ext uri="{FF2B5EF4-FFF2-40B4-BE49-F238E27FC236}">
                <a16:creationId xmlns:a16="http://schemas.microsoft.com/office/drawing/2014/main" id="{1DF01523-BBBB-0B55-9D77-099D85B6364C}"/>
              </a:ext>
            </a:extLst>
          </p:cNvPr>
          <p:cNvSpPr>
            <a:spLocks noGrp="1"/>
          </p:cNvSpPr>
          <p:nvPr>
            <p:ph sz="quarter" idx="10"/>
          </p:nvPr>
        </p:nvSpPr>
        <p:spPr>
          <a:xfrm>
            <a:off x="457200" y="1512809"/>
            <a:ext cx="8229600" cy="4248000"/>
          </a:xfrm>
        </p:spPr>
        <p:txBody>
          <a:bodyPr/>
          <a:lstStyle/>
          <a:p>
            <a:r>
              <a:rPr lang="en-GB" sz="1800" dirty="0"/>
              <a:t>Routine electrical test work involves measuring current, voltage and resistance, ie amps, volts and ohms. This is most conveniently done using a </a:t>
            </a:r>
            <a:r>
              <a:rPr lang="en-GB" sz="1800" b="1" dirty="0"/>
              <a:t>multimeter</a:t>
            </a:r>
            <a:r>
              <a:rPr lang="en-GB" sz="1800" dirty="0"/>
              <a:t> with all the necessary functions and ranges. The instrument has a digital display and can be auto-ranging (it automatically sets the correct range for the value of the variable). </a:t>
            </a:r>
          </a:p>
        </p:txBody>
      </p:sp>
      <p:pic>
        <p:nvPicPr>
          <p:cNvPr id="4" name="Picture 3" descr="A picture containing device, meter&#10;&#10;Description automatically generated">
            <a:extLst>
              <a:ext uri="{FF2B5EF4-FFF2-40B4-BE49-F238E27FC236}">
                <a16:creationId xmlns:a16="http://schemas.microsoft.com/office/drawing/2014/main" id="{F11AB706-5EB4-1DDF-25A0-DC656AA0E8E8}"/>
              </a:ext>
            </a:extLst>
          </p:cNvPr>
          <p:cNvPicPr>
            <a:picLocks noChangeAspect="1"/>
          </p:cNvPicPr>
          <p:nvPr/>
        </p:nvPicPr>
        <p:blipFill>
          <a:blip r:embed="rId2"/>
          <a:stretch>
            <a:fillRect/>
          </a:stretch>
        </p:blipFill>
        <p:spPr>
          <a:xfrm>
            <a:off x="422354" y="3375540"/>
            <a:ext cx="3726598" cy="2474460"/>
          </a:xfrm>
          <a:prstGeom prst="rect">
            <a:avLst/>
          </a:prstGeom>
        </p:spPr>
      </p:pic>
      <p:pic>
        <p:nvPicPr>
          <p:cNvPr id="7" name="Picture 6" descr="A picture containing text, person, indoor&#10;&#10;Description automatically generated">
            <a:extLst>
              <a:ext uri="{FF2B5EF4-FFF2-40B4-BE49-F238E27FC236}">
                <a16:creationId xmlns:a16="http://schemas.microsoft.com/office/drawing/2014/main" id="{FA3AF7CA-34EF-DD5E-7435-206E70263BCF}"/>
              </a:ext>
            </a:extLst>
          </p:cNvPr>
          <p:cNvPicPr>
            <a:picLocks noChangeAspect="1"/>
          </p:cNvPicPr>
          <p:nvPr/>
        </p:nvPicPr>
        <p:blipFill>
          <a:blip r:embed="rId3"/>
          <a:stretch>
            <a:fillRect/>
          </a:stretch>
        </p:blipFill>
        <p:spPr>
          <a:xfrm>
            <a:off x="4861880" y="3360632"/>
            <a:ext cx="3726598" cy="2489367"/>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TotalTime>
  <Words>1364</Words>
  <Application>Microsoft Office PowerPoint</Application>
  <PresentationFormat>On-screen Show (4:3)</PresentationFormat>
  <Paragraphs>153</Paragraphs>
  <Slides>21</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arial</vt:lpstr>
      <vt:lpstr>Calibri</vt:lpstr>
      <vt:lpstr>Cambria Math</vt:lpstr>
      <vt:lpstr>Lucida Grande</vt:lpstr>
      <vt:lpstr>Times New Roman</vt:lpstr>
      <vt:lpstr>Default Design</vt:lpstr>
      <vt:lpstr>PowerPoint 2: Units and measurement </vt:lpstr>
      <vt:lpstr>Objectives</vt:lpstr>
      <vt:lpstr>Electric circuit theory</vt:lpstr>
      <vt:lpstr>Potential difference with more than one resistor</vt:lpstr>
      <vt:lpstr>PowerPoint Presentation</vt:lpstr>
      <vt:lpstr>PowerPoint Presentation</vt:lpstr>
      <vt:lpstr>Work or energy (joules) </vt:lpstr>
      <vt:lpstr>Power (watts)</vt:lpstr>
      <vt:lpstr>Measuring voltage, current and resistance</vt:lpstr>
      <vt:lpstr>Measuring voltage</vt:lpstr>
      <vt:lpstr>Measuring current</vt:lpstr>
      <vt:lpstr>Measuring resistance</vt:lpstr>
      <vt:lpstr>Capacitors</vt:lpstr>
      <vt:lpstr>Understanding capacitors</vt:lpstr>
      <vt:lpstr>Capacitance</vt:lpstr>
      <vt:lpstr>Connecting capacitors together in series and parallel</vt:lpstr>
      <vt:lpstr>Inductors</vt:lpstr>
      <vt:lpstr>Energy in an inductor</vt:lpstr>
      <vt:lpstr>DC</vt:lpstr>
      <vt:lpstr>AC</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63</cp:revision>
  <dcterms:created xsi:type="dcterms:W3CDTF">2013-05-28T00:38:54Z</dcterms:created>
  <dcterms:modified xsi:type="dcterms:W3CDTF">2022-10-13T15:20:13Z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