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9" r:id="rId6"/>
    <p:sldId id="338" r:id="rId7"/>
    <p:sldId id="332" r:id="rId8"/>
    <p:sldId id="341" r:id="rId9"/>
    <p:sldId id="340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BA3CE7-1461-4458-BED1-38D938F3D7E1}" v="1" dt="2022-09-23T10:41:06.4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0" autoAdjust="0"/>
    <p:restoredTop sz="89184" autoAdjust="0"/>
  </p:normalViewPr>
  <p:slideViewPr>
    <p:cSldViewPr snapToGrid="0">
      <p:cViewPr varScale="1">
        <p:scale>
          <a:sx n="59" d="100"/>
          <a:sy n="59" d="100"/>
        </p:scale>
        <p:origin x="150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4BA3CE7-1461-4458-BED1-38D938F3D7E1}"/>
    <pc:docChg chg="modSld">
      <pc:chgData name="Caroline Prodger" userId="e4ef2e75-b60b-401b-8ebe-291bdcf405f4" providerId="ADAL" clId="{C4BA3CE7-1461-4458-BED1-38D938F3D7E1}" dt="2022-09-23T10:46:57.852" v="16" actId="20577"/>
      <pc:docMkLst>
        <pc:docMk/>
      </pc:docMkLst>
      <pc:sldChg chg="addSp delSp modSp mod">
        <pc:chgData name="Caroline Prodger" userId="e4ef2e75-b60b-401b-8ebe-291bdcf405f4" providerId="ADAL" clId="{C4BA3CE7-1461-4458-BED1-38D938F3D7E1}" dt="2022-09-23T10:46:57.852" v="16" actId="20577"/>
        <pc:sldMkLst>
          <pc:docMk/>
          <pc:sldMk cId="1685120418" sldId="340"/>
        </pc:sldMkLst>
        <pc:spChg chg="mod">
          <ac:chgData name="Caroline Prodger" userId="e4ef2e75-b60b-401b-8ebe-291bdcf405f4" providerId="ADAL" clId="{C4BA3CE7-1461-4458-BED1-38D938F3D7E1}" dt="2022-09-23T10:46:57.852" v="16" actId="20577"/>
          <ac:spMkLst>
            <pc:docMk/>
            <pc:sldMk cId="1685120418" sldId="340"/>
            <ac:spMk id="2" creationId="{AF5AB55E-A386-ED07-C211-88A715C1F226}"/>
          </ac:spMkLst>
        </pc:spChg>
        <pc:picChg chg="add mod">
          <ac:chgData name="Caroline Prodger" userId="e4ef2e75-b60b-401b-8ebe-291bdcf405f4" providerId="ADAL" clId="{C4BA3CE7-1461-4458-BED1-38D938F3D7E1}" dt="2022-09-23T10:46:51.105" v="3" actId="1076"/>
          <ac:picMkLst>
            <pc:docMk/>
            <pc:sldMk cId="1685120418" sldId="340"/>
            <ac:picMk id="4" creationId="{EA3349D9-B2E3-9FE7-C306-8AA3EBA39D15}"/>
          </ac:picMkLst>
        </pc:picChg>
        <pc:picChg chg="del">
          <ac:chgData name="Caroline Prodger" userId="e4ef2e75-b60b-401b-8ebe-291bdcf405f4" providerId="ADAL" clId="{C4BA3CE7-1461-4458-BED1-38D938F3D7E1}" dt="2022-09-23T10:41:06.440" v="0" actId="478"/>
          <ac:picMkLst>
            <pc:docMk/>
            <pc:sldMk cId="1685120418" sldId="340"/>
            <ac:picMk id="1026" creationId="{3EEEB447-6B51-0C1D-1625-8FDCEE79E9E2}"/>
          </ac:picMkLst>
        </pc:picChg>
      </pc:sldChg>
    </pc:docChg>
  </pc:docChgLst>
  <pc:docChgLst>
    <pc:chgData name="Caroline Prodger" userId="e4ef2e75-b60b-401b-8ebe-291bdcf405f4" providerId="ADAL" clId="{0620BB8D-00C6-42CF-9F9D-BF9D07A7F09D}"/>
    <pc:docChg chg="undo custSel addSld modSld">
      <pc:chgData name="Caroline Prodger" userId="e4ef2e75-b60b-401b-8ebe-291bdcf405f4" providerId="ADAL" clId="{0620BB8D-00C6-42CF-9F9D-BF9D07A7F09D}" dt="2022-09-16T14:20:33.471" v="179" actId="1076"/>
      <pc:docMkLst>
        <pc:docMk/>
      </pc:docMkLst>
      <pc:sldChg chg="delSp mod">
        <pc:chgData name="Caroline Prodger" userId="e4ef2e75-b60b-401b-8ebe-291bdcf405f4" providerId="ADAL" clId="{0620BB8D-00C6-42CF-9F9D-BF9D07A7F09D}" dt="2022-09-16T12:39:24.674" v="0" actId="21"/>
        <pc:sldMkLst>
          <pc:docMk/>
          <pc:sldMk cId="0" sldId="256"/>
        </pc:sldMkLst>
        <pc:spChg chg="del">
          <ac:chgData name="Caroline Prodger" userId="e4ef2e75-b60b-401b-8ebe-291bdcf405f4" providerId="ADAL" clId="{0620BB8D-00C6-42CF-9F9D-BF9D07A7F09D}" dt="2022-09-16T12:39:24.674" v="0" actId="21"/>
          <ac:spMkLst>
            <pc:docMk/>
            <pc:sldMk cId="0" sldId="256"/>
            <ac:spMk id="3" creationId="{7C379A34-ED8D-4918-9E2C-E0EA0EB4650D}"/>
          </ac:spMkLst>
        </pc:spChg>
      </pc:sldChg>
      <pc:sldChg chg="addSp delSp modSp new mod">
        <pc:chgData name="Caroline Prodger" userId="e4ef2e75-b60b-401b-8ebe-291bdcf405f4" providerId="ADAL" clId="{0620BB8D-00C6-42CF-9F9D-BF9D07A7F09D}" dt="2022-09-16T12:42:50.742" v="142" actId="14100"/>
        <pc:sldMkLst>
          <pc:docMk/>
          <pc:sldMk cId="100736197" sldId="339"/>
        </pc:sldMkLst>
        <pc:spChg chg="mod">
          <ac:chgData name="Caroline Prodger" userId="e4ef2e75-b60b-401b-8ebe-291bdcf405f4" providerId="ADAL" clId="{0620BB8D-00C6-42CF-9F9D-BF9D07A7F09D}" dt="2022-09-16T12:39:46.263" v="23" actId="20577"/>
          <ac:spMkLst>
            <pc:docMk/>
            <pc:sldMk cId="100736197" sldId="339"/>
            <ac:spMk id="2" creationId="{38CF3409-CD9F-8FD2-8BCF-2FD8BE14C5AF}"/>
          </ac:spMkLst>
        </pc:spChg>
        <pc:spChg chg="mod">
          <ac:chgData name="Caroline Prodger" userId="e4ef2e75-b60b-401b-8ebe-291bdcf405f4" providerId="ADAL" clId="{0620BB8D-00C6-42CF-9F9D-BF9D07A7F09D}" dt="2022-09-16T12:41:03.870" v="137" actId="15"/>
          <ac:spMkLst>
            <pc:docMk/>
            <pc:sldMk cId="100736197" sldId="339"/>
            <ac:spMk id="3" creationId="{F12F9437-72FE-0818-05FF-A42BFBEABC94}"/>
          </ac:spMkLst>
        </pc:spChg>
        <pc:spChg chg="add del mod">
          <ac:chgData name="Caroline Prodger" userId="e4ef2e75-b60b-401b-8ebe-291bdcf405f4" providerId="ADAL" clId="{0620BB8D-00C6-42CF-9F9D-BF9D07A7F09D}" dt="2022-09-16T12:40:40.045" v="122" actId="478"/>
          <ac:spMkLst>
            <pc:docMk/>
            <pc:sldMk cId="100736197" sldId="339"/>
            <ac:spMk id="4" creationId="{8555B8C8-E06E-858A-26BC-CC6D81AC9991}"/>
          </ac:spMkLst>
        </pc:spChg>
        <pc:picChg chg="add mod">
          <ac:chgData name="Caroline Prodger" userId="e4ef2e75-b60b-401b-8ebe-291bdcf405f4" providerId="ADAL" clId="{0620BB8D-00C6-42CF-9F9D-BF9D07A7F09D}" dt="2022-09-16T12:42:50.742" v="142" actId="14100"/>
          <ac:picMkLst>
            <pc:docMk/>
            <pc:sldMk cId="100736197" sldId="339"/>
            <ac:picMk id="6" creationId="{31691982-0CE1-D3AB-3CA5-7694FC4D991B}"/>
          </ac:picMkLst>
        </pc:picChg>
      </pc:sldChg>
      <pc:sldChg chg="addSp delSp modSp new mod">
        <pc:chgData name="Caroline Prodger" userId="e4ef2e75-b60b-401b-8ebe-291bdcf405f4" providerId="ADAL" clId="{0620BB8D-00C6-42CF-9F9D-BF9D07A7F09D}" dt="2022-09-16T14:20:33.471" v="179" actId="1076"/>
        <pc:sldMkLst>
          <pc:docMk/>
          <pc:sldMk cId="1685120418" sldId="340"/>
        </pc:sldMkLst>
        <pc:spChg chg="mod">
          <ac:chgData name="Caroline Prodger" userId="e4ef2e75-b60b-401b-8ebe-291bdcf405f4" providerId="ADAL" clId="{0620BB8D-00C6-42CF-9F9D-BF9D07A7F09D}" dt="2022-09-16T14:20:11.350" v="172" actId="20577"/>
          <ac:spMkLst>
            <pc:docMk/>
            <pc:sldMk cId="1685120418" sldId="340"/>
            <ac:spMk id="2" creationId="{AF5AB55E-A386-ED07-C211-88A715C1F226}"/>
          </ac:spMkLst>
        </pc:spChg>
        <pc:spChg chg="del">
          <ac:chgData name="Caroline Prodger" userId="e4ef2e75-b60b-401b-8ebe-291bdcf405f4" providerId="ADAL" clId="{0620BB8D-00C6-42CF-9F9D-BF9D07A7F09D}" dt="2022-09-16T14:20:18.568" v="174" actId="478"/>
          <ac:spMkLst>
            <pc:docMk/>
            <pc:sldMk cId="1685120418" sldId="340"/>
            <ac:spMk id="3" creationId="{910215DD-2E3D-7E79-25CD-2766B0E005BC}"/>
          </ac:spMkLst>
        </pc:spChg>
        <pc:picChg chg="add mod">
          <ac:chgData name="Caroline Prodger" userId="e4ef2e75-b60b-401b-8ebe-291bdcf405f4" providerId="ADAL" clId="{0620BB8D-00C6-42CF-9F9D-BF9D07A7F09D}" dt="2022-09-16T14:20:33.471" v="179" actId="1076"/>
          <ac:picMkLst>
            <pc:docMk/>
            <pc:sldMk cId="1685120418" sldId="340"/>
            <ac:picMk id="1026" creationId="{3EEEB447-6B51-0C1D-1625-8FDCEE79E9E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888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Operation of PLCs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F3409-CD9F-8FD2-8BCF-2FD8BE14C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F9437-72FE-0818-05FF-A42BFBEABC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operation of programmable logic controllers (PLCs), including sensor signal conditioning and programming.</a:t>
            </a:r>
            <a:endParaRPr lang="en-US" dirty="0"/>
          </a:p>
          <a:p>
            <a:endParaRPr lang="en-GB" dirty="0"/>
          </a:p>
        </p:txBody>
      </p:sp>
      <p:pic>
        <p:nvPicPr>
          <p:cNvPr id="6" name="Picture 5" descr="A picture containing text, indoor, cluttered, miller&#10;&#10;Description automatically generated">
            <a:extLst>
              <a:ext uri="{FF2B5EF4-FFF2-40B4-BE49-F238E27FC236}">
                <a16:creationId xmlns:a16="http://schemas.microsoft.com/office/drawing/2014/main" id="{31691982-0CE1-D3AB-3CA5-7694FC4D9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349" y="3237601"/>
            <a:ext cx="3175301" cy="210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6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Sensor signal conditioning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199" y="1466723"/>
            <a:ext cx="8120744" cy="308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Analogue signals from sensors often need to be modified, or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conditioned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before being transmitted to a </a:t>
            </a:r>
            <a:r>
              <a:rPr lang="en-GB" b="1" dirty="0"/>
              <a:t>programmable logic controller (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PLC)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This is to ensure they are in a suitable format for the PLC to understand.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simplest form of signal conditioning is converting a continuous analogue signal into a discrete digital signal (analogue to digital conversion).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Other types and methods of signal conditioning include filtering, amplification and attenuation.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49D3BD-67D1-9BD1-E27B-6A989A421EB7}"/>
              </a:ext>
            </a:extLst>
          </p:cNvPr>
          <p:cNvGrpSpPr/>
          <p:nvPr/>
        </p:nvGrpSpPr>
        <p:grpSpPr>
          <a:xfrm>
            <a:off x="1284010" y="4829603"/>
            <a:ext cx="6079268" cy="948928"/>
            <a:chOff x="898070" y="4537892"/>
            <a:chExt cx="6716487" cy="121387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BF331C0-F71F-B39F-B69E-3BBA1888862D}"/>
                </a:ext>
              </a:extLst>
            </p:cNvPr>
            <p:cNvGrpSpPr/>
            <p:nvPr/>
          </p:nvGrpSpPr>
          <p:grpSpPr>
            <a:xfrm>
              <a:off x="1420584" y="4724400"/>
              <a:ext cx="6193973" cy="838199"/>
              <a:chOff x="957943" y="4757057"/>
              <a:chExt cx="6193973" cy="838199"/>
            </a:xfrm>
          </p:grpSpPr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BE5A497A-1216-4140-F77B-C03D4A127705}"/>
                  </a:ext>
                </a:extLst>
              </p:cNvPr>
              <p:cNvCxnSpPr/>
              <p:nvPr/>
            </p:nvCxnSpPr>
            <p:spPr>
              <a:xfrm>
                <a:off x="957943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4DBBFE2B-0F8B-5809-2184-424BFB9A59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39686" y="4757057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BA626BB2-FC08-1533-B9A1-798B0C454A74}"/>
                  </a:ext>
                </a:extLst>
              </p:cNvPr>
              <p:cNvCxnSpPr/>
              <p:nvPr/>
            </p:nvCxnSpPr>
            <p:spPr>
              <a:xfrm>
                <a:off x="1839686" y="4767942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3419AE22-CB9B-4D4A-0523-A10019CABA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1429" y="4757057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258FA52-F655-C6B9-6605-F05BA109DE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3172" y="4767942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80440444-F081-CBBB-6870-010EF634F0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8430" y="4767942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CB899B1-D10F-4CBA-0355-3DC7DBF69A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06687" y="4767942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5E15BC5-73AB-2076-98EC-5EA7D4EA10B2}"/>
                  </a:ext>
                </a:extLst>
              </p:cNvPr>
              <p:cNvCxnSpPr/>
              <p:nvPr/>
            </p:nvCxnSpPr>
            <p:spPr>
              <a:xfrm>
                <a:off x="2721429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A6959D19-6BF0-40DC-5545-E7E4C09CFEC8}"/>
                  </a:ext>
                </a:extLst>
              </p:cNvPr>
              <p:cNvCxnSpPr/>
              <p:nvPr/>
            </p:nvCxnSpPr>
            <p:spPr>
              <a:xfrm>
                <a:off x="3603172" y="4767942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CC59D554-9748-CCE6-6167-4E36F9AE6CCE}"/>
                  </a:ext>
                </a:extLst>
              </p:cNvPr>
              <p:cNvCxnSpPr/>
              <p:nvPr/>
            </p:nvCxnSpPr>
            <p:spPr>
              <a:xfrm>
                <a:off x="4506687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0C1CB623-C237-A2D9-96FB-77A9844E40B5}"/>
                  </a:ext>
                </a:extLst>
              </p:cNvPr>
              <p:cNvCxnSpPr/>
              <p:nvPr/>
            </p:nvCxnSpPr>
            <p:spPr>
              <a:xfrm>
                <a:off x="5388430" y="4767942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2A3B882-3499-1240-09E1-FCB2F18E4E60}"/>
                  </a:ext>
                </a:extLst>
              </p:cNvPr>
              <p:cNvCxnSpPr/>
              <p:nvPr/>
            </p:nvCxnSpPr>
            <p:spPr>
              <a:xfrm>
                <a:off x="6270173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87A680A-221C-8C23-8E77-5FCB45B901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70173" y="4757057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9740E58-A6AB-CC62-64FF-D6B8C0ED248B}"/>
                </a:ext>
              </a:extLst>
            </p:cNvPr>
            <p:cNvSpPr txBox="1"/>
            <p:nvPr/>
          </p:nvSpPr>
          <p:spPr>
            <a:xfrm>
              <a:off x="903512" y="4537892"/>
              <a:ext cx="52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7C27F2B-5F61-3414-202E-76D5B04CE74F}"/>
                </a:ext>
              </a:extLst>
            </p:cNvPr>
            <p:cNvSpPr txBox="1"/>
            <p:nvPr/>
          </p:nvSpPr>
          <p:spPr>
            <a:xfrm>
              <a:off x="898070" y="5351659"/>
              <a:ext cx="52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PLCs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917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PLCs must be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programmed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using software to perform the different functions that are required of them.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Ladder logic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the most common method used for programming PLCs, but they can also be programmed using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sequential function charts, function block diagrams, structured text and instruction lists.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EE41-E821-A424-8D8F-FF893EBDA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Ladder logic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EB882-D637-C1EB-3696-032CBC6ACA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Ladder logic is a programming language that uses a graphical diagram to represent a program, based on the circuit diagrams of </a:t>
            </a:r>
            <a:r>
              <a:rPr lang="en-GB" b="1" dirty="0"/>
              <a:t>relay logic hardware</a:t>
            </a:r>
            <a:r>
              <a:rPr lang="en-GB" dirty="0"/>
              <a:t>. It is mainly used for PLC software designed for industrial control applications.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A7CAAA-4AA0-B9CA-7230-8C586E893881}"/>
              </a:ext>
            </a:extLst>
          </p:cNvPr>
          <p:cNvSpPr txBox="1">
            <a:spLocks/>
          </p:cNvSpPr>
          <p:nvPr/>
        </p:nvSpPr>
        <p:spPr bwMode="auto">
          <a:xfrm>
            <a:off x="457200" y="3063667"/>
            <a:ext cx="7791855" cy="228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Advantages and limitations of ladder logic:</a:t>
            </a:r>
          </a:p>
          <a:p>
            <a:pPr lvl="1"/>
            <a:r>
              <a:rPr lang="en-US" kern="0" dirty="0"/>
              <a:t>simple to use</a:t>
            </a:r>
          </a:p>
          <a:p>
            <a:pPr lvl="1"/>
            <a:r>
              <a:rPr lang="en-US" kern="0" dirty="0"/>
              <a:t>easy to understand and find errors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can lack flexibility when more complex programs are required.</a:t>
            </a:r>
          </a:p>
          <a:p>
            <a:pPr lvl="1"/>
            <a:endParaRPr lang="en-US" kern="0" dirty="0"/>
          </a:p>
          <a:p>
            <a:pPr lvl="1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165990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AB55E-A386-ED07-C211-88A715C1F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Interpreting ladder </a:t>
            </a:r>
            <a:r>
              <a:rPr lang="en-US" dirty="0"/>
              <a:t>logic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3349D9-B2E3-9FE7-C306-8AA3EBA39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614" y="1714607"/>
            <a:ext cx="6723274" cy="385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20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601175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303</Words>
  <Application>Microsoft Office PowerPoint</Application>
  <PresentationFormat>On-screen Show (4:3)</PresentationFormat>
  <Paragraphs>33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Lucida Grande</vt:lpstr>
      <vt:lpstr>Times New Roman</vt:lpstr>
      <vt:lpstr>Default Design</vt:lpstr>
      <vt:lpstr>PowerPoint 6: Operation of PLCs</vt:lpstr>
      <vt:lpstr>Objectives</vt:lpstr>
      <vt:lpstr>Sensor signal conditioning</vt:lpstr>
      <vt:lpstr>Programming PLCs</vt:lpstr>
      <vt:lpstr>Ladder logic</vt:lpstr>
      <vt:lpstr>Interpreting ladder logic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89</cp:revision>
  <dcterms:created xsi:type="dcterms:W3CDTF">2013-05-28T00:38:54Z</dcterms:created>
  <dcterms:modified xsi:type="dcterms:W3CDTF">2022-09-23T15:16:44Z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