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6" r:id="rId7"/>
    <p:sldId id="334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000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17E0BF-83C9-4CAF-AF03-DCB6AD4E3D67}" v="1" dt="2022-09-23T11:26:10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3" autoAdjust="0"/>
    <p:restoredTop sz="90884" autoAdjust="0"/>
  </p:normalViewPr>
  <p:slideViewPr>
    <p:cSldViewPr snapToGrid="0">
      <p:cViewPr varScale="1">
        <p:scale>
          <a:sx n="60" d="100"/>
          <a:sy n="60" d="100"/>
        </p:scale>
        <p:origin x="13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1E9C4C9-4ED2-4B98-ADC1-7D984393AD33}"/>
    <pc:docChg chg="custSel addSld modSld sldOrd">
      <pc:chgData name="Caroline Prodger" userId="e4ef2e75-b60b-401b-8ebe-291bdcf405f4" providerId="ADAL" clId="{01E9C4C9-4ED2-4B98-ADC1-7D984393AD33}" dt="2022-09-16T13:29:59.262" v="274"/>
      <pc:docMkLst>
        <pc:docMk/>
      </pc:docMkLst>
      <pc:sldChg chg="delSp modSp mod">
        <pc:chgData name="Caroline Prodger" userId="e4ef2e75-b60b-401b-8ebe-291bdcf405f4" providerId="ADAL" clId="{01E9C4C9-4ED2-4B98-ADC1-7D984393AD33}" dt="2022-09-16T13:20:19.354" v="71" actId="478"/>
        <pc:sldMkLst>
          <pc:docMk/>
          <pc:sldMk cId="0" sldId="256"/>
        </pc:sldMkLst>
        <pc:spChg chg="del mod">
          <ac:chgData name="Caroline Prodger" userId="e4ef2e75-b60b-401b-8ebe-291bdcf405f4" providerId="ADAL" clId="{01E9C4C9-4ED2-4B98-ADC1-7D984393AD33}" dt="2022-09-16T13:20:19.354" v="71" actId="478"/>
          <ac:spMkLst>
            <pc:docMk/>
            <pc:sldMk cId="0" sldId="256"/>
            <ac:spMk id="3" creationId="{7C379A34-ED8D-4918-9E2C-E0EA0EB4650D}"/>
          </ac:spMkLst>
        </pc:spChg>
      </pc:sldChg>
      <pc:sldChg chg="modSp mod">
        <pc:chgData name="Caroline Prodger" userId="e4ef2e75-b60b-401b-8ebe-291bdcf405f4" providerId="ADAL" clId="{01E9C4C9-4ED2-4B98-ADC1-7D984393AD33}" dt="2022-09-16T13:24:22.408" v="88" actId="113"/>
        <pc:sldMkLst>
          <pc:docMk/>
          <pc:sldMk cId="2272385125" sldId="332"/>
        </pc:sldMkLst>
        <pc:spChg chg="mod">
          <ac:chgData name="Caroline Prodger" userId="e4ef2e75-b60b-401b-8ebe-291bdcf405f4" providerId="ADAL" clId="{01E9C4C9-4ED2-4B98-ADC1-7D984393AD33}" dt="2022-09-16T13:24:22.408" v="88" actId="113"/>
          <ac:spMkLst>
            <pc:docMk/>
            <pc:sldMk cId="2272385125" sldId="332"/>
            <ac:spMk id="26" creationId="{C7F35442-B63C-0365-0D25-F6EDA81928F4}"/>
          </ac:spMkLst>
        </pc:spChg>
      </pc:sldChg>
      <pc:sldChg chg="modSp mod">
        <pc:chgData name="Caroline Prodger" userId="e4ef2e75-b60b-401b-8ebe-291bdcf405f4" providerId="ADAL" clId="{01E9C4C9-4ED2-4B98-ADC1-7D984393AD33}" dt="2022-09-16T13:24:16.217" v="87" actId="113"/>
        <pc:sldMkLst>
          <pc:docMk/>
          <pc:sldMk cId="1805644644" sldId="334"/>
        </pc:sldMkLst>
        <pc:spChg chg="mod">
          <ac:chgData name="Caroline Prodger" userId="e4ef2e75-b60b-401b-8ebe-291bdcf405f4" providerId="ADAL" clId="{01E9C4C9-4ED2-4B98-ADC1-7D984393AD33}" dt="2022-09-16T13:24:16.217" v="87" actId="113"/>
          <ac:spMkLst>
            <pc:docMk/>
            <pc:sldMk cId="1805644644" sldId="334"/>
            <ac:spMk id="26" creationId="{C7F35442-B63C-0365-0D25-F6EDA81928F4}"/>
          </ac:spMkLst>
        </pc:spChg>
      </pc:sldChg>
      <pc:sldChg chg="addSp modSp new mod modNotesTx">
        <pc:chgData name="Caroline Prodger" userId="e4ef2e75-b60b-401b-8ebe-291bdcf405f4" providerId="ADAL" clId="{01E9C4C9-4ED2-4B98-ADC1-7D984393AD33}" dt="2022-09-16T13:24:48.828" v="150" actId="20577"/>
        <pc:sldMkLst>
          <pc:docMk/>
          <pc:sldMk cId="4038605818" sldId="335"/>
        </pc:sldMkLst>
        <pc:spChg chg="mod">
          <ac:chgData name="Caroline Prodger" userId="e4ef2e75-b60b-401b-8ebe-291bdcf405f4" providerId="ADAL" clId="{01E9C4C9-4ED2-4B98-ADC1-7D984393AD33}" dt="2022-09-16T13:19:49.103" v="21" actId="20577"/>
          <ac:spMkLst>
            <pc:docMk/>
            <pc:sldMk cId="4038605818" sldId="335"/>
            <ac:spMk id="2" creationId="{26F0C273-DD42-632B-2406-F81F2CB05552}"/>
          </ac:spMkLst>
        </pc:spChg>
        <pc:spChg chg="mod">
          <ac:chgData name="Caroline Prodger" userId="e4ef2e75-b60b-401b-8ebe-291bdcf405f4" providerId="ADAL" clId="{01E9C4C9-4ED2-4B98-ADC1-7D984393AD33}" dt="2022-09-16T13:24:48.828" v="150" actId="20577"/>
          <ac:spMkLst>
            <pc:docMk/>
            <pc:sldMk cId="4038605818" sldId="335"/>
            <ac:spMk id="3" creationId="{0053E9A4-A1E9-EE24-8D08-2D98D67B23AE}"/>
          </ac:spMkLst>
        </pc:spChg>
        <pc:picChg chg="add mod">
          <ac:chgData name="Caroline Prodger" userId="e4ef2e75-b60b-401b-8ebe-291bdcf405f4" providerId="ADAL" clId="{01E9C4C9-4ED2-4B98-ADC1-7D984393AD33}" dt="2022-09-16T13:23:17.151" v="80" actId="1076"/>
          <ac:picMkLst>
            <pc:docMk/>
            <pc:sldMk cId="4038605818" sldId="335"/>
            <ac:picMk id="5" creationId="{0EDAD32A-F3E7-08C2-88F3-FC0648A135C0}"/>
          </ac:picMkLst>
        </pc:picChg>
      </pc:sldChg>
      <pc:sldChg chg="addSp delSp modSp new mod ord">
        <pc:chgData name="Caroline Prodger" userId="e4ef2e75-b60b-401b-8ebe-291bdcf405f4" providerId="ADAL" clId="{01E9C4C9-4ED2-4B98-ADC1-7D984393AD33}" dt="2022-09-16T13:29:59.262" v="274"/>
        <pc:sldMkLst>
          <pc:docMk/>
          <pc:sldMk cId="3298296131" sldId="336"/>
        </pc:sldMkLst>
        <pc:spChg chg="mod">
          <ac:chgData name="Caroline Prodger" userId="e4ef2e75-b60b-401b-8ebe-291bdcf405f4" providerId="ADAL" clId="{01E9C4C9-4ED2-4B98-ADC1-7D984393AD33}" dt="2022-09-16T13:25:25.125" v="173" actId="20577"/>
          <ac:spMkLst>
            <pc:docMk/>
            <pc:sldMk cId="3298296131" sldId="336"/>
            <ac:spMk id="2" creationId="{55C21B82-DB76-707F-B41B-0B055EF6A947}"/>
          </ac:spMkLst>
        </pc:spChg>
        <pc:spChg chg="del">
          <ac:chgData name="Caroline Prodger" userId="e4ef2e75-b60b-401b-8ebe-291bdcf405f4" providerId="ADAL" clId="{01E9C4C9-4ED2-4B98-ADC1-7D984393AD33}" dt="2022-09-16T13:25:45.761" v="174" actId="1032"/>
          <ac:spMkLst>
            <pc:docMk/>
            <pc:sldMk cId="3298296131" sldId="336"/>
            <ac:spMk id="3" creationId="{75E1C6A6-46A6-2377-4467-C371D3EC11E2}"/>
          </ac:spMkLst>
        </pc:spChg>
        <pc:graphicFrameChg chg="add mod modGraphic">
          <ac:chgData name="Caroline Prodger" userId="e4ef2e75-b60b-401b-8ebe-291bdcf405f4" providerId="ADAL" clId="{01E9C4C9-4ED2-4B98-ADC1-7D984393AD33}" dt="2022-09-16T13:29:42.712" v="272"/>
          <ac:graphicFrameMkLst>
            <pc:docMk/>
            <pc:sldMk cId="3298296131" sldId="336"/>
            <ac:graphicFrameMk id="4" creationId="{EB455889-C4E6-65F3-1F0A-B406F8E96900}"/>
          </ac:graphicFrameMkLst>
        </pc:graphicFrameChg>
      </pc:sldChg>
    </pc:docChg>
  </pc:docChgLst>
  <pc:docChgLst>
    <pc:chgData name="Caroline Prodger" userId="e4ef2e75-b60b-401b-8ebe-291bdcf405f4" providerId="ADAL" clId="{2917E0BF-83C9-4CAF-AF03-DCB6AD4E3D67}"/>
    <pc:docChg chg="modSld">
      <pc:chgData name="Caroline Prodger" userId="e4ef2e75-b60b-401b-8ebe-291bdcf405f4" providerId="ADAL" clId="{2917E0BF-83C9-4CAF-AF03-DCB6AD4E3D67}" dt="2022-09-23T11:26:25.145" v="3" actId="207"/>
      <pc:docMkLst>
        <pc:docMk/>
      </pc:docMkLst>
      <pc:sldChg chg="modNotesTx">
        <pc:chgData name="Caroline Prodger" userId="e4ef2e75-b60b-401b-8ebe-291bdcf405f4" providerId="ADAL" clId="{2917E0BF-83C9-4CAF-AF03-DCB6AD4E3D67}" dt="2022-09-23T11:25:26.294" v="1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2917E0BF-83C9-4CAF-AF03-DCB6AD4E3D67}" dt="2022-09-23T11:25:21.627" v="0" actId="20577"/>
        <pc:sldMkLst>
          <pc:docMk/>
          <pc:sldMk cId="1805644644" sldId="334"/>
        </pc:sldMkLst>
      </pc:sldChg>
      <pc:sldChg chg="modSp mod">
        <pc:chgData name="Caroline Prodger" userId="e4ef2e75-b60b-401b-8ebe-291bdcf405f4" providerId="ADAL" clId="{2917E0BF-83C9-4CAF-AF03-DCB6AD4E3D67}" dt="2022-09-23T11:26:25.145" v="3" actId="207"/>
        <pc:sldMkLst>
          <pc:docMk/>
          <pc:sldMk cId="3298296131" sldId="336"/>
        </pc:sldMkLst>
        <pc:graphicFrameChg chg="mod modGraphic">
          <ac:chgData name="Caroline Prodger" userId="e4ef2e75-b60b-401b-8ebe-291bdcf405f4" providerId="ADAL" clId="{2917E0BF-83C9-4CAF-AF03-DCB6AD4E3D67}" dt="2022-09-23T11:26:25.145" v="3" actId="207"/>
          <ac:graphicFrameMkLst>
            <pc:docMk/>
            <pc:sldMk cId="3298296131" sldId="336"/>
            <ac:graphicFrameMk id="4" creationId="{EB455889-C4E6-65F3-1F0A-B406F8E9690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C1273E-E6B7-4AF8-A7D1-2D81C0941F65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F9F868E-4C65-4043-A78F-E2DF1D62EE96}">
      <dgm:prSet phldrT="[Text]"/>
      <dgm:spPr/>
      <dgm:t>
        <a:bodyPr/>
        <a:lstStyle/>
        <a:p>
          <a:r>
            <a:rPr lang="en-US" dirty="0">
              <a:solidFill>
                <a:schemeClr val="accent3">
                  <a:lumMod val="50000"/>
                </a:schemeClr>
              </a:solidFill>
            </a:rPr>
            <a:t>Hydraulic systems use fluid for power</a:t>
          </a:r>
          <a:endParaRPr lang="en-GB" dirty="0">
            <a:solidFill>
              <a:schemeClr val="accent3">
                <a:lumMod val="50000"/>
              </a:schemeClr>
            </a:solidFill>
          </a:endParaRPr>
        </a:p>
      </dgm:t>
    </dgm:pt>
    <dgm:pt modelId="{7EB45612-F24F-459D-8EA2-7780FE9D8CA0}" type="parTrans" cxnId="{F34D6A88-215F-44F5-85C3-4C4F9C4779EB}">
      <dgm:prSet/>
      <dgm:spPr/>
      <dgm:t>
        <a:bodyPr/>
        <a:lstStyle/>
        <a:p>
          <a:endParaRPr lang="en-GB"/>
        </a:p>
      </dgm:t>
    </dgm:pt>
    <dgm:pt modelId="{FDF3F8E9-FD35-4349-A387-B4D80730AFFE}" type="sibTrans" cxnId="{F34D6A88-215F-44F5-85C3-4C4F9C4779EB}">
      <dgm:prSet/>
      <dgm:spPr/>
      <dgm:t>
        <a:bodyPr/>
        <a:lstStyle/>
        <a:p>
          <a:endParaRPr lang="en-GB"/>
        </a:p>
      </dgm:t>
    </dgm:pt>
    <dgm:pt modelId="{425FA919-4BF3-4392-81CF-ED9E1E52056B}">
      <dgm:prSet phldrT="[Text]"/>
      <dgm:spPr/>
      <dgm:t>
        <a:bodyPr/>
        <a:lstStyle/>
        <a:p>
          <a:r>
            <a:rPr lang="en-US" dirty="0">
              <a:solidFill>
                <a:srgbClr val="0077E3"/>
              </a:solidFill>
            </a:rPr>
            <a:t>Pneumatic systems use compressed air for power</a:t>
          </a:r>
          <a:endParaRPr lang="en-GB" dirty="0">
            <a:solidFill>
              <a:srgbClr val="0077E3"/>
            </a:solidFill>
          </a:endParaRPr>
        </a:p>
      </dgm:t>
    </dgm:pt>
    <dgm:pt modelId="{ADC4EEFE-ED88-44B6-BA7D-EE3B0EC0F4B4}" type="parTrans" cxnId="{F8F44C67-E96D-439F-B7DD-7E1B62987B9D}">
      <dgm:prSet/>
      <dgm:spPr/>
      <dgm:t>
        <a:bodyPr/>
        <a:lstStyle/>
        <a:p>
          <a:endParaRPr lang="en-GB"/>
        </a:p>
      </dgm:t>
    </dgm:pt>
    <dgm:pt modelId="{7ED65BC3-6FED-4B30-9179-4AB794D794C2}" type="sibTrans" cxnId="{F8F44C67-E96D-439F-B7DD-7E1B62987B9D}">
      <dgm:prSet/>
      <dgm:spPr/>
      <dgm:t>
        <a:bodyPr/>
        <a:lstStyle/>
        <a:p>
          <a:endParaRPr lang="en-GB"/>
        </a:p>
      </dgm:t>
    </dgm:pt>
    <dgm:pt modelId="{FDDA7910-0DA3-4181-9FAF-964E3188834E}" type="pres">
      <dgm:prSet presAssocID="{DFC1273E-E6B7-4AF8-A7D1-2D81C0941F65}" presName="Name0" presStyleCnt="0">
        <dgm:presLayoutVars>
          <dgm:dir/>
          <dgm:resizeHandles val="exact"/>
        </dgm:presLayoutVars>
      </dgm:prSet>
      <dgm:spPr/>
    </dgm:pt>
    <dgm:pt modelId="{61D85B5F-8F9B-41F1-812E-7C3CC823A0F1}" type="pres">
      <dgm:prSet presAssocID="{DFC1273E-E6B7-4AF8-A7D1-2D81C0941F65}" presName="bkgdShp" presStyleLbl="alignAccFollowNode1" presStyleIdx="0" presStyleCnt="1"/>
      <dgm:spPr/>
    </dgm:pt>
    <dgm:pt modelId="{0651A42C-2C96-41FC-A1D9-6D1E207B8895}" type="pres">
      <dgm:prSet presAssocID="{DFC1273E-E6B7-4AF8-A7D1-2D81C0941F65}" presName="linComp" presStyleCnt="0"/>
      <dgm:spPr/>
    </dgm:pt>
    <dgm:pt modelId="{988B8B78-95F2-4332-A0AA-B2658635C7DB}" type="pres">
      <dgm:prSet presAssocID="{DF9F868E-4C65-4043-A78F-E2DF1D62EE96}" presName="compNode" presStyleCnt="0"/>
      <dgm:spPr/>
    </dgm:pt>
    <dgm:pt modelId="{5CB364A6-C9BD-4B7C-907A-151A33A72FBF}" type="pres">
      <dgm:prSet presAssocID="{DF9F868E-4C65-4043-A78F-E2DF1D62EE96}" presName="node" presStyleLbl="node1" presStyleIdx="0" presStyleCnt="2">
        <dgm:presLayoutVars>
          <dgm:bulletEnabled val="1"/>
        </dgm:presLayoutVars>
      </dgm:prSet>
      <dgm:spPr/>
    </dgm:pt>
    <dgm:pt modelId="{6A5ECA9E-09F6-4200-A20A-6787D3AA772A}" type="pres">
      <dgm:prSet presAssocID="{DF9F868E-4C65-4043-A78F-E2DF1D62EE96}" presName="invisiNode" presStyleLbl="node1" presStyleIdx="0" presStyleCnt="2"/>
      <dgm:spPr/>
    </dgm:pt>
    <dgm:pt modelId="{6A57DDEA-A928-4297-BE7D-99B326FD632C}" type="pres">
      <dgm:prSet presAssocID="{DF9F868E-4C65-4043-A78F-E2DF1D62EE96}" presName="imagNode" presStyleLbl="fgImgPlace1" presStyleIdx="0" presStyleCnt="2"/>
      <dgm:spPr>
        <a:blipFill>
          <a:blip xmlns:r="http://schemas.openxmlformats.org/officeDocument/2006/relationships" r:embed="rId1"/>
          <a:srcRect/>
          <a:stretch>
            <a:fillRect t="-38000" b="-38000"/>
          </a:stretch>
        </a:blipFill>
      </dgm:spPr>
    </dgm:pt>
    <dgm:pt modelId="{08C431DE-D645-4670-B58C-180C87509E80}" type="pres">
      <dgm:prSet presAssocID="{FDF3F8E9-FD35-4349-A387-B4D80730AFFE}" presName="sibTrans" presStyleLbl="sibTrans2D1" presStyleIdx="0" presStyleCnt="0"/>
      <dgm:spPr/>
    </dgm:pt>
    <dgm:pt modelId="{39EF0F56-D615-458C-89F2-FA079F8761BC}" type="pres">
      <dgm:prSet presAssocID="{425FA919-4BF3-4392-81CF-ED9E1E52056B}" presName="compNode" presStyleCnt="0"/>
      <dgm:spPr/>
    </dgm:pt>
    <dgm:pt modelId="{F8367E7B-FBE0-410E-8307-410B722E34AE}" type="pres">
      <dgm:prSet presAssocID="{425FA919-4BF3-4392-81CF-ED9E1E52056B}" presName="node" presStyleLbl="node1" presStyleIdx="1" presStyleCnt="2">
        <dgm:presLayoutVars>
          <dgm:bulletEnabled val="1"/>
        </dgm:presLayoutVars>
      </dgm:prSet>
      <dgm:spPr/>
    </dgm:pt>
    <dgm:pt modelId="{8D53E567-25D8-4A9E-B57F-89746E68892F}" type="pres">
      <dgm:prSet presAssocID="{425FA919-4BF3-4392-81CF-ED9E1E52056B}" presName="invisiNode" presStyleLbl="node1" presStyleIdx="1" presStyleCnt="2"/>
      <dgm:spPr/>
    </dgm:pt>
    <dgm:pt modelId="{42AECBD9-AC62-4683-A2A5-1504C2B023C5}" type="pres">
      <dgm:prSet presAssocID="{425FA919-4BF3-4392-81CF-ED9E1E52056B}" presName="imagNode" presStyleLbl="fgImgPlace1" presStyleIdx="1" presStyleCnt="2"/>
      <dgm:spPr>
        <a:blipFill>
          <a:blip xmlns:r="http://schemas.openxmlformats.org/officeDocument/2006/relationships" r:embed="rId2"/>
          <a:srcRect/>
          <a:stretch>
            <a:fillRect t="-38000" b="-38000"/>
          </a:stretch>
        </a:blipFill>
      </dgm:spPr>
    </dgm:pt>
  </dgm:ptLst>
  <dgm:cxnLst>
    <dgm:cxn modelId="{20885A60-1395-4425-B832-0D6F8AFFB3C4}" type="presOf" srcId="{FDF3F8E9-FD35-4349-A387-B4D80730AFFE}" destId="{08C431DE-D645-4670-B58C-180C87509E80}" srcOrd="0" destOrd="0" presId="urn:microsoft.com/office/officeart/2005/8/layout/pList2"/>
    <dgm:cxn modelId="{F8F44C67-E96D-439F-B7DD-7E1B62987B9D}" srcId="{DFC1273E-E6B7-4AF8-A7D1-2D81C0941F65}" destId="{425FA919-4BF3-4392-81CF-ED9E1E52056B}" srcOrd="1" destOrd="0" parTransId="{ADC4EEFE-ED88-44B6-BA7D-EE3B0EC0F4B4}" sibTransId="{7ED65BC3-6FED-4B30-9179-4AB794D794C2}"/>
    <dgm:cxn modelId="{838B8C58-D77B-4024-B291-C9CCD1081378}" type="presOf" srcId="{DF9F868E-4C65-4043-A78F-E2DF1D62EE96}" destId="{5CB364A6-C9BD-4B7C-907A-151A33A72FBF}" srcOrd="0" destOrd="0" presId="urn:microsoft.com/office/officeart/2005/8/layout/pList2"/>
    <dgm:cxn modelId="{F34D6A88-215F-44F5-85C3-4C4F9C4779EB}" srcId="{DFC1273E-E6B7-4AF8-A7D1-2D81C0941F65}" destId="{DF9F868E-4C65-4043-A78F-E2DF1D62EE96}" srcOrd="0" destOrd="0" parTransId="{7EB45612-F24F-459D-8EA2-7780FE9D8CA0}" sibTransId="{FDF3F8E9-FD35-4349-A387-B4D80730AFFE}"/>
    <dgm:cxn modelId="{6D8E059B-A949-4CEB-9CBE-D35259775A7E}" type="presOf" srcId="{425FA919-4BF3-4392-81CF-ED9E1E52056B}" destId="{F8367E7B-FBE0-410E-8307-410B722E34AE}" srcOrd="0" destOrd="0" presId="urn:microsoft.com/office/officeart/2005/8/layout/pList2"/>
    <dgm:cxn modelId="{595FEAFB-DCED-41B2-9063-B83CF017A2E8}" type="presOf" srcId="{DFC1273E-E6B7-4AF8-A7D1-2D81C0941F65}" destId="{FDDA7910-0DA3-4181-9FAF-964E3188834E}" srcOrd="0" destOrd="0" presId="urn:microsoft.com/office/officeart/2005/8/layout/pList2"/>
    <dgm:cxn modelId="{B3C4D7BB-6266-4A01-8ADA-29004C75581F}" type="presParOf" srcId="{FDDA7910-0DA3-4181-9FAF-964E3188834E}" destId="{61D85B5F-8F9B-41F1-812E-7C3CC823A0F1}" srcOrd="0" destOrd="0" presId="urn:microsoft.com/office/officeart/2005/8/layout/pList2"/>
    <dgm:cxn modelId="{BB72E285-ABC7-44DD-9A91-DC33ADDC4F53}" type="presParOf" srcId="{FDDA7910-0DA3-4181-9FAF-964E3188834E}" destId="{0651A42C-2C96-41FC-A1D9-6D1E207B8895}" srcOrd="1" destOrd="0" presId="urn:microsoft.com/office/officeart/2005/8/layout/pList2"/>
    <dgm:cxn modelId="{410E5CB3-E4BB-4E9A-9351-BB683BC2CDD1}" type="presParOf" srcId="{0651A42C-2C96-41FC-A1D9-6D1E207B8895}" destId="{988B8B78-95F2-4332-A0AA-B2658635C7DB}" srcOrd="0" destOrd="0" presId="urn:microsoft.com/office/officeart/2005/8/layout/pList2"/>
    <dgm:cxn modelId="{D97E3E56-5C28-4D1D-9701-3437F4CF35DB}" type="presParOf" srcId="{988B8B78-95F2-4332-A0AA-B2658635C7DB}" destId="{5CB364A6-C9BD-4B7C-907A-151A33A72FBF}" srcOrd="0" destOrd="0" presId="urn:microsoft.com/office/officeart/2005/8/layout/pList2"/>
    <dgm:cxn modelId="{1C7E055E-92B0-4A74-A67A-CD8F626C5675}" type="presParOf" srcId="{988B8B78-95F2-4332-A0AA-B2658635C7DB}" destId="{6A5ECA9E-09F6-4200-A20A-6787D3AA772A}" srcOrd="1" destOrd="0" presId="urn:microsoft.com/office/officeart/2005/8/layout/pList2"/>
    <dgm:cxn modelId="{1694C81B-D74E-4306-8F3E-AA9E8BD67C60}" type="presParOf" srcId="{988B8B78-95F2-4332-A0AA-B2658635C7DB}" destId="{6A57DDEA-A928-4297-BE7D-99B326FD632C}" srcOrd="2" destOrd="0" presId="urn:microsoft.com/office/officeart/2005/8/layout/pList2"/>
    <dgm:cxn modelId="{B8D7E2F1-27F8-42C2-8FFE-0F061807F702}" type="presParOf" srcId="{0651A42C-2C96-41FC-A1D9-6D1E207B8895}" destId="{08C431DE-D645-4670-B58C-180C87509E80}" srcOrd="1" destOrd="0" presId="urn:microsoft.com/office/officeart/2005/8/layout/pList2"/>
    <dgm:cxn modelId="{E044FEEE-AD3D-4F67-B908-C8BDAF566113}" type="presParOf" srcId="{0651A42C-2C96-41FC-A1D9-6D1E207B8895}" destId="{39EF0F56-D615-458C-89F2-FA079F8761BC}" srcOrd="2" destOrd="0" presId="urn:microsoft.com/office/officeart/2005/8/layout/pList2"/>
    <dgm:cxn modelId="{5CD10018-680B-42DB-BF66-16A391510995}" type="presParOf" srcId="{39EF0F56-D615-458C-89F2-FA079F8761BC}" destId="{F8367E7B-FBE0-410E-8307-410B722E34AE}" srcOrd="0" destOrd="0" presId="urn:microsoft.com/office/officeart/2005/8/layout/pList2"/>
    <dgm:cxn modelId="{96D13D7B-472B-4689-B054-3E8B5A7AF8C9}" type="presParOf" srcId="{39EF0F56-D615-458C-89F2-FA079F8761BC}" destId="{8D53E567-25D8-4A9E-B57F-89746E68892F}" srcOrd="1" destOrd="0" presId="urn:microsoft.com/office/officeart/2005/8/layout/pList2"/>
    <dgm:cxn modelId="{EADF3144-1C14-491F-A48C-68035F03BE3B}" type="presParOf" srcId="{39EF0F56-D615-458C-89F2-FA079F8761BC}" destId="{42AECBD9-AC62-4683-A2A5-1504C2B023C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85B5F-8F9B-41F1-812E-7C3CC823A0F1}">
      <dsp:nvSpPr>
        <dsp:cNvPr id="0" name=""/>
        <dsp:cNvSpPr/>
      </dsp:nvSpPr>
      <dsp:spPr>
        <a:xfrm>
          <a:off x="0" y="0"/>
          <a:ext cx="8229600" cy="191166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7DDEA-A928-4297-BE7D-99B326FD632C}">
      <dsp:nvSpPr>
        <dsp:cNvPr id="0" name=""/>
        <dsp:cNvSpPr/>
      </dsp:nvSpPr>
      <dsp:spPr>
        <a:xfrm>
          <a:off x="247832" y="254889"/>
          <a:ext cx="3682826" cy="14018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38000" b="-3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364A6-C9BD-4B7C-907A-151A33A72FBF}">
      <dsp:nvSpPr>
        <dsp:cNvPr id="0" name=""/>
        <dsp:cNvSpPr/>
      </dsp:nvSpPr>
      <dsp:spPr>
        <a:xfrm rot="10800000">
          <a:off x="247832" y="1911667"/>
          <a:ext cx="3682826" cy="233648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t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>
              <a:solidFill>
                <a:schemeClr val="accent3">
                  <a:lumMod val="50000"/>
                </a:schemeClr>
              </a:solidFill>
            </a:rPr>
            <a:t>Hydraulic systems use fluid for power</a:t>
          </a:r>
          <a:endParaRPr lang="en-GB" sz="33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319687" y="1911667"/>
        <a:ext cx="3539116" cy="2264627"/>
      </dsp:txXfrm>
    </dsp:sp>
    <dsp:sp modelId="{42AECBD9-AC62-4683-A2A5-1504C2B023C5}">
      <dsp:nvSpPr>
        <dsp:cNvPr id="0" name=""/>
        <dsp:cNvSpPr/>
      </dsp:nvSpPr>
      <dsp:spPr>
        <a:xfrm>
          <a:off x="4298941" y="254889"/>
          <a:ext cx="3682826" cy="14018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 t="-38000" b="-3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67E7B-FBE0-410E-8307-410B722E34AE}">
      <dsp:nvSpPr>
        <dsp:cNvPr id="0" name=""/>
        <dsp:cNvSpPr/>
      </dsp:nvSpPr>
      <dsp:spPr>
        <a:xfrm rot="10800000">
          <a:off x="4298941" y="1911667"/>
          <a:ext cx="3682826" cy="233648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t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>
              <a:solidFill>
                <a:srgbClr val="0077E3"/>
              </a:solidFill>
            </a:rPr>
            <a:t>Pneumatic systems use compressed air for power</a:t>
          </a:r>
          <a:endParaRPr lang="en-GB" sz="3300" kern="1200" dirty="0">
            <a:solidFill>
              <a:srgbClr val="0077E3"/>
            </a:solidFill>
          </a:endParaRPr>
        </a:p>
      </dsp:txBody>
      <dsp:txXfrm rot="10800000">
        <a:off x="4370796" y="1911667"/>
        <a:ext cx="3539116" cy="2264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273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709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6533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0805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9.3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basic principles of hydraulics and pneumatics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06930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Hydraulics and pneumatics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0C273-DD42-632B-2406-F81F2CB05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3E9A4-A1E9-EE24-8D08-2D98D67B23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basic </a:t>
            </a:r>
            <a:r>
              <a:rPr lang="en-GB" dirty="0"/>
              <a:t>principles of hydraulic and pneumatic systems, including their differences, advantages and limitations.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0EDAD32A-F3E7-08C2-88F3-FC0648A13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056" y="2950574"/>
            <a:ext cx="3461887" cy="23125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BFE39A-AECD-FC13-FF7F-FCACBB851668}"/>
              </a:ext>
            </a:extLst>
          </p:cNvPr>
          <p:cNvSpPr txBox="1"/>
          <p:nvPr/>
        </p:nvSpPr>
        <p:spPr>
          <a:xfrm>
            <a:off x="2780413" y="5263115"/>
            <a:ext cx="3583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>
                <a:effectLst/>
                <a:latin typeface="+mn-lt"/>
              </a:rPr>
              <a:t>Robotic pneumatic piston sucker unit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860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21B82-DB76-707F-B41B-0B055EF6A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vs pneumatic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B455889-C4E6-65F3-1F0A-B406F8E9690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36709582"/>
              </p:ext>
            </p:extLst>
          </p:nvPr>
        </p:nvGraphicFramePr>
        <p:xfrm>
          <a:off x="457200" y="1511300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8296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54739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Advantages and limitations of hydraulic control systems include:</a:t>
            </a:r>
          </a:p>
          <a:p>
            <a:pPr lvl="1"/>
            <a:r>
              <a:rPr lang="en-US" dirty="0"/>
              <a:t>high power</a:t>
            </a:r>
          </a:p>
          <a:p>
            <a:pPr lvl="1"/>
            <a:r>
              <a:rPr lang="en-US" dirty="0"/>
              <a:t>accuracy and precision of operation</a:t>
            </a:r>
          </a:p>
          <a:p>
            <a:pPr lvl="1"/>
            <a:r>
              <a:rPr lang="en-US" dirty="0"/>
              <a:t>can leak, so not suitable for applications where contamination could occur, eg food processing</a:t>
            </a:r>
          </a:p>
          <a:p>
            <a:pPr lvl="1"/>
            <a:r>
              <a:rPr lang="en-US" dirty="0"/>
              <a:t>generally slower speed of operation than pneumatic systems.</a:t>
            </a:r>
          </a:p>
          <a:p>
            <a:pPr lvl="1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liquid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as the power and signal transmission medium. </a:t>
            </a:r>
          </a:p>
        </p:txBody>
      </p:sp>
      <p:pic>
        <p:nvPicPr>
          <p:cNvPr id="1026" name="Picture 2" descr="Hydraulics, Construction Site, Construction Cranes">
            <a:extLst>
              <a:ext uri="{FF2B5EF4-FFF2-40B4-BE49-F238E27FC236}">
                <a16:creationId xmlns:a16="http://schemas.microsoft.com/office/drawing/2014/main" id="{E63E01D5-23E5-462F-13E1-4F4AA1B17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241" y="2544412"/>
            <a:ext cx="3649892" cy="273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64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Pneumatic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70195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Advantages and limitations of pneumatic control systems include:</a:t>
            </a:r>
          </a:p>
          <a:p>
            <a:pPr lvl="1"/>
            <a:r>
              <a:rPr lang="en-US" dirty="0"/>
              <a:t>high speed of operation</a:t>
            </a:r>
          </a:p>
          <a:p>
            <a:pPr lvl="1"/>
            <a:r>
              <a:rPr lang="en-US" dirty="0"/>
              <a:t>air is a clean and renewable transmission medium</a:t>
            </a:r>
          </a:p>
          <a:p>
            <a:pPr lvl="1"/>
            <a:r>
              <a:rPr lang="en-US" dirty="0"/>
              <a:t>generally not as powerful or precise as hydraulic systems</a:t>
            </a:r>
          </a:p>
          <a:p>
            <a:pPr lvl="1"/>
            <a:r>
              <a:rPr lang="en-US" dirty="0"/>
              <a:t>sensitive to vibrations and temperature changes.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compressed air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the power and signal transmission medium. </a:t>
            </a:r>
          </a:p>
        </p:txBody>
      </p:sp>
      <p:pic>
        <p:nvPicPr>
          <p:cNvPr id="4" name="Picture 2" descr="Pneumatics, Compressed Air, Steering, Festo">
            <a:extLst>
              <a:ext uri="{FF2B5EF4-FFF2-40B4-BE49-F238E27FC236}">
                <a16:creationId xmlns:a16="http://schemas.microsoft.com/office/drawing/2014/main" id="{D2D86071-B3BA-824A-A8A1-73F2F71A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60" y="2703321"/>
            <a:ext cx="3637280" cy="272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24514" y="601988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231</Words>
  <Application>Microsoft Office PowerPoint</Application>
  <PresentationFormat>On-screen Show (4:3)</PresentationFormat>
  <Paragraphs>34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9: Hydraulics and pneumatics</vt:lpstr>
      <vt:lpstr>Objectives </vt:lpstr>
      <vt:lpstr>Hydraulic vs pneumatic</vt:lpstr>
      <vt:lpstr>Hydraulic systems</vt:lpstr>
      <vt:lpstr>Pneumatic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90</cp:revision>
  <dcterms:created xsi:type="dcterms:W3CDTF">2013-05-28T00:38:54Z</dcterms:created>
  <dcterms:modified xsi:type="dcterms:W3CDTF">2022-09-23T15:24:03Z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