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5" r:id="rId6"/>
    <p:sldId id="332" r:id="rId7"/>
    <p:sldId id="333" r:id="rId8"/>
    <p:sldId id="334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1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3078A0-C399-4B29-B400-7A5CC22B02AE}" v="1" dt="2022-09-23T10:11:46.3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89184" autoAdjust="0"/>
  </p:normalViewPr>
  <p:slideViewPr>
    <p:cSldViewPr snapToGrid="0">
      <p:cViewPr varScale="1">
        <p:scale>
          <a:sx n="59" d="100"/>
          <a:sy n="59" d="100"/>
        </p:scale>
        <p:origin x="1500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16401809-AFEA-4367-8CB3-E550101D9943}"/>
    <pc:docChg chg="custSel addSld modSld">
      <pc:chgData name="Caroline Prodger" userId="e4ef2e75-b60b-401b-8ebe-291bdcf405f4" providerId="ADAL" clId="{16401809-AFEA-4367-8CB3-E550101D9943}" dt="2022-09-16T11:39:13.668" v="235" actId="1076"/>
      <pc:docMkLst>
        <pc:docMk/>
      </pc:docMkLst>
      <pc:sldChg chg="delSp mod">
        <pc:chgData name="Caroline Prodger" userId="e4ef2e75-b60b-401b-8ebe-291bdcf405f4" providerId="ADAL" clId="{16401809-AFEA-4367-8CB3-E550101D9943}" dt="2022-09-16T11:31:41.338" v="21" actId="21"/>
        <pc:sldMkLst>
          <pc:docMk/>
          <pc:sldMk cId="0" sldId="256"/>
        </pc:sldMkLst>
        <pc:spChg chg="del">
          <ac:chgData name="Caroline Prodger" userId="e4ef2e75-b60b-401b-8ebe-291bdcf405f4" providerId="ADAL" clId="{16401809-AFEA-4367-8CB3-E550101D9943}" dt="2022-09-16T11:31:41.338" v="21" actId="21"/>
          <ac:spMkLst>
            <pc:docMk/>
            <pc:sldMk cId="0" sldId="256"/>
            <ac:spMk id="3" creationId="{7C379A34-ED8D-4918-9E2C-E0EA0EB4650D}"/>
          </ac:spMkLst>
        </pc:spChg>
      </pc:sldChg>
      <pc:sldChg chg="addSp delSp modSp new mod modNotesTx">
        <pc:chgData name="Caroline Prodger" userId="e4ef2e75-b60b-401b-8ebe-291bdcf405f4" providerId="ADAL" clId="{16401809-AFEA-4367-8CB3-E550101D9943}" dt="2022-09-16T11:39:13.668" v="235" actId="1076"/>
        <pc:sldMkLst>
          <pc:docMk/>
          <pc:sldMk cId="719887414" sldId="335"/>
        </pc:sldMkLst>
        <pc:spChg chg="mod">
          <ac:chgData name="Caroline Prodger" userId="e4ef2e75-b60b-401b-8ebe-291bdcf405f4" providerId="ADAL" clId="{16401809-AFEA-4367-8CB3-E550101D9943}" dt="2022-09-16T11:31:31.185" v="20" actId="20577"/>
          <ac:spMkLst>
            <pc:docMk/>
            <pc:sldMk cId="719887414" sldId="335"/>
            <ac:spMk id="2" creationId="{610EB7EA-CCCB-A8D7-0A40-C59F696E3DBB}"/>
          </ac:spMkLst>
        </pc:spChg>
        <pc:spChg chg="mod">
          <ac:chgData name="Caroline Prodger" userId="e4ef2e75-b60b-401b-8ebe-291bdcf405f4" providerId="ADAL" clId="{16401809-AFEA-4367-8CB3-E550101D9943}" dt="2022-09-16T11:33:17.696" v="164" actId="20577"/>
          <ac:spMkLst>
            <pc:docMk/>
            <pc:sldMk cId="719887414" sldId="335"/>
            <ac:spMk id="3" creationId="{F2F24A7C-4B23-95DA-A4EC-64204F711563}"/>
          </ac:spMkLst>
        </pc:spChg>
        <pc:spChg chg="add del mod">
          <ac:chgData name="Caroline Prodger" userId="e4ef2e75-b60b-401b-8ebe-291bdcf405f4" providerId="ADAL" clId="{16401809-AFEA-4367-8CB3-E550101D9943}" dt="2022-09-16T11:33:19.953" v="166"/>
          <ac:spMkLst>
            <pc:docMk/>
            <pc:sldMk cId="719887414" sldId="335"/>
            <ac:spMk id="4" creationId="{ED90ADA0-69DA-F931-F1C1-0BC656A12E70}"/>
          </ac:spMkLst>
        </pc:spChg>
        <pc:picChg chg="add mod modCrop">
          <ac:chgData name="Caroline Prodger" userId="e4ef2e75-b60b-401b-8ebe-291bdcf405f4" providerId="ADAL" clId="{16401809-AFEA-4367-8CB3-E550101D9943}" dt="2022-09-16T11:39:13.668" v="235" actId="1076"/>
          <ac:picMkLst>
            <pc:docMk/>
            <pc:sldMk cId="719887414" sldId="335"/>
            <ac:picMk id="6" creationId="{E63E55CF-DC8F-B675-789F-C998C9D1D8B0}"/>
          </ac:picMkLst>
        </pc:picChg>
      </pc:sldChg>
    </pc:docChg>
  </pc:docChgLst>
  <pc:docChgLst>
    <pc:chgData name="Caroline Prodger" userId="e4ef2e75-b60b-401b-8ebe-291bdcf405f4" providerId="ADAL" clId="{C23078A0-C399-4B29-B400-7A5CC22B02AE}"/>
    <pc:docChg chg="custSel modSld">
      <pc:chgData name="Caroline Prodger" userId="e4ef2e75-b60b-401b-8ebe-291bdcf405f4" providerId="ADAL" clId="{C23078A0-C399-4B29-B400-7A5CC22B02AE}" dt="2022-09-23T10:12:22.801" v="33" actId="1076"/>
      <pc:docMkLst>
        <pc:docMk/>
      </pc:docMkLst>
      <pc:sldChg chg="modNotesTx">
        <pc:chgData name="Caroline Prodger" userId="e4ef2e75-b60b-401b-8ebe-291bdcf405f4" providerId="ADAL" clId="{C23078A0-C399-4B29-B400-7A5CC22B02AE}" dt="2022-09-23T10:10:50.058" v="6" actId="20577"/>
        <pc:sldMkLst>
          <pc:docMk/>
          <pc:sldMk cId="2272385125" sldId="332"/>
        </pc:sldMkLst>
      </pc:sldChg>
      <pc:sldChg chg="modNotesTx">
        <pc:chgData name="Caroline Prodger" userId="e4ef2e75-b60b-401b-8ebe-291bdcf405f4" providerId="ADAL" clId="{C23078A0-C399-4B29-B400-7A5CC22B02AE}" dt="2022-09-23T10:10:58.164" v="7" actId="20577"/>
        <pc:sldMkLst>
          <pc:docMk/>
          <pc:sldMk cId="461215578" sldId="333"/>
        </pc:sldMkLst>
      </pc:sldChg>
      <pc:sldChg chg="addSp modSp mod delCm">
        <pc:chgData name="Caroline Prodger" userId="e4ef2e75-b60b-401b-8ebe-291bdcf405f4" providerId="ADAL" clId="{C23078A0-C399-4B29-B400-7A5CC22B02AE}" dt="2022-09-23T10:12:22.801" v="33" actId="1076"/>
        <pc:sldMkLst>
          <pc:docMk/>
          <pc:sldMk cId="603745454" sldId="334"/>
        </pc:sldMkLst>
        <pc:spChg chg="add mod">
          <ac:chgData name="Caroline Prodger" userId="e4ef2e75-b60b-401b-8ebe-291bdcf405f4" providerId="ADAL" clId="{C23078A0-C399-4B29-B400-7A5CC22B02AE}" dt="2022-09-23T10:12:22.801" v="33" actId="1076"/>
          <ac:spMkLst>
            <pc:docMk/>
            <pc:sldMk cId="603745454" sldId="334"/>
            <ac:spMk id="4" creationId="{5D5AA91A-4370-EACC-00AF-71BF27177C3F}"/>
          </ac:spMkLst>
        </pc:spChg>
        <pc:grpChg chg="mod">
          <ac:chgData name="Caroline Prodger" userId="e4ef2e75-b60b-401b-8ebe-291bdcf405f4" providerId="ADAL" clId="{C23078A0-C399-4B29-B400-7A5CC22B02AE}" dt="2022-09-23T10:11:52.659" v="10" actId="1076"/>
          <ac:grpSpMkLst>
            <pc:docMk/>
            <pc:sldMk cId="603745454" sldId="334"/>
            <ac:grpSpMk id="13" creationId="{395AB040-D814-D75B-7153-3E797AE25543}"/>
          </ac:grpSpMkLst>
        </pc:grpChg>
      </pc:sldChg>
      <pc:sldChg chg="modSp mod">
        <pc:chgData name="Caroline Prodger" userId="e4ef2e75-b60b-401b-8ebe-291bdcf405f4" providerId="ADAL" clId="{C23078A0-C399-4B29-B400-7A5CC22B02AE}" dt="2022-09-23T10:10:37.862" v="5" actId="1076"/>
        <pc:sldMkLst>
          <pc:docMk/>
          <pc:sldMk cId="719887414" sldId="335"/>
        </pc:sldMkLst>
        <pc:picChg chg="mod modCrop">
          <ac:chgData name="Caroline Prodger" userId="e4ef2e75-b60b-401b-8ebe-291bdcf405f4" providerId="ADAL" clId="{C23078A0-C399-4B29-B400-7A5CC22B02AE}" dt="2022-09-23T10:10:37.862" v="5" actId="1076"/>
          <ac:picMkLst>
            <pc:docMk/>
            <pc:sldMk cId="719887414" sldId="335"/>
            <ac:picMk id="6" creationId="{E63E55CF-DC8F-B675-789F-C998C9D1D8B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3158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1159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6252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18332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871134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9.1 The key components of a mechatronics system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Electrical and electronic components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EB7EA-CCCB-A8D7-0A40-C59F696E3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F24A7C-4B23-95DA-A4EC-64204F71156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By the end of this session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the electrical/electronic components of a mechatronics system, including: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sensors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transducers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actuators.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3E55CF-DC8F-B675-789F-C998C9D1D8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14" t="17015" r="19986" b="26611"/>
          <a:stretch/>
        </p:blipFill>
        <p:spPr>
          <a:xfrm>
            <a:off x="5186466" y="2691096"/>
            <a:ext cx="3500334" cy="18610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D1E24F-AB59-247C-1BD6-152CC36E2356}"/>
              </a:ext>
            </a:extLst>
          </p:cNvPr>
          <p:cNvSpPr txBox="1"/>
          <p:nvPr/>
        </p:nvSpPr>
        <p:spPr>
          <a:xfrm>
            <a:off x="5580993" y="4673600"/>
            <a:ext cx="27544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Infrared sensor component</a:t>
            </a:r>
          </a:p>
        </p:txBody>
      </p:sp>
    </p:spTree>
    <p:extLst>
      <p:ext uri="{BB962C8B-B14F-4D97-AF65-F5344CB8AC3E}">
        <p14:creationId xmlns:p14="http://schemas.microsoft.com/office/powerpoint/2010/main" val="719887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628141"/>
            <a:ext cx="7402286" cy="2946362"/>
          </a:xfrm>
        </p:spPr>
        <p:txBody>
          <a:bodyPr/>
          <a:lstStyle/>
          <a:p>
            <a:r>
              <a:rPr lang="en-US" dirty="0"/>
              <a:t>Commonly used sensors in mechatronic systems include:</a:t>
            </a:r>
          </a:p>
          <a:p>
            <a:pPr lvl="1"/>
            <a:r>
              <a:rPr lang="en-US" dirty="0"/>
              <a:t>light dependent resistors (LDRs) (shown right) (which have a resistance that varies with the </a:t>
            </a:r>
            <a:r>
              <a:rPr lang="en-US" b="1" dirty="0"/>
              <a:t>light level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NTC thermistors (which have a resistance that varies with the </a:t>
            </a:r>
            <a:r>
              <a:rPr lang="en-US" b="1" dirty="0"/>
              <a:t>temperature level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proximity sensors (which detect the presence of nearby objects)</a:t>
            </a:r>
          </a:p>
          <a:p>
            <a:pPr lvl="1"/>
            <a:r>
              <a:rPr lang="en-US" dirty="0"/>
              <a:t>pressure sensors (which detect changes in fluid pressure).</a:t>
            </a:r>
          </a:p>
        </p:txBody>
      </p:sp>
      <p:pic>
        <p:nvPicPr>
          <p:cNvPr id="1026" name="Picture 2" descr="Resistor, Electronic, Ldr, Light Dependent Resistor">
            <a:extLst>
              <a:ext uri="{FF2B5EF4-FFF2-40B4-BE49-F238E27FC236}">
                <a16:creationId xmlns:a16="http://schemas.microsoft.com/office/drawing/2014/main" id="{BD4E2FFE-3C14-0EFD-2C43-720ECF318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554093"/>
            <a:ext cx="1289956" cy="257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58140"/>
            <a:ext cx="8452756" cy="154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Sensors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used to measure changes in the environment around them. They do this by taking a signal from the environment and changing it into an electrical or electronic signal.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Transducers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716331"/>
            <a:ext cx="5323114" cy="2946362"/>
          </a:xfrm>
        </p:spPr>
        <p:txBody>
          <a:bodyPr/>
          <a:lstStyle/>
          <a:p>
            <a:r>
              <a:rPr lang="en-US" dirty="0"/>
              <a:t>Commonly used transducers in mechatronic systems include:</a:t>
            </a:r>
          </a:p>
          <a:p>
            <a:pPr lvl="1"/>
            <a:r>
              <a:rPr lang="en-US" dirty="0"/>
              <a:t>light, temperature, proximity, pressure and infrared sensors</a:t>
            </a:r>
          </a:p>
          <a:p>
            <a:pPr lvl="1"/>
            <a:r>
              <a:rPr lang="en-US" dirty="0"/>
              <a:t>motors and solenoids</a:t>
            </a:r>
          </a:p>
          <a:p>
            <a:pPr lvl="1"/>
            <a:r>
              <a:rPr lang="en-US" dirty="0"/>
              <a:t>sound outputs, such as bells, buzzers and loudspeakers.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3"/>
            <a:ext cx="8229600" cy="154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Transducers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electrical components that convert one form of energy into another.</a:t>
            </a:r>
            <a:r>
              <a:rPr lang="en-US" dirty="0"/>
              <a:t>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They can be either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sensors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(input devices) or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actuators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(output devices).</a:t>
            </a:r>
            <a:endParaRPr lang="en-US" kern="0" dirty="0"/>
          </a:p>
        </p:txBody>
      </p:sp>
      <p:pic>
        <p:nvPicPr>
          <p:cNvPr id="2050" name="Picture 2" descr="Loudspeaker, Speaker, Audio, Music, Sound, Bass">
            <a:extLst>
              <a:ext uri="{FF2B5EF4-FFF2-40B4-BE49-F238E27FC236}">
                <a16:creationId xmlns:a16="http://schemas.microsoft.com/office/drawing/2014/main" id="{FB855CDE-76FE-D1E8-6BEC-52DED7A77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682" y="2903638"/>
            <a:ext cx="2571749" cy="257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215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768978"/>
            <a:ext cx="7402286" cy="2946362"/>
          </a:xfrm>
        </p:spPr>
        <p:txBody>
          <a:bodyPr/>
          <a:lstStyle/>
          <a:p>
            <a:r>
              <a:rPr lang="en-US" dirty="0"/>
              <a:t>Commonly used actuators in mechatronic systems include:</a:t>
            </a:r>
          </a:p>
          <a:p>
            <a:pPr lvl="1"/>
            <a:r>
              <a:rPr lang="en-US" dirty="0"/>
              <a:t>AC and DC motors</a:t>
            </a:r>
          </a:p>
          <a:p>
            <a:pPr lvl="1"/>
            <a:r>
              <a:rPr lang="en-US" dirty="0"/>
              <a:t>servo motors</a:t>
            </a:r>
          </a:p>
          <a:p>
            <a:pPr lvl="1"/>
            <a:r>
              <a:rPr lang="en-US" dirty="0"/>
              <a:t>stepper motors </a:t>
            </a:r>
          </a:p>
          <a:p>
            <a:pPr lvl="1"/>
            <a:r>
              <a:rPr lang="en-US" dirty="0"/>
              <a:t>servo motors</a:t>
            </a:r>
          </a:p>
          <a:p>
            <a:pPr lvl="1"/>
            <a:r>
              <a:rPr lang="en-US" dirty="0"/>
              <a:t>solenoids.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3"/>
            <a:ext cx="8452756" cy="154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Actuators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turn an electrical, mechanical or environmental signal into a physical movement. </a:t>
            </a:r>
            <a:r>
              <a:rPr lang="en-US" kern="0" dirty="0">
                <a:ea typeface="ＭＳ Ｐゴシック" pitchFamily="-105" charset="-128"/>
              </a:rPr>
              <a:t>Actuators can be active or passive, depending on whether they introduce new energy into the system or not.</a:t>
            </a:r>
            <a:endParaRPr lang="en-US" kern="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95AB040-D814-D75B-7153-3E797AE25543}"/>
              </a:ext>
            </a:extLst>
          </p:cNvPr>
          <p:cNvGrpSpPr/>
          <p:nvPr/>
        </p:nvGrpSpPr>
        <p:grpSpPr>
          <a:xfrm>
            <a:off x="4464909" y="3393146"/>
            <a:ext cx="3919812" cy="1775012"/>
            <a:chOff x="4161064" y="3934867"/>
            <a:chExt cx="3919812" cy="1775012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D89448F-68C8-6E6C-91CE-07A5B3D14B60}"/>
                </a:ext>
              </a:extLst>
            </p:cNvPr>
            <p:cNvCxnSpPr>
              <a:cxnSpLocks/>
              <a:stCxn id="9" idx="0"/>
            </p:cNvCxnSpPr>
            <p:nvPr/>
          </p:nvCxnSpPr>
          <p:spPr>
            <a:xfrm>
              <a:off x="7029867" y="4822373"/>
              <a:ext cx="1051009" cy="537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88EDEFA-F383-12C5-D9B2-EAA1656BF64E}"/>
                </a:ext>
              </a:extLst>
            </p:cNvPr>
            <p:cNvCxnSpPr/>
            <p:nvPr/>
          </p:nvCxnSpPr>
          <p:spPr>
            <a:xfrm rot="5400000" flipV="1">
              <a:off x="4683879" y="4294178"/>
              <a:ext cx="5379" cy="1051009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EFD1ACF-B491-07C1-9A91-00B896F93C28}"/>
                </a:ext>
              </a:extLst>
            </p:cNvPr>
            <p:cNvSpPr/>
            <p:nvPr/>
          </p:nvSpPr>
          <p:spPr>
            <a:xfrm rot="5400000">
              <a:off x="5233464" y="3913476"/>
              <a:ext cx="1775012" cy="18177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F8D8BD9-FAFE-4138-0E15-850863918B88}"/>
                </a:ext>
              </a:extLst>
            </p:cNvPr>
            <p:cNvSpPr txBox="1"/>
            <p:nvPr/>
          </p:nvSpPr>
          <p:spPr>
            <a:xfrm>
              <a:off x="5507784" y="4202223"/>
              <a:ext cx="12263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/>
                <a:t>M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5D5AA91A-4370-EACC-00AF-71BF27177C3F}"/>
              </a:ext>
            </a:extLst>
          </p:cNvPr>
          <p:cNvSpPr txBox="1"/>
          <p:nvPr/>
        </p:nvSpPr>
        <p:spPr>
          <a:xfrm>
            <a:off x="5515918" y="5248695"/>
            <a:ext cx="19825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Symbol for a motor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03745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01730" y="59682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315</Words>
  <Application>Microsoft Office PowerPoint</Application>
  <PresentationFormat>On-screen Show (4:3)</PresentationFormat>
  <Paragraphs>45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Lucida Grande</vt:lpstr>
      <vt:lpstr>Times New Roman</vt:lpstr>
      <vt:lpstr>Default Design</vt:lpstr>
      <vt:lpstr>PowerPoint 2: Electrical and electronic components</vt:lpstr>
      <vt:lpstr>Objectives</vt:lpstr>
      <vt:lpstr>Sensors</vt:lpstr>
      <vt:lpstr>Transducers</vt:lpstr>
      <vt:lpstr>Actuators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48</cp:revision>
  <dcterms:created xsi:type="dcterms:W3CDTF">2013-05-28T00:38:54Z</dcterms:created>
  <dcterms:modified xsi:type="dcterms:W3CDTF">2022-09-23T15:07:13Z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