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9"/>
  </p:notesMasterIdLst>
  <p:handoutMasterIdLst>
    <p:handoutMasterId r:id="rId20"/>
  </p:handoutMasterIdLst>
  <p:sldIdLst>
    <p:sldId id="342" r:id="rId5"/>
    <p:sldId id="354" r:id="rId6"/>
    <p:sldId id="360" r:id="rId7"/>
    <p:sldId id="364" r:id="rId8"/>
    <p:sldId id="374" r:id="rId9"/>
    <p:sldId id="370" r:id="rId10"/>
    <p:sldId id="367" r:id="rId11"/>
    <p:sldId id="373" r:id="rId12"/>
    <p:sldId id="365" r:id="rId13"/>
    <p:sldId id="375" r:id="rId14"/>
    <p:sldId id="371" r:id="rId15"/>
    <p:sldId id="366" r:id="rId16"/>
    <p:sldId id="372" r:id="rId17"/>
    <p:sldId id="335" r:id="rId18"/>
  </p:sldIdLst>
  <p:sldSz cx="9144000" cy="6858000" type="screen4x3"/>
  <p:notesSz cx="6797675" cy="9926638"/>
  <p:custDataLst>
    <p:tags r:id="rId21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A5D8D0B-167D-A2E4-4E16-1C185AA256BB}" name="Jonathan Ingoldby" initials="JI" userId="3ce786af281eb579" providerId="Windows Live"/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C153EE9-736D-4B30-B6C1-C27682D15FA1}" v="2" dt="2022-06-21T09:39:00.85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40"/>
    <p:restoredTop sz="94683"/>
  </p:normalViewPr>
  <p:slideViewPr>
    <p:cSldViewPr snapToGrid="0">
      <p:cViewPr varScale="1">
        <p:scale>
          <a:sx n="62" d="100"/>
          <a:sy n="62" d="100"/>
        </p:scale>
        <p:origin x="1624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726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tags" Target="tags/tag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54EA1F62-5872-4ED5-9933-746EEB1B5A4B}"/>
    <pc:docChg chg="undo custSel addSld modSld">
      <pc:chgData name="Caroline Prodger" userId="e4ef2e75-b60b-401b-8ebe-291bdcf405f4" providerId="ADAL" clId="{54EA1F62-5872-4ED5-9933-746EEB1B5A4B}" dt="2022-05-17T00:38:54.990" v="556" actId="1076"/>
      <pc:docMkLst>
        <pc:docMk/>
      </pc:docMkLst>
      <pc:sldChg chg="addSp modSp mod">
        <pc:chgData name="Caroline Prodger" userId="e4ef2e75-b60b-401b-8ebe-291bdcf405f4" providerId="ADAL" clId="{54EA1F62-5872-4ED5-9933-746EEB1B5A4B}" dt="2022-05-17T00:38:54.990" v="556" actId="1076"/>
        <pc:sldMkLst>
          <pc:docMk/>
          <pc:sldMk cId="246462870" sldId="354"/>
        </pc:sldMkLst>
        <pc:spChg chg="mod">
          <ac:chgData name="Caroline Prodger" userId="e4ef2e75-b60b-401b-8ebe-291bdcf405f4" providerId="ADAL" clId="{54EA1F62-5872-4ED5-9933-746EEB1B5A4B}" dt="2022-05-17T00:18:12.115" v="30" actId="20577"/>
          <ac:spMkLst>
            <pc:docMk/>
            <pc:sldMk cId="246462870" sldId="354"/>
            <ac:spMk id="8" creationId="{25FD3833-C8AB-45A7-A074-5604C049E67F}"/>
          </ac:spMkLst>
        </pc:spChg>
        <pc:picChg chg="add mod">
          <ac:chgData name="Caroline Prodger" userId="e4ef2e75-b60b-401b-8ebe-291bdcf405f4" providerId="ADAL" clId="{54EA1F62-5872-4ED5-9933-746EEB1B5A4B}" dt="2022-05-17T00:38:54.990" v="556" actId="1076"/>
          <ac:picMkLst>
            <pc:docMk/>
            <pc:sldMk cId="246462870" sldId="354"/>
            <ac:picMk id="3" creationId="{81812071-97A5-6B10-2E26-FA624CDBB396}"/>
          </ac:picMkLst>
        </pc:picChg>
      </pc:sldChg>
      <pc:sldChg chg="modSp">
        <pc:chgData name="Caroline Prodger" userId="e4ef2e75-b60b-401b-8ebe-291bdcf405f4" providerId="ADAL" clId="{54EA1F62-5872-4ED5-9933-746EEB1B5A4B}" dt="2022-05-16T23:05:25.220" v="3"/>
        <pc:sldMkLst>
          <pc:docMk/>
          <pc:sldMk cId="2257174239" sldId="360"/>
        </pc:sldMkLst>
        <pc:graphicFrameChg chg="mod">
          <ac:chgData name="Caroline Prodger" userId="e4ef2e75-b60b-401b-8ebe-291bdcf405f4" providerId="ADAL" clId="{54EA1F62-5872-4ED5-9933-746EEB1B5A4B}" dt="2022-05-16T23:05:25.220" v="3"/>
          <ac:graphicFrameMkLst>
            <pc:docMk/>
            <pc:sldMk cId="2257174239" sldId="360"/>
            <ac:graphicFrameMk id="5" creationId="{3E0814BB-4F26-48DB-AA3B-F89040A1A1CC}"/>
          </ac:graphicFrameMkLst>
        </pc:graphicFrameChg>
      </pc:sldChg>
      <pc:sldChg chg="modSp mod">
        <pc:chgData name="Caroline Prodger" userId="e4ef2e75-b60b-401b-8ebe-291bdcf405f4" providerId="ADAL" clId="{54EA1F62-5872-4ED5-9933-746EEB1B5A4B}" dt="2022-05-17T00:21:27.600" v="32"/>
        <pc:sldMkLst>
          <pc:docMk/>
          <pc:sldMk cId="2267586050" sldId="364"/>
        </pc:sldMkLst>
        <pc:spChg chg="mod">
          <ac:chgData name="Caroline Prodger" userId="e4ef2e75-b60b-401b-8ebe-291bdcf405f4" providerId="ADAL" clId="{54EA1F62-5872-4ED5-9933-746EEB1B5A4B}" dt="2022-05-17T00:18:06.080" v="26" actId="20577"/>
          <ac:spMkLst>
            <pc:docMk/>
            <pc:sldMk cId="2267586050" sldId="364"/>
            <ac:spMk id="2" creationId="{00000000-0000-0000-0000-000000000000}"/>
          </ac:spMkLst>
        </pc:spChg>
        <pc:graphicFrameChg chg="mod">
          <ac:chgData name="Caroline Prodger" userId="e4ef2e75-b60b-401b-8ebe-291bdcf405f4" providerId="ADAL" clId="{54EA1F62-5872-4ED5-9933-746EEB1B5A4B}" dt="2022-05-17T00:21:27.600" v="32"/>
          <ac:graphicFrameMkLst>
            <pc:docMk/>
            <pc:sldMk cId="2267586050" sldId="364"/>
            <ac:graphicFrameMk id="4" creationId="{5C25507D-33F6-4414-B320-4416E5D9E2F9}"/>
          </ac:graphicFrameMkLst>
        </pc:graphicFrameChg>
      </pc:sldChg>
      <pc:sldChg chg="modSp mod">
        <pc:chgData name="Caroline Prodger" userId="e4ef2e75-b60b-401b-8ebe-291bdcf405f4" providerId="ADAL" clId="{54EA1F62-5872-4ED5-9933-746EEB1B5A4B}" dt="2022-05-16T23:17:30.486" v="15" actId="12"/>
        <pc:sldMkLst>
          <pc:docMk/>
          <pc:sldMk cId="2002632710" sldId="365"/>
        </pc:sldMkLst>
        <pc:spChg chg="mod">
          <ac:chgData name="Caroline Prodger" userId="e4ef2e75-b60b-401b-8ebe-291bdcf405f4" providerId="ADAL" clId="{54EA1F62-5872-4ED5-9933-746EEB1B5A4B}" dt="2022-05-16T23:17:30.486" v="15" actId="12"/>
          <ac:spMkLst>
            <pc:docMk/>
            <pc:sldMk cId="2002632710" sldId="365"/>
            <ac:spMk id="3" creationId="{00000000-0000-0000-0000-000000000000}"/>
          </ac:spMkLst>
        </pc:spChg>
      </pc:sldChg>
      <pc:sldChg chg="addSp delSp modSp mod modNotesTx">
        <pc:chgData name="Caroline Prodger" userId="e4ef2e75-b60b-401b-8ebe-291bdcf405f4" providerId="ADAL" clId="{54EA1F62-5872-4ED5-9933-746EEB1B5A4B}" dt="2022-05-16T23:15:35.452" v="9" actId="1076"/>
        <pc:sldMkLst>
          <pc:docMk/>
          <pc:sldMk cId="2907418098" sldId="367"/>
        </pc:sldMkLst>
        <pc:picChg chg="del">
          <ac:chgData name="Caroline Prodger" userId="e4ef2e75-b60b-401b-8ebe-291bdcf405f4" providerId="ADAL" clId="{54EA1F62-5872-4ED5-9933-746EEB1B5A4B}" dt="2022-05-16T23:14:39.548" v="4" actId="478"/>
          <ac:picMkLst>
            <pc:docMk/>
            <pc:sldMk cId="2907418098" sldId="367"/>
            <ac:picMk id="5" creationId="{ECEF3B99-5A0A-4E05-A04B-6F8DB45D3774}"/>
          </ac:picMkLst>
        </pc:picChg>
        <pc:picChg chg="add mod">
          <ac:chgData name="Caroline Prodger" userId="e4ef2e75-b60b-401b-8ebe-291bdcf405f4" providerId="ADAL" clId="{54EA1F62-5872-4ED5-9933-746EEB1B5A4B}" dt="2022-05-16T23:15:35.452" v="9" actId="1076"/>
          <ac:picMkLst>
            <pc:docMk/>
            <pc:sldMk cId="2907418098" sldId="367"/>
            <ac:picMk id="6" creationId="{09652B3A-9758-D52F-B47C-37D63180D2BF}"/>
          </ac:picMkLst>
        </pc:picChg>
      </pc:sldChg>
      <pc:sldChg chg="modSp mod addCm modCm">
        <pc:chgData name="Caroline Prodger" userId="e4ef2e75-b60b-401b-8ebe-291bdcf405f4" providerId="ADAL" clId="{54EA1F62-5872-4ED5-9933-746EEB1B5A4B}" dt="2022-05-16T23:18:57.428" v="22"/>
        <pc:sldMkLst>
          <pc:docMk/>
          <pc:sldMk cId="3915352704" sldId="369"/>
        </pc:sldMkLst>
        <pc:spChg chg="mod">
          <ac:chgData name="Caroline Prodger" userId="e4ef2e75-b60b-401b-8ebe-291bdcf405f4" providerId="ADAL" clId="{54EA1F62-5872-4ED5-9933-746EEB1B5A4B}" dt="2022-05-16T23:18:27.080" v="21" actId="255"/>
          <ac:spMkLst>
            <pc:docMk/>
            <pc:sldMk cId="3915352704" sldId="369"/>
            <ac:spMk id="25" creationId="{25AE644D-27DE-44A6-8F67-5514171C39DE}"/>
          </ac:spMkLst>
        </pc:spChg>
        <pc:grpChg chg="mod">
          <ac:chgData name="Caroline Prodger" userId="e4ef2e75-b60b-401b-8ebe-291bdcf405f4" providerId="ADAL" clId="{54EA1F62-5872-4ED5-9933-746EEB1B5A4B}" dt="2022-05-16T23:18:23.374" v="19" actId="14100"/>
          <ac:grpSpMkLst>
            <pc:docMk/>
            <pc:sldMk cId="3915352704" sldId="369"/>
            <ac:grpSpMk id="9" creationId="{F1BFCD56-0485-4752-A27C-99BB3346CB13}"/>
          </ac:grpSpMkLst>
        </pc:grpChg>
      </pc:sldChg>
      <pc:sldChg chg="modSp mod">
        <pc:chgData name="Caroline Prodger" userId="e4ef2e75-b60b-401b-8ebe-291bdcf405f4" providerId="ADAL" clId="{54EA1F62-5872-4ED5-9933-746EEB1B5A4B}" dt="2022-05-17T00:30:44.870" v="508" actId="1076"/>
        <pc:sldMkLst>
          <pc:docMk/>
          <pc:sldMk cId="3001859913" sldId="370"/>
        </pc:sldMkLst>
        <pc:graphicFrameChg chg="mod">
          <ac:chgData name="Caroline Prodger" userId="e4ef2e75-b60b-401b-8ebe-291bdcf405f4" providerId="ADAL" clId="{54EA1F62-5872-4ED5-9933-746EEB1B5A4B}" dt="2022-05-17T00:30:44.870" v="508" actId="1076"/>
          <ac:graphicFrameMkLst>
            <pc:docMk/>
            <pc:sldMk cId="3001859913" sldId="370"/>
            <ac:graphicFrameMk id="7" creationId="{F1191BCC-034F-464D-9698-86E6E183C3A0}"/>
          </ac:graphicFrameMkLst>
        </pc:graphicFrameChg>
      </pc:sldChg>
      <pc:sldChg chg="addSp modSp new mod">
        <pc:chgData name="Caroline Prodger" userId="e4ef2e75-b60b-401b-8ebe-291bdcf405f4" providerId="ADAL" clId="{54EA1F62-5872-4ED5-9933-746EEB1B5A4B}" dt="2022-05-17T00:36:08.083" v="550" actId="20577"/>
        <pc:sldMkLst>
          <pc:docMk/>
          <pc:sldMk cId="1951567720" sldId="374"/>
        </pc:sldMkLst>
        <pc:spChg chg="mod">
          <ac:chgData name="Caroline Prodger" userId="e4ef2e75-b60b-401b-8ebe-291bdcf405f4" providerId="ADAL" clId="{54EA1F62-5872-4ED5-9933-746EEB1B5A4B}" dt="2022-05-17T00:21:50.781" v="69" actId="20577"/>
          <ac:spMkLst>
            <pc:docMk/>
            <pc:sldMk cId="1951567720" sldId="374"/>
            <ac:spMk id="2" creationId="{D270B2C7-6680-2F1B-45B8-0F1D0B13D436}"/>
          </ac:spMkLst>
        </pc:spChg>
        <pc:spChg chg="mod">
          <ac:chgData name="Caroline Prodger" userId="e4ef2e75-b60b-401b-8ebe-291bdcf405f4" providerId="ADAL" clId="{54EA1F62-5872-4ED5-9933-746EEB1B5A4B}" dt="2022-05-17T00:36:08.083" v="550" actId="20577"/>
          <ac:spMkLst>
            <pc:docMk/>
            <pc:sldMk cId="1951567720" sldId="374"/>
            <ac:spMk id="3" creationId="{B243F9E4-D515-A132-E387-6FD84D772E2F}"/>
          </ac:spMkLst>
        </pc:spChg>
        <pc:spChg chg="add mod">
          <ac:chgData name="Caroline Prodger" userId="e4ef2e75-b60b-401b-8ebe-291bdcf405f4" providerId="ADAL" clId="{54EA1F62-5872-4ED5-9933-746EEB1B5A4B}" dt="2022-05-17T00:35:54.188" v="546" actId="12"/>
          <ac:spMkLst>
            <pc:docMk/>
            <pc:sldMk cId="1951567720" sldId="374"/>
            <ac:spMk id="5" creationId="{4578E447-1013-5A61-6677-F53E296365CA}"/>
          </ac:spMkLst>
        </pc:spChg>
        <pc:picChg chg="add mod modCrop">
          <ac:chgData name="Caroline Prodger" userId="e4ef2e75-b60b-401b-8ebe-291bdcf405f4" providerId="ADAL" clId="{54EA1F62-5872-4ED5-9933-746EEB1B5A4B}" dt="2022-05-17T00:34:39.459" v="536" actId="1076"/>
          <ac:picMkLst>
            <pc:docMk/>
            <pc:sldMk cId="1951567720" sldId="374"/>
            <ac:picMk id="7" creationId="{6270F3EB-91C3-E021-7CCF-89473BD76FBC}"/>
          </ac:picMkLst>
        </pc:picChg>
      </pc:sldChg>
    </pc:docChg>
  </pc:docChgLst>
  <pc:docChgLst>
    <pc:chgData name="Caroline Prodger" userId="e4ef2e75-b60b-401b-8ebe-291bdcf405f4" providerId="ADAL" clId="{92795DB3-9D88-4016-AF09-C611BE28964E}"/>
    <pc:docChg chg="modSld sldOrd">
      <pc:chgData name="Caroline Prodger" userId="e4ef2e75-b60b-401b-8ebe-291bdcf405f4" providerId="ADAL" clId="{92795DB3-9D88-4016-AF09-C611BE28964E}" dt="2022-04-20T12:50:57.868" v="2"/>
      <pc:docMkLst>
        <pc:docMk/>
      </pc:docMkLst>
      <pc:sldChg chg="modNotesTx">
        <pc:chgData name="Caroline Prodger" userId="e4ef2e75-b60b-401b-8ebe-291bdcf405f4" providerId="ADAL" clId="{92795DB3-9D88-4016-AF09-C611BE28964E}" dt="2022-04-20T12:40:19.574" v="0" actId="20577"/>
        <pc:sldMkLst>
          <pc:docMk/>
          <pc:sldMk cId="246462870" sldId="354"/>
        </pc:sldMkLst>
      </pc:sldChg>
      <pc:sldChg chg="ord">
        <pc:chgData name="Caroline Prodger" userId="e4ef2e75-b60b-401b-8ebe-291bdcf405f4" providerId="ADAL" clId="{92795DB3-9D88-4016-AF09-C611BE28964E}" dt="2022-04-20T12:50:57.868" v="2"/>
        <pc:sldMkLst>
          <pc:docMk/>
          <pc:sldMk cId="3548641499" sldId="373"/>
        </pc:sldMkLst>
      </pc:sldChg>
    </pc:docChg>
  </pc:docChgLst>
  <pc:docChgLst>
    <pc:chgData name="Caroline Prodger" userId="e4ef2e75-b60b-401b-8ebe-291bdcf405f4" providerId="ADAL" clId="{54F5B5FA-6974-4CAE-AB08-CE2EAA572D14}"/>
    <pc:docChg chg="custSel addSld delSld modSld">
      <pc:chgData name="Caroline Prodger" userId="e4ef2e75-b60b-401b-8ebe-291bdcf405f4" providerId="ADAL" clId="{54F5B5FA-6974-4CAE-AB08-CE2EAA572D14}" dt="2022-06-14T13:43:34.142" v="58"/>
      <pc:docMkLst>
        <pc:docMk/>
      </pc:docMkLst>
      <pc:sldChg chg="addSp delSp modSp mod">
        <pc:chgData name="Caroline Prodger" userId="e4ef2e75-b60b-401b-8ebe-291bdcf405f4" providerId="ADAL" clId="{54F5B5FA-6974-4CAE-AB08-CE2EAA572D14}" dt="2022-06-14T13:29:57.483" v="12" actId="1076"/>
        <pc:sldMkLst>
          <pc:docMk/>
          <pc:sldMk cId="2257174239" sldId="360"/>
        </pc:sldMkLst>
        <pc:graphicFrameChg chg="del mod">
          <ac:chgData name="Caroline Prodger" userId="e4ef2e75-b60b-401b-8ebe-291bdcf405f4" providerId="ADAL" clId="{54F5B5FA-6974-4CAE-AB08-CE2EAA572D14}" dt="2022-06-14T13:29:38.404" v="7" actId="478"/>
          <ac:graphicFrameMkLst>
            <pc:docMk/>
            <pc:sldMk cId="2257174239" sldId="360"/>
            <ac:graphicFrameMk id="4" creationId="{BDE562B7-323C-4015-902D-77CA3430DE14}"/>
          </ac:graphicFrameMkLst>
        </pc:graphicFrameChg>
        <pc:picChg chg="add mod">
          <ac:chgData name="Caroline Prodger" userId="e4ef2e75-b60b-401b-8ebe-291bdcf405f4" providerId="ADAL" clId="{54F5B5FA-6974-4CAE-AB08-CE2EAA572D14}" dt="2022-06-14T13:29:57.483" v="12" actId="1076"/>
          <ac:picMkLst>
            <pc:docMk/>
            <pc:sldMk cId="2257174239" sldId="360"/>
            <ac:picMk id="7" creationId="{1D3D7F96-370D-BC6A-A037-248897E47333}"/>
          </ac:picMkLst>
        </pc:picChg>
      </pc:sldChg>
      <pc:sldChg chg="modSp delCm">
        <pc:chgData name="Caroline Prodger" userId="e4ef2e75-b60b-401b-8ebe-291bdcf405f4" providerId="ADAL" clId="{54F5B5FA-6974-4CAE-AB08-CE2EAA572D14}" dt="2022-06-14T13:43:34.142" v="58"/>
        <pc:sldMkLst>
          <pc:docMk/>
          <pc:sldMk cId="150334175" sldId="366"/>
        </pc:sldMkLst>
        <pc:spChg chg="mod">
          <ac:chgData name="Caroline Prodger" userId="e4ef2e75-b60b-401b-8ebe-291bdcf405f4" providerId="ADAL" clId="{54F5B5FA-6974-4CAE-AB08-CE2EAA572D14}" dt="2022-06-14T13:43:27.364" v="57"/>
          <ac:spMkLst>
            <pc:docMk/>
            <pc:sldMk cId="150334175" sldId="366"/>
            <ac:spMk id="11" creationId="{77EBAB17-1795-439B-A6E2-BA6078C33FC5}"/>
          </ac:spMkLst>
        </pc:spChg>
      </pc:sldChg>
      <pc:sldChg chg="addSp delSp modSp del mod delAnim modAnim delCm">
        <pc:chgData name="Caroline Prodger" userId="e4ef2e75-b60b-401b-8ebe-291bdcf405f4" providerId="ADAL" clId="{54F5B5FA-6974-4CAE-AB08-CE2EAA572D14}" dt="2022-06-14T13:42:39.385" v="55" actId="2696"/>
        <pc:sldMkLst>
          <pc:docMk/>
          <pc:sldMk cId="3915352704" sldId="369"/>
        </pc:sldMkLst>
        <pc:spChg chg="mod">
          <ac:chgData name="Caroline Prodger" userId="e4ef2e75-b60b-401b-8ebe-291bdcf405f4" providerId="ADAL" clId="{54F5B5FA-6974-4CAE-AB08-CE2EAA572D14}" dt="2022-06-14T13:40:29.927" v="42" actId="21"/>
          <ac:spMkLst>
            <pc:docMk/>
            <pc:sldMk cId="3915352704" sldId="369"/>
            <ac:spMk id="2" creationId="{00000000-0000-0000-0000-000000000000}"/>
          </ac:spMkLst>
        </pc:spChg>
        <pc:spChg chg="mod">
          <ac:chgData name="Caroline Prodger" userId="e4ef2e75-b60b-401b-8ebe-291bdcf405f4" providerId="ADAL" clId="{54F5B5FA-6974-4CAE-AB08-CE2EAA572D14}" dt="2022-06-14T13:38:58.762" v="33" actId="1076"/>
          <ac:spMkLst>
            <pc:docMk/>
            <pc:sldMk cId="3915352704" sldId="369"/>
            <ac:spMk id="8" creationId="{E7929D40-DD98-4728-AD55-AE61F17A9FA1}"/>
          </ac:spMkLst>
        </pc:spChg>
        <pc:spChg chg="mod">
          <ac:chgData name="Caroline Prodger" userId="e4ef2e75-b60b-401b-8ebe-291bdcf405f4" providerId="ADAL" clId="{54F5B5FA-6974-4CAE-AB08-CE2EAA572D14}" dt="2022-06-14T13:39:23.611" v="35" actId="1076"/>
          <ac:spMkLst>
            <pc:docMk/>
            <pc:sldMk cId="3915352704" sldId="369"/>
            <ac:spMk id="18" creationId="{43C9AC10-5D16-09E3-927D-AC1E8D319EBD}"/>
          </ac:spMkLst>
        </pc:spChg>
        <pc:spChg chg="mod">
          <ac:chgData name="Caroline Prodger" userId="e4ef2e75-b60b-401b-8ebe-291bdcf405f4" providerId="ADAL" clId="{54F5B5FA-6974-4CAE-AB08-CE2EAA572D14}" dt="2022-06-14T13:40:20.688" v="40" actId="21"/>
          <ac:spMkLst>
            <pc:docMk/>
            <pc:sldMk cId="3915352704" sldId="369"/>
            <ac:spMk id="25" creationId="{25AE644D-27DE-44A6-8F67-5514171C39DE}"/>
          </ac:spMkLst>
        </pc:spChg>
        <pc:grpChg chg="mod">
          <ac:chgData name="Caroline Prodger" userId="e4ef2e75-b60b-401b-8ebe-291bdcf405f4" providerId="ADAL" clId="{54F5B5FA-6974-4CAE-AB08-CE2EAA572D14}" dt="2022-06-14T13:37:35.180" v="25" actId="1076"/>
          <ac:grpSpMkLst>
            <pc:docMk/>
            <pc:sldMk cId="3915352704" sldId="369"/>
            <ac:grpSpMk id="9" creationId="{F1BFCD56-0485-4752-A27C-99BB3346CB13}"/>
          </ac:grpSpMkLst>
        </pc:grpChg>
        <pc:grpChg chg="add mod">
          <ac:chgData name="Caroline Prodger" userId="e4ef2e75-b60b-401b-8ebe-291bdcf405f4" providerId="ADAL" clId="{54F5B5FA-6974-4CAE-AB08-CE2EAA572D14}" dt="2022-06-14T13:41:40.647" v="46" actId="14100"/>
          <ac:grpSpMkLst>
            <pc:docMk/>
            <pc:sldMk cId="3915352704" sldId="369"/>
            <ac:grpSpMk id="14" creationId="{115A9A36-5E89-7A23-F49F-427604B6C90B}"/>
          </ac:grpSpMkLst>
        </pc:grpChg>
        <pc:grpChg chg="del mod">
          <ac:chgData name="Caroline Prodger" userId="e4ef2e75-b60b-401b-8ebe-291bdcf405f4" providerId="ADAL" clId="{54F5B5FA-6974-4CAE-AB08-CE2EAA572D14}" dt="2022-06-14T13:36:52.701" v="22" actId="478"/>
          <ac:grpSpMkLst>
            <pc:docMk/>
            <pc:sldMk cId="3915352704" sldId="369"/>
            <ac:grpSpMk id="20" creationId="{5066F809-476B-49E9-8E3B-32A30896C73A}"/>
          </ac:grpSpMkLst>
        </pc:grpChg>
        <pc:cxnChg chg="mod">
          <ac:chgData name="Caroline Prodger" userId="e4ef2e75-b60b-401b-8ebe-291bdcf405f4" providerId="ADAL" clId="{54F5B5FA-6974-4CAE-AB08-CE2EAA572D14}" dt="2022-06-14T13:39:19.829" v="34" actId="14100"/>
          <ac:cxnSpMkLst>
            <pc:docMk/>
            <pc:sldMk cId="3915352704" sldId="369"/>
            <ac:cxnSpMk id="15" creationId="{1C87D119-BE49-66A4-1640-254520E064C6}"/>
          </ac:cxnSpMkLst>
        </pc:cxnChg>
        <pc:cxnChg chg="mod">
          <ac:chgData name="Caroline Prodger" userId="e4ef2e75-b60b-401b-8ebe-291bdcf405f4" providerId="ADAL" clId="{54F5B5FA-6974-4CAE-AB08-CE2EAA572D14}" dt="2022-06-14T13:37:38.093" v="26"/>
          <ac:cxnSpMkLst>
            <pc:docMk/>
            <pc:sldMk cId="3915352704" sldId="369"/>
            <ac:cxnSpMk id="16" creationId="{9FA5CBF6-485E-9341-9AC7-107A77FEBD71}"/>
          </ac:cxnSpMkLst>
        </pc:cxnChg>
      </pc:sldChg>
      <pc:sldChg chg="addSp delSp modSp new mod">
        <pc:chgData name="Caroline Prodger" userId="e4ef2e75-b60b-401b-8ebe-291bdcf405f4" providerId="ADAL" clId="{54F5B5FA-6974-4CAE-AB08-CE2EAA572D14}" dt="2022-06-14T13:42:32.758" v="54" actId="1076"/>
        <pc:sldMkLst>
          <pc:docMk/>
          <pc:sldMk cId="2331875713" sldId="375"/>
        </pc:sldMkLst>
        <pc:spChg chg="mod">
          <ac:chgData name="Caroline Prodger" userId="e4ef2e75-b60b-401b-8ebe-291bdcf405f4" providerId="ADAL" clId="{54F5B5FA-6974-4CAE-AB08-CE2EAA572D14}" dt="2022-06-14T13:40:35.944" v="43"/>
          <ac:spMkLst>
            <pc:docMk/>
            <pc:sldMk cId="2331875713" sldId="375"/>
            <ac:spMk id="2" creationId="{D6985A65-3F96-DF83-8B9B-7F166417CEDF}"/>
          </ac:spMkLst>
        </pc:spChg>
        <pc:spChg chg="mod">
          <ac:chgData name="Caroline Prodger" userId="e4ef2e75-b60b-401b-8ebe-291bdcf405f4" providerId="ADAL" clId="{54F5B5FA-6974-4CAE-AB08-CE2EAA572D14}" dt="2022-06-14T13:40:23.986" v="41"/>
          <ac:spMkLst>
            <pc:docMk/>
            <pc:sldMk cId="2331875713" sldId="375"/>
            <ac:spMk id="3" creationId="{0286A682-B961-C5C4-0E14-A974F0ED35E9}"/>
          </ac:spMkLst>
        </pc:spChg>
        <pc:graphicFrameChg chg="add del mod">
          <ac:chgData name="Caroline Prodger" userId="e4ef2e75-b60b-401b-8ebe-291bdcf405f4" providerId="ADAL" clId="{54F5B5FA-6974-4CAE-AB08-CE2EAA572D14}" dt="2022-06-14T13:35:25.621" v="17" actId="21"/>
          <ac:graphicFrameMkLst>
            <pc:docMk/>
            <pc:sldMk cId="2331875713" sldId="375"/>
            <ac:graphicFrameMk id="4" creationId="{BE35B1BF-746B-661D-041A-3C4BE24F78AD}"/>
          </ac:graphicFrameMkLst>
        </pc:graphicFrameChg>
        <pc:picChg chg="add del mod">
          <ac:chgData name="Caroline Prodger" userId="e4ef2e75-b60b-401b-8ebe-291bdcf405f4" providerId="ADAL" clId="{54F5B5FA-6974-4CAE-AB08-CE2EAA572D14}" dt="2022-06-14T13:41:59.547" v="47" actId="478"/>
          <ac:picMkLst>
            <pc:docMk/>
            <pc:sldMk cId="2331875713" sldId="375"/>
            <ac:picMk id="6" creationId="{0996FCAB-469B-AD3E-7471-9F7AA4957DA1}"/>
          </ac:picMkLst>
        </pc:picChg>
        <pc:picChg chg="add mod ord">
          <ac:chgData name="Caroline Prodger" userId="e4ef2e75-b60b-401b-8ebe-291bdcf405f4" providerId="ADAL" clId="{54F5B5FA-6974-4CAE-AB08-CE2EAA572D14}" dt="2022-06-14T13:42:32.758" v="54" actId="1076"/>
          <ac:picMkLst>
            <pc:docMk/>
            <pc:sldMk cId="2331875713" sldId="375"/>
            <ac:picMk id="8" creationId="{0A7CE967-508C-C2D0-646A-402D97EC022F}"/>
          </ac:picMkLst>
        </pc:picChg>
      </pc:sldChg>
    </pc:docChg>
  </pc:docChgLst>
  <pc:docChgLst>
    <pc:chgData name="Fiona Freel" userId="3a7a7974-e831-4583-92ac-603bf88d4539" providerId="ADAL" clId="{DC153EE9-736D-4B30-B6C1-C27682D15FA1}"/>
    <pc:docChg chg="modSld modMainMaster">
      <pc:chgData name="Fiona Freel" userId="3a7a7974-e831-4583-92ac-603bf88d4539" providerId="ADAL" clId="{DC153EE9-736D-4B30-B6C1-C27682D15FA1}" dt="2022-06-21T09:39:08.790" v="7" actId="1076"/>
      <pc:docMkLst>
        <pc:docMk/>
      </pc:docMkLst>
      <pc:sldChg chg="addSp modSp mod">
        <pc:chgData name="Fiona Freel" userId="3a7a7974-e831-4583-92ac-603bf88d4539" providerId="ADAL" clId="{DC153EE9-736D-4B30-B6C1-C27682D15FA1}" dt="2022-06-21T09:39:08.790" v="7" actId="1076"/>
        <pc:sldMkLst>
          <pc:docMk/>
          <pc:sldMk cId="0" sldId="335"/>
        </pc:sldMkLst>
        <pc:spChg chg="add mod">
          <ac:chgData name="Fiona Freel" userId="3a7a7974-e831-4583-92ac-603bf88d4539" providerId="ADAL" clId="{DC153EE9-736D-4B30-B6C1-C27682D15FA1}" dt="2022-06-21T09:39:08.790" v="7" actId="1076"/>
          <ac:spMkLst>
            <pc:docMk/>
            <pc:sldMk cId="0" sldId="335"/>
            <ac:spMk id="3" creationId="{F7BE6693-F5A6-68AB-209D-8BC75942DD6D}"/>
          </ac:spMkLst>
        </pc:spChg>
      </pc:sldChg>
      <pc:sldChg chg="modSp mod">
        <pc:chgData name="Fiona Freel" userId="3a7a7974-e831-4583-92ac-603bf88d4539" providerId="ADAL" clId="{DC153EE9-736D-4B30-B6C1-C27682D15FA1}" dt="2022-06-21T09:38:46.036" v="5" actId="1076"/>
        <pc:sldMkLst>
          <pc:docMk/>
          <pc:sldMk cId="2331875713" sldId="375"/>
        </pc:sldMkLst>
        <pc:picChg chg="mod ord">
          <ac:chgData name="Fiona Freel" userId="3a7a7974-e831-4583-92ac-603bf88d4539" providerId="ADAL" clId="{DC153EE9-736D-4B30-B6C1-C27682D15FA1}" dt="2022-06-21T09:38:46.036" v="5" actId="1076"/>
          <ac:picMkLst>
            <pc:docMk/>
            <pc:sldMk cId="2331875713" sldId="375"/>
            <ac:picMk id="8" creationId="{0A7CE967-508C-C2D0-646A-402D97EC022F}"/>
          </ac:picMkLst>
        </pc:picChg>
      </pc:sldChg>
      <pc:sldMasterChg chg="modSp mod">
        <pc:chgData name="Fiona Freel" userId="3a7a7974-e831-4583-92ac-603bf88d4539" providerId="ADAL" clId="{DC153EE9-736D-4B30-B6C1-C27682D15FA1}" dt="2022-06-21T09:37:23.138" v="1" actId="20577"/>
        <pc:sldMasterMkLst>
          <pc:docMk/>
          <pc:sldMasterMk cId="0" sldId="2147483651"/>
        </pc:sldMasterMkLst>
        <pc:spChg chg="mod">
          <ac:chgData name="Fiona Freel" userId="3a7a7974-e831-4583-92ac-603bf88d4539" providerId="ADAL" clId="{DC153EE9-736D-4B30-B6C1-C27682D15FA1}" dt="2022-06-21T09:37:23.138" v="1" actId="20577"/>
          <ac:spMkLst>
            <pc:docMk/>
            <pc:sldMasterMk cId="0" sldId="2147483651"/>
            <ac:spMk id="11" creationId="{96F0CD5D-B4A7-4421-AC1D-7F2293649C0F}"/>
          </ac:spMkLst>
        </pc:spChg>
        <pc:picChg chg="mod">
          <ac:chgData name="Fiona Freel" userId="3a7a7974-e831-4583-92ac-603bf88d4539" providerId="ADAL" clId="{DC153EE9-736D-4B30-B6C1-C27682D15FA1}" dt="2022-06-20T12:24:14.985" v="0" actId="14826"/>
          <ac:picMkLst>
            <pc:docMk/>
            <pc:sldMasterMk cId="0" sldId="2147483651"/>
            <ac:picMk id="13" creationId="{54C8F537-6DBE-534E-B9F5-B8C14A123E71}"/>
          </ac:picMkLst>
        </pc:pic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C585F23-06B1-4132-A072-EA9E7BAA4F2C}" type="doc">
      <dgm:prSet loTypeId="urn:diagrams.loki3.com/VaryingWidthList" loCatId="list" qsTypeId="urn:microsoft.com/office/officeart/2005/8/quickstyle/simple1" qsCatId="simple" csTypeId="urn:microsoft.com/office/officeart/2005/8/colors/accent1_2" csCatId="accent1" phldr="1"/>
      <dgm:spPr/>
    </dgm:pt>
    <dgm:pt modelId="{42CF90C1-59A4-415A-AE36-33638169C1A8}">
      <dgm:prSet phldrT="[Text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en-GB" sz="1800" dirty="0">
              <a:solidFill>
                <a:schemeClr val="tx1"/>
              </a:solidFill>
            </a:rPr>
            <a:t>What needs to be accomplished?</a:t>
          </a:r>
        </a:p>
      </dgm:t>
    </dgm:pt>
    <dgm:pt modelId="{13BBD2E2-6345-4762-98A0-A43024BC3438}" type="parTrans" cxnId="{25E66E76-E309-43C5-AEC4-6FAA9BFBF2C4}">
      <dgm:prSet/>
      <dgm:spPr/>
      <dgm:t>
        <a:bodyPr/>
        <a:lstStyle/>
        <a:p>
          <a:endParaRPr lang="en-GB"/>
        </a:p>
      </dgm:t>
    </dgm:pt>
    <dgm:pt modelId="{F4F482D4-79BB-443B-87F6-871004F92F49}" type="sibTrans" cxnId="{25E66E76-E309-43C5-AEC4-6FAA9BFBF2C4}">
      <dgm:prSet/>
      <dgm:spPr/>
      <dgm:t>
        <a:bodyPr/>
        <a:lstStyle/>
        <a:p>
          <a:endParaRPr lang="en-GB"/>
        </a:p>
      </dgm:t>
    </dgm:pt>
    <dgm:pt modelId="{22226BBF-BAFC-4E2C-837A-C72CDA65E55F}">
      <dgm:prSet phldrT="[Text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en-GB" sz="1800" dirty="0">
              <a:solidFill>
                <a:schemeClr val="tx1"/>
              </a:solidFill>
            </a:rPr>
            <a:t>How will a change be identified as an improvement?</a:t>
          </a:r>
        </a:p>
      </dgm:t>
    </dgm:pt>
    <dgm:pt modelId="{7C64DC09-CAEB-4396-B588-AC5C57F7A8B9}" type="parTrans" cxnId="{4370076E-A257-4D1D-A23D-9412835A5656}">
      <dgm:prSet/>
      <dgm:spPr/>
      <dgm:t>
        <a:bodyPr/>
        <a:lstStyle/>
        <a:p>
          <a:endParaRPr lang="en-GB"/>
        </a:p>
      </dgm:t>
    </dgm:pt>
    <dgm:pt modelId="{580369C1-DA3C-4D69-BF28-D40C84AC4B08}" type="sibTrans" cxnId="{4370076E-A257-4D1D-A23D-9412835A5656}">
      <dgm:prSet/>
      <dgm:spPr/>
      <dgm:t>
        <a:bodyPr/>
        <a:lstStyle/>
        <a:p>
          <a:endParaRPr lang="en-GB"/>
        </a:p>
      </dgm:t>
    </dgm:pt>
    <dgm:pt modelId="{D4124BDD-09E2-4C13-BF10-54979A4079BF}">
      <dgm:prSet phldrT="[Text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en-GB" sz="1800" dirty="0">
              <a:solidFill>
                <a:schemeClr val="tx1"/>
              </a:solidFill>
            </a:rPr>
            <a:t>What changes can be made that will result in an improvement?</a:t>
          </a:r>
        </a:p>
      </dgm:t>
    </dgm:pt>
    <dgm:pt modelId="{D67D8392-F1D6-4AB9-8B4D-09FB93A33EFB}" type="parTrans" cxnId="{7FBDB477-6B43-429C-BAE6-69D816EAA006}">
      <dgm:prSet/>
      <dgm:spPr/>
      <dgm:t>
        <a:bodyPr/>
        <a:lstStyle/>
        <a:p>
          <a:endParaRPr lang="en-GB"/>
        </a:p>
      </dgm:t>
    </dgm:pt>
    <dgm:pt modelId="{EFF7D9BA-D978-4793-B973-6FD2F76EE0EF}" type="sibTrans" cxnId="{7FBDB477-6B43-429C-BAE6-69D816EAA006}">
      <dgm:prSet/>
      <dgm:spPr/>
      <dgm:t>
        <a:bodyPr/>
        <a:lstStyle/>
        <a:p>
          <a:endParaRPr lang="en-GB"/>
        </a:p>
      </dgm:t>
    </dgm:pt>
    <dgm:pt modelId="{C7ECEE1A-E1BE-4A3F-835D-FA045D543292}" type="pres">
      <dgm:prSet presAssocID="{CC585F23-06B1-4132-A072-EA9E7BAA4F2C}" presName="Name0" presStyleCnt="0">
        <dgm:presLayoutVars>
          <dgm:resizeHandles/>
        </dgm:presLayoutVars>
      </dgm:prSet>
      <dgm:spPr/>
    </dgm:pt>
    <dgm:pt modelId="{D2885698-84AD-4A80-894B-BB8677498462}" type="pres">
      <dgm:prSet presAssocID="{42CF90C1-59A4-415A-AE36-33638169C1A8}" presName="text" presStyleLbl="node1" presStyleIdx="0" presStyleCnt="3" custScaleX="151561" custScaleY="88369" custLinFactNeighborX="8668" custLinFactNeighborY="85425">
        <dgm:presLayoutVars>
          <dgm:bulletEnabled val="1"/>
        </dgm:presLayoutVars>
      </dgm:prSet>
      <dgm:spPr/>
    </dgm:pt>
    <dgm:pt modelId="{5C64DC4D-0AA5-436C-BC2C-DB7522A923B2}" type="pres">
      <dgm:prSet presAssocID="{F4F482D4-79BB-443B-87F6-871004F92F49}" presName="space" presStyleCnt="0"/>
      <dgm:spPr/>
    </dgm:pt>
    <dgm:pt modelId="{F9F603DC-CCED-44C5-AB02-71A0ECDC24FC}" type="pres">
      <dgm:prSet presAssocID="{22226BBF-BAFC-4E2C-837A-C72CDA65E55F}" presName="text" presStyleLbl="node1" presStyleIdx="1" presStyleCnt="3" custScaleX="129026" custScaleY="91489" custLinFactNeighborX="8326">
        <dgm:presLayoutVars>
          <dgm:bulletEnabled val="1"/>
        </dgm:presLayoutVars>
      </dgm:prSet>
      <dgm:spPr/>
    </dgm:pt>
    <dgm:pt modelId="{2DC03F18-FA93-437D-A6C6-BBEC1BF0FEE6}" type="pres">
      <dgm:prSet presAssocID="{580369C1-DA3C-4D69-BF28-D40C84AC4B08}" presName="space" presStyleCnt="0"/>
      <dgm:spPr/>
    </dgm:pt>
    <dgm:pt modelId="{46A855A5-EAAE-48A3-8F36-996AD63F810A}" type="pres">
      <dgm:prSet presAssocID="{D4124BDD-09E2-4C13-BF10-54979A4079BF}" presName="text" presStyleLbl="node1" presStyleIdx="2" presStyleCnt="3" custScaleX="107709" custScaleY="90379" custLinFactY="-1087" custLinFactNeighborX="7392" custLinFactNeighborY="-100000">
        <dgm:presLayoutVars>
          <dgm:bulletEnabled val="1"/>
        </dgm:presLayoutVars>
      </dgm:prSet>
      <dgm:spPr/>
    </dgm:pt>
  </dgm:ptLst>
  <dgm:cxnLst>
    <dgm:cxn modelId="{047FDD26-1DD0-4559-83A3-60FF637E6C1A}" type="presOf" srcId="{D4124BDD-09E2-4C13-BF10-54979A4079BF}" destId="{46A855A5-EAAE-48A3-8F36-996AD63F810A}" srcOrd="0" destOrd="0" presId="urn:diagrams.loki3.com/VaryingWidthList"/>
    <dgm:cxn modelId="{4370076E-A257-4D1D-A23D-9412835A5656}" srcId="{CC585F23-06B1-4132-A072-EA9E7BAA4F2C}" destId="{22226BBF-BAFC-4E2C-837A-C72CDA65E55F}" srcOrd="1" destOrd="0" parTransId="{7C64DC09-CAEB-4396-B588-AC5C57F7A8B9}" sibTransId="{580369C1-DA3C-4D69-BF28-D40C84AC4B08}"/>
    <dgm:cxn modelId="{D0E31754-B7D9-4DA8-A6DA-8492B2324E2F}" type="presOf" srcId="{42CF90C1-59A4-415A-AE36-33638169C1A8}" destId="{D2885698-84AD-4A80-894B-BB8677498462}" srcOrd="0" destOrd="0" presId="urn:diagrams.loki3.com/VaryingWidthList"/>
    <dgm:cxn modelId="{25E66E76-E309-43C5-AEC4-6FAA9BFBF2C4}" srcId="{CC585F23-06B1-4132-A072-EA9E7BAA4F2C}" destId="{42CF90C1-59A4-415A-AE36-33638169C1A8}" srcOrd="0" destOrd="0" parTransId="{13BBD2E2-6345-4762-98A0-A43024BC3438}" sibTransId="{F4F482D4-79BB-443B-87F6-871004F92F49}"/>
    <dgm:cxn modelId="{7FBDB477-6B43-429C-BAE6-69D816EAA006}" srcId="{CC585F23-06B1-4132-A072-EA9E7BAA4F2C}" destId="{D4124BDD-09E2-4C13-BF10-54979A4079BF}" srcOrd="2" destOrd="0" parTransId="{D67D8392-F1D6-4AB9-8B4D-09FB93A33EFB}" sibTransId="{EFF7D9BA-D978-4793-B973-6FD2F76EE0EF}"/>
    <dgm:cxn modelId="{A888C1A4-E596-4E38-BCE9-314995A4FDAC}" type="presOf" srcId="{22226BBF-BAFC-4E2C-837A-C72CDA65E55F}" destId="{F9F603DC-CCED-44C5-AB02-71A0ECDC24FC}" srcOrd="0" destOrd="0" presId="urn:diagrams.loki3.com/VaryingWidthList"/>
    <dgm:cxn modelId="{2D5282DE-385F-4C95-9A94-E2B1C15FF972}" type="presOf" srcId="{CC585F23-06B1-4132-A072-EA9E7BAA4F2C}" destId="{C7ECEE1A-E1BE-4A3F-835D-FA045D543292}" srcOrd="0" destOrd="0" presId="urn:diagrams.loki3.com/VaryingWidthList"/>
    <dgm:cxn modelId="{FC24C699-B4EE-4882-B052-52423653AF30}" type="presParOf" srcId="{C7ECEE1A-E1BE-4A3F-835D-FA045D543292}" destId="{D2885698-84AD-4A80-894B-BB8677498462}" srcOrd="0" destOrd="0" presId="urn:diagrams.loki3.com/VaryingWidthList"/>
    <dgm:cxn modelId="{245A4ECB-DD93-4DCA-84DD-214460883AB7}" type="presParOf" srcId="{C7ECEE1A-E1BE-4A3F-835D-FA045D543292}" destId="{5C64DC4D-0AA5-436C-BC2C-DB7522A923B2}" srcOrd="1" destOrd="0" presId="urn:diagrams.loki3.com/VaryingWidthList"/>
    <dgm:cxn modelId="{5AF3643A-D0DC-4CB6-A17F-A60EA3ED4CB7}" type="presParOf" srcId="{C7ECEE1A-E1BE-4A3F-835D-FA045D543292}" destId="{F9F603DC-CCED-44C5-AB02-71A0ECDC24FC}" srcOrd="2" destOrd="0" presId="urn:diagrams.loki3.com/VaryingWidthList"/>
    <dgm:cxn modelId="{5DE64C79-F38C-4619-8BCA-F74504ADFF66}" type="presParOf" srcId="{C7ECEE1A-E1BE-4A3F-835D-FA045D543292}" destId="{2DC03F18-FA93-437D-A6C6-BBEC1BF0FEE6}" srcOrd="3" destOrd="0" presId="urn:diagrams.loki3.com/VaryingWidthList"/>
    <dgm:cxn modelId="{F5A2C15D-A50F-42DD-AB21-9A88B36796A6}" type="presParOf" srcId="{C7ECEE1A-E1BE-4A3F-835D-FA045D543292}" destId="{46A855A5-EAAE-48A3-8F36-996AD63F810A}" srcOrd="4" destOrd="0" presId="urn:diagrams.loki3.com/VaryingWidth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078D9C0-8BC2-42C0-9298-1BB647BEF9F1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CE87310D-4084-4848-81CD-9BA2F38B551F}">
      <dgm:prSet phldrT="[Text]"/>
      <dgm:spPr>
        <a:solidFill>
          <a:srgbClr val="0077E3"/>
        </a:solidFill>
      </dgm:spPr>
      <dgm:t>
        <a:bodyPr/>
        <a:lstStyle/>
        <a:p>
          <a:r>
            <a:rPr lang="en-GB" dirty="0"/>
            <a:t>Failure</a:t>
          </a:r>
        </a:p>
      </dgm:t>
    </dgm:pt>
    <dgm:pt modelId="{8DF919C4-14C1-49F5-8F35-C5D6A2A43D22}" type="parTrans" cxnId="{4B51BCE1-7CBD-496B-8989-08F24798FF70}">
      <dgm:prSet/>
      <dgm:spPr/>
      <dgm:t>
        <a:bodyPr/>
        <a:lstStyle/>
        <a:p>
          <a:endParaRPr lang="en-GB"/>
        </a:p>
      </dgm:t>
    </dgm:pt>
    <dgm:pt modelId="{80D14FB3-D330-46D5-B22D-132B4F801505}" type="sibTrans" cxnId="{4B51BCE1-7CBD-496B-8989-08F24798FF70}">
      <dgm:prSet/>
      <dgm:spPr/>
      <dgm:t>
        <a:bodyPr/>
        <a:lstStyle/>
        <a:p>
          <a:endParaRPr lang="en-GB"/>
        </a:p>
      </dgm:t>
    </dgm:pt>
    <dgm:pt modelId="{77838984-7EF5-4D8B-8E20-63FDB4D77CB7}">
      <dgm:prSet phldrT="[Text]"/>
      <dgm:spPr>
        <a:solidFill>
          <a:schemeClr val="accent5">
            <a:lumMod val="75000"/>
            <a:alpha val="90000"/>
          </a:schemeClr>
        </a:solidFill>
      </dgm:spPr>
      <dgm:t>
        <a:bodyPr/>
        <a:lstStyle/>
        <a:p>
          <a:r>
            <a:rPr lang="en-GB" dirty="0"/>
            <a:t>Potential</a:t>
          </a:r>
        </a:p>
      </dgm:t>
    </dgm:pt>
    <dgm:pt modelId="{FDE86B44-619D-4FED-964D-711D47A2353B}" type="parTrans" cxnId="{3C6C86F4-7E0D-4854-BCC7-4A2AE8D9F493}">
      <dgm:prSet/>
      <dgm:spPr/>
      <dgm:t>
        <a:bodyPr/>
        <a:lstStyle/>
        <a:p>
          <a:endParaRPr lang="en-GB"/>
        </a:p>
      </dgm:t>
    </dgm:pt>
    <dgm:pt modelId="{31FC48B6-A4AF-4325-8014-BC2C057FECE5}" type="sibTrans" cxnId="{3C6C86F4-7E0D-4854-BCC7-4A2AE8D9F493}">
      <dgm:prSet/>
      <dgm:spPr/>
      <dgm:t>
        <a:bodyPr/>
        <a:lstStyle/>
        <a:p>
          <a:endParaRPr lang="en-GB"/>
        </a:p>
      </dgm:t>
    </dgm:pt>
    <dgm:pt modelId="{14681983-3667-4F6B-83C8-A9D8DE06DFF0}">
      <dgm:prSet phldrT="[Text]"/>
      <dgm:spPr>
        <a:solidFill>
          <a:srgbClr val="0077E3"/>
        </a:solidFill>
      </dgm:spPr>
      <dgm:t>
        <a:bodyPr/>
        <a:lstStyle/>
        <a:p>
          <a:r>
            <a:rPr lang="en-GB" dirty="0"/>
            <a:t>Mode</a:t>
          </a:r>
        </a:p>
      </dgm:t>
    </dgm:pt>
    <dgm:pt modelId="{30FA2918-CB1E-406F-9B97-8366480D9B9B}" type="parTrans" cxnId="{15F9D7B3-132F-4926-94E0-BFDB0D2088B2}">
      <dgm:prSet/>
      <dgm:spPr/>
      <dgm:t>
        <a:bodyPr/>
        <a:lstStyle/>
        <a:p>
          <a:endParaRPr lang="en-GB"/>
        </a:p>
      </dgm:t>
    </dgm:pt>
    <dgm:pt modelId="{3342F52D-558F-4D85-A067-DA9F0E35F5A3}" type="sibTrans" cxnId="{15F9D7B3-132F-4926-94E0-BFDB0D2088B2}">
      <dgm:prSet/>
      <dgm:spPr/>
      <dgm:t>
        <a:bodyPr/>
        <a:lstStyle/>
        <a:p>
          <a:endParaRPr lang="en-GB"/>
        </a:p>
      </dgm:t>
    </dgm:pt>
    <dgm:pt modelId="{3FAF1128-13C9-4411-A58A-C50D02CAE5E0}">
      <dgm:prSet phldrT="[Text]"/>
      <dgm:spPr>
        <a:solidFill>
          <a:schemeClr val="accent5">
            <a:lumMod val="75000"/>
            <a:alpha val="90000"/>
          </a:schemeClr>
        </a:solidFill>
      </dgm:spPr>
      <dgm:t>
        <a:bodyPr/>
        <a:lstStyle/>
        <a:p>
          <a:r>
            <a:rPr lang="en-GB" dirty="0"/>
            <a:t>Types, ways, possibilities</a:t>
          </a:r>
        </a:p>
      </dgm:t>
    </dgm:pt>
    <dgm:pt modelId="{DA71BC28-5350-4B7B-B686-7D04D9E27E4E}" type="parTrans" cxnId="{F675B4FB-48FC-4D10-96E2-6598C97DB218}">
      <dgm:prSet/>
      <dgm:spPr/>
      <dgm:t>
        <a:bodyPr/>
        <a:lstStyle/>
        <a:p>
          <a:endParaRPr lang="en-GB"/>
        </a:p>
      </dgm:t>
    </dgm:pt>
    <dgm:pt modelId="{E3D1B219-1255-48C4-9381-5787AECAD745}" type="sibTrans" cxnId="{F675B4FB-48FC-4D10-96E2-6598C97DB218}">
      <dgm:prSet/>
      <dgm:spPr/>
      <dgm:t>
        <a:bodyPr/>
        <a:lstStyle/>
        <a:p>
          <a:endParaRPr lang="en-GB"/>
        </a:p>
      </dgm:t>
    </dgm:pt>
    <dgm:pt modelId="{0F7E7A12-B982-4F90-85A5-08411638921A}">
      <dgm:prSet phldrT="[Text]"/>
      <dgm:spPr>
        <a:solidFill>
          <a:srgbClr val="0077E3"/>
        </a:solidFill>
      </dgm:spPr>
      <dgm:t>
        <a:bodyPr/>
        <a:lstStyle/>
        <a:p>
          <a:r>
            <a:rPr lang="en-GB" dirty="0"/>
            <a:t>Effect</a:t>
          </a:r>
        </a:p>
      </dgm:t>
    </dgm:pt>
    <dgm:pt modelId="{4B225CAC-C40E-49F0-BF59-1A047716775E}" type="parTrans" cxnId="{882241B3-FDF9-4495-8CDD-B40F0A004978}">
      <dgm:prSet/>
      <dgm:spPr/>
      <dgm:t>
        <a:bodyPr/>
        <a:lstStyle/>
        <a:p>
          <a:endParaRPr lang="en-GB"/>
        </a:p>
      </dgm:t>
    </dgm:pt>
    <dgm:pt modelId="{A0B70921-1B57-43DD-BED3-01E47280FDFC}" type="sibTrans" cxnId="{882241B3-FDF9-4495-8CDD-B40F0A004978}">
      <dgm:prSet/>
      <dgm:spPr/>
      <dgm:t>
        <a:bodyPr/>
        <a:lstStyle/>
        <a:p>
          <a:endParaRPr lang="en-GB"/>
        </a:p>
      </dgm:t>
    </dgm:pt>
    <dgm:pt modelId="{77A91710-F36A-47F4-BAB2-08C813A06954}">
      <dgm:prSet phldrT="[Text]"/>
      <dgm:spPr>
        <a:solidFill>
          <a:schemeClr val="accent5">
            <a:lumMod val="75000"/>
            <a:alpha val="90000"/>
          </a:schemeClr>
        </a:solidFill>
      </dgm:spPr>
      <dgm:t>
        <a:bodyPr/>
        <a:lstStyle/>
        <a:p>
          <a:r>
            <a:rPr lang="en-GB" dirty="0"/>
            <a:t>Negative effect on process </a:t>
          </a:r>
        </a:p>
      </dgm:t>
    </dgm:pt>
    <dgm:pt modelId="{6D14E168-5E3E-464D-93D3-D17FA0AEF35B}" type="parTrans" cxnId="{5A4E11C3-9FA2-4AC4-8454-ACEDE51BC586}">
      <dgm:prSet/>
      <dgm:spPr/>
      <dgm:t>
        <a:bodyPr/>
        <a:lstStyle/>
        <a:p>
          <a:endParaRPr lang="en-GB"/>
        </a:p>
      </dgm:t>
    </dgm:pt>
    <dgm:pt modelId="{F8323302-2FB9-4E51-AA52-98E07EC615EA}" type="sibTrans" cxnId="{5A4E11C3-9FA2-4AC4-8454-ACEDE51BC586}">
      <dgm:prSet/>
      <dgm:spPr/>
      <dgm:t>
        <a:bodyPr/>
        <a:lstStyle/>
        <a:p>
          <a:endParaRPr lang="en-GB"/>
        </a:p>
      </dgm:t>
    </dgm:pt>
    <dgm:pt modelId="{B48C0EFD-F37A-4ADD-8847-FEAF8BAB08B1}">
      <dgm:prSet/>
      <dgm:spPr>
        <a:solidFill>
          <a:srgbClr val="0077E3"/>
        </a:solidFill>
      </dgm:spPr>
      <dgm:t>
        <a:bodyPr/>
        <a:lstStyle/>
        <a:p>
          <a:r>
            <a:rPr lang="en-GB" dirty="0"/>
            <a:t>Analysis</a:t>
          </a:r>
        </a:p>
      </dgm:t>
    </dgm:pt>
    <dgm:pt modelId="{6A8FE450-9C5A-461B-B7E6-25AC6A0FA4B6}" type="parTrans" cxnId="{0ECBD9D8-0C4D-4505-A6B7-763946A09A43}">
      <dgm:prSet/>
      <dgm:spPr/>
      <dgm:t>
        <a:bodyPr/>
        <a:lstStyle/>
        <a:p>
          <a:endParaRPr lang="en-GB"/>
        </a:p>
      </dgm:t>
    </dgm:pt>
    <dgm:pt modelId="{F5E170C5-ACE5-40E2-9D8B-0CA0D404E9A5}" type="sibTrans" cxnId="{0ECBD9D8-0C4D-4505-A6B7-763946A09A43}">
      <dgm:prSet/>
      <dgm:spPr/>
      <dgm:t>
        <a:bodyPr/>
        <a:lstStyle/>
        <a:p>
          <a:endParaRPr lang="en-GB"/>
        </a:p>
      </dgm:t>
    </dgm:pt>
    <dgm:pt modelId="{74186511-A684-4EB6-AFAC-73EA685E1D97}">
      <dgm:prSet/>
      <dgm:spPr>
        <a:solidFill>
          <a:schemeClr val="accent5">
            <a:lumMod val="75000"/>
            <a:alpha val="90000"/>
          </a:schemeClr>
        </a:solidFill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 dirty="0"/>
            <a:t>Assess risk and reduce it</a:t>
          </a:r>
        </a:p>
      </dgm:t>
    </dgm:pt>
    <dgm:pt modelId="{71DC3470-38EB-4B5C-97F2-662F55617845}" type="parTrans" cxnId="{F22BC1F8-CDB0-4A40-B026-EBB290BCC6D5}">
      <dgm:prSet/>
      <dgm:spPr/>
      <dgm:t>
        <a:bodyPr/>
        <a:lstStyle/>
        <a:p>
          <a:endParaRPr lang="en-GB"/>
        </a:p>
      </dgm:t>
    </dgm:pt>
    <dgm:pt modelId="{6DB7A715-C10A-4C3C-B964-00D9F64CB5CF}" type="sibTrans" cxnId="{F22BC1F8-CDB0-4A40-B026-EBB290BCC6D5}">
      <dgm:prSet/>
      <dgm:spPr/>
      <dgm:t>
        <a:bodyPr/>
        <a:lstStyle/>
        <a:p>
          <a:endParaRPr lang="en-GB"/>
        </a:p>
      </dgm:t>
    </dgm:pt>
    <dgm:pt modelId="{CFC3BFF6-B94C-48E3-B5E3-A8595F5541DB}" type="pres">
      <dgm:prSet presAssocID="{6078D9C0-8BC2-42C0-9298-1BB647BEF9F1}" presName="Name0" presStyleCnt="0">
        <dgm:presLayoutVars>
          <dgm:dir/>
          <dgm:animLvl val="lvl"/>
          <dgm:resizeHandles val="exact"/>
        </dgm:presLayoutVars>
      </dgm:prSet>
      <dgm:spPr/>
    </dgm:pt>
    <dgm:pt modelId="{6F71780C-7842-4D65-B19C-2DDE51902BF6}" type="pres">
      <dgm:prSet presAssocID="{CE87310D-4084-4848-81CD-9BA2F38B551F}" presName="linNode" presStyleCnt="0"/>
      <dgm:spPr/>
    </dgm:pt>
    <dgm:pt modelId="{92CAD767-8EAC-487A-BE81-70C3E5FD1B7C}" type="pres">
      <dgm:prSet presAssocID="{CE87310D-4084-4848-81CD-9BA2F38B551F}" presName="parentText" presStyleLbl="node1" presStyleIdx="0" presStyleCnt="4">
        <dgm:presLayoutVars>
          <dgm:chMax val="1"/>
          <dgm:bulletEnabled val="1"/>
        </dgm:presLayoutVars>
      </dgm:prSet>
      <dgm:spPr/>
    </dgm:pt>
    <dgm:pt modelId="{78C8A82B-D256-4942-ABD1-3F1DC4FC3C70}" type="pres">
      <dgm:prSet presAssocID="{CE87310D-4084-4848-81CD-9BA2F38B551F}" presName="descendantText" presStyleLbl="alignAccFollowNode1" presStyleIdx="0" presStyleCnt="4">
        <dgm:presLayoutVars>
          <dgm:bulletEnabled val="1"/>
        </dgm:presLayoutVars>
      </dgm:prSet>
      <dgm:spPr/>
    </dgm:pt>
    <dgm:pt modelId="{E1A5E821-7826-4659-AC1B-66FB51280CBC}" type="pres">
      <dgm:prSet presAssocID="{80D14FB3-D330-46D5-B22D-132B4F801505}" presName="sp" presStyleCnt="0"/>
      <dgm:spPr/>
    </dgm:pt>
    <dgm:pt modelId="{626FABF4-0E48-4212-BFF5-944117615859}" type="pres">
      <dgm:prSet presAssocID="{14681983-3667-4F6B-83C8-A9D8DE06DFF0}" presName="linNode" presStyleCnt="0"/>
      <dgm:spPr/>
    </dgm:pt>
    <dgm:pt modelId="{2A522BF0-8C41-4CE0-8736-8E18247CBACB}" type="pres">
      <dgm:prSet presAssocID="{14681983-3667-4F6B-83C8-A9D8DE06DFF0}" presName="parentText" presStyleLbl="node1" presStyleIdx="1" presStyleCnt="4">
        <dgm:presLayoutVars>
          <dgm:chMax val="1"/>
          <dgm:bulletEnabled val="1"/>
        </dgm:presLayoutVars>
      </dgm:prSet>
      <dgm:spPr/>
    </dgm:pt>
    <dgm:pt modelId="{3733824E-394F-4498-B770-8472E384BB9B}" type="pres">
      <dgm:prSet presAssocID="{14681983-3667-4F6B-83C8-A9D8DE06DFF0}" presName="descendantText" presStyleLbl="alignAccFollowNode1" presStyleIdx="1" presStyleCnt="4">
        <dgm:presLayoutVars>
          <dgm:bulletEnabled val="1"/>
        </dgm:presLayoutVars>
      </dgm:prSet>
      <dgm:spPr/>
    </dgm:pt>
    <dgm:pt modelId="{44BD5D07-EE8E-40E7-A532-E706B3DCCBCB}" type="pres">
      <dgm:prSet presAssocID="{3342F52D-558F-4D85-A067-DA9F0E35F5A3}" presName="sp" presStyleCnt="0"/>
      <dgm:spPr/>
    </dgm:pt>
    <dgm:pt modelId="{D0B81FBD-96B5-4A98-BFF0-5904AB55CDE4}" type="pres">
      <dgm:prSet presAssocID="{0F7E7A12-B982-4F90-85A5-08411638921A}" presName="linNode" presStyleCnt="0"/>
      <dgm:spPr/>
    </dgm:pt>
    <dgm:pt modelId="{77BB6DB3-BAB3-4FF7-9DFF-E65DDE4CF014}" type="pres">
      <dgm:prSet presAssocID="{0F7E7A12-B982-4F90-85A5-08411638921A}" presName="parentText" presStyleLbl="node1" presStyleIdx="2" presStyleCnt="4">
        <dgm:presLayoutVars>
          <dgm:chMax val="1"/>
          <dgm:bulletEnabled val="1"/>
        </dgm:presLayoutVars>
      </dgm:prSet>
      <dgm:spPr/>
    </dgm:pt>
    <dgm:pt modelId="{C71D3BC1-71C2-4947-A466-A60A597F2BD4}" type="pres">
      <dgm:prSet presAssocID="{0F7E7A12-B982-4F90-85A5-08411638921A}" presName="descendantText" presStyleLbl="alignAccFollowNode1" presStyleIdx="2" presStyleCnt="4">
        <dgm:presLayoutVars>
          <dgm:bulletEnabled val="1"/>
        </dgm:presLayoutVars>
      </dgm:prSet>
      <dgm:spPr/>
    </dgm:pt>
    <dgm:pt modelId="{EE1D32F6-6A78-4FCD-902C-E39796369D54}" type="pres">
      <dgm:prSet presAssocID="{A0B70921-1B57-43DD-BED3-01E47280FDFC}" presName="sp" presStyleCnt="0"/>
      <dgm:spPr/>
    </dgm:pt>
    <dgm:pt modelId="{32F9EF48-85B5-41DE-9120-F206902DF5FB}" type="pres">
      <dgm:prSet presAssocID="{B48C0EFD-F37A-4ADD-8847-FEAF8BAB08B1}" presName="linNode" presStyleCnt="0"/>
      <dgm:spPr/>
    </dgm:pt>
    <dgm:pt modelId="{585EC3B2-4D87-43B0-8ABC-89A1B853F464}" type="pres">
      <dgm:prSet presAssocID="{B48C0EFD-F37A-4ADD-8847-FEAF8BAB08B1}" presName="parentText" presStyleLbl="node1" presStyleIdx="3" presStyleCnt="4">
        <dgm:presLayoutVars>
          <dgm:chMax val="1"/>
          <dgm:bulletEnabled val="1"/>
        </dgm:presLayoutVars>
      </dgm:prSet>
      <dgm:spPr/>
    </dgm:pt>
    <dgm:pt modelId="{C8C78E4B-C32D-478D-B9C9-776D0A6B2829}" type="pres">
      <dgm:prSet presAssocID="{B48C0EFD-F37A-4ADD-8847-FEAF8BAB08B1}" presName="descendantText" presStyleLbl="alignAccFollowNode1" presStyleIdx="3" presStyleCnt="4">
        <dgm:presLayoutVars>
          <dgm:bulletEnabled val="1"/>
        </dgm:presLayoutVars>
      </dgm:prSet>
      <dgm:spPr/>
    </dgm:pt>
  </dgm:ptLst>
  <dgm:cxnLst>
    <dgm:cxn modelId="{9A86E349-3103-44F9-A6DB-0D9F92EBF2CB}" type="presOf" srcId="{3FAF1128-13C9-4411-A58A-C50D02CAE5E0}" destId="{3733824E-394F-4498-B770-8472E384BB9B}" srcOrd="0" destOrd="0" presId="urn:microsoft.com/office/officeart/2005/8/layout/vList5"/>
    <dgm:cxn modelId="{36B1896B-FF04-40E6-B3D4-CA2E60BA68B0}" type="presOf" srcId="{CE87310D-4084-4848-81CD-9BA2F38B551F}" destId="{92CAD767-8EAC-487A-BE81-70C3E5FD1B7C}" srcOrd="0" destOrd="0" presId="urn:microsoft.com/office/officeart/2005/8/layout/vList5"/>
    <dgm:cxn modelId="{8F02B672-7C1A-4684-917A-4D6C499263D3}" type="presOf" srcId="{14681983-3667-4F6B-83C8-A9D8DE06DFF0}" destId="{2A522BF0-8C41-4CE0-8736-8E18247CBACB}" srcOrd="0" destOrd="0" presId="urn:microsoft.com/office/officeart/2005/8/layout/vList5"/>
    <dgm:cxn modelId="{FA17FE99-5FD1-4245-8E24-5A8ACBC16465}" type="presOf" srcId="{77838984-7EF5-4D8B-8E20-63FDB4D77CB7}" destId="{78C8A82B-D256-4942-ABD1-3F1DC4FC3C70}" srcOrd="0" destOrd="0" presId="urn:microsoft.com/office/officeart/2005/8/layout/vList5"/>
    <dgm:cxn modelId="{882241B3-FDF9-4495-8CDD-B40F0A004978}" srcId="{6078D9C0-8BC2-42C0-9298-1BB647BEF9F1}" destId="{0F7E7A12-B982-4F90-85A5-08411638921A}" srcOrd="2" destOrd="0" parTransId="{4B225CAC-C40E-49F0-BF59-1A047716775E}" sibTransId="{A0B70921-1B57-43DD-BED3-01E47280FDFC}"/>
    <dgm:cxn modelId="{15F9D7B3-132F-4926-94E0-BFDB0D2088B2}" srcId="{6078D9C0-8BC2-42C0-9298-1BB647BEF9F1}" destId="{14681983-3667-4F6B-83C8-A9D8DE06DFF0}" srcOrd="1" destOrd="0" parTransId="{30FA2918-CB1E-406F-9B97-8366480D9B9B}" sibTransId="{3342F52D-558F-4D85-A067-DA9F0E35F5A3}"/>
    <dgm:cxn modelId="{5A4E11C3-9FA2-4AC4-8454-ACEDE51BC586}" srcId="{0F7E7A12-B982-4F90-85A5-08411638921A}" destId="{77A91710-F36A-47F4-BAB2-08C813A06954}" srcOrd="0" destOrd="0" parTransId="{6D14E168-5E3E-464D-93D3-D17FA0AEF35B}" sibTransId="{F8323302-2FB9-4E51-AA52-98E07EC615EA}"/>
    <dgm:cxn modelId="{C8844BC4-4E68-4396-9C5A-E444689A0E10}" type="presOf" srcId="{B48C0EFD-F37A-4ADD-8847-FEAF8BAB08B1}" destId="{585EC3B2-4D87-43B0-8ABC-89A1B853F464}" srcOrd="0" destOrd="0" presId="urn:microsoft.com/office/officeart/2005/8/layout/vList5"/>
    <dgm:cxn modelId="{497C65D1-89D9-4B93-A280-522DAB7D4006}" type="presOf" srcId="{0F7E7A12-B982-4F90-85A5-08411638921A}" destId="{77BB6DB3-BAB3-4FF7-9DFF-E65DDE4CF014}" srcOrd="0" destOrd="0" presId="urn:microsoft.com/office/officeart/2005/8/layout/vList5"/>
    <dgm:cxn modelId="{0ECBD9D8-0C4D-4505-A6B7-763946A09A43}" srcId="{6078D9C0-8BC2-42C0-9298-1BB647BEF9F1}" destId="{B48C0EFD-F37A-4ADD-8847-FEAF8BAB08B1}" srcOrd="3" destOrd="0" parTransId="{6A8FE450-9C5A-461B-B7E6-25AC6A0FA4B6}" sibTransId="{F5E170C5-ACE5-40E2-9D8B-0CA0D404E9A5}"/>
    <dgm:cxn modelId="{4B51BCE1-7CBD-496B-8989-08F24798FF70}" srcId="{6078D9C0-8BC2-42C0-9298-1BB647BEF9F1}" destId="{CE87310D-4084-4848-81CD-9BA2F38B551F}" srcOrd="0" destOrd="0" parTransId="{8DF919C4-14C1-49F5-8F35-C5D6A2A43D22}" sibTransId="{80D14FB3-D330-46D5-B22D-132B4F801505}"/>
    <dgm:cxn modelId="{3C6C86F4-7E0D-4854-BCC7-4A2AE8D9F493}" srcId="{CE87310D-4084-4848-81CD-9BA2F38B551F}" destId="{77838984-7EF5-4D8B-8E20-63FDB4D77CB7}" srcOrd="0" destOrd="0" parTransId="{FDE86B44-619D-4FED-964D-711D47A2353B}" sibTransId="{31FC48B6-A4AF-4325-8014-BC2C057FECE5}"/>
    <dgm:cxn modelId="{98BF5EF6-0FA0-4C3F-A10D-520CBF990A83}" type="presOf" srcId="{74186511-A684-4EB6-AFAC-73EA685E1D97}" destId="{C8C78E4B-C32D-478D-B9C9-776D0A6B2829}" srcOrd="0" destOrd="0" presId="urn:microsoft.com/office/officeart/2005/8/layout/vList5"/>
    <dgm:cxn modelId="{D47402F7-190C-4646-BBD3-F5C241E1DD86}" type="presOf" srcId="{6078D9C0-8BC2-42C0-9298-1BB647BEF9F1}" destId="{CFC3BFF6-B94C-48E3-B5E3-A8595F5541DB}" srcOrd="0" destOrd="0" presId="urn:microsoft.com/office/officeart/2005/8/layout/vList5"/>
    <dgm:cxn modelId="{F22BC1F8-CDB0-4A40-B026-EBB290BCC6D5}" srcId="{B48C0EFD-F37A-4ADD-8847-FEAF8BAB08B1}" destId="{74186511-A684-4EB6-AFAC-73EA685E1D97}" srcOrd="0" destOrd="0" parTransId="{71DC3470-38EB-4B5C-97F2-662F55617845}" sibTransId="{6DB7A715-C10A-4C3C-B964-00D9F64CB5CF}"/>
    <dgm:cxn modelId="{ECB5D6FA-2159-462F-9DB8-31084AF2B3F4}" type="presOf" srcId="{77A91710-F36A-47F4-BAB2-08C813A06954}" destId="{C71D3BC1-71C2-4947-A466-A60A597F2BD4}" srcOrd="0" destOrd="0" presId="urn:microsoft.com/office/officeart/2005/8/layout/vList5"/>
    <dgm:cxn modelId="{F675B4FB-48FC-4D10-96E2-6598C97DB218}" srcId="{14681983-3667-4F6B-83C8-A9D8DE06DFF0}" destId="{3FAF1128-13C9-4411-A58A-C50D02CAE5E0}" srcOrd="0" destOrd="0" parTransId="{DA71BC28-5350-4B7B-B686-7D04D9E27E4E}" sibTransId="{E3D1B219-1255-48C4-9381-5787AECAD745}"/>
    <dgm:cxn modelId="{111526F1-8D7F-4B2B-BBE5-C03D936654D4}" type="presParOf" srcId="{CFC3BFF6-B94C-48E3-B5E3-A8595F5541DB}" destId="{6F71780C-7842-4D65-B19C-2DDE51902BF6}" srcOrd="0" destOrd="0" presId="urn:microsoft.com/office/officeart/2005/8/layout/vList5"/>
    <dgm:cxn modelId="{B2DE3856-9559-4066-A88A-06275FE54526}" type="presParOf" srcId="{6F71780C-7842-4D65-B19C-2DDE51902BF6}" destId="{92CAD767-8EAC-487A-BE81-70C3E5FD1B7C}" srcOrd="0" destOrd="0" presId="urn:microsoft.com/office/officeart/2005/8/layout/vList5"/>
    <dgm:cxn modelId="{B1C79624-A1B8-4E60-8ACE-78C746EDDED4}" type="presParOf" srcId="{6F71780C-7842-4D65-B19C-2DDE51902BF6}" destId="{78C8A82B-D256-4942-ABD1-3F1DC4FC3C70}" srcOrd="1" destOrd="0" presId="urn:microsoft.com/office/officeart/2005/8/layout/vList5"/>
    <dgm:cxn modelId="{140205AF-D981-40C7-AC69-A0FEEA99A6EB}" type="presParOf" srcId="{CFC3BFF6-B94C-48E3-B5E3-A8595F5541DB}" destId="{E1A5E821-7826-4659-AC1B-66FB51280CBC}" srcOrd="1" destOrd="0" presId="urn:microsoft.com/office/officeart/2005/8/layout/vList5"/>
    <dgm:cxn modelId="{1D7FEF1C-3DEF-4BAE-BCE5-334EBF884D52}" type="presParOf" srcId="{CFC3BFF6-B94C-48E3-B5E3-A8595F5541DB}" destId="{626FABF4-0E48-4212-BFF5-944117615859}" srcOrd="2" destOrd="0" presId="urn:microsoft.com/office/officeart/2005/8/layout/vList5"/>
    <dgm:cxn modelId="{98DF171F-06F5-4D1D-9532-AE4F6E38F057}" type="presParOf" srcId="{626FABF4-0E48-4212-BFF5-944117615859}" destId="{2A522BF0-8C41-4CE0-8736-8E18247CBACB}" srcOrd="0" destOrd="0" presId="urn:microsoft.com/office/officeart/2005/8/layout/vList5"/>
    <dgm:cxn modelId="{4164F7B7-4FED-413D-AE2E-F93F1B1A826E}" type="presParOf" srcId="{626FABF4-0E48-4212-BFF5-944117615859}" destId="{3733824E-394F-4498-B770-8472E384BB9B}" srcOrd="1" destOrd="0" presId="urn:microsoft.com/office/officeart/2005/8/layout/vList5"/>
    <dgm:cxn modelId="{58AE3817-277D-4B27-9A40-E2CA2E2E669E}" type="presParOf" srcId="{CFC3BFF6-B94C-48E3-B5E3-A8595F5541DB}" destId="{44BD5D07-EE8E-40E7-A532-E706B3DCCBCB}" srcOrd="3" destOrd="0" presId="urn:microsoft.com/office/officeart/2005/8/layout/vList5"/>
    <dgm:cxn modelId="{D7EE34C8-B4C9-4AB5-8CF4-71877FFB8469}" type="presParOf" srcId="{CFC3BFF6-B94C-48E3-B5E3-A8595F5541DB}" destId="{D0B81FBD-96B5-4A98-BFF0-5904AB55CDE4}" srcOrd="4" destOrd="0" presId="urn:microsoft.com/office/officeart/2005/8/layout/vList5"/>
    <dgm:cxn modelId="{2FE0B7D9-9C44-4E70-BE7F-95A81B162DC0}" type="presParOf" srcId="{D0B81FBD-96B5-4A98-BFF0-5904AB55CDE4}" destId="{77BB6DB3-BAB3-4FF7-9DFF-E65DDE4CF014}" srcOrd="0" destOrd="0" presId="urn:microsoft.com/office/officeart/2005/8/layout/vList5"/>
    <dgm:cxn modelId="{EDC26459-BF39-4C35-9209-3358112DD8E4}" type="presParOf" srcId="{D0B81FBD-96B5-4A98-BFF0-5904AB55CDE4}" destId="{C71D3BC1-71C2-4947-A466-A60A597F2BD4}" srcOrd="1" destOrd="0" presId="urn:microsoft.com/office/officeart/2005/8/layout/vList5"/>
    <dgm:cxn modelId="{43E72423-874D-42BC-8BC4-FA96FD073F95}" type="presParOf" srcId="{CFC3BFF6-B94C-48E3-B5E3-A8595F5541DB}" destId="{EE1D32F6-6A78-4FCD-902C-E39796369D54}" srcOrd="5" destOrd="0" presId="urn:microsoft.com/office/officeart/2005/8/layout/vList5"/>
    <dgm:cxn modelId="{107D0977-DF21-40BC-9F19-654A8E0A0C52}" type="presParOf" srcId="{CFC3BFF6-B94C-48E3-B5E3-A8595F5541DB}" destId="{32F9EF48-85B5-41DE-9120-F206902DF5FB}" srcOrd="6" destOrd="0" presId="urn:microsoft.com/office/officeart/2005/8/layout/vList5"/>
    <dgm:cxn modelId="{4C3551FC-C097-4DA8-8C42-2AACEAA3380D}" type="presParOf" srcId="{32F9EF48-85B5-41DE-9120-F206902DF5FB}" destId="{585EC3B2-4D87-43B0-8ABC-89A1B853F464}" srcOrd="0" destOrd="0" presId="urn:microsoft.com/office/officeart/2005/8/layout/vList5"/>
    <dgm:cxn modelId="{2A1FAC02-3153-42F4-844E-8664F62522AE}" type="presParOf" srcId="{32F9EF48-85B5-41DE-9120-F206902DF5FB}" destId="{C8C78E4B-C32D-478D-B9C9-776D0A6B282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2885698-84AD-4A80-894B-BB8677498462}">
      <dsp:nvSpPr>
        <dsp:cNvPr id="0" name=""/>
        <dsp:cNvSpPr/>
      </dsp:nvSpPr>
      <dsp:spPr>
        <a:xfrm>
          <a:off x="1285190" y="47133"/>
          <a:ext cx="2455288" cy="940914"/>
        </a:xfrm>
        <a:prstGeom prst="rect">
          <a:avLst/>
        </a:prstGeom>
        <a:solidFill>
          <a:schemeClr val="accent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>
              <a:solidFill>
                <a:schemeClr val="tx1"/>
              </a:solidFill>
            </a:rPr>
            <a:t>What needs to be accomplished?</a:t>
          </a:r>
        </a:p>
      </dsp:txBody>
      <dsp:txXfrm>
        <a:off x="1285190" y="47133"/>
        <a:ext cx="2455288" cy="940914"/>
      </dsp:txXfrm>
    </dsp:sp>
    <dsp:sp modelId="{F9F603DC-CCED-44C5-AB02-71A0ECDC24FC}">
      <dsp:nvSpPr>
        <dsp:cNvPr id="0" name=""/>
        <dsp:cNvSpPr/>
      </dsp:nvSpPr>
      <dsp:spPr>
        <a:xfrm>
          <a:off x="1285194" y="995807"/>
          <a:ext cx="2496653" cy="974134"/>
        </a:xfrm>
        <a:prstGeom prst="rect">
          <a:avLst/>
        </a:prstGeom>
        <a:solidFill>
          <a:schemeClr val="accent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>
              <a:solidFill>
                <a:schemeClr val="tx1"/>
              </a:solidFill>
            </a:rPr>
            <a:t>How will a change be identified as an improvement?</a:t>
          </a:r>
        </a:p>
      </dsp:txBody>
      <dsp:txXfrm>
        <a:off x="1285194" y="995807"/>
        <a:ext cx="2496653" cy="974134"/>
      </dsp:txXfrm>
    </dsp:sp>
    <dsp:sp modelId="{46A855A5-EAAE-48A3-8F36-996AD63F810A}">
      <dsp:nvSpPr>
        <dsp:cNvPr id="0" name=""/>
        <dsp:cNvSpPr/>
      </dsp:nvSpPr>
      <dsp:spPr>
        <a:xfrm>
          <a:off x="1285190" y="1958368"/>
          <a:ext cx="2520390" cy="962316"/>
        </a:xfrm>
        <a:prstGeom prst="rect">
          <a:avLst/>
        </a:prstGeom>
        <a:solidFill>
          <a:schemeClr val="accent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>
              <a:solidFill>
                <a:schemeClr val="tx1"/>
              </a:solidFill>
            </a:rPr>
            <a:t>What changes can be made that will result in an improvement?</a:t>
          </a:r>
        </a:p>
      </dsp:txBody>
      <dsp:txXfrm>
        <a:off x="1285190" y="1958368"/>
        <a:ext cx="2520390" cy="96231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C8A82B-D256-4942-ABD1-3F1DC4FC3C70}">
      <dsp:nvSpPr>
        <dsp:cNvPr id="0" name=""/>
        <dsp:cNvSpPr/>
      </dsp:nvSpPr>
      <dsp:spPr>
        <a:xfrm rot="5400000">
          <a:off x="3037999" y="-1181172"/>
          <a:ext cx="633371" cy="3157351"/>
        </a:xfrm>
        <a:prstGeom prst="round2SameRect">
          <a:avLst/>
        </a:prstGeom>
        <a:solidFill>
          <a:schemeClr val="accent5">
            <a:lumMod val="75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800" kern="1200" dirty="0"/>
            <a:t>Potential</a:t>
          </a:r>
        </a:p>
      </dsp:txBody>
      <dsp:txXfrm rot="-5400000">
        <a:off x="1776010" y="111736"/>
        <a:ext cx="3126432" cy="571533"/>
      </dsp:txXfrm>
    </dsp:sp>
    <dsp:sp modelId="{92CAD767-8EAC-487A-BE81-70C3E5FD1B7C}">
      <dsp:nvSpPr>
        <dsp:cNvPr id="0" name=""/>
        <dsp:cNvSpPr/>
      </dsp:nvSpPr>
      <dsp:spPr>
        <a:xfrm>
          <a:off x="0" y="1646"/>
          <a:ext cx="1776009" cy="791714"/>
        </a:xfrm>
        <a:prstGeom prst="roundRect">
          <a:avLst/>
        </a:prstGeom>
        <a:solidFill>
          <a:srgbClr val="0077E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900" kern="1200" dirty="0"/>
            <a:t>Failure</a:t>
          </a:r>
        </a:p>
      </dsp:txBody>
      <dsp:txXfrm>
        <a:off x="38648" y="40294"/>
        <a:ext cx="1698713" cy="714418"/>
      </dsp:txXfrm>
    </dsp:sp>
    <dsp:sp modelId="{3733824E-394F-4498-B770-8472E384BB9B}">
      <dsp:nvSpPr>
        <dsp:cNvPr id="0" name=""/>
        <dsp:cNvSpPr/>
      </dsp:nvSpPr>
      <dsp:spPr>
        <a:xfrm rot="5400000">
          <a:off x="3037999" y="-349872"/>
          <a:ext cx="633371" cy="3157351"/>
        </a:xfrm>
        <a:prstGeom prst="round2SameRect">
          <a:avLst/>
        </a:prstGeom>
        <a:solidFill>
          <a:schemeClr val="accent5">
            <a:lumMod val="75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800" kern="1200" dirty="0"/>
            <a:t>Types, ways, possibilities</a:t>
          </a:r>
        </a:p>
      </dsp:txBody>
      <dsp:txXfrm rot="-5400000">
        <a:off x="1776010" y="943036"/>
        <a:ext cx="3126432" cy="571533"/>
      </dsp:txXfrm>
    </dsp:sp>
    <dsp:sp modelId="{2A522BF0-8C41-4CE0-8736-8E18247CBACB}">
      <dsp:nvSpPr>
        <dsp:cNvPr id="0" name=""/>
        <dsp:cNvSpPr/>
      </dsp:nvSpPr>
      <dsp:spPr>
        <a:xfrm>
          <a:off x="0" y="832946"/>
          <a:ext cx="1776009" cy="791714"/>
        </a:xfrm>
        <a:prstGeom prst="roundRect">
          <a:avLst/>
        </a:prstGeom>
        <a:solidFill>
          <a:srgbClr val="0077E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900" kern="1200" dirty="0"/>
            <a:t>Mode</a:t>
          </a:r>
        </a:p>
      </dsp:txBody>
      <dsp:txXfrm>
        <a:off x="38648" y="871594"/>
        <a:ext cx="1698713" cy="714418"/>
      </dsp:txXfrm>
    </dsp:sp>
    <dsp:sp modelId="{C71D3BC1-71C2-4947-A466-A60A597F2BD4}">
      <dsp:nvSpPr>
        <dsp:cNvPr id="0" name=""/>
        <dsp:cNvSpPr/>
      </dsp:nvSpPr>
      <dsp:spPr>
        <a:xfrm rot="5400000">
          <a:off x="3037999" y="481428"/>
          <a:ext cx="633371" cy="3157351"/>
        </a:xfrm>
        <a:prstGeom prst="round2SameRect">
          <a:avLst/>
        </a:prstGeom>
        <a:solidFill>
          <a:schemeClr val="accent5">
            <a:lumMod val="75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800" kern="1200" dirty="0"/>
            <a:t>Negative effect on process </a:t>
          </a:r>
        </a:p>
      </dsp:txBody>
      <dsp:txXfrm rot="-5400000">
        <a:off x="1776010" y="1774337"/>
        <a:ext cx="3126432" cy="571533"/>
      </dsp:txXfrm>
    </dsp:sp>
    <dsp:sp modelId="{77BB6DB3-BAB3-4FF7-9DFF-E65DDE4CF014}">
      <dsp:nvSpPr>
        <dsp:cNvPr id="0" name=""/>
        <dsp:cNvSpPr/>
      </dsp:nvSpPr>
      <dsp:spPr>
        <a:xfrm>
          <a:off x="0" y="1664246"/>
          <a:ext cx="1776009" cy="791714"/>
        </a:xfrm>
        <a:prstGeom prst="roundRect">
          <a:avLst/>
        </a:prstGeom>
        <a:solidFill>
          <a:srgbClr val="0077E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900" kern="1200" dirty="0"/>
            <a:t>Effect</a:t>
          </a:r>
        </a:p>
      </dsp:txBody>
      <dsp:txXfrm>
        <a:off x="38648" y="1702894"/>
        <a:ext cx="1698713" cy="714418"/>
      </dsp:txXfrm>
    </dsp:sp>
    <dsp:sp modelId="{C8C78E4B-C32D-478D-B9C9-776D0A6B2829}">
      <dsp:nvSpPr>
        <dsp:cNvPr id="0" name=""/>
        <dsp:cNvSpPr/>
      </dsp:nvSpPr>
      <dsp:spPr>
        <a:xfrm rot="5400000">
          <a:off x="3037999" y="1312728"/>
          <a:ext cx="633371" cy="3157351"/>
        </a:xfrm>
        <a:prstGeom prst="round2SameRect">
          <a:avLst/>
        </a:prstGeom>
        <a:solidFill>
          <a:schemeClr val="accent5">
            <a:lumMod val="75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GB" sz="1800" kern="1200" dirty="0"/>
            <a:t>Assess risk and reduce it</a:t>
          </a:r>
        </a:p>
      </dsp:txBody>
      <dsp:txXfrm rot="-5400000">
        <a:off x="1776010" y="2605637"/>
        <a:ext cx="3126432" cy="571533"/>
      </dsp:txXfrm>
    </dsp:sp>
    <dsp:sp modelId="{585EC3B2-4D87-43B0-8ABC-89A1B853F464}">
      <dsp:nvSpPr>
        <dsp:cNvPr id="0" name=""/>
        <dsp:cNvSpPr/>
      </dsp:nvSpPr>
      <dsp:spPr>
        <a:xfrm>
          <a:off x="0" y="2495546"/>
          <a:ext cx="1776009" cy="791714"/>
        </a:xfrm>
        <a:prstGeom prst="roundRect">
          <a:avLst/>
        </a:prstGeom>
        <a:solidFill>
          <a:srgbClr val="0077E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900" kern="1200" dirty="0"/>
            <a:t>Analysis</a:t>
          </a:r>
        </a:p>
      </dsp:txBody>
      <dsp:txXfrm>
        <a:off x="38648" y="2534194"/>
        <a:ext cx="1698713" cy="71441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diagrams.loki3.com/VaryingWidthList">
  <dgm:title val="Varying Width List"/>
  <dgm:desc val="Use for emphasizing items of different weights.  Good for large amounts of Level 1 text.  The width of each shape is independently determined based on its text."/>
  <dgm:catLst>
    <dgm:cat type="list" pri="4160"/>
    <dgm:cat type="officeonline" pri="5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text" val="20"/>
      <dgm:constr type="h" for="ch" forName="text" refType="h"/>
      <dgm:constr type="primFontSz" for="ch" forName="text" op="equ" val="65"/>
      <dgm:constr type="h" for="ch" forName="space" refType="h" fact="0.05"/>
    </dgm:constrLst>
    <dgm:forEach name="Name1" axis="ch" ptType="node">
      <dgm:layoutNode name="text" styleLbl="node1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tMarg" refType="primFontSz" fact="0.2"/>
          <dgm:constr type="bMarg" refType="primFontSz" fact="0.2"/>
          <dgm:constr type="lMarg" refType="primFontSz" fact="0.2"/>
          <dgm:constr type="rMarg" refType="primFontSz" fact="0.2"/>
        </dgm:constrLst>
        <dgm:ruleLst>
          <dgm:rule type="w" val="INF" fact="NaN" max="NaN"/>
          <dgm:rule type="primFontSz" val="5" fact="NaN" max="NaN"/>
        </dgm:ruleLst>
      </dgm:layoutNode>
      <dgm:choose name="Name2">
        <dgm:if name="Name3" axis="par ch" ptType="doc node" func="cnt" op="gte" val="2">
          <dgm:forEach name="Name4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if>
        <dgm:else name="Name5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6/21/2022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153"/>
            <a:ext cx="5438140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 source: Getty images: Monty Rakusen: 664661747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5543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13947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19875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14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7989" y="5918332"/>
            <a:ext cx="126003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257205"/>
            <a:ext cx="8001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11. Quality management</a:t>
            </a:r>
          </a:p>
          <a:p>
            <a:endParaRPr lang="en-GB" sz="2400" b="1" dirty="0"/>
          </a:p>
          <a:p>
            <a:r>
              <a:rPr lang="en-GB" sz="2400" b="1" dirty="0"/>
              <a:t>11.1 Quality standards, assurance, control and improvement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166891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5: Quality improvement</a:t>
            </a:r>
            <a:endParaRPr lang="en-GB" dirty="0">
              <a:ea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709296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A7CE967-508C-C2D0-646A-402D97EC02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882369"/>
            <a:ext cx="8047703" cy="399904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6985A65-3F96-DF83-8B9B-7F166417CE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</a:rPr>
              <a:t>Pareto analysis chart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86A682-B961-C5C4-0E14-A974F0ED35E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sz="2000" kern="0" dirty="0">
                <a:latin typeface="Arial" panose="020B0604020202020204" pitchFamily="34" charset="0"/>
              </a:rPr>
              <a:t>A Pareto analysis chart shows the frequency of any defects and the cumulative percentage of them happening. An 80% line is drawn to work out the 20% of defects that need attention.</a:t>
            </a:r>
            <a:endParaRPr lang="en-GB" sz="2000" b="1" kern="0" dirty="0">
              <a:latin typeface="Arial" panose="020B0604020202020204" pitchFamily="34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318757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pPr>
              <a:buClr>
                <a:srgbClr val="0077E3"/>
              </a:buClr>
            </a:pPr>
            <a:r>
              <a:rPr lang="en-US" dirty="0">
                <a:ea typeface="ＭＳ Ｐゴシック" pitchFamily="-105" charset="-128"/>
              </a:rPr>
              <a:t>Pareto analysis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F1191BCC-034F-464D-9698-86E6E183C3A0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897645920"/>
              </p:ext>
            </p:extLst>
          </p:nvPr>
        </p:nvGraphicFramePr>
        <p:xfrm>
          <a:off x="372359" y="1963786"/>
          <a:ext cx="8229600" cy="28397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val="2335256299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18049625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Advantages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Disadvantages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2217657"/>
                  </a:ext>
                </a:extLst>
              </a:tr>
              <a:tr h="370866">
                <a:tc>
                  <a:txBody>
                    <a:bodyPr/>
                    <a:lstStyle/>
                    <a:p>
                      <a:r>
                        <a:rPr lang="en-GB" sz="1800" dirty="0"/>
                        <a:t>Clearly shows the significant and insignificant variables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May need more than one chart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1431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Allows determination of which problem to address first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Only shows qualitative data, cannot use it to calculate, mean, average or other statistics that may be needed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17531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Can help working with limited resources since the data is displayed hierarchically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Does not identify what is causing the problem that is being analysed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88267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33184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pPr>
              <a:buClr>
                <a:srgbClr val="0077E3"/>
              </a:buClr>
            </a:pPr>
            <a:r>
              <a:rPr lang="en-US" dirty="0">
                <a:ea typeface="ＭＳ Ｐゴシック" pitchFamily="-105" charset="-128"/>
              </a:rPr>
              <a:t>Cause and effect diagrams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1" y="1602000"/>
            <a:ext cx="8077200" cy="18270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r>
              <a:rPr lang="en-GB" sz="1800" dirty="0">
                <a:latin typeface="Arial" panose="020B0604020202020204" pitchFamily="34" charset="0"/>
              </a:rPr>
              <a:t>A cause and effect diagram, also known as an </a:t>
            </a:r>
            <a:r>
              <a:rPr lang="en-GB" sz="1800" i="1" dirty="0">
                <a:latin typeface="Arial" panose="020B0604020202020204" pitchFamily="34" charset="0"/>
              </a:rPr>
              <a:t>Ishikawa</a:t>
            </a:r>
            <a:r>
              <a:rPr lang="en-GB" sz="1800" dirty="0">
                <a:latin typeface="Arial" panose="020B0604020202020204" pitchFamily="34" charset="0"/>
              </a:rPr>
              <a:t> or ‘fishbone’ diagram, is a graphic tool used to explore and display the possible causes of a certain effect.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sz="1800" dirty="0">
              <a:latin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r>
              <a:rPr lang="en-GB" sz="1800" dirty="0">
                <a:latin typeface="Arial" panose="020B0604020202020204" pitchFamily="34" charset="0"/>
              </a:rPr>
              <a:t>The diagram breaks down the causes of the problem into discrete branches, helping to identify the main or root causes.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DE7CEE5-8B38-4DFD-A1D2-BE5114520FAB}"/>
              </a:ext>
            </a:extLst>
          </p:cNvPr>
          <p:cNvSpPr/>
          <p:nvPr/>
        </p:nvSpPr>
        <p:spPr>
          <a:xfrm>
            <a:off x="7048106" y="4239366"/>
            <a:ext cx="1310326" cy="772998"/>
          </a:xfrm>
          <a:prstGeom prst="rect">
            <a:avLst/>
          </a:prstGeom>
          <a:noFill/>
          <a:ln w="47625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Problem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ADB0E0AE-0225-4467-A5A4-271F52905CCD}"/>
              </a:ext>
            </a:extLst>
          </p:cNvPr>
          <p:cNvCxnSpPr>
            <a:endCxn id="4" idx="1"/>
          </p:cNvCxnSpPr>
          <p:nvPr/>
        </p:nvCxnSpPr>
        <p:spPr>
          <a:xfrm>
            <a:off x="2117888" y="4625865"/>
            <a:ext cx="4930218" cy="0"/>
          </a:xfrm>
          <a:prstGeom prst="straightConnector1">
            <a:avLst/>
          </a:prstGeom>
          <a:ln w="41275">
            <a:solidFill>
              <a:schemeClr val="tx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BA5909A0-CFEF-43FA-9BC9-4C31860459B2}"/>
              </a:ext>
            </a:extLst>
          </p:cNvPr>
          <p:cNvSpPr/>
          <p:nvPr/>
        </p:nvSpPr>
        <p:spPr>
          <a:xfrm>
            <a:off x="5115612" y="3658439"/>
            <a:ext cx="1206631" cy="335818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dirty="0">
                <a:solidFill>
                  <a:schemeClr val="tx1"/>
                </a:solidFill>
              </a:rPr>
              <a:t>Machines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C17268F-F11F-4CB5-A18D-CD965272EAC0}"/>
              </a:ext>
            </a:extLst>
          </p:cNvPr>
          <p:cNvSpPr/>
          <p:nvPr/>
        </p:nvSpPr>
        <p:spPr>
          <a:xfrm>
            <a:off x="4795099" y="5413773"/>
            <a:ext cx="940325" cy="276553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dirty="0">
                <a:solidFill>
                  <a:schemeClr val="tx1"/>
                </a:solidFill>
              </a:rPr>
              <a:t>People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63AAD5E-91B8-48D3-8CEF-D9C32587F920}"/>
              </a:ext>
            </a:extLst>
          </p:cNvPr>
          <p:cNvSpPr/>
          <p:nvPr/>
        </p:nvSpPr>
        <p:spPr>
          <a:xfrm>
            <a:off x="3484775" y="3640412"/>
            <a:ext cx="1133575" cy="353845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dirty="0">
                <a:solidFill>
                  <a:schemeClr val="tx1"/>
                </a:solidFill>
              </a:rPr>
              <a:t>Methods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45E9CB9-29D7-4B92-B98D-D76864CE0A4C}"/>
              </a:ext>
            </a:extLst>
          </p:cNvPr>
          <p:cNvSpPr/>
          <p:nvPr/>
        </p:nvSpPr>
        <p:spPr>
          <a:xfrm>
            <a:off x="2746341" y="5413779"/>
            <a:ext cx="1172067" cy="276547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dirty="0">
                <a:solidFill>
                  <a:schemeClr val="tx1"/>
                </a:solidFill>
              </a:rPr>
              <a:t>Materials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7EBAB17-1795-439B-A6E2-BA6078C33FC5}"/>
              </a:ext>
            </a:extLst>
          </p:cNvPr>
          <p:cNvSpPr/>
          <p:nvPr/>
        </p:nvSpPr>
        <p:spPr>
          <a:xfrm>
            <a:off x="1122576" y="3640412"/>
            <a:ext cx="1864937" cy="353845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 charset="-128"/>
              </a:rPr>
              <a:t>Measurements</a:t>
            </a:r>
            <a:endParaRPr lang="en-GB" sz="1800" dirty="0">
              <a:solidFill>
                <a:schemeClr val="tx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928DDBC-D0BA-4102-BA92-BBD7A63FD274}"/>
              </a:ext>
            </a:extLst>
          </p:cNvPr>
          <p:cNvSpPr/>
          <p:nvPr/>
        </p:nvSpPr>
        <p:spPr>
          <a:xfrm>
            <a:off x="457200" y="5413782"/>
            <a:ext cx="1660688" cy="276544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dirty="0">
                <a:solidFill>
                  <a:schemeClr val="tx1"/>
                </a:solidFill>
              </a:rPr>
              <a:t>Environment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BEEA99C-79FB-4A41-9608-01BEF692E834}"/>
              </a:ext>
            </a:extLst>
          </p:cNvPr>
          <p:cNvCxnSpPr>
            <a:cxnSpLocks/>
          </p:cNvCxnSpPr>
          <p:nvPr/>
        </p:nvCxnSpPr>
        <p:spPr>
          <a:xfrm flipH="1" flipV="1">
            <a:off x="5843834" y="3994257"/>
            <a:ext cx="440701" cy="631608"/>
          </a:xfrm>
          <a:prstGeom prst="line">
            <a:avLst/>
          </a:prstGeom>
          <a:ln w="15875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E75F8AD-CAA2-4D40-9600-E0E99F876A4D}"/>
              </a:ext>
            </a:extLst>
          </p:cNvPr>
          <p:cNvCxnSpPr>
            <a:cxnSpLocks/>
            <a:endCxn id="8" idx="0"/>
          </p:cNvCxnSpPr>
          <p:nvPr/>
        </p:nvCxnSpPr>
        <p:spPr>
          <a:xfrm flipH="1">
            <a:off x="5265262" y="4625865"/>
            <a:ext cx="359397" cy="787908"/>
          </a:xfrm>
          <a:prstGeom prst="line">
            <a:avLst/>
          </a:prstGeom>
          <a:ln w="15875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CE7E839-BAD9-4ED3-B1FE-7B2F145A14AD}"/>
              </a:ext>
            </a:extLst>
          </p:cNvPr>
          <p:cNvCxnSpPr>
            <a:cxnSpLocks/>
          </p:cNvCxnSpPr>
          <p:nvPr/>
        </p:nvCxnSpPr>
        <p:spPr>
          <a:xfrm flipH="1">
            <a:off x="3341801" y="4618410"/>
            <a:ext cx="359397" cy="787908"/>
          </a:xfrm>
          <a:prstGeom prst="line">
            <a:avLst/>
          </a:prstGeom>
          <a:ln w="15875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A3E7603-FE66-4CB7-93BD-FF72BDE6565F}"/>
              </a:ext>
            </a:extLst>
          </p:cNvPr>
          <p:cNvCxnSpPr>
            <a:cxnSpLocks/>
          </p:cNvCxnSpPr>
          <p:nvPr/>
        </p:nvCxnSpPr>
        <p:spPr>
          <a:xfrm flipH="1">
            <a:off x="1777737" y="4613314"/>
            <a:ext cx="359397" cy="787908"/>
          </a:xfrm>
          <a:prstGeom prst="line">
            <a:avLst/>
          </a:prstGeom>
          <a:ln w="15875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7CD6F2F-EE8A-4F61-8B06-7FD4E43110EB}"/>
              </a:ext>
            </a:extLst>
          </p:cNvPr>
          <p:cNvCxnSpPr>
            <a:cxnSpLocks/>
          </p:cNvCxnSpPr>
          <p:nvPr/>
        </p:nvCxnSpPr>
        <p:spPr>
          <a:xfrm flipH="1" flipV="1">
            <a:off x="4041349" y="3994257"/>
            <a:ext cx="440701" cy="631608"/>
          </a:xfrm>
          <a:prstGeom prst="line">
            <a:avLst/>
          </a:prstGeom>
          <a:ln w="15875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8A95175-DC55-4B3A-B74A-E1EDE66F18B4}"/>
              </a:ext>
            </a:extLst>
          </p:cNvPr>
          <p:cNvCxnSpPr>
            <a:cxnSpLocks/>
          </p:cNvCxnSpPr>
          <p:nvPr/>
        </p:nvCxnSpPr>
        <p:spPr>
          <a:xfrm flipH="1" flipV="1">
            <a:off x="2189376" y="3981706"/>
            <a:ext cx="440701" cy="631608"/>
          </a:xfrm>
          <a:prstGeom prst="line">
            <a:avLst/>
          </a:prstGeom>
          <a:ln w="15875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373361A-720E-42C0-A6D7-0749F5A9DFC7}"/>
              </a:ext>
            </a:extLst>
          </p:cNvPr>
          <p:cNvCxnSpPr>
            <a:cxnSpLocks/>
          </p:cNvCxnSpPr>
          <p:nvPr/>
        </p:nvCxnSpPr>
        <p:spPr>
          <a:xfrm flipH="1">
            <a:off x="5718927" y="4399621"/>
            <a:ext cx="391213" cy="0"/>
          </a:xfrm>
          <a:prstGeom prst="line">
            <a:avLst/>
          </a:prstGeom>
          <a:ln w="15875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0123488-1A47-4B0A-995F-0D0BE0D7C8E8}"/>
              </a:ext>
            </a:extLst>
          </p:cNvPr>
          <p:cNvCxnSpPr>
            <a:cxnSpLocks/>
          </p:cNvCxnSpPr>
          <p:nvPr/>
        </p:nvCxnSpPr>
        <p:spPr>
          <a:xfrm flipH="1">
            <a:off x="3918408" y="4410619"/>
            <a:ext cx="391213" cy="0"/>
          </a:xfrm>
          <a:prstGeom prst="line">
            <a:avLst/>
          </a:prstGeom>
          <a:ln w="15875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E86FA0C-D464-4836-92A8-2C028DE8008A}"/>
              </a:ext>
            </a:extLst>
          </p:cNvPr>
          <p:cNvCxnSpPr>
            <a:cxnSpLocks/>
          </p:cNvCxnSpPr>
          <p:nvPr/>
        </p:nvCxnSpPr>
        <p:spPr>
          <a:xfrm flipH="1">
            <a:off x="2117888" y="4421617"/>
            <a:ext cx="391213" cy="0"/>
          </a:xfrm>
          <a:prstGeom prst="line">
            <a:avLst/>
          </a:prstGeom>
          <a:ln w="15875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7DC6EB6E-050B-449D-8859-7E31FE675D77}"/>
              </a:ext>
            </a:extLst>
          </p:cNvPr>
          <p:cNvCxnSpPr>
            <a:cxnSpLocks/>
          </p:cNvCxnSpPr>
          <p:nvPr/>
        </p:nvCxnSpPr>
        <p:spPr>
          <a:xfrm flipH="1">
            <a:off x="5053747" y="5019819"/>
            <a:ext cx="391213" cy="0"/>
          </a:xfrm>
          <a:prstGeom prst="line">
            <a:avLst/>
          </a:prstGeom>
          <a:ln w="15875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99A6FD9E-D83F-4D07-AD0A-50FE78427D98}"/>
              </a:ext>
            </a:extLst>
          </p:cNvPr>
          <p:cNvCxnSpPr>
            <a:cxnSpLocks/>
          </p:cNvCxnSpPr>
          <p:nvPr/>
        </p:nvCxnSpPr>
        <p:spPr>
          <a:xfrm flipH="1">
            <a:off x="3146194" y="5007268"/>
            <a:ext cx="391213" cy="0"/>
          </a:xfrm>
          <a:prstGeom prst="line">
            <a:avLst/>
          </a:prstGeom>
          <a:ln w="15875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E605273-6769-4F9A-A62B-A6B619F97399}"/>
              </a:ext>
            </a:extLst>
          </p:cNvPr>
          <p:cNvCxnSpPr>
            <a:cxnSpLocks/>
          </p:cNvCxnSpPr>
          <p:nvPr/>
        </p:nvCxnSpPr>
        <p:spPr>
          <a:xfrm flipH="1">
            <a:off x="1553849" y="5007268"/>
            <a:ext cx="391213" cy="0"/>
          </a:xfrm>
          <a:prstGeom prst="line">
            <a:avLst/>
          </a:prstGeom>
          <a:ln w="15875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64D0C8A2-A4E1-4E54-9557-CD8129137A05}"/>
              </a:ext>
            </a:extLst>
          </p:cNvPr>
          <p:cNvSpPr/>
          <p:nvPr/>
        </p:nvSpPr>
        <p:spPr>
          <a:xfrm>
            <a:off x="5115612" y="4142943"/>
            <a:ext cx="940326" cy="276544"/>
          </a:xfrm>
          <a:prstGeom prst="rect">
            <a:avLst/>
          </a:prstGeom>
          <a:noFill/>
          <a:ln w="15875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rgbClr val="FF0000"/>
                </a:solidFill>
              </a:rPr>
              <a:t>Causes</a:t>
            </a:r>
          </a:p>
        </p:txBody>
      </p:sp>
    </p:spTree>
    <p:extLst>
      <p:ext uri="{BB962C8B-B14F-4D97-AF65-F5344CB8AC3E}">
        <p14:creationId xmlns:p14="http://schemas.microsoft.com/office/powerpoint/2010/main" val="1503341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pPr>
              <a:buClr>
                <a:srgbClr val="0077E3"/>
              </a:buClr>
            </a:pPr>
            <a:r>
              <a:rPr lang="en-US" dirty="0">
                <a:ea typeface="ＭＳ Ｐゴシック" pitchFamily="-105" charset="-128"/>
              </a:rPr>
              <a:t>Cause and effect diagrams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F1191BCC-034F-464D-9698-86E6E183C3A0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2437073523"/>
              </p:ext>
            </p:extLst>
          </p:nvPr>
        </p:nvGraphicFramePr>
        <p:xfrm>
          <a:off x="457200" y="1505820"/>
          <a:ext cx="8229600" cy="43027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val="2335256299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18049625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Advantages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Disadvantages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2217657"/>
                  </a:ext>
                </a:extLst>
              </a:tr>
              <a:tr h="370866">
                <a:tc>
                  <a:txBody>
                    <a:bodyPr/>
                    <a:lstStyle/>
                    <a:p>
                      <a:r>
                        <a:rPr lang="en-GB" sz="1800" dirty="0"/>
                        <a:t>Provide a visual structure for considering influences on performance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Tend to be simplistic for real-world problems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1431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Cause and effect diagrams are easily constructed and understood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The data, which may not have been verified, may lead to inappropriate improvement strategies being implemented</a:t>
                      </a:r>
                    </a:p>
                    <a:p>
                      <a:endParaRPr lang="en-GB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17531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Allow more reliable improvement strategies to be developed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Not everyone feels comfortable with the diagram format</a:t>
                      </a:r>
                    </a:p>
                    <a:p>
                      <a:endParaRPr lang="en-GB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88267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Allow decision-makers to brainstorm ideas in a systematic and logical way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Must be used with other decision-making methods to establish the root causes of a problem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04791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19490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D38CC34-7C28-4D62-8B19-E734A7CE40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16644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algn="ctr" eaLnBrk="1" hangingPunct="1">
              <a:lnSpc>
                <a:spcPct val="100000"/>
              </a:lnSpc>
            </a:pPr>
            <a:endParaRPr lang="en-GB" sz="6000" kern="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algn="ctr" eaLnBrk="1" hangingPunct="1">
              <a:lnSpc>
                <a:spcPct val="100000"/>
              </a:lnSpc>
            </a:pPr>
            <a:r>
              <a:rPr lang="en-GB" sz="6000" kern="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F7BE6693-F5A6-68AB-209D-8BC75942DD6D}"/>
              </a:ext>
            </a:extLst>
          </p:cNvPr>
          <p:cNvSpPr txBox="1"/>
          <p:nvPr/>
        </p:nvSpPr>
        <p:spPr>
          <a:xfrm>
            <a:off x="2244448" y="6015911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4D9D79B-68BB-4A97-9ED5-57DCAB440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Objectives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5FD3833-C8AB-45A7-A074-5604C049E67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</a:rPr>
              <a:t>understand the main principles, purposes, advantages and disadvantages of the different approaches to quality improvement:</a:t>
            </a:r>
          </a:p>
          <a:p>
            <a:pPr marL="720000" lvl="1" indent="0">
              <a:buNone/>
            </a:pPr>
            <a:r>
              <a:rPr lang="en-US" dirty="0">
                <a:ea typeface="ＭＳ Ｐゴシック" pitchFamily="-105" charset="-128"/>
              </a:rPr>
              <a:t> – failure mode and effect analysis (FMEA)</a:t>
            </a:r>
          </a:p>
          <a:p>
            <a:pPr marL="720000" lvl="1" indent="0">
              <a:buNone/>
            </a:pPr>
            <a:r>
              <a:rPr lang="en-US" dirty="0">
                <a:ea typeface="ＭＳ Ｐゴシック" pitchFamily="-105" charset="-128"/>
              </a:rPr>
              <a:t> – quality circles</a:t>
            </a:r>
          </a:p>
          <a:p>
            <a:pPr marL="720000" lvl="1" indent="0">
              <a:buNone/>
            </a:pPr>
            <a:r>
              <a:rPr lang="en-US" dirty="0">
                <a:ea typeface="ＭＳ Ｐゴシック" pitchFamily="-105" charset="-128"/>
              </a:rPr>
              <a:t> – Pareto analysis</a:t>
            </a:r>
          </a:p>
          <a:p>
            <a:pPr marL="720000" lvl="1" indent="0">
              <a:buNone/>
            </a:pPr>
            <a:r>
              <a:rPr lang="en-US" dirty="0">
                <a:ea typeface="ＭＳ Ｐゴシック" pitchFamily="-105" charset="-128"/>
              </a:rPr>
              <a:t> – cause and effect diagrams.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</a:endParaRPr>
          </a:p>
          <a:p>
            <a:pPr>
              <a:buClr>
                <a:srgbClr val="0077E3"/>
              </a:buClr>
            </a:pPr>
            <a:endParaRPr lang="en-GB" sz="1800" dirty="0">
              <a:latin typeface="Arial" panose="020B0604020202020204" pitchFamily="34" charset="0"/>
            </a:endParaRPr>
          </a:p>
        </p:txBody>
      </p:sp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81812071-97A5-6B10-2E26-FA624CDBB3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690" y="3429000"/>
            <a:ext cx="2807110" cy="1875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628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r>
              <a:rPr lang="en-US" dirty="0"/>
              <a:t>Quality improvement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526543" cy="42480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r>
              <a:rPr lang="en-GB" b="1" dirty="0">
                <a:ea typeface="ＭＳ Ｐゴシック" pitchFamily="-105" charset="-128"/>
              </a:rPr>
              <a:t>Quality improvement</a:t>
            </a:r>
            <a:r>
              <a:rPr lang="en-GB" dirty="0">
                <a:ea typeface="ＭＳ Ｐゴシック" pitchFamily="-105" charset="-128"/>
              </a:rPr>
              <a:t> is a systematic approach using specific methods to improve quality, thereby achieving successful and sustained improvement. The model for quality improvement is the </a:t>
            </a:r>
            <a:r>
              <a:rPr lang="en-GB" b="1" dirty="0">
                <a:ea typeface="ＭＳ Ｐゴシック" pitchFamily="-105" charset="-128"/>
              </a:rPr>
              <a:t>PDSA cycle</a:t>
            </a:r>
            <a:r>
              <a:rPr lang="en-GB" dirty="0">
                <a:ea typeface="ＭＳ Ｐゴシック" pitchFamily="-105" charset="-128"/>
              </a:rPr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dirty="0">
              <a:ea typeface="ＭＳ Ｐゴシック" pitchFamily="-105" charset="-128"/>
            </a:endParaRP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3E0814BB-4F26-48DB-AA3B-F89040A1A1C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80166090"/>
              </p:ext>
            </p:extLst>
          </p:nvPr>
        </p:nvGraphicFramePr>
        <p:xfrm>
          <a:off x="4238918" y="2862848"/>
          <a:ext cx="4744825" cy="29871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1D3D7F96-370D-BC6A-A037-248897E4733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0761" y="2655859"/>
            <a:ext cx="4610503" cy="3194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1742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pPr>
              <a:buClr>
                <a:srgbClr val="0077E3"/>
              </a:buClr>
            </a:pPr>
            <a:r>
              <a:rPr lang="en-US" dirty="0">
                <a:ea typeface="ＭＳ Ｐゴシック" pitchFamily="-105" charset="-128"/>
              </a:rPr>
              <a:t>Failure mode and effect analysis (FMEA)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30555"/>
            <a:ext cx="8526543" cy="101865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r>
              <a:rPr lang="en-GB" sz="1800" b="1" dirty="0">
                <a:ea typeface="ＭＳ Ｐゴシック" pitchFamily="-105" charset="-128"/>
              </a:rPr>
              <a:t>Failure mode and effect analysis (FMEA) </a:t>
            </a:r>
            <a:r>
              <a:rPr lang="en-GB" sz="1800" dirty="0">
                <a:ea typeface="ＭＳ Ｐゴシック" pitchFamily="-105" charset="-128"/>
              </a:rPr>
              <a:t>is a structured way to identify and address potential problems or failures, and their resulting effects on the system or process, </a:t>
            </a:r>
            <a:r>
              <a:rPr lang="en-GB" sz="1800" b="1" dirty="0">
                <a:ea typeface="ＭＳ Ｐゴシック" pitchFamily="-105" charset="-128"/>
              </a:rPr>
              <a:t>before</a:t>
            </a:r>
            <a:r>
              <a:rPr lang="en-GB" sz="1800" dirty="0">
                <a:ea typeface="ＭＳ Ｐゴシック" pitchFamily="-105" charset="-128"/>
              </a:rPr>
              <a:t> an adverse event occurs. What can go wrong in the process?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C25507D-33F6-4414-B320-4416E5D9E2F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72017613"/>
              </p:ext>
            </p:extLst>
          </p:nvPr>
        </p:nvGraphicFramePr>
        <p:xfrm>
          <a:off x="2105319" y="2549207"/>
          <a:ext cx="4933361" cy="32889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675860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70B2C7-6680-2F1B-45B8-0F1D0B13D4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FMEA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578E447-1013-5A61-6677-F53E296365CA}"/>
              </a:ext>
            </a:extLst>
          </p:cNvPr>
          <p:cNvSpPr txBox="1"/>
          <p:nvPr/>
        </p:nvSpPr>
        <p:spPr>
          <a:xfrm>
            <a:off x="457200" y="3654527"/>
            <a:ext cx="8229600" cy="21954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16000" indent="-21600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202122"/>
                </a:solidFill>
                <a:latin typeface="Arial" panose="020B0604020202020204" pitchFamily="34" charset="0"/>
              </a:rPr>
              <a:t>Results of the analysis might be recorded in an FMEA spreadsheet.</a:t>
            </a:r>
          </a:p>
          <a:p>
            <a:pPr marL="216000" indent="-21600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202122"/>
                </a:solidFill>
                <a:latin typeface="Arial" panose="020B0604020202020204" pitchFamily="34" charset="0"/>
              </a:rPr>
              <a:t>FMEA is widely</a:t>
            </a:r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used in manufacturing industries in various phases of the product life cycle to ensure reliability.</a:t>
            </a:r>
          </a:p>
          <a:p>
            <a:pPr marL="216000" indent="-21600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202122"/>
                </a:solidFill>
                <a:latin typeface="Arial" panose="020B0604020202020204" pitchFamily="34" charset="0"/>
              </a:rPr>
              <a:t>It allows early identification of potential failure points in a system, which can be documented and ranked by how critical they would be for the manufacturing process.</a:t>
            </a:r>
            <a:endParaRPr lang="en-GB" dirty="0"/>
          </a:p>
        </p:txBody>
      </p:sp>
      <p:pic>
        <p:nvPicPr>
          <p:cNvPr id="7" name="Picture 6" descr="Text, logo&#10;&#10;Description automatically generated">
            <a:extLst>
              <a:ext uri="{FF2B5EF4-FFF2-40B4-BE49-F238E27FC236}">
                <a16:creationId xmlns:a16="http://schemas.microsoft.com/office/drawing/2014/main" id="{6270F3EB-91C3-E021-7CCF-89473BD76FB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4681" b="22745"/>
          <a:stretch/>
        </p:blipFill>
        <p:spPr>
          <a:xfrm>
            <a:off x="5423339" y="1512000"/>
            <a:ext cx="3263462" cy="171575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29530EF-CE0C-8205-31A6-15CBC544D6C7}"/>
              </a:ext>
            </a:extLst>
          </p:cNvPr>
          <p:cNvSpPr txBox="1"/>
          <p:nvPr/>
        </p:nvSpPr>
        <p:spPr>
          <a:xfrm>
            <a:off x="457200" y="1512000"/>
            <a:ext cx="4966138" cy="2439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6000" indent="-21600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202122"/>
                </a:solidFill>
                <a:latin typeface="Arial" panose="020B0604020202020204" pitchFamily="34" charset="0"/>
              </a:rPr>
              <a:t>FMEA is the process of reviewing systems to identify potential </a:t>
            </a:r>
            <a:r>
              <a:rPr lang="en-US" b="1" dirty="0">
                <a:solidFill>
                  <a:srgbClr val="202122"/>
                </a:solidFill>
                <a:latin typeface="Arial" panose="020B0604020202020204" pitchFamily="34" charset="0"/>
              </a:rPr>
              <a:t>failure modes</a:t>
            </a:r>
            <a:r>
              <a:rPr lang="en-US" dirty="0">
                <a:solidFill>
                  <a:srgbClr val="202122"/>
                </a:solidFill>
                <a:latin typeface="Arial" panose="020B0604020202020204" pitchFamily="34" charset="0"/>
              </a:rPr>
              <a:t> and their causes.</a:t>
            </a:r>
          </a:p>
          <a:p>
            <a:pPr marL="216000" indent="-21600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202122"/>
                </a:solidFill>
                <a:latin typeface="Arial" panose="020B0604020202020204" pitchFamily="34" charset="0"/>
              </a:rPr>
              <a:t>Effects analysis </a:t>
            </a:r>
            <a:r>
              <a:rPr lang="en-US" dirty="0">
                <a:solidFill>
                  <a:srgbClr val="202122"/>
                </a:solidFill>
                <a:latin typeface="Arial" panose="020B0604020202020204" pitchFamily="34" charset="0"/>
              </a:rPr>
              <a:t>studies the consequences of those failures on different system levels.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515677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pPr>
              <a:buClr>
                <a:srgbClr val="0077E3"/>
              </a:buClr>
            </a:pPr>
            <a:r>
              <a:rPr lang="en-US" dirty="0">
                <a:ea typeface="ＭＳ Ｐゴシック" pitchFamily="-105" charset="-128"/>
              </a:rPr>
              <a:t>FMEA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F1191BCC-034F-464D-9698-86E6E183C3A0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1464785384"/>
              </p:ext>
            </p:extLst>
          </p:nvPr>
        </p:nvGraphicFramePr>
        <p:xfrm>
          <a:off x="457200" y="1709871"/>
          <a:ext cx="8229600" cy="23926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val="2335256299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18049625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Advantages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Disadvantages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2217657"/>
                  </a:ext>
                </a:extLst>
              </a:tr>
              <a:tr h="370866">
                <a:tc>
                  <a:txBody>
                    <a:bodyPr/>
                    <a:lstStyle/>
                    <a:p>
                      <a:r>
                        <a:rPr lang="en-GB" sz="1800" dirty="0"/>
                        <a:t>Can be used for existing and new products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Evaluation is often subjective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1431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Enables actions to be prioritised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Evaluation can vary between teams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17531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A good communication tool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Time consuming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88267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Clarifies the magnitude of risks and actions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Solutions can be so large and complex they become impossible to manage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04791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18599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pPr>
              <a:buClr>
                <a:srgbClr val="0077E3"/>
              </a:buClr>
            </a:pPr>
            <a:r>
              <a:rPr lang="en-US" dirty="0">
                <a:ea typeface="ＭＳ Ｐゴシック" pitchFamily="-105" charset="-128"/>
              </a:rPr>
              <a:t>Quality circles</a:t>
            </a:r>
            <a:endParaRPr lang="en-GB" dirty="0">
              <a:ea typeface="ＭＳ Ｐゴシック" pitchFamily="-105" charset="-12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1" y="1517159"/>
            <a:ext cx="8196146" cy="42480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r>
              <a:rPr lang="en-GB" dirty="0">
                <a:latin typeface="Arial" panose="020B0604020202020204" pitchFamily="34" charset="0"/>
              </a:rPr>
              <a:t>Quality circles are small groups of workers of different levels in the firm who come together to discuss and solve problems in production. 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dirty="0">
              <a:latin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r>
              <a:rPr lang="en-GB" dirty="0">
                <a:latin typeface="Arial" panose="020B0604020202020204" pitchFamily="34" charset="0"/>
              </a:rPr>
              <a:t>Managers, assembly line workers and engineers mix together and everyone’s opinion is valued and respected. Membership of quality circles is voluntary.</a:t>
            </a:r>
          </a:p>
        </p:txBody>
      </p:sp>
      <p:pic>
        <p:nvPicPr>
          <p:cNvPr id="6" name="Picture 5" descr="A group of people sitting in chairs&#10;&#10;Description automatically generated with medium confidence">
            <a:extLst>
              <a:ext uri="{FF2B5EF4-FFF2-40B4-BE49-F238E27FC236}">
                <a16:creationId xmlns:a16="http://schemas.microsoft.com/office/drawing/2014/main" id="{09652B3A-9758-D52F-B47C-37D63180D2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4865" y="3641159"/>
            <a:ext cx="2954270" cy="1973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41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pPr>
              <a:buClr>
                <a:srgbClr val="0077E3"/>
              </a:buClr>
            </a:pPr>
            <a:r>
              <a:rPr lang="en-US" dirty="0">
                <a:ea typeface="ＭＳ Ｐゴシック" pitchFamily="-105" charset="-128"/>
              </a:rPr>
              <a:t>Quality circles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F1191BCC-034F-464D-9698-86E6E183C3A0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1238747986"/>
              </p:ext>
            </p:extLst>
          </p:nvPr>
        </p:nvGraphicFramePr>
        <p:xfrm>
          <a:off x="457200" y="1718690"/>
          <a:ext cx="8229600" cy="212346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val="2335256299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18049625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Advantages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Disadvantages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2217657"/>
                  </a:ext>
                </a:extLst>
              </a:tr>
              <a:tr h="370866">
                <a:tc>
                  <a:txBody>
                    <a:bodyPr/>
                    <a:lstStyle/>
                    <a:p>
                      <a:r>
                        <a:rPr lang="en-GB" sz="1800" dirty="0"/>
                        <a:t>Increased productivity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Inadequate training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1431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Improved quality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Unsure of purpose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17531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Employee morale boost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Lack of management interest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88267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Quality circles are not really empowered to make decisions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04791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86414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pPr>
              <a:buClr>
                <a:srgbClr val="0077E3"/>
              </a:buClr>
            </a:pPr>
            <a:r>
              <a:rPr lang="en-US" dirty="0">
                <a:ea typeface="ＭＳ Ｐゴシック" pitchFamily="-105" charset="-128"/>
              </a:rPr>
              <a:t>Pareto analysis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2" y="1470024"/>
            <a:ext cx="8185354" cy="42480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r>
              <a:rPr lang="en-GB" b="1" dirty="0">
                <a:latin typeface="Arial" panose="020B0604020202020204" pitchFamily="34" charset="0"/>
              </a:rPr>
              <a:t>Pareto analysis</a:t>
            </a:r>
            <a:r>
              <a:rPr lang="en-GB" dirty="0">
                <a:latin typeface="Arial" panose="020B0604020202020204" pitchFamily="34" charset="0"/>
              </a:rPr>
              <a:t> is a decision-making tool which is useful where many possible courses of action are competing for attention. 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dirty="0">
              <a:latin typeface="Arial" panose="020B0604020202020204" pitchFamily="34" charset="0"/>
            </a:endParaRP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Pareto analysis estimates the benefit delivered by each action, then selects a number of the most effective actions that deliver a total benefit reasonably close to the maximal possible one.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The </a:t>
            </a:r>
            <a:r>
              <a:rPr lang="en-GB" b="1" dirty="0">
                <a:latin typeface="Arial" panose="020B0604020202020204" pitchFamily="34" charset="0"/>
              </a:rPr>
              <a:t>80/20 rule </a:t>
            </a:r>
            <a:r>
              <a:rPr lang="en-GB" dirty="0">
                <a:latin typeface="Arial" panose="020B0604020202020204" pitchFamily="34" charset="0"/>
              </a:rPr>
              <a:t>(also known as the </a:t>
            </a:r>
            <a:r>
              <a:rPr lang="en-GB" b="1" dirty="0">
                <a:latin typeface="Arial" panose="020B0604020202020204" pitchFamily="34" charset="0"/>
              </a:rPr>
              <a:t>Pareto principle</a:t>
            </a:r>
            <a:r>
              <a:rPr lang="en-GB" dirty="0">
                <a:latin typeface="Arial" panose="020B0604020202020204" pitchFamily="34" charset="0"/>
              </a:rPr>
              <a:t>) states that, for many events, </a:t>
            </a:r>
            <a:r>
              <a:rPr lang="en-GB" b="1" dirty="0">
                <a:latin typeface="Arial" panose="020B0604020202020204" pitchFamily="34" charset="0"/>
              </a:rPr>
              <a:t>roughly 80% of the effects come from 20% of the causes</a:t>
            </a:r>
            <a:r>
              <a:rPr lang="en-GB" dirty="0">
                <a:latin typeface="Arial" panose="020B0604020202020204" pitchFamily="34" charset="0"/>
              </a:rPr>
              <a:t>.</a:t>
            </a:r>
            <a:r>
              <a:rPr lang="en-GB" b="1" dirty="0">
                <a:latin typeface="Arial" panose="020B0604020202020204" pitchFamily="34" charset="0"/>
              </a:rPr>
              <a:t> 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For example, 80% of car accidents are caused by 20% of motorists or 20% of tools in the toolbox are used for 80% of tasks.</a:t>
            </a:r>
            <a:endParaRPr lang="en-GB" b="1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263271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8AF071A-8EFF-4DC2-9186-AABD1AC91212}">
  <ds:schemaRefs>
    <ds:schemaRef ds:uri="http://schemas.microsoft.com/office/2006/metadata/properties"/>
    <ds:schemaRef ds:uri="http://purl.org/dc/elements/1.1/"/>
    <ds:schemaRef ds:uri="http://www.w3.org/XML/1998/namespace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b461a341-6040-4841-94a8-bc3e8908b04d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866</Words>
  <Application>Microsoft Office PowerPoint</Application>
  <PresentationFormat>On-screen Show (4:3)</PresentationFormat>
  <Paragraphs>110</Paragraphs>
  <Slides>14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Lucida Grande</vt:lpstr>
      <vt:lpstr>Times New Roman</vt:lpstr>
      <vt:lpstr>Default Design</vt:lpstr>
      <vt:lpstr>PowerPoint 5: Quality improvement</vt:lpstr>
      <vt:lpstr>Objectives</vt:lpstr>
      <vt:lpstr>Quality improvement</vt:lpstr>
      <vt:lpstr>Failure mode and effect analysis (FMEA)</vt:lpstr>
      <vt:lpstr>FMEA</vt:lpstr>
      <vt:lpstr>FMEA</vt:lpstr>
      <vt:lpstr>Quality circles</vt:lpstr>
      <vt:lpstr>Quality circles</vt:lpstr>
      <vt:lpstr>Pareto analysis</vt:lpstr>
      <vt:lpstr>Pareto analysis chart</vt:lpstr>
      <vt:lpstr>Pareto analysis</vt:lpstr>
      <vt:lpstr>Cause and effect diagrams</vt:lpstr>
      <vt:lpstr>Cause and effect diagrams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240</cp:revision>
  <cp:lastPrinted>2022-03-03T10:53:25Z</cp:lastPrinted>
  <dcterms:created xsi:type="dcterms:W3CDTF">2013-05-28T00:38:54Z</dcterms:created>
  <dcterms:modified xsi:type="dcterms:W3CDTF">2022-06-21T09:39:13Z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