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9"/>
  </p:notesMasterIdLst>
  <p:handoutMasterIdLst>
    <p:handoutMasterId r:id="rId20"/>
  </p:handoutMasterIdLst>
  <p:sldIdLst>
    <p:sldId id="342" r:id="rId5"/>
    <p:sldId id="354" r:id="rId6"/>
    <p:sldId id="367" r:id="rId7"/>
    <p:sldId id="374" r:id="rId8"/>
    <p:sldId id="369" r:id="rId9"/>
    <p:sldId id="368" r:id="rId10"/>
    <p:sldId id="377" r:id="rId11"/>
    <p:sldId id="370" r:id="rId12"/>
    <p:sldId id="378" r:id="rId13"/>
    <p:sldId id="371" r:id="rId14"/>
    <p:sldId id="373" r:id="rId15"/>
    <p:sldId id="375" r:id="rId16"/>
    <p:sldId id="376" r:id="rId17"/>
    <p:sldId id="335" r:id="rId18"/>
  </p:sldIdLst>
  <p:sldSz cx="9144000" cy="6858000" type="screen4x3"/>
  <p:notesSz cx="6797675" cy="9926638"/>
  <p:custDataLst>
    <p:tags r:id="rId21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CC0000"/>
    <a:srgbClr val="0077E3"/>
    <a:srgbClr val="000000"/>
    <a:srgbClr val="E30613"/>
    <a:srgbClr val="D9D9D9"/>
    <a:srgbClr val="D81E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39E53BB-DD6C-46C2-A5DD-7962A85C4AE6}" v="2" dt="2022-06-21T09:42:50.9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62" d="100"/>
          <a:sy n="62" d="100"/>
        </p:scale>
        <p:origin x="1400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726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tags" Target="tags/tag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1AC63D49-F2B4-451E-91B7-5D5B82561FD8}"/>
    <pc:docChg chg="modSld">
      <pc:chgData name="Caroline Prodger" userId="e4ef2e75-b60b-401b-8ebe-291bdcf405f4" providerId="ADAL" clId="{1AC63D49-F2B4-451E-91B7-5D5B82561FD8}" dt="2022-05-04T14:07:40.711" v="42"/>
      <pc:docMkLst>
        <pc:docMk/>
      </pc:docMkLst>
      <pc:sldChg chg="modSp mod">
        <pc:chgData name="Caroline Prodger" userId="e4ef2e75-b60b-401b-8ebe-291bdcf405f4" providerId="ADAL" clId="{1AC63D49-F2B4-451E-91B7-5D5B82561FD8}" dt="2022-04-20T12:52:30.197" v="31" actId="20577"/>
        <pc:sldMkLst>
          <pc:docMk/>
          <pc:sldMk cId="246462870" sldId="354"/>
        </pc:sldMkLst>
        <pc:spChg chg="mod">
          <ac:chgData name="Caroline Prodger" userId="e4ef2e75-b60b-401b-8ebe-291bdcf405f4" providerId="ADAL" clId="{1AC63D49-F2B4-451E-91B7-5D5B82561FD8}" dt="2022-04-20T12:52:30.197" v="31" actId="20577"/>
          <ac:spMkLst>
            <pc:docMk/>
            <pc:sldMk cId="246462870" sldId="354"/>
            <ac:spMk id="8" creationId="{25FD3833-C8AB-45A7-A074-5604C049E67F}"/>
          </ac:spMkLst>
        </pc:spChg>
      </pc:sldChg>
      <pc:sldChg chg="modSp mod">
        <pc:chgData name="Caroline Prodger" userId="e4ef2e75-b60b-401b-8ebe-291bdcf405f4" providerId="ADAL" clId="{1AC63D49-F2B4-451E-91B7-5D5B82561FD8}" dt="2022-05-04T14:07:40.711" v="42"/>
        <pc:sldMkLst>
          <pc:docMk/>
          <pc:sldMk cId="3223534499" sldId="370"/>
        </pc:sldMkLst>
        <pc:graphicFrameChg chg="mod">
          <ac:chgData name="Caroline Prodger" userId="e4ef2e75-b60b-401b-8ebe-291bdcf405f4" providerId="ADAL" clId="{1AC63D49-F2B4-451E-91B7-5D5B82561FD8}" dt="2022-05-04T14:07:40.711" v="42"/>
          <ac:graphicFrameMkLst>
            <pc:docMk/>
            <pc:sldMk cId="3223534499" sldId="370"/>
            <ac:graphicFrameMk id="5" creationId="{D3301B6B-AFD5-4AED-91C8-C9C7C5F09E2E}"/>
          </ac:graphicFrameMkLst>
        </pc:graphicFrameChg>
      </pc:sldChg>
      <pc:sldChg chg="modSp mod">
        <pc:chgData name="Caroline Prodger" userId="e4ef2e75-b60b-401b-8ebe-291bdcf405f4" providerId="ADAL" clId="{1AC63D49-F2B4-451E-91B7-5D5B82561FD8}" dt="2022-04-20T12:56:20.868" v="35" actId="1076"/>
        <pc:sldMkLst>
          <pc:docMk/>
          <pc:sldMk cId="913742767" sldId="375"/>
        </pc:sldMkLst>
        <pc:spChg chg="mod">
          <ac:chgData name="Caroline Prodger" userId="e4ef2e75-b60b-401b-8ebe-291bdcf405f4" providerId="ADAL" clId="{1AC63D49-F2B4-451E-91B7-5D5B82561FD8}" dt="2022-04-20T12:56:20.868" v="35" actId="1076"/>
          <ac:spMkLst>
            <pc:docMk/>
            <pc:sldMk cId="913742767" sldId="375"/>
            <ac:spMk id="3" creationId="{00000000-0000-0000-0000-000000000000}"/>
          </ac:spMkLst>
        </pc:spChg>
      </pc:sldChg>
    </pc:docChg>
  </pc:docChgLst>
  <pc:docChgLst>
    <pc:chgData name="Caroline Prodger" userId="e4ef2e75-b60b-401b-8ebe-291bdcf405f4" providerId="ADAL" clId="{6D122096-0E7F-49E9-93D7-D76A2B77166C}"/>
    <pc:docChg chg="custSel modSld">
      <pc:chgData name="Caroline Prodger" userId="e4ef2e75-b60b-401b-8ebe-291bdcf405f4" providerId="ADAL" clId="{6D122096-0E7F-49E9-93D7-D76A2B77166C}" dt="2022-05-17T01:14:43.913" v="39" actId="1076"/>
      <pc:docMkLst>
        <pc:docMk/>
      </pc:docMkLst>
      <pc:sldChg chg="addSp modSp mod modNotesTx">
        <pc:chgData name="Caroline Prodger" userId="e4ef2e75-b60b-401b-8ebe-291bdcf405f4" providerId="ADAL" clId="{6D122096-0E7F-49E9-93D7-D76A2B77166C}" dt="2022-05-17T00:59:32.339" v="7" actId="1076"/>
        <pc:sldMkLst>
          <pc:docMk/>
          <pc:sldMk cId="246462870" sldId="354"/>
        </pc:sldMkLst>
        <pc:spChg chg="mod">
          <ac:chgData name="Caroline Prodger" userId="e4ef2e75-b60b-401b-8ebe-291bdcf405f4" providerId="ADAL" clId="{6D122096-0E7F-49E9-93D7-D76A2B77166C}" dt="2022-05-17T00:59:17.412" v="4" actId="14100"/>
          <ac:spMkLst>
            <pc:docMk/>
            <pc:sldMk cId="246462870" sldId="354"/>
            <ac:spMk id="8" creationId="{25FD3833-C8AB-45A7-A074-5604C049E67F}"/>
          </ac:spMkLst>
        </pc:spChg>
        <pc:picChg chg="add mod">
          <ac:chgData name="Caroline Prodger" userId="e4ef2e75-b60b-401b-8ebe-291bdcf405f4" providerId="ADAL" clId="{6D122096-0E7F-49E9-93D7-D76A2B77166C}" dt="2022-05-17T00:59:32.339" v="7" actId="1076"/>
          <ac:picMkLst>
            <pc:docMk/>
            <pc:sldMk cId="246462870" sldId="354"/>
            <ac:picMk id="3" creationId="{5974F8EC-11E7-5153-C1E4-13F9B50E5654}"/>
          </ac:picMkLst>
        </pc:picChg>
      </pc:sldChg>
      <pc:sldChg chg="addSp delSp modSp mod">
        <pc:chgData name="Caroline Prodger" userId="e4ef2e75-b60b-401b-8ebe-291bdcf405f4" providerId="ADAL" clId="{6D122096-0E7F-49E9-93D7-D76A2B77166C}" dt="2022-05-17T01:02:46.941" v="16" actId="1076"/>
        <pc:sldMkLst>
          <pc:docMk/>
          <pc:sldMk cId="2907418098" sldId="367"/>
        </pc:sldMkLst>
        <pc:picChg chg="add mod">
          <ac:chgData name="Caroline Prodger" userId="e4ef2e75-b60b-401b-8ebe-291bdcf405f4" providerId="ADAL" clId="{6D122096-0E7F-49E9-93D7-D76A2B77166C}" dt="2022-05-17T01:02:46.941" v="16" actId="1076"/>
          <ac:picMkLst>
            <pc:docMk/>
            <pc:sldMk cId="2907418098" sldId="367"/>
            <ac:picMk id="5" creationId="{256545FE-A711-B368-89BF-6065F37D50B8}"/>
          </ac:picMkLst>
        </pc:picChg>
        <pc:picChg chg="del">
          <ac:chgData name="Caroline Prodger" userId="e4ef2e75-b60b-401b-8ebe-291bdcf405f4" providerId="ADAL" clId="{6D122096-0E7F-49E9-93D7-D76A2B77166C}" dt="2022-05-17T01:02:26.013" v="8" actId="478"/>
          <ac:picMkLst>
            <pc:docMk/>
            <pc:sldMk cId="2907418098" sldId="367"/>
            <ac:picMk id="9" creationId="{930ED3CF-0F16-41A1-AD8A-3D2F7B057B4D}"/>
          </ac:picMkLst>
        </pc:picChg>
      </pc:sldChg>
      <pc:sldChg chg="addSp delSp modSp mod modNotesTx">
        <pc:chgData name="Caroline Prodger" userId="e4ef2e75-b60b-401b-8ebe-291bdcf405f4" providerId="ADAL" clId="{6D122096-0E7F-49E9-93D7-D76A2B77166C}" dt="2022-05-17T01:03:08.202" v="19" actId="20577"/>
        <pc:sldMkLst>
          <pc:docMk/>
          <pc:sldMk cId="3815744042" sldId="374"/>
        </pc:sldMkLst>
        <pc:picChg chg="add mod">
          <ac:chgData name="Caroline Prodger" userId="e4ef2e75-b60b-401b-8ebe-291bdcf405f4" providerId="ADAL" clId="{6D122096-0E7F-49E9-93D7-D76A2B77166C}" dt="2022-05-17T01:03:01.464" v="18"/>
          <ac:picMkLst>
            <pc:docMk/>
            <pc:sldMk cId="3815744042" sldId="374"/>
            <ac:picMk id="5" creationId="{E6CCD28C-902C-A856-8F6B-B9CD3E6EBACA}"/>
          </ac:picMkLst>
        </pc:picChg>
        <pc:picChg chg="del">
          <ac:chgData name="Caroline Prodger" userId="e4ef2e75-b60b-401b-8ebe-291bdcf405f4" providerId="ADAL" clId="{6D122096-0E7F-49E9-93D7-D76A2B77166C}" dt="2022-05-17T01:02:53.503" v="17" actId="478"/>
          <ac:picMkLst>
            <pc:docMk/>
            <pc:sldMk cId="3815744042" sldId="374"/>
            <ac:picMk id="9" creationId="{930ED3CF-0F16-41A1-AD8A-3D2F7B057B4D}"/>
          </ac:picMkLst>
        </pc:picChg>
      </pc:sldChg>
      <pc:sldChg chg="addSp delSp modSp mod modNotesTx">
        <pc:chgData name="Caroline Prodger" userId="e4ef2e75-b60b-401b-8ebe-291bdcf405f4" providerId="ADAL" clId="{6D122096-0E7F-49E9-93D7-D76A2B77166C}" dt="2022-05-17T01:14:43.913" v="39" actId="1076"/>
        <pc:sldMkLst>
          <pc:docMk/>
          <pc:sldMk cId="726709359" sldId="376"/>
        </pc:sldMkLst>
        <pc:spChg chg="mod">
          <ac:chgData name="Caroline Prodger" userId="e4ef2e75-b60b-401b-8ebe-291bdcf405f4" providerId="ADAL" clId="{6D122096-0E7F-49E9-93D7-D76A2B77166C}" dt="2022-05-17T01:04:16.906" v="29" actId="12"/>
          <ac:spMkLst>
            <pc:docMk/>
            <pc:sldMk cId="726709359" sldId="376"/>
            <ac:spMk id="3" creationId="{00000000-0000-0000-0000-000000000000}"/>
          </ac:spMkLst>
        </pc:spChg>
        <pc:picChg chg="del mod">
          <ac:chgData name="Caroline Prodger" userId="e4ef2e75-b60b-401b-8ebe-291bdcf405f4" providerId="ADAL" clId="{6D122096-0E7F-49E9-93D7-D76A2B77166C}" dt="2022-05-17T01:14:20.015" v="31" actId="478"/>
          <ac:picMkLst>
            <pc:docMk/>
            <pc:sldMk cId="726709359" sldId="376"/>
            <ac:picMk id="5" creationId="{D01831B7-5B1D-47E0-B767-756E84D86F7C}"/>
          </ac:picMkLst>
        </pc:picChg>
        <pc:picChg chg="add mod">
          <ac:chgData name="Caroline Prodger" userId="e4ef2e75-b60b-401b-8ebe-291bdcf405f4" providerId="ADAL" clId="{6D122096-0E7F-49E9-93D7-D76A2B77166C}" dt="2022-05-17T01:14:43.913" v="39" actId="1076"/>
          <ac:picMkLst>
            <pc:docMk/>
            <pc:sldMk cId="726709359" sldId="376"/>
            <ac:picMk id="6" creationId="{8562BBA6-0B85-12A1-93E4-E7304F3F4D96}"/>
          </ac:picMkLst>
        </pc:picChg>
      </pc:sldChg>
    </pc:docChg>
  </pc:docChgLst>
  <pc:docChgLst>
    <pc:chgData name="Fiona Freel" userId="3a7a7974-e831-4583-92ac-603bf88d4539" providerId="ADAL" clId="{339E53BB-DD6C-46C2-A5DD-7962A85C4AE6}"/>
    <pc:docChg chg="modSld modMainMaster">
      <pc:chgData name="Fiona Freel" userId="3a7a7974-e831-4583-92ac-603bf88d4539" providerId="ADAL" clId="{339E53BB-DD6C-46C2-A5DD-7962A85C4AE6}" dt="2022-06-23T12:41:33.503" v="9" actId="20577"/>
      <pc:docMkLst>
        <pc:docMk/>
      </pc:docMkLst>
      <pc:sldChg chg="addSp modSp mod">
        <pc:chgData name="Fiona Freel" userId="3a7a7974-e831-4583-92ac-603bf88d4539" providerId="ADAL" clId="{339E53BB-DD6C-46C2-A5DD-7962A85C4AE6}" dt="2022-06-21T09:43:01.426" v="7" actId="1076"/>
        <pc:sldMkLst>
          <pc:docMk/>
          <pc:sldMk cId="0" sldId="335"/>
        </pc:sldMkLst>
        <pc:spChg chg="add mod">
          <ac:chgData name="Fiona Freel" userId="3a7a7974-e831-4583-92ac-603bf88d4539" providerId="ADAL" clId="{339E53BB-DD6C-46C2-A5DD-7962A85C4AE6}" dt="2022-06-21T09:43:01.426" v="7" actId="1076"/>
          <ac:spMkLst>
            <pc:docMk/>
            <pc:sldMk cId="0" sldId="335"/>
            <ac:spMk id="3" creationId="{F7BE6693-F5A6-68AB-209D-8BC75942DD6D}"/>
          </ac:spMkLst>
        </pc:spChg>
      </pc:sldChg>
      <pc:sldChg chg="modNotesTx">
        <pc:chgData name="Fiona Freel" userId="3a7a7974-e831-4583-92ac-603bf88d4539" providerId="ADAL" clId="{339E53BB-DD6C-46C2-A5DD-7962A85C4AE6}" dt="2022-06-23T12:41:22.644" v="8" actId="20577"/>
        <pc:sldMkLst>
          <pc:docMk/>
          <pc:sldMk cId="670929600" sldId="342"/>
        </pc:sldMkLst>
      </pc:sldChg>
      <pc:sldChg chg="modNotesTx">
        <pc:chgData name="Fiona Freel" userId="3a7a7974-e831-4583-92ac-603bf88d4539" providerId="ADAL" clId="{339E53BB-DD6C-46C2-A5DD-7962A85C4AE6}" dt="2022-06-23T12:41:33.503" v="9" actId="20577"/>
        <pc:sldMkLst>
          <pc:docMk/>
          <pc:sldMk cId="2907418098" sldId="367"/>
        </pc:sldMkLst>
      </pc:sldChg>
      <pc:sldChg chg="modSp mod">
        <pc:chgData name="Fiona Freel" userId="3a7a7974-e831-4583-92ac-603bf88d4539" providerId="ADAL" clId="{339E53BB-DD6C-46C2-A5DD-7962A85C4AE6}" dt="2022-06-21T09:42:14.955" v="5" actId="20577"/>
        <pc:sldMkLst>
          <pc:docMk/>
          <pc:sldMk cId="1630450591" sldId="368"/>
        </pc:sldMkLst>
        <pc:spChg chg="mod">
          <ac:chgData name="Fiona Freel" userId="3a7a7974-e831-4583-92ac-603bf88d4539" providerId="ADAL" clId="{339E53BB-DD6C-46C2-A5DD-7962A85C4AE6}" dt="2022-06-21T09:42:14.955" v="5" actId="20577"/>
          <ac:spMkLst>
            <pc:docMk/>
            <pc:sldMk cId="1630450591" sldId="368"/>
            <ac:spMk id="3" creationId="{00000000-0000-0000-0000-000000000000}"/>
          </ac:spMkLst>
        </pc:spChg>
      </pc:sldChg>
      <pc:sldMasterChg chg="modSp mod">
        <pc:chgData name="Fiona Freel" userId="3a7a7974-e831-4583-92ac-603bf88d4539" providerId="ADAL" clId="{339E53BB-DD6C-46C2-A5DD-7962A85C4AE6}" dt="2022-06-21T09:41:33.913" v="1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339E53BB-DD6C-46C2-A5DD-7962A85C4AE6}" dt="2022-06-21T09:41:33.913" v="1" actId="20577"/>
          <ac:spMkLst>
            <pc:docMk/>
            <pc:sldMasterMk cId="0" sldId="2147483651"/>
            <ac:spMk id="11" creationId="{96F0CD5D-B4A7-4421-AC1D-7F2293649C0F}"/>
          </ac:spMkLst>
        </pc:spChg>
        <pc:picChg chg="mod">
          <ac:chgData name="Fiona Freel" userId="3a7a7974-e831-4583-92ac-603bf88d4539" providerId="ADAL" clId="{339E53BB-DD6C-46C2-A5DD-7962A85C4AE6}" dt="2022-06-20T12:25:07.528" v="0" actId="14826"/>
          <ac:picMkLst>
            <pc:docMk/>
            <pc:sldMasterMk cId="0" sldId="2147483651"/>
            <ac:picMk id="13" creationId="{54C8F537-6DBE-534E-B9F5-B8C14A123E71}"/>
          </ac:picMkLst>
        </pc:pic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8614454-50FA-451C-9399-A77277B90BA7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01877896-3E6F-4D68-9957-2720054212A8}">
      <dgm:prSet phldrT="[Text]"/>
      <dgm:spPr>
        <a:solidFill>
          <a:srgbClr val="FF6600">
            <a:alpha val="89804"/>
          </a:srgbClr>
        </a:solidFill>
      </dgm:spPr>
      <dgm:t>
        <a:bodyPr/>
        <a:lstStyle/>
        <a:p>
          <a:r>
            <a:rPr lang="en-GB" dirty="0"/>
            <a:t>Policy</a:t>
          </a:r>
        </a:p>
      </dgm:t>
    </dgm:pt>
    <dgm:pt modelId="{8A263924-436E-474F-A14E-36EC49131335}" type="parTrans" cxnId="{4D84EEE6-86D3-4E60-8A89-03C4873ECAC8}">
      <dgm:prSet/>
      <dgm:spPr/>
      <dgm:t>
        <a:bodyPr/>
        <a:lstStyle/>
        <a:p>
          <a:endParaRPr lang="en-GB"/>
        </a:p>
      </dgm:t>
    </dgm:pt>
    <dgm:pt modelId="{5629882D-D620-49A2-B80F-3F5FA32FBC7D}" type="sibTrans" cxnId="{4D84EEE6-86D3-4E60-8A89-03C4873ECAC8}">
      <dgm:prSet/>
      <dgm:spPr/>
      <dgm:t>
        <a:bodyPr/>
        <a:lstStyle/>
        <a:p>
          <a:endParaRPr lang="en-GB"/>
        </a:p>
      </dgm:t>
    </dgm:pt>
    <dgm:pt modelId="{6A10F51B-6582-4365-AEE5-911223B76346}">
      <dgm:prSet phldrT="[Text]"/>
      <dgm:spPr>
        <a:solidFill>
          <a:srgbClr val="00B050">
            <a:alpha val="90000"/>
          </a:srgbClr>
        </a:solidFill>
      </dgm:spPr>
      <dgm:t>
        <a:bodyPr/>
        <a:lstStyle/>
        <a:p>
          <a:r>
            <a:rPr lang="en-GB" dirty="0"/>
            <a:t>Procedures</a:t>
          </a:r>
        </a:p>
      </dgm:t>
    </dgm:pt>
    <dgm:pt modelId="{1914C01A-F769-4BD4-BD6F-938724A92C09}" type="parTrans" cxnId="{B3FF15E1-EDF9-4820-A8D2-58F2E0BBB863}">
      <dgm:prSet/>
      <dgm:spPr/>
      <dgm:t>
        <a:bodyPr/>
        <a:lstStyle/>
        <a:p>
          <a:endParaRPr lang="en-GB"/>
        </a:p>
      </dgm:t>
    </dgm:pt>
    <dgm:pt modelId="{8AB8A77C-7F29-42FB-A6BD-638BDBF315FB}" type="sibTrans" cxnId="{B3FF15E1-EDF9-4820-A8D2-58F2E0BBB863}">
      <dgm:prSet/>
      <dgm:spPr/>
      <dgm:t>
        <a:bodyPr/>
        <a:lstStyle/>
        <a:p>
          <a:endParaRPr lang="en-GB"/>
        </a:p>
      </dgm:t>
    </dgm:pt>
    <dgm:pt modelId="{EF195D90-28ED-4E02-B0E7-A7C7C8F5D2FA}">
      <dgm:prSet phldrT="[Text]"/>
      <dgm:spPr>
        <a:solidFill>
          <a:srgbClr val="00B0F0">
            <a:alpha val="90000"/>
          </a:srgbClr>
        </a:solidFill>
      </dgm:spPr>
      <dgm:t>
        <a:bodyPr/>
        <a:lstStyle/>
        <a:p>
          <a:r>
            <a:rPr lang="en-GB" dirty="0"/>
            <a:t>Documentation</a:t>
          </a:r>
        </a:p>
      </dgm:t>
    </dgm:pt>
    <dgm:pt modelId="{66531484-EC48-4D4F-9440-D8143FCF4C0C}" type="parTrans" cxnId="{2CA68DCE-858A-43CC-8F31-E4CFE009B8BA}">
      <dgm:prSet/>
      <dgm:spPr/>
      <dgm:t>
        <a:bodyPr/>
        <a:lstStyle/>
        <a:p>
          <a:endParaRPr lang="en-GB"/>
        </a:p>
      </dgm:t>
    </dgm:pt>
    <dgm:pt modelId="{72BC7ACC-1515-40E0-ADE1-E698C72BA102}" type="sibTrans" cxnId="{2CA68DCE-858A-43CC-8F31-E4CFE009B8BA}">
      <dgm:prSet/>
      <dgm:spPr/>
      <dgm:t>
        <a:bodyPr/>
        <a:lstStyle/>
        <a:p>
          <a:endParaRPr lang="en-GB"/>
        </a:p>
      </dgm:t>
    </dgm:pt>
    <dgm:pt modelId="{272FBAF6-9570-46A8-9B61-E0A0DF63357D}">
      <dgm:prSet/>
      <dgm:spPr>
        <a:solidFill>
          <a:srgbClr val="FFFF00">
            <a:alpha val="90000"/>
          </a:srgbClr>
        </a:solidFill>
      </dgm:spPr>
      <dgm:t>
        <a:bodyPr/>
        <a:lstStyle/>
        <a:p>
          <a:r>
            <a:rPr lang="en-GB" dirty="0"/>
            <a:t>Guidelines</a:t>
          </a:r>
        </a:p>
      </dgm:t>
    </dgm:pt>
    <dgm:pt modelId="{FC4A8817-5685-4FD2-9116-4DF2728CC89D}" type="parTrans" cxnId="{3EAA1843-6D75-4935-A434-13FB87C613A7}">
      <dgm:prSet/>
      <dgm:spPr/>
      <dgm:t>
        <a:bodyPr/>
        <a:lstStyle/>
        <a:p>
          <a:endParaRPr lang="en-GB"/>
        </a:p>
      </dgm:t>
    </dgm:pt>
    <dgm:pt modelId="{B53B99EC-39D1-43DF-B5F9-BFFD6476EAEE}" type="sibTrans" cxnId="{3EAA1843-6D75-4935-A434-13FB87C613A7}">
      <dgm:prSet/>
      <dgm:spPr/>
      <dgm:t>
        <a:bodyPr/>
        <a:lstStyle/>
        <a:p>
          <a:endParaRPr lang="en-GB"/>
        </a:p>
      </dgm:t>
    </dgm:pt>
    <dgm:pt modelId="{335A359D-8AB0-4D2E-B864-E92DD0B2FC0F}" type="pres">
      <dgm:prSet presAssocID="{58614454-50FA-451C-9399-A77277B90BA7}" presName="compositeShape" presStyleCnt="0">
        <dgm:presLayoutVars>
          <dgm:dir/>
          <dgm:resizeHandles/>
        </dgm:presLayoutVars>
      </dgm:prSet>
      <dgm:spPr/>
    </dgm:pt>
    <dgm:pt modelId="{2951553F-E6FF-4443-8B58-D6945E76B180}" type="pres">
      <dgm:prSet presAssocID="{58614454-50FA-451C-9399-A77277B90BA7}" presName="pyramid" presStyleLbl="node1" presStyleIdx="0" presStyleCnt="1" custLinFactNeighborX="-12597" custLinFactNeighborY="1528"/>
      <dgm:spPr>
        <a:solidFill>
          <a:srgbClr val="0077E3"/>
        </a:solidFill>
      </dgm:spPr>
    </dgm:pt>
    <dgm:pt modelId="{6CEE368D-DA7C-4C85-B117-AE62E4B40CDA}" type="pres">
      <dgm:prSet presAssocID="{58614454-50FA-451C-9399-A77277B90BA7}" presName="theList" presStyleCnt="0"/>
      <dgm:spPr/>
    </dgm:pt>
    <dgm:pt modelId="{49325485-D50A-48ED-9512-058C80D78B31}" type="pres">
      <dgm:prSet presAssocID="{01877896-3E6F-4D68-9957-2720054212A8}" presName="aNode" presStyleLbl="fgAcc1" presStyleIdx="0" presStyleCnt="4" custLinFactNeighborX="-15265">
        <dgm:presLayoutVars>
          <dgm:bulletEnabled val="1"/>
        </dgm:presLayoutVars>
      </dgm:prSet>
      <dgm:spPr/>
    </dgm:pt>
    <dgm:pt modelId="{C2185898-0B94-4987-A293-8A113CF8CE71}" type="pres">
      <dgm:prSet presAssocID="{01877896-3E6F-4D68-9957-2720054212A8}" presName="aSpace" presStyleCnt="0"/>
      <dgm:spPr/>
    </dgm:pt>
    <dgm:pt modelId="{2BABFA38-6AAB-407E-8B24-6F732653B221}" type="pres">
      <dgm:prSet presAssocID="{6A10F51B-6582-4365-AEE5-911223B76346}" presName="aNode" presStyleLbl="fgAcc1" presStyleIdx="1" presStyleCnt="4" custLinFactNeighborX="-15265" custLinFactNeighborY="13761">
        <dgm:presLayoutVars>
          <dgm:bulletEnabled val="1"/>
        </dgm:presLayoutVars>
      </dgm:prSet>
      <dgm:spPr/>
    </dgm:pt>
    <dgm:pt modelId="{45ACAC43-158E-4E40-B5A5-4919C1E826F4}" type="pres">
      <dgm:prSet presAssocID="{6A10F51B-6582-4365-AEE5-911223B76346}" presName="aSpace" presStyleCnt="0"/>
      <dgm:spPr/>
    </dgm:pt>
    <dgm:pt modelId="{78E09D78-D446-4396-B54E-647E6FA972BE}" type="pres">
      <dgm:prSet presAssocID="{272FBAF6-9570-46A8-9B61-E0A0DF63357D}" presName="aNode" presStyleLbl="fgAcc1" presStyleIdx="2" presStyleCnt="4" custLinFactNeighborX="-15265" custLinFactNeighborY="27519">
        <dgm:presLayoutVars>
          <dgm:bulletEnabled val="1"/>
        </dgm:presLayoutVars>
      </dgm:prSet>
      <dgm:spPr/>
    </dgm:pt>
    <dgm:pt modelId="{E5EF8D97-1C2D-491A-90F9-08CFC269D68E}" type="pres">
      <dgm:prSet presAssocID="{272FBAF6-9570-46A8-9B61-E0A0DF63357D}" presName="aSpace" presStyleCnt="0"/>
      <dgm:spPr/>
    </dgm:pt>
    <dgm:pt modelId="{A4B082E4-32D9-4040-9A26-32589F4CA947}" type="pres">
      <dgm:prSet presAssocID="{EF195D90-28ED-4E02-B0E7-A7C7C8F5D2FA}" presName="aNode" presStyleLbl="fgAcc1" presStyleIdx="3" presStyleCnt="4" custLinFactNeighborX="-15265" custLinFactNeighborY="13759">
        <dgm:presLayoutVars>
          <dgm:bulletEnabled val="1"/>
        </dgm:presLayoutVars>
      </dgm:prSet>
      <dgm:spPr/>
    </dgm:pt>
    <dgm:pt modelId="{53C77107-C5DC-48E2-AB78-CC5836735EC0}" type="pres">
      <dgm:prSet presAssocID="{EF195D90-28ED-4E02-B0E7-A7C7C8F5D2FA}" presName="aSpace" presStyleCnt="0"/>
      <dgm:spPr/>
    </dgm:pt>
  </dgm:ptLst>
  <dgm:cxnLst>
    <dgm:cxn modelId="{BBDED53B-5340-4A4B-AFA4-784473B58FE4}" type="presOf" srcId="{01877896-3E6F-4D68-9957-2720054212A8}" destId="{49325485-D50A-48ED-9512-058C80D78B31}" srcOrd="0" destOrd="0" presId="urn:microsoft.com/office/officeart/2005/8/layout/pyramid2"/>
    <dgm:cxn modelId="{3EAA1843-6D75-4935-A434-13FB87C613A7}" srcId="{58614454-50FA-451C-9399-A77277B90BA7}" destId="{272FBAF6-9570-46A8-9B61-E0A0DF63357D}" srcOrd="2" destOrd="0" parTransId="{FC4A8817-5685-4FD2-9116-4DF2728CC89D}" sibTransId="{B53B99EC-39D1-43DF-B5F9-BFFD6476EAEE}"/>
    <dgm:cxn modelId="{166A5982-CE45-48E1-B0D1-C87015D73920}" type="presOf" srcId="{58614454-50FA-451C-9399-A77277B90BA7}" destId="{335A359D-8AB0-4D2E-B864-E92DD0B2FC0F}" srcOrd="0" destOrd="0" presId="urn:microsoft.com/office/officeart/2005/8/layout/pyramid2"/>
    <dgm:cxn modelId="{DFA5EFCC-5553-4517-9B56-3F67510B0784}" type="presOf" srcId="{EF195D90-28ED-4E02-B0E7-A7C7C8F5D2FA}" destId="{A4B082E4-32D9-4040-9A26-32589F4CA947}" srcOrd="0" destOrd="0" presId="urn:microsoft.com/office/officeart/2005/8/layout/pyramid2"/>
    <dgm:cxn modelId="{2CA68DCE-858A-43CC-8F31-E4CFE009B8BA}" srcId="{58614454-50FA-451C-9399-A77277B90BA7}" destId="{EF195D90-28ED-4E02-B0E7-A7C7C8F5D2FA}" srcOrd="3" destOrd="0" parTransId="{66531484-EC48-4D4F-9440-D8143FCF4C0C}" sibTransId="{72BC7ACC-1515-40E0-ADE1-E698C72BA102}"/>
    <dgm:cxn modelId="{B3FF15E1-EDF9-4820-A8D2-58F2E0BBB863}" srcId="{58614454-50FA-451C-9399-A77277B90BA7}" destId="{6A10F51B-6582-4365-AEE5-911223B76346}" srcOrd="1" destOrd="0" parTransId="{1914C01A-F769-4BD4-BD6F-938724A92C09}" sibTransId="{8AB8A77C-7F29-42FB-A6BD-638BDBF315FB}"/>
    <dgm:cxn modelId="{053B49E4-85BB-4A22-B7DF-8A44A66BDCD3}" type="presOf" srcId="{6A10F51B-6582-4365-AEE5-911223B76346}" destId="{2BABFA38-6AAB-407E-8B24-6F732653B221}" srcOrd="0" destOrd="0" presId="urn:microsoft.com/office/officeart/2005/8/layout/pyramid2"/>
    <dgm:cxn modelId="{4D84EEE6-86D3-4E60-8A89-03C4873ECAC8}" srcId="{58614454-50FA-451C-9399-A77277B90BA7}" destId="{01877896-3E6F-4D68-9957-2720054212A8}" srcOrd="0" destOrd="0" parTransId="{8A263924-436E-474F-A14E-36EC49131335}" sibTransId="{5629882D-D620-49A2-B80F-3F5FA32FBC7D}"/>
    <dgm:cxn modelId="{D2E35AF9-49DD-43F6-94DA-61C370C47B52}" type="presOf" srcId="{272FBAF6-9570-46A8-9B61-E0A0DF63357D}" destId="{78E09D78-D446-4396-B54E-647E6FA972BE}" srcOrd="0" destOrd="0" presId="urn:microsoft.com/office/officeart/2005/8/layout/pyramid2"/>
    <dgm:cxn modelId="{20139BE7-03A9-4405-9668-7316FD4DA2C5}" type="presParOf" srcId="{335A359D-8AB0-4D2E-B864-E92DD0B2FC0F}" destId="{2951553F-E6FF-4443-8B58-D6945E76B180}" srcOrd="0" destOrd="0" presId="urn:microsoft.com/office/officeart/2005/8/layout/pyramid2"/>
    <dgm:cxn modelId="{B68BCDD4-84FB-4A80-9589-33D06A4E7F88}" type="presParOf" srcId="{335A359D-8AB0-4D2E-B864-E92DD0B2FC0F}" destId="{6CEE368D-DA7C-4C85-B117-AE62E4B40CDA}" srcOrd="1" destOrd="0" presId="urn:microsoft.com/office/officeart/2005/8/layout/pyramid2"/>
    <dgm:cxn modelId="{8CC1F286-9499-4027-AE88-22D88BB0CE4F}" type="presParOf" srcId="{6CEE368D-DA7C-4C85-B117-AE62E4B40CDA}" destId="{49325485-D50A-48ED-9512-058C80D78B31}" srcOrd="0" destOrd="0" presId="urn:microsoft.com/office/officeart/2005/8/layout/pyramid2"/>
    <dgm:cxn modelId="{FB70F598-65BD-4FC7-A50A-3F24638809E2}" type="presParOf" srcId="{6CEE368D-DA7C-4C85-B117-AE62E4B40CDA}" destId="{C2185898-0B94-4987-A293-8A113CF8CE71}" srcOrd="1" destOrd="0" presId="urn:microsoft.com/office/officeart/2005/8/layout/pyramid2"/>
    <dgm:cxn modelId="{7D1B81D6-8480-4665-8B1B-09B4B0BFB4EB}" type="presParOf" srcId="{6CEE368D-DA7C-4C85-B117-AE62E4B40CDA}" destId="{2BABFA38-6AAB-407E-8B24-6F732653B221}" srcOrd="2" destOrd="0" presId="urn:microsoft.com/office/officeart/2005/8/layout/pyramid2"/>
    <dgm:cxn modelId="{10E6BE37-187D-452A-A589-B3CF3A302454}" type="presParOf" srcId="{6CEE368D-DA7C-4C85-B117-AE62E4B40CDA}" destId="{45ACAC43-158E-4E40-B5A5-4919C1E826F4}" srcOrd="3" destOrd="0" presId="urn:microsoft.com/office/officeart/2005/8/layout/pyramid2"/>
    <dgm:cxn modelId="{0B59C807-F14C-4A44-A47C-B2154AA287E9}" type="presParOf" srcId="{6CEE368D-DA7C-4C85-B117-AE62E4B40CDA}" destId="{78E09D78-D446-4396-B54E-647E6FA972BE}" srcOrd="4" destOrd="0" presId="urn:microsoft.com/office/officeart/2005/8/layout/pyramid2"/>
    <dgm:cxn modelId="{8FB5F7F0-7993-4FF2-84CA-E05D3DEF702F}" type="presParOf" srcId="{6CEE368D-DA7C-4C85-B117-AE62E4B40CDA}" destId="{E5EF8D97-1C2D-491A-90F9-08CFC269D68E}" srcOrd="5" destOrd="0" presId="urn:microsoft.com/office/officeart/2005/8/layout/pyramid2"/>
    <dgm:cxn modelId="{3EA6734F-93A9-4F83-A835-570D41BBA64A}" type="presParOf" srcId="{6CEE368D-DA7C-4C85-B117-AE62E4B40CDA}" destId="{A4B082E4-32D9-4040-9A26-32589F4CA947}" srcOrd="6" destOrd="0" presId="urn:microsoft.com/office/officeart/2005/8/layout/pyramid2"/>
    <dgm:cxn modelId="{B12FE9DA-E620-41E2-AE4A-33A6BD626D20}" type="presParOf" srcId="{6CEE368D-DA7C-4C85-B117-AE62E4B40CDA}" destId="{53C77107-C5DC-48E2-AB78-CC5836735EC0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59C8605-421E-434F-92AA-0F684F565B4B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87652857-0ABD-47A9-A9A6-55596D862D1D}">
      <dgm:prSet phldrT="[Text]"/>
      <dgm:spPr>
        <a:solidFill>
          <a:srgbClr val="FFC000"/>
        </a:solidFill>
      </dgm:spPr>
      <dgm:t>
        <a:bodyPr/>
        <a:lstStyle/>
        <a:p>
          <a:r>
            <a:rPr lang="en-GB" dirty="0">
              <a:solidFill>
                <a:schemeClr val="tx1"/>
              </a:solidFill>
            </a:rPr>
            <a:t>Create a list of processes</a:t>
          </a:r>
        </a:p>
      </dgm:t>
    </dgm:pt>
    <dgm:pt modelId="{495A3167-BF11-45B8-BED2-03BD70942EDC}" type="parTrans" cxnId="{5C70B882-11B4-4EAB-8365-0A5AFDB75C08}">
      <dgm:prSet/>
      <dgm:spPr/>
      <dgm:t>
        <a:bodyPr/>
        <a:lstStyle/>
        <a:p>
          <a:endParaRPr lang="en-GB"/>
        </a:p>
      </dgm:t>
    </dgm:pt>
    <dgm:pt modelId="{25C2A92F-0E5A-44CD-8BD2-B3356AB5AB2A}" type="sibTrans" cxnId="{5C70B882-11B4-4EAB-8365-0A5AFDB75C08}">
      <dgm:prSet/>
      <dgm:spPr>
        <a:solidFill>
          <a:schemeClr val="accent2">
            <a:lumMod val="75000"/>
            <a:alpha val="90000"/>
          </a:schemeClr>
        </a:solidFill>
      </dgm:spPr>
      <dgm:t>
        <a:bodyPr/>
        <a:lstStyle/>
        <a:p>
          <a:endParaRPr lang="en-GB"/>
        </a:p>
      </dgm:t>
    </dgm:pt>
    <dgm:pt modelId="{8522819C-3C4B-47A2-A0CD-019A6340A791}">
      <dgm:prSet phldrT="[Text]"/>
      <dgm:spPr>
        <a:solidFill>
          <a:srgbClr val="92D050"/>
        </a:solidFill>
      </dgm:spPr>
      <dgm:t>
        <a:bodyPr/>
        <a:lstStyle/>
        <a:p>
          <a:r>
            <a:rPr lang="en-GB" dirty="0">
              <a:solidFill>
                <a:schemeClr val="tx1"/>
              </a:solidFill>
            </a:rPr>
            <a:t>Identify the audience</a:t>
          </a:r>
        </a:p>
      </dgm:t>
    </dgm:pt>
    <dgm:pt modelId="{5C154A65-9295-4FB7-9593-E3AC82610238}" type="parTrans" cxnId="{3A49289B-5F2B-47D1-9C69-0C0585969704}">
      <dgm:prSet/>
      <dgm:spPr/>
      <dgm:t>
        <a:bodyPr/>
        <a:lstStyle/>
        <a:p>
          <a:endParaRPr lang="en-GB"/>
        </a:p>
      </dgm:t>
    </dgm:pt>
    <dgm:pt modelId="{4345BE1A-D740-4DA8-B755-EBB968228D9E}" type="sibTrans" cxnId="{3A49289B-5F2B-47D1-9C69-0C0585969704}">
      <dgm:prSet/>
      <dgm:spPr>
        <a:solidFill>
          <a:schemeClr val="accent2">
            <a:lumMod val="75000"/>
            <a:alpha val="90000"/>
          </a:schemeClr>
        </a:solidFill>
      </dgm:spPr>
      <dgm:t>
        <a:bodyPr/>
        <a:lstStyle/>
        <a:p>
          <a:endParaRPr lang="en-GB"/>
        </a:p>
      </dgm:t>
    </dgm:pt>
    <dgm:pt modelId="{22E9BC21-56B4-4C35-BBE7-9680BC29EC4D}">
      <dgm:prSet phldrT="[Text]"/>
      <dgm:spPr>
        <a:solidFill>
          <a:srgbClr val="00B0F0"/>
        </a:solidFill>
      </dgm:spPr>
      <dgm:t>
        <a:bodyPr/>
        <a:lstStyle/>
        <a:p>
          <a:r>
            <a:rPr lang="en-GB" b="0" dirty="0">
              <a:solidFill>
                <a:schemeClr val="tx1"/>
              </a:solidFill>
            </a:rPr>
            <a:t>Define the objectives</a:t>
          </a:r>
        </a:p>
      </dgm:t>
    </dgm:pt>
    <dgm:pt modelId="{34932F96-607F-4C13-B852-4E2BD2BC5FBA}" type="parTrans" cxnId="{AEA13842-AE08-4DA9-85E0-4288039EC740}">
      <dgm:prSet/>
      <dgm:spPr/>
      <dgm:t>
        <a:bodyPr/>
        <a:lstStyle/>
        <a:p>
          <a:endParaRPr lang="en-GB"/>
        </a:p>
      </dgm:t>
    </dgm:pt>
    <dgm:pt modelId="{8A81D3DF-887A-4846-B16D-925EDD4E9151}" type="sibTrans" cxnId="{AEA13842-AE08-4DA9-85E0-4288039EC740}">
      <dgm:prSet/>
      <dgm:spPr>
        <a:solidFill>
          <a:schemeClr val="accent2">
            <a:lumMod val="75000"/>
            <a:alpha val="90000"/>
          </a:schemeClr>
        </a:solidFill>
      </dgm:spPr>
      <dgm:t>
        <a:bodyPr/>
        <a:lstStyle/>
        <a:p>
          <a:endParaRPr lang="en-GB"/>
        </a:p>
      </dgm:t>
    </dgm:pt>
    <dgm:pt modelId="{7B8DB696-21A2-40AC-AFB1-4C6321602A38}">
      <dgm:prSet/>
      <dgm:spPr>
        <a:solidFill>
          <a:srgbClr val="FFFF00"/>
        </a:solidFill>
      </dgm:spPr>
      <dgm:t>
        <a:bodyPr/>
        <a:lstStyle/>
        <a:p>
          <a:r>
            <a:rPr lang="en-GB" dirty="0">
              <a:solidFill>
                <a:schemeClr val="tx1"/>
              </a:solidFill>
            </a:rPr>
            <a:t>Choose a format</a:t>
          </a:r>
        </a:p>
      </dgm:t>
    </dgm:pt>
    <dgm:pt modelId="{127F7632-9B7D-4AF1-B1FE-373A16CD243E}" type="parTrans" cxnId="{FA913FE7-0E86-46A0-9480-ADDB92F45E82}">
      <dgm:prSet/>
      <dgm:spPr/>
      <dgm:t>
        <a:bodyPr/>
        <a:lstStyle/>
        <a:p>
          <a:endParaRPr lang="en-GB"/>
        </a:p>
      </dgm:t>
    </dgm:pt>
    <dgm:pt modelId="{D133956D-942B-4B5E-9E90-F5031A50612D}" type="sibTrans" cxnId="{FA913FE7-0E86-46A0-9480-ADDB92F45E82}">
      <dgm:prSet/>
      <dgm:spPr>
        <a:solidFill>
          <a:schemeClr val="accent2">
            <a:lumMod val="75000"/>
            <a:alpha val="90000"/>
          </a:schemeClr>
        </a:solidFill>
      </dgm:spPr>
      <dgm:t>
        <a:bodyPr/>
        <a:lstStyle/>
        <a:p>
          <a:endParaRPr lang="en-GB"/>
        </a:p>
      </dgm:t>
    </dgm:pt>
    <dgm:pt modelId="{BD18C8AA-A2E8-4661-92D7-AE2460FA0EDF}">
      <dgm:prSet/>
      <dgm:spPr>
        <a:solidFill>
          <a:srgbClr val="FF0000"/>
        </a:solidFill>
      </dgm:spPr>
      <dgm:t>
        <a:bodyPr/>
        <a:lstStyle/>
        <a:p>
          <a:r>
            <a:rPr lang="en-GB" dirty="0">
              <a:solidFill>
                <a:schemeClr val="tx1"/>
              </a:solidFill>
            </a:rPr>
            <a:t>Write the SOP</a:t>
          </a:r>
        </a:p>
      </dgm:t>
    </dgm:pt>
    <dgm:pt modelId="{FD8A6939-4285-43F6-9F30-4A7CA2BF1315}" type="parTrans" cxnId="{A1D72AEC-FC08-4BF6-B4A3-DEC611D69F40}">
      <dgm:prSet/>
      <dgm:spPr/>
      <dgm:t>
        <a:bodyPr/>
        <a:lstStyle/>
        <a:p>
          <a:endParaRPr lang="en-GB"/>
        </a:p>
      </dgm:t>
    </dgm:pt>
    <dgm:pt modelId="{00CA7815-CD60-4583-9D0A-8DD0610960EE}" type="sibTrans" cxnId="{A1D72AEC-FC08-4BF6-B4A3-DEC611D69F40}">
      <dgm:prSet/>
      <dgm:spPr/>
      <dgm:t>
        <a:bodyPr/>
        <a:lstStyle/>
        <a:p>
          <a:endParaRPr lang="en-GB"/>
        </a:p>
      </dgm:t>
    </dgm:pt>
    <dgm:pt modelId="{1984F132-01E7-4DF6-BC30-198CBDF07930}" type="pres">
      <dgm:prSet presAssocID="{B59C8605-421E-434F-92AA-0F684F565B4B}" presName="outerComposite" presStyleCnt="0">
        <dgm:presLayoutVars>
          <dgm:chMax val="5"/>
          <dgm:dir/>
          <dgm:resizeHandles val="exact"/>
        </dgm:presLayoutVars>
      </dgm:prSet>
      <dgm:spPr/>
    </dgm:pt>
    <dgm:pt modelId="{B9A66596-B155-4B1B-96E8-921800E07BF0}" type="pres">
      <dgm:prSet presAssocID="{B59C8605-421E-434F-92AA-0F684F565B4B}" presName="dummyMaxCanvas" presStyleCnt="0">
        <dgm:presLayoutVars/>
      </dgm:prSet>
      <dgm:spPr/>
    </dgm:pt>
    <dgm:pt modelId="{FA126476-603F-46DE-A5A4-DE83704C9EF2}" type="pres">
      <dgm:prSet presAssocID="{B59C8605-421E-434F-92AA-0F684F565B4B}" presName="FiveNodes_1" presStyleLbl="node1" presStyleIdx="0" presStyleCnt="5">
        <dgm:presLayoutVars>
          <dgm:bulletEnabled val="1"/>
        </dgm:presLayoutVars>
      </dgm:prSet>
      <dgm:spPr/>
    </dgm:pt>
    <dgm:pt modelId="{37BF880B-1B60-4700-B205-EB5EE3B36057}" type="pres">
      <dgm:prSet presAssocID="{B59C8605-421E-434F-92AA-0F684F565B4B}" presName="FiveNodes_2" presStyleLbl="node1" presStyleIdx="1" presStyleCnt="5">
        <dgm:presLayoutVars>
          <dgm:bulletEnabled val="1"/>
        </dgm:presLayoutVars>
      </dgm:prSet>
      <dgm:spPr/>
    </dgm:pt>
    <dgm:pt modelId="{D34323AC-6843-4C66-8C0E-0FEEE3E910B6}" type="pres">
      <dgm:prSet presAssocID="{B59C8605-421E-434F-92AA-0F684F565B4B}" presName="FiveNodes_3" presStyleLbl="node1" presStyleIdx="2" presStyleCnt="5">
        <dgm:presLayoutVars>
          <dgm:bulletEnabled val="1"/>
        </dgm:presLayoutVars>
      </dgm:prSet>
      <dgm:spPr/>
    </dgm:pt>
    <dgm:pt modelId="{7DF69F3B-8368-4928-8DDB-656A87694BAB}" type="pres">
      <dgm:prSet presAssocID="{B59C8605-421E-434F-92AA-0F684F565B4B}" presName="FiveNodes_4" presStyleLbl="node1" presStyleIdx="3" presStyleCnt="5">
        <dgm:presLayoutVars>
          <dgm:bulletEnabled val="1"/>
        </dgm:presLayoutVars>
      </dgm:prSet>
      <dgm:spPr/>
    </dgm:pt>
    <dgm:pt modelId="{97FAF632-2804-4E4D-8EEB-0C620640FD46}" type="pres">
      <dgm:prSet presAssocID="{B59C8605-421E-434F-92AA-0F684F565B4B}" presName="FiveNodes_5" presStyleLbl="node1" presStyleIdx="4" presStyleCnt="5">
        <dgm:presLayoutVars>
          <dgm:bulletEnabled val="1"/>
        </dgm:presLayoutVars>
      </dgm:prSet>
      <dgm:spPr/>
    </dgm:pt>
    <dgm:pt modelId="{22E702AA-479C-460F-8ADE-D4C0F5252833}" type="pres">
      <dgm:prSet presAssocID="{B59C8605-421E-434F-92AA-0F684F565B4B}" presName="FiveConn_1-2" presStyleLbl="fgAccFollowNode1" presStyleIdx="0" presStyleCnt="4">
        <dgm:presLayoutVars>
          <dgm:bulletEnabled val="1"/>
        </dgm:presLayoutVars>
      </dgm:prSet>
      <dgm:spPr/>
    </dgm:pt>
    <dgm:pt modelId="{4F8FE986-2F00-4234-8A8A-6B123A3CD70A}" type="pres">
      <dgm:prSet presAssocID="{B59C8605-421E-434F-92AA-0F684F565B4B}" presName="FiveConn_2-3" presStyleLbl="fgAccFollowNode1" presStyleIdx="1" presStyleCnt="4">
        <dgm:presLayoutVars>
          <dgm:bulletEnabled val="1"/>
        </dgm:presLayoutVars>
      </dgm:prSet>
      <dgm:spPr/>
    </dgm:pt>
    <dgm:pt modelId="{C85A78A6-670F-4618-A961-7CC03FD4E8A2}" type="pres">
      <dgm:prSet presAssocID="{B59C8605-421E-434F-92AA-0F684F565B4B}" presName="FiveConn_3-4" presStyleLbl="fgAccFollowNode1" presStyleIdx="2" presStyleCnt="4">
        <dgm:presLayoutVars>
          <dgm:bulletEnabled val="1"/>
        </dgm:presLayoutVars>
      </dgm:prSet>
      <dgm:spPr/>
    </dgm:pt>
    <dgm:pt modelId="{80259C9E-3F66-4986-9287-8E2931508A81}" type="pres">
      <dgm:prSet presAssocID="{B59C8605-421E-434F-92AA-0F684F565B4B}" presName="FiveConn_4-5" presStyleLbl="fgAccFollowNode1" presStyleIdx="3" presStyleCnt="4">
        <dgm:presLayoutVars>
          <dgm:bulletEnabled val="1"/>
        </dgm:presLayoutVars>
      </dgm:prSet>
      <dgm:spPr/>
    </dgm:pt>
    <dgm:pt modelId="{2161947A-E8EE-4CE8-8D40-382B8D31DE15}" type="pres">
      <dgm:prSet presAssocID="{B59C8605-421E-434F-92AA-0F684F565B4B}" presName="FiveNodes_1_text" presStyleLbl="node1" presStyleIdx="4" presStyleCnt="5">
        <dgm:presLayoutVars>
          <dgm:bulletEnabled val="1"/>
        </dgm:presLayoutVars>
      </dgm:prSet>
      <dgm:spPr/>
    </dgm:pt>
    <dgm:pt modelId="{8E6200BF-9E6F-4964-A07A-8C3796ECA854}" type="pres">
      <dgm:prSet presAssocID="{B59C8605-421E-434F-92AA-0F684F565B4B}" presName="FiveNodes_2_text" presStyleLbl="node1" presStyleIdx="4" presStyleCnt="5">
        <dgm:presLayoutVars>
          <dgm:bulletEnabled val="1"/>
        </dgm:presLayoutVars>
      </dgm:prSet>
      <dgm:spPr/>
    </dgm:pt>
    <dgm:pt modelId="{9B9D39E2-83A2-470E-9DDC-097324446F79}" type="pres">
      <dgm:prSet presAssocID="{B59C8605-421E-434F-92AA-0F684F565B4B}" presName="FiveNodes_3_text" presStyleLbl="node1" presStyleIdx="4" presStyleCnt="5">
        <dgm:presLayoutVars>
          <dgm:bulletEnabled val="1"/>
        </dgm:presLayoutVars>
      </dgm:prSet>
      <dgm:spPr/>
    </dgm:pt>
    <dgm:pt modelId="{F96D0E14-D340-4B8F-8889-F88F928202FE}" type="pres">
      <dgm:prSet presAssocID="{B59C8605-421E-434F-92AA-0F684F565B4B}" presName="FiveNodes_4_text" presStyleLbl="node1" presStyleIdx="4" presStyleCnt="5">
        <dgm:presLayoutVars>
          <dgm:bulletEnabled val="1"/>
        </dgm:presLayoutVars>
      </dgm:prSet>
      <dgm:spPr/>
    </dgm:pt>
    <dgm:pt modelId="{08CABD41-CB78-4EF7-B13E-E7E575D10433}" type="pres">
      <dgm:prSet presAssocID="{B59C8605-421E-434F-92AA-0F684F565B4B}" presName="FiveNodes_5_text" presStyleLbl="node1" presStyleIdx="4" presStyleCnt="5">
        <dgm:presLayoutVars>
          <dgm:bulletEnabled val="1"/>
        </dgm:presLayoutVars>
      </dgm:prSet>
      <dgm:spPr/>
    </dgm:pt>
  </dgm:ptLst>
  <dgm:cxnLst>
    <dgm:cxn modelId="{94FFF90F-A2BF-467E-BE63-712D51185F1A}" type="presOf" srcId="{D133956D-942B-4B5E-9E90-F5031A50612D}" destId="{80259C9E-3F66-4986-9287-8E2931508A81}" srcOrd="0" destOrd="0" presId="urn:microsoft.com/office/officeart/2005/8/layout/vProcess5"/>
    <dgm:cxn modelId="{B9FBE118-CD06-4A54-838F-97EA2EAED66B}" type="presOf" srcId="{8522819C-3C4B-47A2-A0CD-019A6340A791}" destId="{37BF880B-1B60-4700-B205-EB5EE3B36057}" srcOrd="0" destOrd="0" presId="urn:microsoft.com/office/officeart/2005/8/layout/vProcess5"/>
    <dgm:cxn modelId="{3F255D24-EDAB-4C35-BD46-C577EF9D1B1E}" type="presOf" srcId="{BD18C8AA-A2E8-4661-92D7-AE2460FA0EDF}" destId="{97FAF632-2804-4E4D-8EEB-0C620640FD46}" srcOrd="0" destOrd="0" presId="urn:microsoft.com/office/officeart/2005/8/layout/vProcess5"/>
    <dgm:cxn modelId="{D6CCDF26-5E4B-49C4-AF39-4D16CB7FCAC6}" type="presOf" srcId="{4345BE1A-D740-4DA8-B755-EBB968228D9E}" destId="{4F8FE986-2F00-4234-8A8A-6B123A3CD70A}" srcOrd="0" destOrd="0" presId="urn:microsoft.com/office/officeart/2005/8/layout/vProcess5"/>
    <dgm:cxn modelId="{B2165932-D94E-4E2C-8163-979C71CCF4ED}" type="presOf" srcId="{25C2A92F-0E5A-44CD-8BD2-B3356AB5AB2A}" destId="{22E702AA-479C-460F-8ADE-D4C0F5252833}" srcOrd="0" destOrd="0" presId="urn:microsoft.com/office/officeart/2005/8/layout/vProcess5"/>
    <dgm:cxn modelId="{15ED3239-EDC2-41F2-80DD-14D8D5AD8C12}" type="presOf" srcId="{87652857-0ABD-47A9-A9A6-55596D862D1D}" destId="{FA126476-603F-46DE-A5A4-DE83704C9EF2}" srcOrd="0" destOrd="0" presId="urn:microsoft.com/office/officeart/2005/8/layout/vProcess5"/>
    <dgm:cxn modelId="{AEA13842-AE08-4DA9-85E0-4288039EC740}" srcId="{B59C8605-421E-434F-92AA-0F684F565B4B}" destId="{22E9BC21-56B4-4C35-BBE7-9680BC29EC4D}" srcOrd="2" destOrd="0" parTransId="{34932F96-607F-4C13-B852-4E2BD2BC5FBA}" sibTransId="{8A81D3DF-887A-4846-B16D-925EDD4E9151}"/>
    <dgm:cxn modelId="{A74D8842-8335-4E04-BE85-049863F70173}" type="presOf" srcId="{7B8DB696-21A2-40AC-AFB1-4C6321602A38}" destId="{7DF69F3B-8368-4928-8DDB-656A87694BAB}" srcOrd="0" destOrd="0" presId="urn:microsoft.com/office/officeart/2005/8/layout/vProcess5"/>
    <dgm:cxn modelId="{A366E573-518B-4689-924B-E8FE0C15527C}" type="presOf" srcId="{B59C8605-421E-434F-92AA-0F684F565B4B}" destId="{1984F132-01E7-4DF6-BC30-198CBDF07930}" srcOrd="0" destOrd="0" presId="urn:microsoft.com/office/officeart/2005/8/layout/vProcess5"/>
    <dgm:cxn modelId="{5C70B882-11B4-4EAB-8365-0A5AFDB75C08}" srcId="{B59C8605-421E-434F-92AA-0F684F565B4B}" destId="{87652857-0ABD-47A9-A9A6-55596D862D1D}" srcOrd="0" destOrd="0" parTransId="{495A3167-BF11-45B8-BED2-03BD70942EDC}" sibTransId="{25C2A92F-0E5A-44CD-8BD2-B3356AB5AB2A}"/>
    <dgm:cxn modelId="{E7343B8C-1221-4B69-99E5-CE03780ACB4A}" type="presOf" srcId="{8A81D3DF-887A-4846-B16D-925EDD4E9151}" destId="{C85A78A6-670F-4618-A961-7CC03FD4E8A2}" srcOrd="0" destOrd="0" presId="urn:microsoft.com/office/officeart/2005/8/layout/vProcess5"/>
    <dgm:cxn modelId="{6C405797-AD39-45E5-AA37-8B89AC5A1007}" type="presOf" srcId="{BD18C8AA-A2E8-4661-92D7-AE2460FA0EDF}" destId="{08CABD41-CB78-4EF7-B13E-E7E575D10433}" srcOrd="1" destOrd="0" presId="urn:microsoft.com/office/officeart/2005/8/layout/vProcess5"/>
    <dgm:cxn modelId="{3A49289B-5F2B-47D1-9C69-0C0585969704}" srcId="{B59C8605-421E-434F-92AA-0F684F565B4B}" destId="{8522819C-3C4B-47A2-A0CD-019A6340A791}" srcOrd="1" destOrd="0" parTransId="{5C154A65-9295-4FB7-9593-E3AC82610238}" sibTransId="{4345BE1A-D740-4DA8-B755-EBB968228D9E}"/>
    <dgm:cxn modelId="{221D6FB5-D399-42D5-8142-6A79F26DA0F7}" type="presOf" srcId="{22E9BC21-56B4-4C35-BBE7-9680BC29EC4D}" destId="{9B9D39E2-83A2-470E-9DDC-097324446F79}" srcOrd="1" destOrd="0" presId="urn:microsoft.com/office/officeart/2005/8/layout/vProcess5"/>
    <dgm:cxn modelId="{13CECCDB-325B-4B15-8B12-C7A3ABC68EF4}" type="presOf" srcId="{87652857-0ABD-47A9-A9A6-55596D862D1D}" destId="{2161947A-E8EE-4CE8-8D40-382B8D31DE15}" srcOrd="1" destOrd="0" presId="urn:microsoft.com/office/officeart/2005/8/layout/vProcess5"/>
    <dgm:cxn modelId="{236B2EE0-842D-4AC4-815C-449BF80ABA4B}" type="presOf" srcId="{7B8DB696-21A2-40AC-AFB1-4C6321602A38}" destId="{F96D0E14-D340-4B8F-8889-F88F928202FE}" srcOrd="1" destOrd="0" presId="urn:microsoft.com/office/officeart/2005/8/layout/vProcess5"/>
    <dgm:cxn modelId="{276715E1-0DE3-47B9-8307-46A3DCB527F6}" type="presOf" srcId="{22E9BC21-56B4-4C35-BBE7-9680BC29EC4D}" destId="{D34323AC-6843-4C66-8C0E-0FEEE3E910B6}" srcOrd="0" destOrd="0" presId="urn:microsoft.com/office/officeart/2005/8/layout/vProcess5"/>
    <dgm:cxn modelId="{FA913FE7-0E86-46A0-9480-ADDB92F45E82}" srcId="{B59C8605-421E-434F-92AA-0F684F565B4B}" destId="{7B8DB696-21A2-40AC-AFB1-4C6321602A38}" srcOrd="3" destOrd="0" parTransId="{127F7632-9B7D-4AF1-B1FE-373A16CD243E}" sibTransId="{D133956D-942B-4B5E-9E90-F5031A50612D}"/>
    <dgm:cxn modelId="{A1D72AEC-FC08-4BF6-B4A3-DEC611D69F40}" srcId="{B59C8605-421E-434F-92AA-0F684F565B4B}" destId="{BD18C8AA-A2E8-4661-92D7-AE2460FA0EDF}" srcOrd="4" destOrd="0" parTransId="{FD8A6939-4285-43F6-9F30-4A7CA2BF1315}" sibTransId="{00CA7815-CD60-4583-9D0A-8DD0610960EE}"/>
    <dgm:cxn modelId="{71AB59FC-E9D6-4091-990A-70CB2F606D0E}" type="presOf" srcId="{8522819C-3C4B-47A2-A0CD-019A6340A791}" destId="{8E6200BF-9E6F-4964-A07A-8C3796ECA854}" srcOrd="1" destOrd="0" presId="urn:microsoft.com/office/officeart/2005/8/layout/vProcess5"/>
    <dgm:cxn modelId="{5A8DDBD1-5461-4194-87A1-255CCA0BDD24}" type="presParOf" srcId="{1984F132-01E7-4DF6-BC30-198CBDF07930}" destId="{B9A66596-B155-4B1B-96E8-921800E07BF0}" srcOrd="0" destOrd="0" presId="urn:microsoft.com/office/officeart/2005/8/layout/vProcess5"/>
    <dgm:cxn modelId="{E75AFAAB-424C-4418-8B3E-1EB7577C6443}" type="presParOf" srcId="{1984F132-01E7-4DF6-BC30-198CBDF07930}" destId="{FA126476-603F-46DE-A5A4-DE83704C9EF2}" srcOrd="1" destOrd="0" presId="urn:microsoft.com/office/officeart/2005/8/layout/vProcess5"/>
    <dgm:cxn modelId="{8858FF34-F63B-418E-9E2F-B21C0E2C1F35}" type="presParOf" srcId="{1984F132-01E7-4DF6-BC30-198CBDF07930}" destId="{37BF880B-1B60-4700-B205-EB5EE3B36057}" srcOrd="2" destOrd="0" presId="urn:microsoft.com/office/officeart/2005/8/layout/vProcess5"/>
    <dgm:cxn modelId="{78C9BCF4-633C-4DE1-A2C1-21481AEE1C37}" type="presParOf" srcId="{1984F132-01E7-4DF6-BC30-198CBDF07930}" destId="{D34323AC-6843-4C66-8C0E-0FEEE3E910B6}" srcOrd="3" destOrd="0" presId="urn:microsoft.com/office/officeart/2005/8/layout/vProcess5"/>
    <dgm:cxn modelId="{91CA8C88-0100-47A3-B74A-D40E823616E0}" type="presParOf" srcId="{1984F132-01E7-4DF6-BC30-198CBDF07930}" destId="{7DF69F3B-8368-4928-8DDB-656A87694BAB}" srcOrd="4" destOrd="0" presId="urn:microsoft.com/office/officeart/2005/8/layout/vProcess5"/>
    <dgm:cxn modelId="{1F3E7F48-EB41-4FFE-ABAD-A198FAE2D36E}" type="presParOf" srcId="{1984F132-01E7-4DF6-BC30-198CBDF07930}" destId="{97FAF632-2804-4E4D-8EEB-0C620640FD46}" srcOrd="5" destOrd="0" presId="urn:microsoft.com/office/officeart/2005/8/layout/vProcess5"/>
    <dgm:cxn modelId="{28D33DF7-AD94-4146-ADF8-4B209268BE40}" type="presParOf" srcId="{1984F132-01E7-4DF6-BC30-198CBDF07930}" destId="{22E702AA-479C-460F-8ADE-D4C0F5252833}" srcOrd="6" destOrd="0" presId="urn:microsoft.com/office/officeart/2005/8/layout/vProcess5"/>
    <dgm:cxn modelId="{C06E93C2-34EA-43D4-88EA-5E558A94B4AC}" type="presParOf" srcId="{1984F132-01E7-4DF6-BC30-198CBDF07930}" destId="{4F8FE986-2F00-4234-8A8A-6B123A3CD70A}" srcOrd="7" destOrd="0" presId="urn:microsoft.com/office/officeart/2005/8/layout/vProcess5"/>
    <dgm:cxn modelId="{CC3BB743-7DB0-4310-B7D4-ED86674B84FC}" type="presParOf" srcId="{1984F132-01E7-4DF6-BC30-198CBDF07930}" destId="{C85A78A6-670F-4618-A961-7CC03FD4E8A2}" srcOrd="8" destOrd="0" presId="urn:microsoft.com/office/officeart/2005/8/layout/vProcess5"/>
    <dgm:cxn modelId="{725BC1EF-90BB-4265-A485-0EF1BE080651}" type="presParOf" srcId="{1984F132-01E7-4DF6-BC30-198CBDF07930}" destId="{80259C9E-3F66-4986-9287-8E2931508A81}" srcOrd="9" destOrd="0" presId="urn:microsoft.com/office/officeart/2005/8/layout/vProcess5"/>
    <dgm:cxn modelId="{53D78F20-72E9-40CB-B48A-8357459F3949}" type="presParOf" srcId="{1984F132-01E7-4DF6-BC30-198CBDF07930}" destId="{2161947A-E8EE-4CE8-8D40-382B8D31DE15}" srcOrd="10" destOrd="0" presId="urn:microsoft.com/office/officeart/2005/8/layout/vProcess5"/>
    <dgm:cxn modelId="{6A6B42EE-652A-46B6-B46B-B850BE4DEB5B}" type="presParOf" srcId="{1984F132-01E7-4DF6-BC30-198CBDF07930}" destId="{8E6200BF-9E6F-4964-A07A-8C3796ECA854}" srcOrd="11" destOrd="0" presId="urn:microsoft.com/office/officeart/2005/8/layout/vProcess5"/>
    <dgm:cxn modelId="{D7653D04-9890-4B5B-B0CF-B478DD1446D9}" type="presParOf" srcId="{1984F132-01E7-4DF6-BC30-198CBDF07930}" destId="{9B9D39E2-83A2-470E-9DDC-097324446F79}" srcOrd="12" destOrd="0" presId="urn:microsoft.com/office/officeart/2005/8/layout/vProcess5"/>
    <dgm:cxn modelId="{0C2846CB-A826-4CD5-B922-2F331D1B9FA4}" type="presParOf" srcId="{1984F132-01E7-4DF6-BC30-198CBDF07930}" destId="{F96D0E14-D340-4B8F-8889-F88F928202FE}" srcOrd="13" destOrd="0" presId="urn:microsoft.com/office/officeart/2005/8/layout/vProcess5"/>
    <dgm:cxn modelId="{DDC57C2A-97FC-45E1-9AB8-9F0B07F0A0AB}" type="presParOf" srcId="{1984F132-01E7-4DF6-BC30-198CBDF07930}" destId="{08CABD41-CB78-4EF7-B13E-E7E575D10433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51553F-E6FF-4443-8B58-D6945E76B180}">
      <dsp:nvSpPr>
        <dsp:cNvPr id="0" name=""/>
        <dsp:cNvSpPr/>
      </dsp:nvSpPr>
      <dsp:spPr>
        <a:xfrm>
          <a:off x="860454" y="0"/>
          <a:ext cx="3649279" cy="3649279"/>
        </a:xfrm>
        <a:prstGeom prst="triangle">
          <a:avLst/>
        </a:prstGeom>
        <a:solidFill>
          <a:srgbClr val="0077E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325485-D50A-48ED-9512-058C80D78B31}">
      <dsp:nvSpPr>
        <dsp:cNvPr id="0" name=""/>
        <dsp:cNvSpPr/>
      </dsp:nvSpPr>
      <dsp:spPr>
        <a:xfrm>
          <a:off x="2782702" y="365284"/>
          <a:ext cx="2372031" cy="648602"/>
        </a:xfrm>
        <a:prstGeom prst="roundRect">
          <a:avLst/>
        </a:prstGeom>
        <a:solidFill>
          <a:srgbClr val="FF6600">
            <a:alpha val="89804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Policy</a:t>
          </a:r>
        </a:p>
      </dsp:txBody>
      <dsp:txXfrm>
        <a:off x="2814364" y="396946"/>
        <a:ext cx="2308707" cy="585278"/>
      </dsp:txXfrm>
    </dsp:sp>
    <dsp:sp modelId="{2BABFA38-6AAB-407E-8B24-6F732653B221}">
      <dsp:nvSpPr>
        <dsp:cNvPr id="0" name=""/>
        <dsp:cNvSpPr/>
      </dsp:nvSpPr>
      <dsp:spPr>
        <a:xfrm>
          <a:off x="2782702" y="1106118"/>
          <a:ext cx="2372031" cy="648602"/>
        </a:xfrm>
        <a:prstGeom prst="roundRect">
          <a:avLst/>
        </a:prstGeom>
        <a:solidFill>
          <a:srgbClr val="00B05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Procedures</a:t>
          </a:r>
        </a:p>
      </dsp:txBody>
      <dsp:txXfrm>
        <a:off x="2814364" y="1137780"/>
        <a:ext cx="2308707" cy="585278"/>
      </dsp:txXfrm>
    </dsp:sp>
    <dsp:sp modelId="{78E09D78-D446-4396-B54E-647E6FA972BE}">
      <dsp:nvSpPr>
        <dsp:cNvPr id="0" name=""/>
        <dsp:cNvSpPr/>
      </dsp:nvSpPr>
      <dsp:spPr>
        <a:xfrm>
          <a:off x="2782702" y="1846950"/>
          <a:ext cx="2372031" cy="648602"/>
        </a:xfrm>
        <a:prstGeom prst="roundRect">
          <a:avLst/>
        </a:prstGeom>
        <a:solidFill>
          <a:srgbClr val="FFFF0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Guidelines</a:t>
          </a:r>
        </a:p>
      </dsp:txBody>
      <dsp:txXfrm>
        <a:off x="2814364" y="1878612"/>
        <a:ext cx="2308707" cy="585278"/>
      </dsp:txXfrm>
    </dsp:sp>
    <dsp:sp modelId="{A4B082E4-32D9-4040-9A26-32589F4CA947}">
      <dsp:nvSpPr>
        <dsp:cNvPr id="0" name=""/>
        <dsp:cNvSpPr/>
      </dsp:nvSpPr>
      <dsp:spPr>
        <a:xfrm>
          <a:off x="2782702" y="2565472"/>
          <a:ext cx="2372031" cy="648602"/>
        </a:xfrm>
        <a:prstGeom prst="roundRect">
          <a:avLst/>
        </a:prstGeom>
        <a:solidFill>
          <a:srgbClr val="00B0F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Documentation</a:t>
          </a:r>
        </a:p>
      </dsp:txBody>
      <dsp:txXfrm>
        <a:off x="2814364" y="2597134"/>
        <a:ext cx="2308707" cy="5852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126476-603F-46DE-A5A4-DE83704C9EF2}">
      <dsp:nvSpPr>
        <dsp:cNvPr id="0" name=""/>
        <dsp:cNvSpPr/>
      </dsp:nvSpPr>
      <dsp:spPr>
        <a:xfrm>
          <a:off x="0" y="0"/>
          <a:ext cx="4493097" cy="649111"/>
        </a:xfrm>
        <a:prstGeom prst="roundRect">
          <a:avLst>
            <a:gd name="adj" fmla="val 10000"/>
          </a:avLst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>
              <a:solidFill>
                <a:schemeClr val="tx1"/>
              </a:solidFill>
            </a:rPr>
            <a:t>Create a list of processes</a:t>
          </a:r>
        </a:p>
      </dsp:txBody>
      <dsp:txXfrm>
        <a:off x="19012" y="19012"/>
        <a:ext cx="3716709" cy="611087"/>
      </dsp:txXfrm>
    </dsp:sp>
    <dsp:sp modelId="{37BF880B-1B60-4700-B205-EB5EE3B36057}">
      <dsp:nvSpPr>
        <dsp:cNvPr id="0" name=""/>
        <dsp:cNvSpPr/>
      </dsp:nvSpPr>
      <dsp:spPr>
        <a:xfrm>
          <a:off x="335523" y="739265"/>
          <a:ext cx="4493097" cy="649111"/>
        </a:xfrm>
        <a:prstGeom prst="roundRect">
          <a:avLst>
            <a:gd name="adj" fmla="val 10000"/>
          </a:avLst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>
              <a:solidFill>
                <a:schemeClr val="tx1"/>
              </a:solidFill>
            </a:rPr>
            <a:t>Identify the audience</a:t>
          </a:r>
        </a:p>
      </dsp:txBody>
      <dsp:txXfrm>
        <a:off x="354535" y="758277"/>
        <a:ext cx="3697627" cy="611087"/>
      </dsp:txXfrm>
    </dsp:sp>
    <dsp:sp modelId="{D34323AC-6843-4C66-8C0E-0FEEE3E910B6}">
      <dsp:nvSpPr>
        <dsp:cNvPr id="0" name=""/>
        <dsp:cNvSpPr/>
      </dsp:nvSpPr>
      <dsp:spPr>
        <a:xfrm>
          <a:off x="671047" y="1478531"/>
          <a:ext cx="4493097" cy="649111"/>
        </a:xfrm>
        <a:prstGeom prst="roundRect">
          <a:avLst>
            <a:gd name="adj" fmla="val 10000"/>
          </a:avLst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b="0" kern="1200" dirty="0">
              <a:solidFill>
                <a:schemeClr val="tx1"/>
              </a:solidFill>
            </a:rPr>
            <a:t>Define the objectives</a:t>
          </a:r>
        </a:p>
      </dsp:txBody>
      <dsp:txXfrm>
        <a:off x="690059" y="1497543"/>
        <a:ext cx="3697627" cy="611087"/>
      </dsp:txXfrm>
    </dsp:sp>
    <dsp:sp modelId="{7DF69F3B-8368-4928-8DDB-656A87694BAB}">
      <dsp:nvSpPr>
        <dsp:cNvPr id="0" name=""/>
        <dsp:cNvSpPr/>
      </dsp:nvSpPr>
      <dsp:spPr>
        <a:xfrm>
          <a:off x="1006570" y="2217797"/>
          <a:ext cx="4493097" cy="649111"/>
        </a:xfrm>
        <a:prstGeom prst="roundRect">
          <a:avLst>
            <a:gd name="adj" fmla="val 10000"/>
          </a:avLst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>
              <a:solidFill>
                <a:schemeClr val="tx1"/>
              </a:solidFill>
            </a:rPr>
            <a:t>Choose a format</a:t>
          </a:r>
        </a:p>
      </dsp:txBody>
      <dsp:txXfrm>
        <a:off x="1025582" y="2236809"/>
        <a:ext cx="3697627" cy="611087"/>
      </dsp:txXfrm>
    </dsp:sp>
    <dsp:sp modelId="{97FAF632-2804-4E4D-8EEB-0C620640FD46}">
      <dsp:nvSpPr>
        <dsp:cNvPr id="0" name=""/>
        <dsp:cNvSpPr/>
      </dsp:nvSpPr>
      <dsp:spPr>
        <a:xfrm>
          <a:off x="1342094" y="2957063"/>
          <a:ext cx="4493097" cy="649111"/>
        </a:xfrm>
        <a:prstGeom prst="roundRect">
          <a:avLst>
            <a:gd name="adj" fmla="val 10000"/>
          </a:avLst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>
              <a:solidFill>
                <a:schemeClr val="tx1"/>
              </a:solidFill>
            </a:rPr>
            <a:t>Write the SOP</a:t>
          </a:r>
        </a:p>
      </dsp:txBody>
      <dsp:txXfrm>
        <a:off x="1361106" y="2976075"/>
        <a:ext cx="3697627" cy="611087"/>
      </dsp:txXfrm>
    </dsp:sp>
    <dsp:sp modelId="{22E702AA-479C-460F-8ADE-D4C0F5252833}">
      <dsp:nvSpPr>
        <dsp:cNvPr id="0" name=""/>
        <dsp:cNvSpPr/>
      </dsp:nvSpPr>
      <dsp:spPr>
        <a:xfrm>
          <a:off x="4071175" y="474212"/>
          <a:ext cx="421922" cy="421922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lumMod val="7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000" kern="1200"/>
        </a:p>
      </dsp:txBody>
      <dsp:txXfrm>
        <a:off x="4166107" y="474212"/>
        <a:ext cx="232058" cy="317496"/>
      </dsp:txXfrm>
    </dsp:sp>
    <dsp:sp modelId="{4F8FE986-2F00-4234-8A8A-6B123A3CD70A}">
      <dsp:nvSpPr>
        <dsp:cNvPr id="0" name=""/>
        <dsp:cNvSpPr/>
      </dsp:nvSpPr>
      <dsp:spPr>
        <a:xfrm>
          <a:off x="4406698" y="1213477"/>
          <a:ext cx="421922" cy="421922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lumMod val="7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000" kern="1200"/>
        </a:p>
      </dsp:txBody>
      <dsp:txXfrm>
        <a:off x="4501630" y="1213477"/>
        <a:ext cx="232058" cy="317496"/>
      </dsp:txXfrm>
    </dsp:sp>
    <dsp:sp modelId="{C85A78A6-670F-4618-A961-7CC03FD4E8A2}">
      <dsp:nvSpPr>
        <dsp:cNvPr id="0" name=""/>
        <dsp:cNvSpPr/>
      </dsp:nvSpPr>
      <dsp:spPr>
        <a:xfrm>
          <a:off x="4742222" y="1941925"/>
          <a:ext cx="421922" cy="421922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lumMod val="7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000" kern="1200"/>
        </a:p>
      </dsp:txBody>
      <dsp:txXfrm>
        <a:off x="4837154" y="1941925"/>
        <a:ext cx="232058" cy="317496"/>
      </dsp:txXfrm>
    </dsp:sp>
    <dsp:sp modelId="{80259C9E-3F66-4986-9287-8E2931508A81}">
      <dsp:nvSpPr>
        <dsp:cNvPr id="0" name=""/>
        <dsp:cNvSpPr/>
      </dsp:nvSpPr>
      <dsp:spPr>
        <a:xfrm>
          <a:off x="5077745" y="2688403"/>
          <a:ext cx="421922" cy="421922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lumMod val="7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000" kern="1200"/>
        </a:p>
      </dsp:txBody>
      <dsp:txXfrm>
        <a:off x="5172677" y="2688403"/>
        <a:ext cx="232058" cy="3174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6/23/2022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5543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38547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83477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1394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19875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58327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03904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39154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04092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35899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8727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>
                <a:ea typeface="Arial" pitchFamily="-105" charset="0"/>
                <a:cs typeface="Arial" pitchFamily="-105" charset="0"/>
              </a:rPr>
              <a:t> of 14</a:t>
            </a:r>
          </a:p>
          <a:p>
            <a:br>
              <a:rPr lang="en-US" sz="1100">
                <a:ea typeface="Arial" pitchFamily="-105" charset="0"/>
                <a:cs typeface="Arial" pitchFamily="-105" charset="0"/>
              </a:rPr>
            </a:br>
            <a:endParaRPr lang="en-US" sz="1100">
              <a:ea typeface="Arial" pitchFamily="-105" charset="0"/>
              <a:cs typeface="Arial" pitchFamily="-105" charset="0"/>
            </a:endParaRPr>
          </a:p>
          <a:p>
            <a:br>
              <a:rPr lang="en-US" sz="1100">
                <a:ea typeface="Arial" pitchFamily="-105" charset="0"/>
                <a:cs typeface="Arial" pitchFamily="-105" charset="0"/>
              </a:rPr>
            </a:br>
            <a:endParaRPr lang="en-US" sz="1100">
              <a:ea typeface="Arial" pitchFamily="-105" charset="0"/>
              <a:cs typeface="Arial" pitchFamily="-105" charset="0"/>
            </a:endParaRPr>
          </a:p>
          <a:p>
            <a:endParaRPr lang="en-US" sz="1200">
              <a:latin typeface="Times New Roman" pitchFamily="-105" charset="0"/>
            </a:endParaRPr>
          </a:p>
          <a:p>
            <a:endParaRPr lang="en-US" sz="120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>
                <a:solidFill>
                  <a:schemeClr val="tx1"/>
                </a:solidFill>
              </a:rPr>
            </a:br>
            <a:r>
              <a:rPr lang="en-GB" sz="1400" b="1" baseline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257205"/>
            <a:ext cx="8001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11. Quality management</a:t>
            </a:r>
          </a:p>
          <a:p>
            <a:endParaRPr lang="en-GB" sz="2400" b="1" dirty="0"/>
          </a:p>
          <a:p>
            <a:r>
              <a:rPr lang="en-GB" sz="2400" b="1" dirty="0"/>
              <a:t>11.2 Types and applications of standard operating procedures (SOPs) and their purposes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166891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6: </a:t>
            </a:r>
            <a:r>
              <a:rPr lang="en-GB" sz="2400" b="1" dirty="0"/>
              <a:t>Standard operating procedures</a:t>
            </a:r>
            <a:endParaRPr lang="en-GB" dirty="0"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70929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GB" dirty="0"/>
              <a:t>Format and content of SOPs</a:t>
            </a:r>
            <a:endParaRPr lang="en-GB" dirty="0">
              <a:ea typeface="ＭＳ Ｐゴシック" pitchFamily="-105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1" y="1517159"/>
            <a:ext cx="8186785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500"/>
              </a:spcAft>
              <a:buClr>
                <a:srgbClr val="0077E3"/>
              </a:buClr>
            </a:pPr>
            <a:r>
              <a:rPr lang="en-GB" b="1" dirty="0">
                <a:ea typeface="ＭＳ Ｐゴシック" pitchFamily="-105" charset="-128"/>
              </a:rPr>
              <a:t>Flowchart SOP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sz="1800" dirty="0">
                <a:ea typeface="ＭＳ Ｐゴシック" pitchFamily="-105" charset="-128"/>
              </a:rPr>
              <a:t>The flowchart SOP is a diagram that visually maps out a process from start to finish. The boxes show the steps, connected by arrows to indicate their path. The following example is for hand washing after working in a workshop.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3BA5536-A2DC-4AC5-9DF5-0A5DAF5597BE}"/>
              </a:ext>
            </a:extLst>
          </p:cNvPr>
          <p:cNvGrpSpPr/>
          <p:nvPr/>
        </p:nvGrpSpPr>
        <p:grpSpPr>
          <a:xfrm>
            <a:off x="378646" y="3280528"/>
            <a:ext cx="7640747" cy="2060313"/>
            <a:chOff x="413994" y="3271101"/>
            <a:chExt cx="8504544" cy="2307774"/>
          </a:xfrm>
        </p:grpSpPr>
        <p:sp>
          <p:nvSpPr>
            <p:cNvPr id="4" name="Flowchart: Decision 3">
              <a:extLst>
                <a:ext uri="{FF2B5EF4-FFF2-40B4-BE49-F238E27FC236}">
                  <a16:creationId xmlns:a16="http://schemas.microsoft.com/office/drawing/2014/main" id="{A66C7B6D-692C-48F8-BC82-2742D4BF856F}"/>
                </a:ext>
              </a:extLst>
            </p:cNvPr>
            <p:cNvSpPr/>
            <p:nvPr/>
          </p:nvSpPr>
          <p:spPr>
            <a:xfrm>
              <a:off x="413994" y="3641159"/>
              <a:ext cx="1679543" cy="908995"/>
            </a:xfrm>
            <a:prstGeom prst="flowChartDecision">
              <a:avLst/>
            </a:prstGeom>
            <a:gradFill>
              <a:gsLst>
                <a:gs pos="0">
                  <a:srgbClr val="FFC000"/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Dirty hands?</a:t>
              </a:r>
            </a:p>
          </p:txBody>
        </p:sp>
        <p:sp>
          <p:nvSpPr>
            <p:cNvPr id="6" name="Flowchart: Decision 5">
              <a:extLst>
                <a:ext uri="{FF2B5EF4-FFF2-40B4-BE49-F238E27FC236}">
                  <a16:creationId xmlns:a16="http://schemas.microsoft.com/office/drawing/2014/main" id="{564942DB-BCF4-4CAD-B559-147D923919BB}"/>
                </a:ext>
              </a:extLst>
            </p:cNvPr>
            <p:cNvSpPr/>
            <p:nvPr/>
          </p:nvSpPr>
          <p:spPr>
            <a:xfrm>
              <a:off x="7322266" y="3675069"/>
              <a:ext cx="1596272" cy="908994"/>
            </a:xfrm>
            <a:prstGeom prst="flowChartDecision">
              <a:avLst/>
            </a:prstGeom>
            <a:gradFill>
              <a:gsLst>
                <a:gs pos="0">
                  <a:srgbClr val="FFC000"/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Still dirty?</a:t>
              </a:r>
            </a:p>
          </p:txBody>
        </p:sp>
        <p:sp>
          <p:nvSpPr>
            <p:cNvPr id="7" name="Flowchart: Process 6">
              <a:extLst>
                <a:ext uri="{FF2B5EF4-FFF2-40B4-BE49-F238E27FC236}">
                  <a16:creationId xmlns:a16="http://schemas.microsoft.com/office/drawing/2014/main" id="{F9AE9003-FF0C-4F2A-90BC-997B9EEB1500}"/>
                </a:ext>
              </a:extLst>
            </p:cNvPr>
            <p:cNvSpPr/>
            <p:nvPr/>
          </p:nvSpPr>
          <p:spPr>
            <a:xfrm>
              <a:off x="2403835" y="3744452"/>
              <a:ext cx="1300899" cy="716436"/>
            </a:xfrm>
            <a:prstGeom prst="flowChartProcess">
              <a:avLst/>
            </a:prstGeom>
            <a:gradFill>
              <a:gsLst>
                <a:gs pos="0">
                  <a:schemeClr val="bg1"/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Add soap</a:t>
              </a:r>
            </a:p>
          </p:txBody>
        </p:sp>
        <p:sp>
          <p:nvSpPr>
            <p:cNvPr id="8" name="Flowchart: Process 7">
              <a:extLst>
                <a:ext uri="{FF2B5EF4-FFF2-40B4-BE49-F238E27FC236}">
                  <a16:creationId xmlns:a16="http://schemas.microsoft.com/office/drawing/2014/main" id="{28C81D74-AB77-41E2-89E6-979E082694AA}"/>
                </a:ext>
              </a:extLst>
            </p:cNvPr>
            <p:cNvSpPr/>
            <p:nvPr/>
          </p:nvSpPr>
          <p:spPr>
            <a:xfrm>
              <a:off x="4043312" y="3744452"/>
              <a:ext cx="1300899" cy="716436"/>
            </a:xfrm>
            <a:prstGeom prst="flowChartProcess">
              <a:avLst/>
            </a:prstGeom>
            <a:gradFill>
              <a:gsLst>
                <a:gs pos="0">
                  <a:schemeClr val="bg1"/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Add water</a:t>
              </a:r>
            </a:p>
          </p:txBody>
        </p:sp>
        <p:sp>
          <p:nvSpPr>
            <p:cNvPr id="9" name="Flowchart: Process 8">
              <a:extLst>
                <a:ext uri="{FF2B5EF4-FFF2-40B4-BE49-F238E27FC236}">
                  <a16:creationId xmlns:a16="http://schemas.microsoft.com/office/drawing/2014/main" id="{1E7181E0-5343-48D7-A382-6BF7881B2594}"/>
                </a:ext>
              </a:extLst>
            </p:cNvPr>
            <p:cNvSpPr/>
            <p:nvPr/>
          </p:nvSpPr>
          <p:spPr>
            <a:xfrm>
              <a:off x="5682789" y="3744452"/>
              <a:ext cx="1300899" cy="716436"/>
            </a:xfrm>
            <a:prstGeom prst="flowChartProcess">
              <a:avLst/>
            </a:prstGeom>
            <a:gradFill>
              <a:gsLst>
                <a:gs pos="0">
                  <a:schemeClr val="bg1"/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Wash hands for 20 seconds</a:t>
              </a:r>
            </a:p>
          </p:txBody>
        </p:sp>
        <p:sp>
          <p:nvSpPr>
            <p:cNvPr id="10" name="Flowchart: Alternate Process 9">
              <a:extLst>
                <a:ext uri="{FF2B5EF4-FFF2-40B4-BE49-F238E27FC236}">
                  <a16:creationId xmlns:a16="http://schemas.microsoft.com/office/drawing/2014/main" id="{70494969-B3CA-48BE-9FFA-B1454DFE04BD}"/>
                </a:ext>
              </a:extLst>
            </p:cNvPr>
            <p:cNvSpPr/>
            <p:nvPr/>
          </p:nvSpPr>
          <p:spPr>
            <a:xfrm>
              <a:off x="7605862" y="5025602"/>
              <a:ext cx="1137108" cy="553273"/>
            </a:xfrm>
            <a:prstGeom prst="flowChartAlternateProcess">
              <a:avLst/>
            </a:prstGeom>
            <a:gradFill>
              <a:gsLst>
                <a:gs pos="0">
                  <a:srgbClr val="FF0000"/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Done</a:t>
              </a: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20EC1A05-FA13-4D71-9DCB-0271DF8659FD}"/>
                </a:ext>
              </a:extLst>
            </p:cNvPr>
            <p:cNvCxnSpPr>
              <a:stCxn id="4" idx="2"/>
            </p:cNvCxnSpPr>
            <p:nvPr/>
          </p:nvCxnSpPr>
          <p:spPr>
            <a:xfrm flipH="1">
              <a:off x="1253765" y="4550154"/>
              <a:ext cx="1" cy="7906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7860CEF4-FBD4-4BA7-8FAB-AFD8BB2D87D5}"/>
                </a:ext>
              </a:extLst>
            </p:cNvPr>
            <p:cNvCxnSpPr>
              <a:cxnSpLocks/>
            </p:cNvCxnSpPr>
            <p:nvPr/>
          </p:nvCxnSpPr>
          <p:spPr>
            <a:xfrm>
              <a:off x="1253765" y="5340841"/>
              <a:ext cx="633873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53462DAF-AF23-4C64-9597-A7D7B739D709}"/>
                </a:ext>
              </a:extLst>
            </p:cNvPr>
            <p:cNvCxnSpPr>
              <a:stCxn id="4" idx="3"/>
              <a:endCxn id="7" idx="1"/>
            </p:cNvCxnSpPr>
            <p:nvPr/>
          </p:nvCxnSpPr>
          <p:spPr>
            <a:xfrm>
              <a:off x="2093537" y="4095657"/>
              <a:ext cx="310298" cy="7013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4FAD1418-6ACA-40AF-95B8-93DB7FA156E7}"/>
                </a:ext>
              </a:extLst>
            </p:cNvPr>
            <p:cNvCxnSpPr/>
            <p:nvPr/>
          </p:nvCxnSpPr>
          <p:spPr>
            <a:xfrm>
              <a:off x="3718874" y="4108703"/>
              <a:ext cx="310298" cy="7013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2C243F1B-CF00-4897-9CFC-EF675A5E20FF}"/>
                </a:ext>
              </a:extLst>
            </p:cNvPr>
            <p:cNvCxnSpPr/>
            <p:nvPr/>
          </p:nvCxnSpPr>
          <p:spPr>
            <a:xfrm>
              <a:off x="5372491" y="4129566"/>
              <a:ext cx="310298" cy="7013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C1335CDD-F390-411F-970E-ACE43D3F91AE}"/>
                </a:ext>
              </a:extLst>
            </p:cNvPr>
            <p:cNvCxnSpPr/>
            <p:nvPr/>
          </p:nvCxnSpPr>
          <p:spPr>
            <a:xfrm>
              <a:off x="6983688" y="4136579"/>
              <a:ext cx="310298" cy="7013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62C6D0BA-2CA2-4D77-895A-492B5E28C140}"/>
                </a:ext>
              </a:extLst>
            </p:cNvPr>
            <p:cNvCxnSpPr>
              <a:cxnSpLocks/>
              <a:stCxn id="6" idx="0"/>
            </p:cNvCxnSpPr>
            <p:nvPr/>
          </p:nvCxnSpPr>
          <p:spPr>
            <a:xfrm flipV="1">
              <a:off x="8120402" y="3289955"/>
              <a:ext cx="0" cy="38511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EF4D094C-A61A-4954-8A25-E76959801B56}"/>
                </a:ext>
              </a:extLst>
            </p:cNvPr>
            <p:cNvCxnSpPr/>
            <p:nvPr/>
          </p:nvCxnSpPr>
          <p:spPr>
            <a:xfrm flipH="1">
              <a:off x="3054284" y="3271101"/>
              <a:ext cx="506611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AAC28D4E-36E1-4131-9D80-905B634B2D87}"/>
                </a:ext>
              </a:extLst>
            </p:cNvPr>
            <p:cNvCxnSpPr>
              <a:cxnSpLocks/>
              <a:endCxn id="7" idx="0"/>
            </p:cNvCxnSpPr>
            <p:nvPr/>
          </p:nvCxnSpPr>
          <p:spPr>
            <a:xfrm>
              <a:off x="3054284" y="3271101"/>
              <a:ext cx="1" cy="473351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91C21B52-E069-4177-97F5-9686891A04FD}"/>
                </a:ext>
              </a:extLst>
            </p:cNvPr>
            <p:cNvCxnSpPr>
              <a:cxnSpLocks/>
              <a:stCxn id="6" idx="2"/>
            </p:cNvCxnSpPr>
            <p:nvPr/>
          </p:nvCxnSpPr>
          <p:spPr>
            <a:xfrm>
              <a:off x="8120402" y="4584063"/>
              <a:ext cx="0" cy="403967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26FD39E-F6AF-4804-A7EB-2D2B652183A4}"/>
                </a:ext>
              </a:extLst>
            </p:cNvPr>
            <p:cNvSpPr txBox="1"/>
            <p:nvPr/>
          </p:nvSpPr>
          <p:spPr>
            <a:xfrm>
              <a:off x="1244338" y="4808564"/>
              <a:ext cx="5184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dirty="0"/>
                <a:t>NO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DD0D1CCD-B616-4033-9369-1860C2660643}"/>
                </a:ext>
              </a:extLst>
            </p:cNvPr>
            <p:cNvSpPr txBox="1"/>
            <p:nvPr/>
          </p:nvSpPr>
          <p:spPr>
            <a:xfrm>
              <a:off x="8160860" y="4680253"/>
              <a:ext cx="5184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dirty="0"/>
                <a:t>NO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355B676-F54E-4332-A7C9-65FF1712453B}"/>
                </a:ext>
              </a:extLst>
            </p:cNvPr>
            <p:cNvSpPr txBox="1"/>
            <p:nvPr/>
          </p:nvSpPr>
          <p:spPr>
            <a:xfrm>
              <a:off x="1835476" y="3714520"/>
              <a:ext cx="6300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dirty="0"/>
                <a:t>YES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89CA252-F57B-489F-8761-2F51C0C3E8D6}"/>
                </a:ext>
              </a:extLst>
            </p:cNvPr>
            <p:cNvSpPr txBox="1"/>
            <p:nvPr/>
          </p:nvSpPr>
          <p:spPr>
            <a:xfrm>
              <a:off x="8120402" y="3352728"/>
              <a:ext cx="6300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dirty="0"/>
                <a:t>YES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594569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GB" sz="2400" b="1" dirty="0"/>
              <a:t>SOP p</a:t>
            </a:r>
            <a:r>
              <a:rPr lang="en-GB" dirty="0"/>
              <a:t>roduction</a:t>
            </a:r>
            <a:endParaRPr lang="en-GB" dirty="0">
              <a:ea typeface="ＭＳ Ｐゴシック" pitchFamily="-105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1" y="1517159"/>
            <a:ext cx="8347434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sz="1800" b="1" dirty="0">
              <a:ea typeface="ＭＳ Ｐゴシック" pitchFamily="-105" charset="-128"/>
            </a:endParaRP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AutoNum type="arabicPeriod"/>
            </a:pPr>
            <a:endParaRPr lang="en-GB" sz="1600" dirty="0">
              <a:ea typeface="ＭＳ Ｐゴシック" pitchFamily="-105" charset="-128"/>
            </a:endParaRP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C89D8E3C-33FC-4A55-96EC-30C967B38C1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00481162"/>
              </p:ext>
            </p:extLst>
          </p:nvPr>
        </p:nvGraphicFramePr>
        <p:xfrm>
          <a:off x="339365" y="1752963"/>
          <a:ext cx="5835192" cy="3606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02C15AD-87D2-4D4C-AF1C-71CC4D97E33F}"/>
              </a:ext>
            </a:extLst>
          </p:cNvPr>
          <p:cNvSpPr txBox="1"/>
          <p:nvPr/>
        </p:nvSpPr>
        <p:spPr>
          <a:xfrm>
            <a:off x="4883084" y="1866641"/>
            <a:ext cx="2441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eg repairing a machine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0F23003-D08B-45F0-AB5A-CF9D6CE8DB94}"/>
              </a:ext>
            </a:extLst>
          </p:cNvPr>
          <p:cNvSpPr txBox="1"/>
          <p:nvPr/>
        </p:nvSpPr>
        <p:spPr>
          <a:xfrm>
            <a:off x="5195740" y="2600989"/>
            <a:ext cx="2441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Who will read the SOP?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101E990-555F-4765-8951-A61BE51E9912}"/>
              </a:ext>
            </a:extLst>
          </p:cNvPr>
          <p:cNvSpPr txBox="1"/>
          <p:nvPr/>
        </p:nvSpPr>
        <p:spPr>
          <a:xfrm>
            <a:off x="5652549" y="3295028"/>
            <a:ext cx="2441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Define the end result of the SOP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AA08574-4038-47B0-BF17-5119918C9755}"/>
              </a:ext>
            </a:extLst>
          </p:cNvPr>
          <p:cNvSpPr txBox="1"/>
          <p:nvPr/>
        </p:nvSpPr>
        <p:spPr>
          <a:xfrm>
            <a:off x="5913553" y="3863521"/>
            <a:ext cx="24415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600" dirty="0"/>
              <a:t>step-by-step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600" dirty="0"/>
              <a:t>hierarchical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600" dirty="0"/>
              <a:t>flowchart</a:t>
            </a:r>
          </a:p>
        </p:txBody>
      </p:sp>
    </p:spTree>
    <p:extLst>
      <p:ext uri="{BB962C8B-B14F-4D97-AF65-F5344CB8AC3E}">
        <p14:creationId xmlns:p14="http://schemas.microsoft.com/office/powerpoint/2010/main" val="15571144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GB" sz="2400" b="1" dirty="0"/>
              <a:t>Writing an SOP</a:t>
            </a:r>
            <a:endParaRPr lang="en-GB" dirty="0">
              <a:ea typeface="ＭＳ Ｐゴシック" pitchFamily="-105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347434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500"/>
              </a:spcAft>
              <a:buClr>
                <a:srgbClr val="0077E3"/>
              </a:buClr>
            </a:pPr>
            <a:r>
              <a:rPr lang="en-GB" sz="1800" dirty="0">
                <a:ea typeface="ＭＳ Ｐゴシック" pitchFamily="-105" charset="-128"/>
              </a:rPr>
              <a:t>Create a rough draft first. Include:</a:t>
            </a:r>
          </a:p>
          <a:p>
            <a:pPr marL="216000" indent="216000" algn="l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</a:rPr>
              <a:t> title and document number</a:t>
            </a:r>
          </a:p>
          <a:p>
            <a:pPr marL="216000" indent="216000" algn="l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</a:rPr>
              <a:t>required equipment and materials</a:t>
            </a:r>
          </a:p>
          <a:p>
            <a:pPr marL="216000" indent="216000" algn="l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</a:rPr>
              <a:t>potential hazards</a:t>
            </a:r>
          </a:p>
          <a:p>
            <a:pPr marL="216000" indent="216000" algn="l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</a:rPr>
              <a:t> skills required</a:t>
            </a:r>
          </a:p>
          <a:p>
            <a:pPr marL="216000" indent="216000" algn="l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</a:rPr>
              <a:t> number of personnel needed</a:t>
            </a:r>
          </a:p>
          <a:p>
            <a:pPr marL="216000" indent="216000" algn="l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</a:rPr>
              <a:t> time to complete and recommended frequency</a:t>
            </a:r>
          </a:p>
          <a:p>
            <a:pPr marL="216000" indent="216000" algn="l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</a:rPr>
              <a:t> steps to follow.</a:t>
            </a:r>
          </a:p>
          <a:p>
            <a:pPr algn="l">
              <a:spcBef>
                <a:spcPts val="5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</a:rPr>
              <a:t>Once the document has been completed and reviewed, include space for notes, approval signatures and dates.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sz="1600" dirty="0">
              <a:ea typeface="ＭＳ Ｐゴシック" pitchFamily="-105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sz="1600" dirty="0">
              <a:ea typeface="ＭＳ Ｐゴシック" pitchFamily="-105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sz="1600" dirty="0"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137427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GB" sz="2400" b="1" dirty="0"/>
              <a:t>SOP e</a:t>
            </a:r>
            <a:r>
              <a:rPr lang="en-GB" dirty="0"/>
              <a:t>valuation</a:t>
            </a:r>
            <a:endParaRPr lang="en-GB" dirty="0">
              <a:ea typeface="ＭＳ Ｐゴシック" pitchFamily="-105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305000"/>
            <a:ext cx="8347434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sz="1600" dirty="0">
              <a:ea typeface="ＭＳ Ｐゴシック" pitchFamily="-105" charset="-128"/>
            </a:endParaRPr>
          </a:p>
          <a:p>
            <a:pPr>
              <a:spcBef>
                <a:spcPts val="0"/>
              </a:spcBef>
              <a:spcAft>
                <a:spcPts val="500"/>
              </a:spcAft>
              <a:buClr>
                <a:srgbClr val="0077E3"/>
              </a:buClr>
            </a:pPr>
            <a:r>
              <a:rPr lang="en-GB" dirty="0">
                <a:ea typeface="ＭＳ Ｐゴシック" pitchFamily="-105" charset="-128"/>
              </a:rPr>
              <a:t>When you have your procedures written out, it’s time to evaluate them.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</a:rPr>
              <a:t>Have staff at all levels review them to make sure the procedures align with the objectives.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</a:rPr>
              <a:t>It’s also strongly recommended that you put them through a testing phase in which the technicians will use them and offer feedback.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sz="1600" dirty="0">
              <a:ea typeface="ＭＳ Ｐゴシック" pitchFamily="-105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sz="1600" dirty="0">
              <a:ea typeface="ＭＳ Ｐゴシック" pitchFamily="-105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sz="1600" dirty="0">
              <a:ea typeface="ＭＳ Ｐゴシック" pitchFamily="-105" charset="-128"/>
            </a:endParaRPr>
          </a:p>
        </p:txBody>
      </p:sp>
      <p:pic>
        <p:nvPicPr>
          <p:cNvPr id="6" name="Picture 5" descr="A person wearing a safety vest and safety goggles looking at a tablet&#10;&#10;Description automatically generated with low confidence">
            <a:extLst>
              <a:ext uri="{FF2B5EF4-FFF2-40B4-BE49-F238E27FC236}">
                <a16:creationId xmlns:a16="http://schemas.microsoft.com/office/drawing/2014/main" id="{8562BBA6-0B85-12A1-93E4-E7304F3F4D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163" y="3770355"/>
            <a:ext cx="2945673" cy="2079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7093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D38CC34-7C28-4D62-8B19-E734A7CE40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6644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endParaRPr lang="en-GB" sz="6000" kern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algn="ctr" eaLnBrk="1" hangingPunct="1">
              <a:lnSpc>
                <a:spcPct val="100000"/>
              </a:lnSpc>
            </a:pPr>
            <a:r>
              <a:rPr lang="en-GB" sz="6000" kern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2244449" y="6026186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Objectives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5FD3833-C8AB-45A7-A074-5604C049E67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1" y="1512000"/>
            <a:ext cx="532349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</a:rPr>
              <a:t>describe the typical format and content of standard operating procedures (SOPs)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</a:rPr>
              <a:t>understand how SOPs are used in different applications</a:t>
            </a:r>
          </a:p>
          <a:p>
            <a:pPr marL="216000" marR="950595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</a:rPr>
              <a:t>give reasons for using SOPs (consistency, conformance to standards) </a:t>
            </a:r>
          </a:p>
          <a:p>
            <a:pPr marL="216000" marR="950595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</a:rPr>
              <a:t>explain how SOPs are produced, implemented and evaluated.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</a:endParaRPr>
          </a:p>
          <a:p>
            <a:pPr>
              <a:buClr>
                <a:srgbClr val="0077E3"/>
              </a:buClr>
            </a:pPr>
            <a:endParaRPr lang="en-GB" sz="1800" dirty="0">
              <a:latin typeface="Arial" panose="020B0604020202020204" pitchFamily="34" charset="0"/>
            </a:endParaRP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5974F8EC-11E7-5153-C1E4-13F9B50E56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9975" y="3530467"/>
            <a:ext cx="2853306" cy="1906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62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GB" sz="2400" b="1" dirty="0"/>
              <a:t>Standard operating procedures (SOPs)</a:t>
            </a:r>
            <a:endParaRPr lang="en-GB" dirty="0">
              <a:ea typeface="ＭＳ Ｐゴシック" pitchFamily="-105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2" y="1517159"/>
            <a:ext cx="5071240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500"/>
              </a:spcAft>
              <a:buClr>
                <a:srgbClr val="0077E3"/>
              </a:buClr>
            </a:pPr>
            <a:r>
              <a:rPr lang="en-GB" b="1" dirty="0">
                <a:ea typeface="ＭＳ Ｐゴシック" pitchFamily="-105" charset="-128"/>
              </a:rPr>
              <a:t>Standard operating procedures (SOPs)</a:t>
            </a:r>
            <a:r>
              <a:rPr lang="en-GB" dirty="0">
                <a:ea typeface="ＭＳ Ｐゴシック" pitchFamily="-105" charset="-128"/>
              </a:rPr>
              <a:t> are sets of step-by-step instructions compiled by an organisation to help workers carry out routine operations. SOPs are used for manufacturing, quality and maintenance. SOPs help in achieving: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</a:rPr>
              <a:t>standardisation of activity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</a:rPr>
              <a:t>customer satisfaction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</a:rPr>
              <a:t>safety and training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</a:rPr>
              <a:t>quality output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</a:rPr>
              <a:t>reduction of miscommunication.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sz="1800" dirty="0">
              <a:ea typeface="ＭＳ Ｐゴシック" pitchFamily="-105" charset="-128"/>
            </a:endParaRPr>
          </a:p>
        </p:txBody>
      </p:sp>
      <p:pic>
        <p:nvPicPr>
          <p:cNvPr id="5" name="Picture 4" descr="Text, icon, whiteboard&#10;&#10;Description automatically generated">
            <a:extLst>
              <a:ext uri="{FF2B5EF4-FFF2-40B4-BE49-F238E27FC236}">
                <a16:creationId xmlns:a16="http://schemas.microsoft.com/office/drawing/2014/main" id="{256545FE-A711-B368-89BF-6065F37D50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7475" y="1517159"/>
            <a:ext cx="3455969" cy="3981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41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GB" sz="2400" b="1" dirty="0"/>
              <a:t>SOPs</a:t>
            </a:r>
            <a:endParaRPr lang="en-GB" dirty="0">
              <a:ea typeface="ＭＳ Ｐゴシック" pitchFamily="-105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2" y="1517159"/>
            <a:ext cx="4871544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dirty="0">
                <a:ea typeface="ＭＳ Ｐゴシック" pitchFamily="-105" charset="-128"/>
              </a:rPr>
              <a:t>SOPs consist of clearly documented, step-by-step procedures and checklists that are easy for employees to follow and greatly reduce the chances of mistakes.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dirty="0">
              <a:ea typeface="ＭＳ Ｐゴシック" pitchFamily="-105" charset="-128"/>
            </a:endParaRPr>
          </a:p>
          <a:p>
            <a:pPr>
              <a:spcBef>
                <a:spcPts val="0"/>
              </a:spcBef>
              <a:spcAft>
                <a:spcPts val="500"/>
              </a:spcAft>
              <a:buClr>
                <a:srgbClr val="0077E3"/>
              </a:buClr>
            </a:pPr>
            <a:r>
              <a:rPr lang="en-GB" dirty="0">
                <a:ea typeface="ＭＳ Ｐゴシック" pitchFamily="-105" charset="-128"/>
              </a:rPr>
              <a:t>They ensure: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 pitchFamily="-105" charset="-128"/>
              </a:rPr>
              <a:t>consistency</a:t>
            </a:r>
            <a:r>
              <a:rPr lang="en-GB" dirty="0">
                <a:ea typeface="ＭＳ Ｐゴシック" pitchFamily="-105" charset="-128"/>
              </a:rPr>
              <a:t>, so that the tasks keeping an organisation running effectively are done the correct way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 pitchFamily="-105" charset="-128"/>
              </a:rPr>
              <a:t>conformance to standards</a:t>
            </a:r>
            <a:r>
              <a:rPr lang="en-GB" dirty="0">
                <a:ea typeface="ＭＳ Ｐゴシック" pitchFamily="-105" charset="-128"/>
              </a:rPr>
              <a:t>, to reduce any likelihood of failure to comply with industry regulations.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sz="1800" dirty="0">
              <a:ea typeface="ＭＳ Ｐゴシック" pitchFamily="-105" charset="-128"/>
            </a:endParaRPr>
          </a:p>
        </p:txBody>
      </p:sp>
      <p:pic>
        <p:nvPicPr>
          <p:cNvPr id="5" name="Picture 4" descr="Text, icon, whiteboard&#10;&#10;Description automatically generated">
            <a:extLst>
              <a:ext uri="{FF2B5EF4-FFF2-40B4-BE49-F238E27FC236}">
                <a16:creationId xmlns:a16="http://schemas.microsoft.com/office/drawing/2014/main" id="{E6CCD28C-902C-A856-8F6B-B9CD3E6EBA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7475" y="1517159"/>
            <a:ext cx="3455969" cy="3981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7440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GB" sz="2400" b="1" dirty="0"/>
              <a:t>Applications of SOPs</a:t>
            </a:r>
            <a:endParaRPr lang="en-GB" dirty="0">
              <a:ea typeface="ＭＳ Ｐゴシック" pitchFamily="-105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7159"/>
            <a:ext cx="8526543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sz="1800" b="1" dirty="0">
                <a:ea typeface="ＭＳ Ｐゴシック" pitchFamily="-105" charset="-128"/>
              </a:rPr>
              <a:t>Manufacturing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sz="1800" dirty="0">
                <a:ea typeface="ＭＳ Ｐゴシック" pitchFamily="-105" charset="-128"/>
              </a:rPr>
              <a:t>A manufacturing SOP is a set of documented instructions created to help workers perform routine manufacturing tasks. It can be used for manual and automated tasks, and also functions as a guide for safe work practices.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sz="1800" dirty="0">
              <a:ea typeface="ＭＳ Ｐゴシック" pitchFamily="-105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sz="1800" b="1" dirty="0">
                <a:ea typeface="ＭＳ Ｐゴシック" pitchFamily="-105" charset="-128"/>
              </a:rPr>
              <a:t>Quality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sz="1800" b="1" dirty="0">
                <a:ea typeface="ＭＳ Ｐゴシック" pitchFamily="-105" charset="-128"/>
              </a:rPr>
              <a:t>Quality control (QC)</a:t>
            </a:r>
            <a:r>
              <a:rPr lang="en-GB" sz="1800" dirty="0">
                <a:ea typeface="ＭＳ Ｐゴシック" pitchFamily="-105" charset="-128"/>
              </a:rPr>
              <a:t>, </a:t>
            </a:r>
            <a:r>
              <a:rPr lang="en-GB" sz="1800" b="1" dirty="0">
                <a:ea typeface="ＭＳ Ｐゴシック" pitchFamily="-105" charset="-128"/>
              </a:rPr>
              <a:t>quality assurance (QA)</a:t>
            </a:r>
            <a:r>
              <a:rPr lang="en-GB" sz="1800" dirty="0">
                <a:ea typeface="ＭＳ Ｐゴシック" pitchFamily="-105" charset="-128"/>
              </a:rPr>
              <a:t>, and production units use SOPs in order to assure the accuracy and precision of the quantitative experimental results and materials they generate and provide in support of other units.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sz="1800" b="1" dirty="0">
              <a:ea typeface="ＭＳ Ｐゴシック" pitchFamily="-105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sz="1800" b="1" dirty="0">
                <a:ea typeface="ＭＳ Ｐゴシック" pitchFamily="-105" charset="-128"/>
              </a:rPr>
              <a:t>Maintenance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sz="1800" dirty="0">
                <a:ea typeface="ＭＳ Ｐゴシック" pitchFamily="-105" charset="-128"/>
              </a:rPr>
              <a:t>A maintenance SOP is a set of documented instructions created to help workers perform routine maintenance tasks. It is used to ensure that machinery and equipment are kept running efficiently.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sz="1800" dirty="0">
              <a:ea typeface="ＭＳ Ｐゴシック" pitchFamily="-105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sz="1800" dirty="0"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912660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GB" sz="2400" b="1" dirty="0"/>
              <a:t>F</a:t>
            </a:r>
            <a:r>
              <a:rPr lang="en-GB" dirty="0"/>
              <a:t>ormat and content of SOPs</a:t>
            </a:r>
            <a:endParaRPr lang="en-GB" dirty="0">
              <a:ea typeface="ＭＳ Ｐゴシック" pitchFamily="-105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7159"/>
            <a:ext cx="8526543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dirty="0">
                <a:ea typeface="ＭＳ Ｐゴシック" pitchFamily="-105" charset="-128"/>
              </a:rPr>
              <a:t>SOPs typically come in three different types: step-by-step, hierarchical</a:t>
            </a:r>
            <a:br>
              <a:rPr lang="en-GB" dirty="0">
                <a:ea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</a:rPr>
              <a:t>and flowcharts.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sz="1800" dirty="0">
              <a:ea typeface="ＭＳ Ｐゴシック" pitchFamily="-105" charset="-128"/>
            </a:endParaRPr>
          </a:p>
          <a:p>
            <a:pPr>
              <a:spcBef>
                <a:spcPts val="0"/>
              </a:spcBef>
              <a:spcAft>
                <a:spcPts val="500"/>
              </a:spcAft>
              <a:buClr>
                <a:srgbClr val="0077E3"/>
              </a:buClr>
            </a:pPr>
            <a:r>
              <a:rPr lang="en-GB" b="1" dirty="0">
                <a:ea typeface="ＭＳ Ｐゴシック" pitchFamily="-105" charset="-128"/>
              </a:rPr>
              <a:t>Step-by-step SOP</a:t>
            </a:r>
            <a:endParaRPr lang="en-GB" dirty="0">
              <a:ea typeface="ＭＳ Ｐゴシック" pitchFamily="-105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dirty="0">
                <a:ea typeface="ＭＳ Ｐゴシック" pitchFamily="-105" charset="-128"/>
              </a:rPr>
              <a:t>A step-by-step SOP is ideal for more straightforward processes.</a:t>
            </a:r>
            <a:br>
              <a:rPr lang="en-GB" dirty="0">
                <a:ea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</a:rPr>
              <a:t>This format breaks down a procedure into a numbered list and includes detailed instructions for each stage. It should be simple and clear enough for a someone to follow without hands-on guidance. </a:t>
            </a:r>
          </a:p>
        </p:txBody>
      </p:sp>
    </p:spTree>
    <p:extLst>
      <p:ext uri="{BB962C8B-B14F-4D97-AF65-F5344CB8AC3E}">
        <p14:creationId xmlns:p14="http://schemas.microsoft.com/office/powerpoint/2010/main" val="16304505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194A0C-3AA1-321D-3F11-4B15AFEC4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Format and content of SOPs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8557FD-A517-B3AC-1EE9-BEC34C03E16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b="1" dirty="0">
                <a:ea typeface="ＭＳ Ｐゴシック" pitchFamily="-105" charset="-128"/>
              </a:rPr>
              <a:t>Example: step-by-step SOP for a for a drill press machine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dirty="0">
              <a:ea typeface="ＭＳ Ｐゴシック" pitchFamily="-105" charset="-128"/>
            </a:endParaRPr>
          </a:p>
          <a:p>
            <a:pPr marL="457200" indent="-457200">
              <a:spcBef>
                <a:spcPts val="500"/>
              </a:spcBef>
              <a:spcAft>
                <a:spcPts val="50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en-GB" dirty="0">
                <a:ea typeface="ＭＳ Ｐゴシック" pitchFamily="-105" charset="-128"/>
              </a:rPr>
              <a:t>Be certain of the location of start and stop switches or buttons.</a:t>
            </a:r>
          </a:p>
          <a:p>
            <a:pPr marL="457200" indent="-457200">
              <a:spcBef>
                <a:spcPts val="500"/>
              </a:spcBef>
              <a:spcAft>
                <a:spcPts val="50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en-GB" dirty="0">
                <a:ea typeface="ＭＳ Ｐゴシック" pitchFamily="-105" charset="-128"/>
              </a:rPr>
              <a:t>Keep the drill press table free of tools and other materials. </a:t>
            </a:r>
          </a:p>
          <a:p>
            <a:pPr marL="457200" indent="-457200">
              <a:spcBef>
                <a:spcPts val="500"/>
              </a:spcBef>
              <a:spcAft>
                <a:spcPts val="50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en-GB" dirty="0">
                <a:ea typeface="ＭＳ Ｐゴシック" pitchFamily="-105" charset="-128"/>
              </a:rPr>
              <a:t>Use  only  properly  sharpened  drill  bits,  sockets  and  chucks  in  good condition.</a:t>
            </a:r>
          </a:p>
          <a:p>
            <a:pPr marL="457200" indent="-457200">
              <a:spcBef>
                <a:spcPts val="500"/>
              </a:spcBef>
              <a:spcAft>
                <a:spcPts val="50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en-GB" dirty="0">
                <a:ea typeface="ＭＳ Ｐゴシック" pitchFamily="-105" charset="-128"/>
              </a:rPr>
              <a:t>Do not insert a drill chuck key into the chuck until the power is shut off and the machine has come to a complete stop. 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84161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GB" dirty="0"/>
              <a:t>Format and content of SOPs</a:t>
            </a:r>
            <a:endParaRPr lang="en-GB" dirty="0">
              <a:ea typeface="ＭＳ Ｐゴシック" pitchFamily="-105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7159"/>
            <a:ext cx="7940565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500"/>
              </a:spcAft>
              <a:buClr>
                <a:srgbClr val="0077E3"/>
              </a:buClr>
            </a:pPr>
            <a:r>
              <a:rPr lang="en-GB" b="1" dirty="0">
                <a:ea typeface="ＭＳ Ｐゴシック" pitchFamily="-105" charset="-128"/>
              </a:rPr>
              <a:t>Hierarchical SOP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dirty="0">
                <a:ea typeface="ＭＳ Ｐゴシック" pitchFamily="-105" charset="-128"/>
              </a:rPr>
              <a:t>The hierarchical SOP format is ideal for complex processes where many steps are involved. Hierarchical SOPs will cover the following: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dirty="0">
              <a:ea typeface="ＭＳ Ｐゴシック" pitchFamily="-105" charset="-128"/>
            </a:endParaRP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 pitchFamily="-105" charset="-128"/>
              </a:rPr>
              <a:t>policy </a:t>
            </a:r>
            <a:r>
              <a:rPr lang="en-GB" dirty="0">
                <a:ea typeface="ＭＳ Ｐゴシック" pitchFamily="-105" charset="-128"/>
              </a:rPr>
              <a:t>– establishes the scope of the SOP (the ‘why’ process)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 pitchFamily="-105" charset="-128"/>
              </a:rPr>
              <a:t>procedures</a:t>
            </a:r>
            <a:r>
              <a:rPr lang="en-GB" dirty="0">
                <a:ea typeface="ＭＳ Ｐゴシック" pitchFamily="-105" charset="-128"/>
              </a:rPr>
              <a:t> – outline the steps to complete a process and the roles for those involved (the ‘what’ and ‘who’ process)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 pitchFamily="-105" charset="-128"/>
              </a:rPr>
              <a:t>guidelines</a:t>
            </a:r>
            <a:r>
              <a:rPr lang="en-GB" dirty="0">
                <a:ea typeface="ＭＳ Ｐゴシック" pitchFamily="-105" charset="-128"/>
              </a:rPr>
              <a:t> – provide additional guidance to meet quality standards (the ‘how’ process)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 pitchFamily="-105" charset="-128"/>
              </a:rPr>
              <a:t>documentation</a:t>
            </a:r>
            <a:r>
              <a:rPr lang="en-GB" dirty="0">
                <a:ea typeface="ＭＳ Ｐゴシック" pitchFamily="-105" charset="-128"/>
              </a:rPr>
              <a:t> – establishes the record-keeping system to ensure compliance with regulations and policies. 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sz="1600" dirty="0"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235344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6E10A9-22F9-2097-9405-567B3B61F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Format and content of SOPs</a:t>
            </a:r>
            <a:endParaRPr lang="en-GB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79706FE-0997-FF28-7DC6-ABCD5AB7215E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41392831"/>
              </p:ext>
            </p:extLst>
          </p:nvPr>
        </p:nvGraphicFramePr>
        <p:xfrm>
          <a:off x="1153510" y="2200721"/>
          <a:ext cx="6836979" cy="36492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14616567-BF9C-A5BE-B5BF-B4AC99936855}"/>
              </a:ext>
            </a:extLst>
          </p:cNvPr>
          <p:cNvSpPr txBox="1"/>
          <p:nvPr/>
        </p:nvSpPr>
        <p:spPr>
          <a:xfrm>
            <a:off x="2333295" y="1696225"/>
            <a:ext cx="3153104" cy="704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Hierarchical SOP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483995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8AF071A-8EFF-4DC2-9186-AABD1AC91212}">
  <ds:schemaRefs>
    <ds:schemaRef ds:uri="http://schemas.microsoft.com/office/2006/documentManagement/types"/>
    <ds:schemaRef ds:uri="http://purl.org/dc/elements/1.1/"/>
    <ds:schemaRef ds:uri="b461a341-6040-4841-94a8-bc3e8908b04d"/>
    <ds:schemaRef ds:uri="http://purl.org/dc/dcmitype/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</TotalTime>
  <Words>856</Words>
  <Application>Microsoft Office PowerPoint</Application>
  <PresentationFormat>On-screen Show (4:3)</PresentationFormat>
  <Paragraphs>120</Paragraphs>
  <Slides>14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Lucida Grande</vt:lpstr>
      <vt:lpstr>Times New Roman</vt:lpstr>
      <vt:lpstr>Default Design</vt:lpstr>
      <vt:lpstr>PowerPoint 6: Standard operating procedures</vt:lpstr>
      <vt:lpstr>Objectives</vt:lpstr>
      <vt:lpstr>Standard operating procedures (SOPs)</vt:lpstr>
      <vt:lpstr>SOPs</vt:lpstr>
      <vt:lpstr>Applications of SOPs</vt:lpstr>
      <vt:lpstr>Format and content of SOPs</vt:lpstr>
      <vt:lpstr>Format and content of SOPs</vt:lpstr>
      <vt:lpstr>Format and content of SOPs</vt:lpstr>
      <vt:lpstr>Format and content of SOPs</vt:lpstr>
      <vt:lpstr>Format and content of SOPs</vt:lpstr>
      <vt:lpstr>SOP production</vt:lpstr>
      <vt:lpstr>Writing an SOP</vt:lpstr>
      <vt:lpstr>SOP evaluation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277</cp:revision>
  <cp:lastPrinted>2022-03-03T10:53:25Z</cp:lastPrinted>
  <dcterms:created xsi:type="dcterms:W3CDTF">2013-05-28T00:38:54Z</dcterms:created>
  <dcterms:modified xsi:type="dcterms:W3CDTF">2022-06-23T12:41:35Z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