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2"/>
  </p:notesMasterIdLst>
  <p:handoutMasterIdLst>
    <p:handoutMasterId r:id="rId23"/>
  </p:handoutMasterIdLst>
  <p:sldIdLst>
    <p:sldId id="342" r:id="rId5"/>
    <p:sldId id="354" r:id="rId6"/>
    <p:sldId id="353" r:id="rId7"/>
    <p:sldId id="360" r:id="rId8"/>
    <p:sldId id="364" r:id="rId9"/>
    <p:sldId id="362" r:id="rId10"/>
    <p:sldId id="361" r:id="rId11"/>
    <p:sldId id="365" r:id="rId12"/>
    <p:sldId id="355" r:id="rId13"/>
    <p:sldId id="367" r:id="rId14"/>
    <p:sldId id="356" r:id="rId15"/>
    <p:sldId id="368" r:id="rId16"/>
    <p:sldId id="357" r:id="rId17"/>
    <p:sldId id="366" r:id="rId18"/>
    <p:sldId id="358" r:id="rId19"/>
    <p:sldId id="359" r:id="rId20"/>
    <p:sldId id="335" r:id="rId21"/>
  </p:sldIdLst>
  <p:sldSz cx="9144000" cy="6858000" type="screen4x3"/>
  <p:notesSz cx="6797675" cy="9926638"/>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347603-25D1-420A-B4F2-DB8A2B87B171}" v="2" dt="2022-06-21T09:32:08.7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642"/>
    <p:restoredTop sz="94694"/>
  </p:normalViewPr>
  <p:slideViewPr>
    <p:cSldViewPr snapToGrid="0">
      <p:cViewPr varScale="1">
        <p:scale>
          <a:sx n="62" d="100"/>
          <a:sy n="62" d="100"/>
        </p:scale>
        <p:origin x="864" y="5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726"/>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50088F9-D76E-4DF0-8824-83B61E4C2551}"/>
    <pc:docChg chg="modSld">
      <pc:chgData name="Caroline Prodger" userId="e4ef2e75-b60b-401b-8ebe-291bdcf405f4" providerId="ADAL" clId="{250088F9-D76E-4DF0-8824-83B61E4C2551}" dt="2022-05-04T14:02:33.086" v="8" actId="20577"/>
      <pc:docMkLst>
        <pc:docMk/>
      </pc:docMkLst>
      <pc:sldChg chg="modSp mod">
        <pc:chgData name="Caroline Prodger" userId="e4ef2e75-b60b-401b-8ebe-291bdcf405f4" providerId="ADAL" clId="{250088F9-D76E-4DF0-8824-83B61E4C2551}" dt="2022-05-04T14:01:18.801" v="5" actId="1076"/>
        <pc:sldMkLst>
          <pc:docMk/>
          <pc:sldMk cId="2888978342" sldId="353"/>
        </pc:sldMkLst>
        <pc:spChg chg="mod">
          <ac:chgData name="Caroline Prodger" userId="e4ef2e75-b60b-401b-8ebe-291bdcf405f4" providerId="ADAL" clId="{250088F9-D76E-4DF0-8824-83B61E4C2551}" dt="2022-05-04T14:01:13.006" v="3" actId="14100"/>
          <ac:spMkLst>
            <pc:docMk/>
            <pc:sldMk cId="2888978342" sldId="353"/>
            <ac:spMk id="3" creationId="{00000000-0000-0000-0000-000000000000}"/>
          </ac:spMkLst>
        </pc:spChg>
        <pc:picChg chg="mod">
          <ac:chgData name="Caroline Prodger" userId="e4ef2e75-b60b-401b-8ebe-291bdcf405f4" providerId="ADAL" clId="{250088F9-D76E-4DF0-8824-83B61E4C2551}" dt="2022-05-04T14:01:18.801" v="5" actId="1076"/>
          <ac:picMkLst>
            <pc:docMk/>
            <pc:sldMk cId="2888978342" sldId="353"/>
            <ac:picMk id="5" creationId="{6AC6795A-0B1D-454B-83DE-57B114986292}"/>
          </ac:picMkLst>
        </pc:picChg>
      </pc:sldChg>
      <pc:sldChg chg="modSp mod">
        <pc:chgData name="Caroline Prodger" userId="e4ef2e75-b60b-401b-8ebe-291bdcf405f4" providerId="ADAL" clId="{250088F9-D76E-4DF0-8824-83B61E4C2551}" dt="2022-05-04T14:02:33.086" v="8" actId="20577"/>
        <pc:sldMkLst>
          <pc:docMk/>
          <pc:sldMk cId="1973243661" sldId="358"/>
        </pc:sldMkLst>
        <pc:spChg chg="mod">
          <ac:chgData name="Caroline Prodger" userId="e4ef2e75-b60b-401b-8ebe-291bdcf405f4" providerId="ADAL" clId="{250088F9-D76E-4DF0-8824-83B61E4C2551}" dt="2022-05-04T14:02:33.086" v="8" actId="20577"/>
          <ac:spMkLst>
            <pc:docMk/>
            <pc:sldMk cId="1973243661" sldId="358"/>
            <ac:spMk id="3" creationId="{00000000-0000-0000-0000-000000000000}"/>
          </ac:spMkLst>
        </pc:spChg>
      </pc:sldChg>
    </pc:docChg>
  </pc:docChgLst>
  <pc:docChgLst>
    <pc:chgData name="Caroline Prodger" userId="e4ef2e75-b60b-401b-8ebe-291bdcf405f4" providerId="ADAL" clId="{7C3D2404-11CB-49C8-A3AA-9419611C7BFD}"/>
    <pc:docChg chg="undo redo custSel addSld delSld modSld modMainMaster">
      <pc:chgData name="Caroline Prodger" userId="e4ef2e75-b60b-401b-8ebe-291bdcf405f4" providerId="ADAL" clId="{7C3D2404-11CB-49C8-A3AA-9419611C7BFD}" dt="2022-05-16T15:35:33.213" v="937" actId="20577"/>
      <pc:docMkLst>
        <pc:docMk/>
      </pc:docMkLst>
      <pc:sldChg chg="addSp delSp modSp add del mod modNotesTx">
        <pc:chgData name="Caroline Prodger" userId="e4ef2e75-b60b-401b-8ebe-291bdcf405f4" providerId="ADAL" clId="{7C3D2404-11CB-49C8-A3AA-9419611C7BFD}" dt="2022-05-16T14:44:40.700" v="15" actId="20577"/>
        <pc:sldMkLst>
          <pc:docMk/>
          <pc:sldMk cId="2888978342" sldId="353"/>
        </pc:sldMkLst>
        <pc:picChg chg="del">
          <ac:chgData name="Caroline Prodger" userId="e4ef2e75-b60b-401b-8ebe-291bdcf405f4" providerId="ADAL" clId="{7C3D2404-11CB-49C8-A3AA-9419611C7BFD}" dt="2022-05-16T14:34:25.774" v="2" actId="478"/>
          <ac:picMkLst>
            <pc:docMk/>
            <pc:sldMk cId="2888978342" sldId="353"/>
            <ac:picMk id="5" creationId="{6AC6795A-0B1D-454B-83DE-57B114986292}"/>
          </ac:picMkLst>
        </pc:picChg>
        <pc:picChg chg="add mod">
          <ac:chgData name="Caroline Prodger" userId="e4ef2e75-b60b-401b-8ebe-291bdcf405f4" providerId="ADAL" clId="{7C3D2404-11CB-49C8-A3AA-9419611C7BFD}" dt="2022-05-16T14:35:08.230" v="9" actId="1076"/>
          <ac:picMkLst>
            <pc:docMk/>
            <pc:sldMk cId="2888978342" sldId="353"/>
            <ac:picMk id="6" creationId="{D7F080FA-C938-623B-C69C-AE9EBC665271}"/>
          </ac:picMkLst>
        </pc:picChg>
      </pc:sldChg>
      <pc:sldChg chg="addSp modSp mod">
        <pc:chgData name="Caroline Prodger" userId="e4ef2e75-b60b-401b-8ebe-291bdcf405f4" providerId="ADAL" clId="{7C3D2404-11CB-49C8-A3AA-9419611C7BFD}" dt="2022-05-16T14:44:27.462" v="14" actId="1076"/>
        <pc:sldMkLst>
          <pc:docMk/>
          <pc:sldMk cId="246462870" sldId="354"/>
        </pc:sldMkLst>
        <pc:picChg chg="add mod">
          <ac:chgData name="Caroline Prodger" userId="e4ef2e75-b60b-401b-8ebe-291bdcf405f4" providerId="ADAL" clId="{7C3D2404-11CB-49C8-A3AA-9419611C7BFD}" dt="2022-05-16T14:44:27.462" v="14" actId="1076"/>
          <ac:picMkLst>
            <pc:docMk/>
            <pc:sldMk cId="246462870" sldId="354"/>
            <ac:picMk id="3" creationId="{2620C19D-D26B-0F74-3410-AEB34D6D6687}"/>
          </ac:picMkLst>
        </pc:picChg>
      </pc:sldChg>
      <pc:sldChg chg="addSp delSp modSp mod">
        <pc:chgData name="Caroline Prodger" userId="e4ef2e75-b60b-401b-8ebe-291bdcf405f4" providerId="ADAL" clId="{7C3D2404-11CB-49C8-A3AA-9419611C7BFD}" dt="2022-05-16T15:07:41.374" v="524" actId="1076"/>
        <pc:sldMkLst>
          <pc:docMk/>
          <pc:sldMk cId="3802828294" sldId="355"/>
        </pc:sldMkLst>
        <pc:spChg chg="mod">
          <ac:chgData name="Caroline Prodger" userId="e4ef2e75-b60b-401b-8ebe-291bdcf405f4" providerId="ADAL" clId="{7C3D2404-11CB-49C8-A3AA-9419611C7BFD}" dt="2022-05-16T15:01:23.382" v="71" actId="313"/>
          <ac:spMkLst>
            <pc:docMk/>
            <pc:sldMk cId="3802828294" sldId="355"/>
            <ac:spMk id="2" creationId="{00000000-0000-0000-0000-000000000000}"/>
          </ac:spMkLst>
        </pc:spChg>
        <pc:spChg chg="mod">
          <ac:chgData name="Caroline Prodger" userId="e4ef2e75-b60b-401b-8ebe-291bdcf405f4" providerId="ADAL" clId="{7C3D2404-11CB-49C8-A3AA-9419611C7BFD}" dt="2022-05-16T15:07:02.650" v="521" actId="11"/>
          <ac:spMkLst>
            <pc:docMk/>
            <pc:sldMk cId="3802828294" sldId="355"/>
            <ac:spMk id="3" creationId="{00000000-0000-0000-0000-000000000000}"/>
          </ac:spMkLst>
        </pc:spChg>
        <pc:graphicFrameChg chg="del mod">
          <ac:chgData name="Caroline Prodger" userId="e4ef2e75-b60b-401b-8ebe-291bdcf405f4" providerId="ADAL" clId="{7C3D2404-11CB-49C8-A3AA-9419611C7BFD}" dt="2022-05-16T15:00:53.105" v="58" actId="21"/>
          <ac:graphicFrameMkLst>
            <pc:docMk/>
            <pc:sldMk cId="3802828294" sldId="355"/>
            <ac:graphicFrameMk id="8" creationId="{83B59332-E472-4BDA-99CA-815A747C49FC}"/>
          </ac:graphicFrameMkLst>
        </pc:graphicFrameChg>
        <pc:picChg chg="add mod">
          <ac:chgData name="Caroline Prodger" userId="e4ef2e75-b60b-401b-8ebe-291bdcf405f4" providerId="ADAL" clId="{7C3D2404-11CB-49C8-A3AA-9419611C7BFD}" dt="2022-05-16T15:07:41.374" v="524" actId="1076"/>
          <ac:picMkLst>
            <pc:docMk/>
            <pc:sldMk cId="3802828294" sldId="355"/>
            <ac:picMk id="5" creationId="{AF36C3B8-E9CB-F5D6-EA95-50BF6FF43DBE}"/>
          </ac:picMkLst>
        </pc:picChg>
      </pc:sldChg>
      <pc:sldChg chg="addSp delSp modSp mod">
        <pc:chgData name="Caroline Prodger" userId="e4ef2e75-b60b-401b-8ebe-291bdcf405f4" providerId="ADAL" clId="{7C3D2404-11CB-49C8-A3AA-9419611C7BFD}" dt="2022-05-16T15:10:38.937" v="586" actId="20577"/>
        <pc:sldMkLst>
          <pc:docMk/>
          <pc:sldMk cId="3788006687" sldId="356"/>
        </pc:sldMkLst>
        <pc:spChg chg="mod">
          <ac:chgData name="Caroline Prodger" userId="e4ef2e75-b60b-401b-8ebe-291bdcf405f4" providerId="ADAL" clId="{7C3D2404-11CB-49C8-A3AA-9419611C7BFD}" dt="2022-05-16T15:09:45.602" v="538" actId="20577"/>
          <ac:spMkLst>
            <pc:docMk/>
            <pc:sldMk cId="3788006687" sldId="356"/>
            <ac:spMk id="2" creationId="{00000000-0000-0000-0000-000000000000}"/>
          </ac:spMkLst>
        </pc:spChg>
        <pc:spChg chg="mod">
          <ac:chgData name="Caroline Prodger" userId="e4ef2e75-b60b-401b-8ebe-291bdcf405f4" providerId="ADAL" clId="{7C3D2404-11CB-49C8-A3AA-9419611C7BFD}" dt="2022-05-16T15:10:38.937" v="586" actId="20577"/>
          <ac:spMkLst>
            <pc:docMk/>
            <pc:sldMk cId="3788006687" sldId="356"/>
            <ac:spMk id="3" creationId="{00000000-0000-0000-0000-000000000000}"/>
          </ac:spMkLst>
        </pc:spChg>
        <pc:spChg chg="mod">
          <ac:chgData name="Caroline Prodger" userId="e4ef2e75-b60b-401b-8ebe-291bdcf405f4" providerId="ADAL" clId="{7C3D2404-11CB-49C8-A3AA-9419611C7BFD}" dt="2022-05-16T15:09:35.800" v="532" actId="14100"/>
          <ac:spMkLst>
            <pc:docMk/>
            <pc:sldMk cId="3788006687" sldId="356"/>
            <ac:spMk id="5" creationId="{CC124F29-188F-4288-AD55-EFFD2ED62845}"/>
          </ac:spMkLst>
        </pc:spChg>
        <pc:picChg chg="add mod">
          <ac:chgData name="Caroline Prodger" userId="e4ef2e75-b60b-401b-8ebe-291bdcf405f4" providerId="ADAL" clId="{7C3D2404-11CB-49C8-A3AA-9419611C7BFD}" dt="2022-05-16T15:09:25.106" v="531" actId="14100"/>
          <ac:picMkLst>
            <pc:docMk/>
            <pc:sldMk cId="3788006687" sldId="356"/>
            <ac:picMk id="6" creationId="{E1CE3354-C4D6-9B82-FB75-76587D253EE5}"/>
          </ac:picMkLst>
        </pc:picChg>
        <pc:picChg chg="del">
          <ac:chgData name="Caroline Prodger" userId="e4ef2e75-b60b-401b-8ebe-291bdcf405f4" providerId="ADAL" clId="{7C3D2404-11CB-49C8-A3AA-9419611C7BFD}" dt="2022-05-16T15:09:07.469" v="526" actId="478"/>
          <ac:picMkLst>
            <pc:docMk/>
            <pc:sldMk cId="3788006687" sldId="356"/>
            <ac:picMk id="7" creationId="{BADDDA5E-3424-481E-B109-EE64D7844D31}"/>
          </ac:picMkLst>
        </pc:picChg>
      </pc:sldChg>
      <pc:sldChg chg="modSp mod">
        <pc:chgData name="Caroline Prodger" userId="e4ef2e75-b60b-401b-8ebe-291bdcf405f4" providerId="ADAL" clId="{7C3D2404-11CB-49C8-A3AA-9419611C7BFD}" dt="2022-05-16T15:27:17.715" v="912" actId="14100"/>
        <pc:sldMkLst>
          <pc:docMk/>
          <pc:sldMk cId="2268142391" sldId="357"/>
        </pc:sldMkLst>
        <pc:spChg chg="mod">
          <ac:chgData name="Caroline Prodger" userId="e4ef2e75-b60b-401b-8ebe-291bdcf405f4" providerId="ADAL" clId="{7C3D2404-11CB-49C8-A3AA-9419611C7BFD}" dt="2022-05-16T15:27:17.715" v="912" actId="14100"/>
          <ac:spMkLst>
            <pc:docMk/>
            <pc:sldMk cId="2268142391" sldId="357"/>
            <ac:spMk id="3" creationId="{00000000-0000-0000-0000-000000000000}"/>
          </ac:spMkLst>
        </pc:spChg>
      </pc:sldChg>
      <pc:sldChg chg="modSp mod modNotesTx">
        <pc:chgData name="Caroline Prodger" userId="e4ef2e75-b60b-401b-8ebe-291bdcf405f4" providerId="ADAL" clId="{7C3D2404-11CB-49C8-A3AA-9419611C7BFD}" dt="2022-05-16T15:27:43.523" v="923" actId="20577"/>
        <pc:sldMkLst>
          <pc:docMk/>
          <pc:sldMk cId="1973243661" sldId="358"/>
        </pc:sldMkLst>
        <pc:spChg chg="mod">
          <ac:chgData name="Caroline Prodger" userId="e4ef2e75-b60b-401b-8ebe-291bdcf405f4" providerId="ADAL" clId="{7C3D2404-11CB-49C8-A3AA-9419611C7BFD}" dt="2022-05-16T15:27:32.284" v="913" actId="14100"/>
          <ac:spMkLst>
            <pc:docMk/>
            <pc:sldMk cId="1973243661" sldId="358"/>
            <ac:spMk id="3" creationId="{00000000-0000-0000-0000-000000000000}"/>
          </ac:spMkLst>
        </pc:spChg>
      </pc:sldChg>
      <pc:sldChg chg="addSp modSp mod">
        <pc:chgData name="Caroline Prodger" userId="e4ef2e75-b60b-401b-8ebe-291bdcf405f4" providerId="ADAL" clId="{7C3D2404-11CB-49C8-A3AA-9419611C7BFD}" dt="2022-05-16T15:34:31.416" v="935" actId="1076"/>
        <pc:sldMkLst>
          <pc:docMk/>
          <pc:sldMk cId="821062830" sldId="359"/>
        </pc:sldMkLst>
        <pc:picChg chg="add mod modCrop">
          <ac:chgData name="Caroline Prodger" userId="e4ef2e75-b60b-401b-8ebe-291bdcf405f4" providerId="ADAL" clId="{7C3D2404-11CB-49C8-A3AA-9419611C7BFD}" dt="2022-05-16T15:34:31.416" v="935" actId="1076"/>
          <ac:picMkLst>
            <pc:docMk/>
            <pc:sldMk cId="821062830" sldId="359"/>
            <ac:picMk id="5" creationId="{3AA58F5E-5FDC-3542-498B-EC4105042408}"/>
          </ac:picMkLst>
        </pc:picChg>
      </pc:sldChg>
      <pc:sldChg chg="addSp modSp mod">
        <pc:chgData name="Caroline Prodger" userId="e4ef2e75-b60b-401b-8ebe-291bdcf405f4" providerId="ADAL" clId="{7C3D2404-11CB-49C8-A3AA-9419611C7BFD}" dt="2022-05-16T14:59:01.003" v="31" actId="14100"/>
        <pc:sldMkLst>
          <pc:docMk/>
          <pc:sldMk cId="2091921719" sldId="361"/>
        </pc:sldMkLst>
        <pc:picChg chg="add mod">
          <ac:chgData name="Caroline Prodger" userId="e4ef2e75-b60b-401b-8ebe-291bdcf405f4" providerId="ADAL" clId="{7C3D2404-11CB-49C8-A3AA-9419611C7BFD}" dt="2022-05-16T14:59:01.003" v="31" actId="14100"/>
          <ac:picMkLst>
            <pc:docMk/>
            <pc:sldMk cId="2091921719" sldId="361"/>
            <ac:picMk id="5" creationId="{4E2E55B2-FFF2-DF97-736A-2B73CBA101CC}"/>
          </ac:picMkLst>
        </pc:picChg>
      </pc:sldChg>
      <pc:sldChg chg="addSp delSp modSp mod">
        <pc:chgData name="Caroline Prodger" userId="e4ef2e75-b60b-401b-8ebe-291bdcf405f4" providerId="ADAL" clId="{7C3D2404-11CB-49C8-A3AA-9419611C7BFD}" dt="2022-05-16T14:54:06.880" v="26" actId="1076"/>
        <pc:sldMkLst>
          <pc:docMk/>
          <pc:sldMk cId="2020242664" sldId="362"/>
        </pc:sldMkLst>
        <pc:spChg chg="mod">
          <ac:chgData name="Caroline Prodger" userId="e4ef2e75-b60b-401b-8ebe-291bdcf405f4" providerId="ADAL" clId="{7C3D2404-11CB-49C8-A3AA-9419611C7BFD}" dt="2022-05-16T14:53:57.436" v="23" actId="14100"/>
          <ac:spMkLst>
            <pc:docMk/>
            <pc:sldMk cId="2020242664" sldId="362"/>
            <ac:spMk id="3" creationId="{00000000-0000-0000-0000-000000000000}"/>
          </ac:spMkLst>
        </pc:spChg>
        <pc:picChg chg="add mod">
          <ac:chgData name="Caroline Prodger" userId="e4ef2e75-b60b-401b-8ebe-291bdcf405f4" providerId="ADAL" clId="{7C3D2404-11CB-49C8-A3AA-9419611C7BFD}" dt="2022-05-16T14:54:06.880" v="26" actId="1076"/>
          <ac:picMkLst>
            <pc:docMk/>
            <pc:sldMk cId="2020242664" sldId="362"/>
            <ac:picMk id="5" creationId="{58E65692-9FA7-A7DA-8C07-25415A16FB65}"/>
          </ac:picMkLst>
        </pc:picChg>
        <pc:picChg chg="del">
          <ac:chgData name="Caroline Prodger" userId="e4ef2e75-b60b-401b-8ebe-291bdcf405f4" providerId="ADAL" clId="{7C3D2404-11CB-49C8-A3AA-9419611C7BFD}" dt="2022-05-16T14:53:21.703" v="16" actId="478"/>
          <ac:picMkLst>
            <pc:docMk/>
            <pc:sldMk cId="2020242664" sldId="362"/>
            <ac:picMk id="6" creationId="{49B5AB1A-7701-42E4-A270-8A21C8A31BBD}"/>
          </ac:picMkLst>
        </pc:picChg>
      </pc:sldChg>
      <pc:sldChg chg="addSp delSp modSp mod">
        <pc:chgData name="Caroline Prodger" userId="e4ef2e75-b60b-401b-8ebe-291bdcf405f4" providerId="ADAL" clId="{7C3D2404-11CB-49C8-A3AA-9419611C7BFD}" dt="2022-05-16T15:26:53.604" v="911" actId="2710"/>
        <pc:sldMkLst>
          <pc:docMk/>
          <pc:sldMk cId="3474792602" sldId="366"/>
        </pc:sldMkLst>
        <pc:spChg chg="mod">
          <ac:chgData name="Caroline Prodger" userId="e4ef2e75-b60b-401b-8ebe-291bdcf405f4" providerId="ADAL" clId="{7C3D2404-11CB-49C8-A3AA-9419611C7BFD}" dt="2022-05-16T15:26:53.604" v="911" actId="2710"/>
          <ac:spMkLst>
            <pc:docMk/>
            <pc:sldMk cId="3474792602" sldId="366"/>
            <ac:spMk id="3" creationId="{00000000-0000-0000-0000-000000000000}"/>
          </ac:spMkLst>
        </pc:spChg>
        <pc:picChg chg="del">
          <ac:chgData name="Caroline Prodger" userId="e4ef2e75-b60b-401b-8ebe-291bdcf405f4" providerId="ADAL" clId="{7C3D2404-11CB-49C8-A3AA-9419611C7BFD}" dt="2022-05-16T15:25:33.421" v="872" actId="478"/>
          <ac:picMkLst>
            <pc:docMk/>
            <pc:sldMk cId="3474792602" sldId="366"/>
            <ac:picMk id="5" creationId="{56D7E6FD-8B7A-42B5-BEC7-CAC34983F964}"/>
          </ac:picMkLst>
        </pc:picChg>
        <pc:picChg chg="add mod">
          <ac:chgData name="Caroline Prodger" userId="e4ef2e75-b60b-401b-8ebe-291bdcf405f4" providerId="ADAL" clId="{7C3D2404-11CB-49C8-A3AA-9419611C7BFD}" dt="2022-05-16T15:25:52.160" v="877" actId="14100"/>
          <ac:picMkLst>
            <pc:docMk/>
            <pc:sldMk cId="3474792602" sldId="366"/>
            <ac:picMk id="6" creationId="{4AE476AD-7ADE-27B0-F8CD-82BD5E6B55E3}"/>
          </ac:picMkLst>
        </pc:picChg>
      </pc:sldChg>
      <pc:sldChg chg="addSp delSp modSp new mod">
        <pc:chgData name="Caroline Prodger" userId="e4ef2e75-b60b-401b-8ebe-291bdcf405f4" providerId="ADAL" clId="{7C3D2404-11CB-49C8-A3AA-9419611C7BFD}" dt="2022-05-16T15:08:04.294" v="525" actId="20577"/>
        <pc:sldMkLst>
          <pc:docMk/>
          <pc:sldMk cId="1129086864" sldId="367"/>
        </pc:sldMkLst>
        <pc:spChg chg="mod">
          <ac:chgData name="Caroline Prodger" userId="e4ef2e75-b60b-401b-8ebe-291bdcf405f4" providerId="ADAL" clId="{7C3D2404-11CB-49C8-A3AA-9419611C7BFD}" dt="2022-05-16T15:01:14.423" v="67" actId="313"/>
          <ac:spMkLst>
            <pc:docMk/>
            <pc:sldMk cId="1129086864" sldId="367"/>
            <ac:spMk id="2" creationId="{EAEDF669-C08D-5064-4702-D6320408C5F4}"/>
          </ac:spMkLst>
        </pc:spChg>
        <pc:spChg chg="del">
          <ac:chgData name="Caroline Prodger" userId="e4ef2e75-b60b-401b-8ebe-291bdcf405f4" providerId="ADAL" clId="{7C3D2404-11CB-49C8-A3AA-9419611C7BFD}" dt="2022-05-16T15:01:02.430" v="61" actId="478"/>
          <ac:spMkLst>
            <pc:docMk/>
            <pc:sldMk cId="1129086864" sldId="367"/>
            <ac:spMk id="3" creationId="{81316CDE-A49F-3730-9394-4549A3C6E9E9}"/>
          </ac:spMkLst>
        </pc:spChg>
        <pc:spChg chg="add mod">
          <ac:chgData name="Caroline Prodger" userId="e4ef2e75-b60b-401b-8ebe-291bdcf405f4" providerId="ADAL" clId="{7C3D2404-11CB-49C8-A3AA-9419611C7BFD}" dt="2022-05-16T15:08:04.294" v="525" actId="20577"/>
          <ac:spMkLst>
            <pc:docMk/>
            <pc:sldMk cId="1129086864" sldId="367"/>
            <ac:spMk id="5" creationId="{B15BE460-7E69-6710-F704-9E61954BCB49}"/>
          </ac:spMkLst>
        </pc:spChg>
        <pc:graphicFrameChg chg="add mod">
          <ac:chgData name="Caroline Prodger" userId="e4ef2e75-b60b-401b-8ebe-291bdcf405f4" providerId="ADAL" clId="{7C3D2404-11CB-49C8-A3AA-9419611C7BFD}" dt="2022-05-16T15:05:56.833" v="462"/>
          <ac:graphicFrameMkLst>
            <pc:docMk/>
            <pc:sldMk cId="1129086864" sldId="367"/>
            <ac:graphicFrameMk id="4" creationId="{D6F0A20C-A0EC-7EC0-A398-F5F0AAE93587}"/>
          </ac:graphicFrameMkLst>
        </pc:graphicFrameChg>
      </pc:sldChg>
      <pc:sldChg chg="addSp modSp new mod">
        <pc:chgData name="Caroline Prodger" userId="e4ef2e75-b60b-401b-8ebe-291bdcf405f4" providerId="ADAL" clId="{7C3D2404-11CB-49C8-A3AA-9419611C7BFD}" dt="2022-05-16T15:23:54.473" v="871" actId="14100"/>
        <pc:sldMkLst>
          <pc:docMk/>
          <pc:sldMk cId="4104429422" sldId="368"/>
        </pc:sldMkLst>
        <pc:spChg chg="mod">
          <ac:chgData name="Caroline Prodger" userId="e4ef2e75-b60b-401b-8ebe-291bdcf405f4" providerId="ADAL" clId="{7C3D2404-11CB-49C8-A3AA-9419611C7BFD}" dt="2022-05-16T15:11:42.559" v="596" actId="20577"/>
          <ac:spMkLst>
            <pc:docMk/>
            <pc:sldMk cId="4104429422" sldId="368"/>
            <ac:spMk id="2" creationId="{CF84D837-4968-834F-618F-3829E4C629BC}"/>
          </ac:spMkLst>
        </pc:spChg>
        <pc:spChg chg="mod">
          <ac:chgData name="Caroline Prodger" userId="e4ef2e75-b60b-401b-8ebe-291bdcf405f4" providerId="ADAL" clId="{7C3D2404-11CB-49C8-A3AA-9419611C7BFD}" dt="2022-05-16T15:23:54.473" v="871" actId="14100"/>
          <ac:spMkLst>
            <pc:docMk/>
            <pc:sldMk cId="4104429422" sldId="368"/>
            <ac:spMk id="3" creationId="{95F43175-3C14-59AC-D473-66B8B4F85414}"/>
          </ac:spMkLst>
        </pc:spChg>
        <pc:picChg chg="add mod">
          <ac:chgData name="Caroline Prodger" userId="e4ef2e75-b60b-401b-8ebe-291bdcf405f4" providerId="ADAL" clId="{7C3D2404-11CB-49C8-A3AA-9419611C7BFD}" dt="2022-05-16T15:23:50.114" v="870" actId="1076"/>
          <ac:picMkLst>
            <pc:docMk/>
            <pc:sldMk cId="4104429422" sldId="368"/>
            <ac:picMk id="5" creationId="{95057BD8-4006-EA12-6A2C-61199BF6D0BC}"/>
          </ac:picMkLst>
        </pc:picChg>
      </pc:sldChg>
      <pc:sldMasterChg chg="modSp mod">
        <pc:chgData name="Caroline Prodger" userId="e4ef2e75-b60b-401b-8ebe-291bdcf405f4" providerId="ADAL" clId="{7C3D2404-11CB-49C8-A3AA-9419611C7BFD}" dt="2022-05-16T15:35:33.213" v="937" actId="20577"/>
        <pc:sldMasterMkLst>
          <pc:docMk/>
          <pc:sldMasterMk cId="0" sldId="2147483651"/>
        </pc:sldMasterMkLst>
        <pc:spChg chg="mod">
          <ac:chgData name="Caroline Prodger" userId="e4ef2e75-b60b-401b-8ebe-291bdcf405f4" providerId="ADAL" clId="{7C3D2404-11CB-49C8-A3AA-9419611C7BFD}" dt="2022-05-16T15:35:33.213" v="937" actId="20577"/>
          <ac:spMkLst>
            <pc:docMk/>
            <pc:sldMasterMk cId="0" sldId="2147483651"/>
            <ac:spMk id="12" creationId="{00000000-0000-0000-0000-000000000000}"/>
          </ac:spMkLst>
        </pc:spChg>
      </pc:sldMasterChg>
    </pc:docChg>
  </pc:docChgLst>
  <pc:docChgLst>
    <pc:chgData name="Fiona Freel" userId="3a7a7974-e831-4583-92ac-603bf88d4539" providerId="ADAL" clId="{94347603-25D1-420A-B4F2-DB8A2B87B171}"/>
    <pc:docChg chg="modSld modMainMaster">
      <pc:chgData name="Fiona Freel" userId="3a7a7974-e831-4583-92ac-603bf88d4539" providerId="ADAL" clId="{94347603-25D1-420A-B4F2-DB8A2B87B171}" dt="2022-06-21T09:32:17.622" v="3" actId="1076"/>
      <pc:docMkLst>
        <pc:docMk/>
      </pc:docMkLst>
      <pc:sldChg chg="addSp modSp mod">
        <pc:chgData name="Fiona Freel" userId="3a7a7974-e831-4583-92ac-603bf88d4539" providerId="ADAL" clId="{94347603-25D1-420A-B4F2-DB8A2B87B171}" dt="2022-06-21T09:32:17.622" v="3" actId="1076"/>
        <pc:sldMkLst>
          <pc:docMk/>
          <pc:sldMk cId="0" sldId="335"/>
        </pc:sldMkLst>
        <pc:spChg chg="add mod">
          <ac:chgData name="Fiona Freel" userId="3a7a7974-e831-4583-92ac-603bf88d4539" providerId="ADAL" clId="{94347603-25D1-420A-B4F2-DB8A2B87B171}" dt="2022-06-21T09:32:17.622" v="3" actId="1076"/>
          <ac:spMkLst>
            <pc:docMk/>
            <pc:sldMk cId="0" sldId="335"/>
            <ac:spMk id="3" creationId="{F7BE6693-F5A6-68AB-209D-8BC75942DD6D}"/>
          </ac:spMkLst>
        </pc:spChg>
      </pc:sldChg>
      <pc:sldMasterChg chg="modSp mod">
        <pc:chgData name="Fiona Freel" userId="3a7a7974-e831-4583-92ac-603bf88d4539" providerId="ADAL" clId="{94347603-25D1-420A-B4F2-DB8A2B87B171}" dt="2022-06-21T09:31:54.922" v="1" actId="20577"/>
        <pc:sldMasterMkLst>
          <pc:docMk/>
          <pc:sldMasterMk cId="0" sldId="2147483651"/>
        </pc:sldMasterMkLst>
        <pc:spChg chg="mod">
          <ac:chgData name="Fiona Freel" userId="3a7a7974-e831-4583-92ac-603bf88d4539" providerId="ADAL" clId="{94347603-25D1-420A-B4F2-DB8A2B87B171}" dt="2022-06-21T09:31:54.922" v="1" actId="20577"/>
          <ac:spMkLst>
            <pc:docMk/>
            <pc:sldMasterMk cId="0" sldId="2147483651"/>
            <ac:spMk id="11" creationId="{96F0CD5D-B4A7-4421-AC1D-7F2293649C0F}"/>
          </ac:spMkLst>
        </pc:spChg>
        <pc:picChg chg="mod">
          <ac:chgData name="Fiona Freel" userId="3a7a7974-e831-4583-92ac-603bf88d4539" providerId="ADAL" clId="{94347603-25D1-420A-B4F2-DB8A2B87B171}" dt="2022-06-20T12:22:01.082" v="0" actId="14826"/>
          <ac:picMkLst>
            <pc:docMk/>
            <pc:sldMasterMk cId="0" sldId="2147483651"/>
            <ac:picMk id="13" creationId="{54C8F537-6DBE-534E-B9F5-B8C14A123E71}"/>
          </ac:picMkLst>
        </pc:picChg>
      </pc:sldMasterChg>
    </pc:docChg>
  </pc:docChgLst>
  <pc:docChgLst>
    <pc:chgData name="Caroline Prodger" userId="e4ef2e75-b60b-401b-8ebe-291bdcf405f4" providerId="ADAL" clId="{E073885F-3A2F-45E4-B49A-536ED72466C0}"/>
    <pc:docChg chg="modSld">
      <pc:chgData name="Caroline Prodger" userId="e4ef2e75-b60b-401b-8ebe-291bdcf405f4" providerId="ADAL" clId="{E073885F-3A2F-45E4-B49A-536ED72466C0}" dt="2022-06-14T13:25:22.366" v="1" actId="20577"/>
      <pc:docMkLst>
        <pc:docMk/>
      </pc:docMkLst>
      <pc:sldChg chg="modNotesTx">
        <pc:chgData name="Caroline Prodger" userId="e4ef2e75-b60b-401b-8ebe-291bdcf405f4" providerId="ADAL" clId="{E073885F-3A2F-45E4-B49A-536ED72466C0}" dt="2022-06-14T13:25:16.533" v="0" actId="20577"/>
        <pc:sldMkLst>
          <pc:docMk/>
          <pc:sldMk cId="670929600" sldId="342"/>
        </pc:sldMkLst>
      </pc:sldChg>
      <pc:sldChg chg="modNotesTx">
        <pc:chgData name="Caroline Prodger" userId="e4ef2e75-b60b-401b-8ebe-291bdcf405f4" providerId="ADAL" clId="{E073885F-3A2F-45E4-B49A-536ED72466C0}" dt="2022-06-14T13:25:22.366" v="1" actId="20577"/>
        <pc:sldMkLst>
          <pc:docMk/>
          <pc:sldMk cId="246462870" sldId="354"/>
        </pc:sldMkLst>
      </pc:sldChg>
    </pc:docChg>
  </pc:docChgLst>
  <pc:docChgLst>
    <pc:chgData name="Caroline Prodger" userId="e4ef2e75-b60b-401b-8ebe-291bdcf405f4" providerId="ADAL" clId="{1351F282-4C87-4848-A882-710F23E5D642}"/>
    <pc:docChg chg="custSel modSld">
      <pc:chgData name="Caroline Prodger" userId="e4ef2e75-b60b-401b-8ebe-291bdcf405f4" providerId="ADAL" clId="{1351F282-4C87-4848-A882-710F23E5D642}" dt="2022-04-20T12:17:02.684" v="417" actId="20577"/>
      <pc:docMkLst>
        <pc:docMk/>
      </pc:docMkLst>
      <pc:sldChg chg="modSp mod">
        <pc:chgData name="Caroline Prodger" userId="e4ef2e75-b60b-401b-8ebe-291bdcf405f4" providerId="ADAL" clId="{1351F282-4C87-4848-A882-710F23E5D642}" dt="2022-04-20T11:52:00.207" v="75" actId="1076"/>
        <pc:sldMkLst>
          <pc:docMk/>
          <pc:sldMk cId="2888978342" sldId="353"/>
        </pc:sldMkLst>
        <pc:spChg chg="mod">
          <ac:chgData name="Caroline Prodger" userId="e4ef2e75-b60b-401b-8ebe-291bdcf405f4" providerId="ADAL" clId="{1351F282-4C87-4848-A882-710F23E5D642}" dt="2022-04-20T11:51:51.679" v="74" actId="20577"/>
          <ac:spMkLst>
            <pc:docMk/>
            <pc:sldMk cId="2888978342" sldId="353"/>
            <ac:spMk id="3" creationId="{00000000-0000-0000-0000-000000000000}"/>
          </ac:spMkLst>
        </pc:spChg>
        <pc:picChg chg="mod">
          <ac:chgData name="Caroline Prodger" userId="e4ef2e75-b60b-401b-8ebe-291bdcf405f4" providerId="ADAL" clId="{1351F282-4C87-4848-A882-710F23E5D642}" dt="2022-04-20T11:52:00.207" v="75" actId="1076"/>
          <ac:picMkLst>
            <pc:docMk/>
            <pc:sldMk cId="2888978342" sldId="353"/>
            <ac:picMk id="5" creationId="{6AC6795A-0B1D-454B-83DE-57B114986292}"/>
          </ac:picMkLst>
        </pc:picChg>
      </pc:sldChg>
      <pc:sldChg chg="modSp mod">
        <pc:chgData name="Caroline Prodger" userId="e4ef2e75-b60b-401b-8ebe-291bdcf405f4" providerId="ADAL" clId="{1351F282-4C87-4848-A882-710F23E5D642}" dt="2022-04-20T11:47:07.033" v="0" actId="255"/>
        <pc:sldMkLst>
          <pc:docMk/>
          <pc:sldMk cId="246462870" sldId="354"/>
        </pc:sldMkLst>
        <pc:spChg chg="mod">
          <ac:chgData name="Caroline Prodger" userId="e4ef2e75-b60b-401b-8ebe-291bdcf405f4" providerId="ADAL" clId="{1351F282-4C87-4848-A882-710F23E5D642}" dt="2022-04-20T11:47:07.033" v="0" actId="255"/>
          <ac:spMkLst>
            <pc:docMk/>
            <pc:sldMk cId="246462870" sldId="354"/>
            <ac:spMk id="8" creationId="{25FD3833-C8AB-45A7-A074-5604C049E67F}"/>
          </ac:spMkLst>
        </pc:spChg>
      </pc:sldChg>
      <pc:sldChg chg="modSp mod">
        <pc:chgData name="Caroline Prodger" userId="e4ef2e75-b60b-401b-8ebe-291bdcf405f4" providerId="ADAL" clId="{1351F282-4C87-4848-A882-710F23E5D642}" dt="2022-04-20T12:06:15.618" v="162" actId="313"/>
        <pc:sldMkLst>
          <pc:docMk/>
          <pc:sldMk cId="3802828294" sldId="355"/>
        </pc:sldMkLst>
        <pc:spChg chg="mod">
          <ac:chgData name="Caroline Prodger" userId="e4ef2e75-b60b-401b-8ebe-291bdcf405f4" providerId="ADAL" clId="{1351F282-4C87-4848-A882-710F23E5D642}" dt="2022-04-20T12:06:15.618" v="162" actId="313"/>
          <ac:spMkLst>
            <pc:docMk/>
            <pc:sldMk cId="3802828294" sldId="355"/>
            <ac:spMk id="3" creationId="{00000000-0000-0000-0000-000000000000}"/>
          </ac:spMkLst>
        </pc:spChg>
        <pc:graphicFrameChg chg="mod">
          <ac:chgData name="Caroline Prodger" userId="e4ef2e75-b60b-401b-8ebe-291bdcf405f4" providerId="ADAL" clId="{1351F282-4C87-4848-A882-710F23E5D642}" dt="2022-04-20T12:06:04.400" v="158" actId="1076"/>
          <ac:graphicFrameMkLst>
            <pc:docMk/>
            <pc:sldMk cId="3802828294" sldId="355"/>
            <ac:graphicFrameMk id="8" creationId="{83B59332-E472-4BDA-99CA-815A747C49FC}"/>
          </ac:graphicFrameMkLst>
        </pc:graphicFrameChg>
      </pc:sldChg>
      <pc:sldChg chg="addSp modSp mod">
        <pc:chgData name="Caroline Prodger" userId="e4ef2e75-b60b-401b-8ebe-291bdcf405f4" providerId="ADAL" clId="{1351F282-4C87-4848-A882-710F23E5D642}" dt="2022-04-20T12:10:00.220" v="175" actId="255"/>
        <pc:sldMkLst>
          <pc:docMk/>
          <pc:sldMk cId="3788006687" sldId="356"/>
        </pc:sldMkLst>
        <pc:spChg chg="mod">
          <ac:chgData name="Caroline Prodger" userId="e4ef2e75-b60b-401b-8ebe-291bdcf405f4" providerId="ADAL" clId="{1351F282-4C87-4848-A882-710F23E5D642}" dt="2022-04-20T12:10:00.220" v="175" actId="255"/>
          <ac:spMkLst>
            <pc:docMk/>
            <pc:sldMk cId="3788006687" sldId="356"/>
            <ac:spMk id="3" creationId="{00000000-0000-0000-0000-000000000000}"/>
          </ac:spMkLst>
        </pc:spChg>
        <pc:spChg chg="add mod">
          <ac:chgData name="Caroline Prodger" userId="e4ef2e75-b60b-401b-8ebe-291bdcf405f4" providerId="ADAL" clId="{1351F282-4C87-4848-A882-710F23E5D642}" dt="2022-04-20T12:09:52.155" v="174" actId="14100"/>
          <ac:spMkLst>
            <pc:docMk/>
            <pc:sldMk cId="3788006687" sldId="356"/>
            <ac:spMk id="5" creationId="{CC124F29-188F-4288-AD55-EFFD2ED62845}"/>
          </ac:spMkLst>
        </pc:spChg>
        <pc:picChg chg="add mod">
          <ac:chgData name="Caroline Prodger" userId="e4ef2e75-b60b-401b-8ebe-291bdcf405f4" providerId="ADAL" clId="{1351F282-4C87-4848-A882-710F23E5D642}" dt="2022-04-20T12:09:48.333" v="173" actId="1076"/>
          <ac:picMkLst>
            <pc:docMk/>
            <pc:sldMk cId="3788006687" sldId="356"/>
            <ac:picMk id="7" creationId="{BADDDA5E-3424-481E-B109-EE64D7844D31}"/>
          </ac:picMkLst>
        </pc:picChg>
      </pc:sldChg>
      <pc:sldChg chg="modSp mod">
        <pc:chgData name="Caroline Prodger" userId="e4ef2e75-b60b-401b-8ebe-291bdcf405f4" providerId="ADAL" clId="{1351F282-4C87-4848-A882-710F23E5D642}" dt="2022-04-20T12:10:49.025" v="224" actId="20577"/>
        <pc:sldMkLst>
          <pc:docMk/>
          <pc:sldMk cId="2268142391" sldId="357"/>
        </pc:sldMkLst>
        <pc:spChg chg="mod">
          <ac:chgData name="Caroline Prodger" userId="e4ef2e75-b60b-401b-8ebe-291bdcf405f4" providerId="ADAL" clId="{1351F282-4C87-4848-A882-710F23E5D642}" dt="2022-04-20T12:10:49.025" v="224" actId="20577"/>
          <ac:spMkLst>
            <pc:docMk/>
            <pc:sldMk cId="2268142391" sldId="357"/>
            <ac:spMk id="3" creationId="{00000000-0000-0000-0000-000000000000}"/>
          </ac:spMkLst>
        </pc:spChg>
      </pc:sldChg>
      <pc:sldChg chg="modSp modNotesTx">
        <pc:chgData name="Caroline Prodger" userId="e4ef2e75-b60b-401b-8ebe-291bdcf405f4" providerId="ADAL" clId="{1351F282-4C87-4848-A882-710F23E5D642}" dt="2022-04-20T12:17:02.684" v="417" actId="20577"/>
        <pc:sldMkLst>
          <pc:docMk/>
          <pc:sldMk cId="1973243661" sldId="358"/>
        </pc:sldMkLst>
        <pc:spChg chg="mod">
          <ac:chgData name="Caroline Prodger" userId="e4ef2e75-b60b-401b-8ebe-291bdcf405f4" providerId="ADAL" clId="{1351F282-4C87-4848-A882-710F23E5D642}" dt="2022-04-20T12:14:46.864" v="237" actId="20578"/>
          <ac:spMkLst>
            <pc:docMk/>
            <pc:sldMk cId="1973243661" sldId="358"/>
            <ac:spMk id="3" creationId="{00000000-0000-0000-0000-000000000000}"/>
          </ac:spMkLst>
        </pc:spChg>
      </pc:sldChg>
      <pc:sldChg chg="modSp mod">
        <pc:chgData name="Caroline Prodger" userId="e4ef2e75-b60b-401b-8ebe-291bdcf405f4" providerId="ADAL" clId="{1351F282-4C87-4848-A882-710F23E5D642}" dt="2022-04-20T11:54:44.972" v="91" actId="20577"/>
        <pc:sldMkLst>
          <pc:docMk/>
          <pc:sldMk cId="3478650909" sldId="360"/>
        </pc:sldMkLst>
        <pc:spChg chg="mod">
          <ac:chgData name="Caroline Prodger" userId="e4ef2e75-b60b-401b-8ebe-291bdcf405f4" providerId="ADAL" clId="{1351F282-4C87-4848-A882-710F23E5D642}" dt="2022-04-20T11:54:44.972" v="91" actId="20577"/>
          <ac:spMkLst>
            <pc:docMk/>
            <pc:sldMk cId="3478650909" sldId="360"/>
            <ac:spMk id="3" creationId="{00000000-0000-0000-0000-000000000000}"/>
          </ac:spMkLst>
        </pc:spChg>
        <pc:graphicFrameChg chg="mod">
          <ac:chgData name="Caroline Prodger" userId="e4ef2e75-b60b-401b-8ebe-291bdcf405f4" providerId="ADAL" clId="{1351F282-4C87-4848-A882-710F23E5D642}" dt="2022-04-20T11:53:56.070" v="77"/>
          <ac:graphicFrameMkLst>
            <pc:docMk/>
            <pc:sldMk cId="3478650909" sldId="360"/>
            <ac:graphicFrameMk id="5" creationId="{375F8E3F-5541-4FC2-8418-B773DE28FBD7}"/>
          </ac:graphicFrameMkLst>
        </pc:graphicFrameChg>
      </pc:sldChg>
      <pc:sldChg chg="modSp mod">
        <pc:chgData name="Caroline Prodger" userId="e4ef2e75-b60b-401b-8ebe-291bdcf405f4" providerId="ADAL" clId="{1351F282-4C87-4848-A882-710F23E5D642}" dt="2022-04-20T12:01:16.685" v="92" actId="255"/>
        <pc:sldMkLst>
          <pc:docMk/>
          <pc:sldMk cId="2091921719" sldId="361"/>
        </pc:sldMkLst>
        <pc:spChg chg="mod">
          <ac:chgData name="Caroline Prodger" userId="e4ef2e75-b60b-401b-8ebe-291bdcf405f4" providerId="ADAL" clId="{1351F282-4C87-4848-A882-710F23E5D642}" dt="2022-04-20T12:01:16.685" v="92" actId="255"/>
          <ac:spMkLst>
            <pc:docMk/>
            <pc:sldMk cId="2091921719" sldId="361"/>
            <ac:spMk id="3" creationId="{00000000-0000-0000-0000-000000000000}"/>
          </ac:spMkLst>
        </pc:spChg>
      </pc:sldChg>
      <pc:sldChg chg="modSp mod">
        <pc:chgData name="Caroline Prodger" userId="e4ef2e75-b60b-401b-8ebe-291bdcf405f4" providerId="ADAL" clId="{1351F282-4C87-4848-A882-710F23E5D642}" dt="2022-04-20T12:02:04.667" v="97" actId="1076"/>
        <pc:sldMkLst>
          <pc:docMk/>
          <pc:sldMk cId="3336455584" sldId="365"/>
        </pc:sldMkLst>
        <pc:spChg chg="mod">
          <ac:chgData name="Caroline Prodger" userId="e4ef2e75-b60b-401b-8ebe-291bdcf405f4" providerId="ADAL" clId="{1351F282-4C87-4848-A882-710F23E5D642}" dt="2022-04-20T12:01:43.635" v="93" actId="14100"/>
          <ac:spMkLst>
            <pc:docMk/>
            <pc:sldMk cId="3336455584" sldId="365"/>
            <ac:spMk id="3" creationId="{00000000-0000-0000-0000-000000000000}"/>
          </ac:spMkLst>
        </pc:spChg>
        <pc:spChg chg="mod">
          <ac:chgData name="Caroline Prodger" userId="e4ef2e75-b60b-401b-8ebe-291bdcf405f4" providerId="ADAL" clId="{1351F282-4C87-4848-A882-710F23E5D642}" dt="2022-04-20T12:02:04.667" v="97" actId="1076"/>
          <ac:spMkLst>
            <pc:docMk/>
            <pc:sldMk cId="3336455584" sldId="365"/>
            <ac:spMk id="12" creationId="{5D6C0155-2FA5-43BB-BFBA-BB6B8AC5ACDA}"/>
          </ac:spMkLst>
        </pc:spChg>
      </pc:sldChg>
      <pc:sldChg chg="addSp modSp mod">
        <pc:chgData name="Caroline Prodger" userId="e4ef2e75-b60b-401b-8ebe-291bdcf405f4" providerId="ADAL" clId="{1351F282-4C87-4848-A882-710F23E5D642}" dt="2022-04-20T12:14:27.160" v="236" actId="14100"/>
        <pc:sldMkLst>
          <pc:docMk/>
          <pc:sldMk cId="3474792602" sldId="366"/>
        </pc:sldMkLst>
        <pc:spChg chg="mod">
          <ac:chgData name="Caroline Prodger" userId="e4ef2e75-b60b-401b-8ebe-291bdcf405f4" providerId="ADAL" clId="{1351F282-4C87-4848-A882-710F23E5D642}" dt="2022-04-20T12:14:21.686" v="234" actId="14100"/>
          <ac:spMkLst>
            <pc:docMk/>
            <pc:sldMk cId="3474792602" sldId="366"/>
            <ac:spMk id="3" creationId="{00000000-0000-0000-0000-000000000000}"/>
          </ac:spMkLst>
        </pc:spChg>
        <pc:picChg chg="add mod">
          <ac:chgData name="Caroline Prodger" userId="e4ef2e75-b60b-401b-8ebe-291bdcf405f4" providerId="ADAL" clId="{1351F282-4C87-4848-A882-710F23E5D642}" dt="2022-04-20T12:14:27.160" v="236" actId="14100"/>
          <ac:picMkLst>
            <pc:docMk/>
            <pc:sldMk cId="3474792602" sldId="366"/>
            <ac:picMk id="5" creationId="{56D7E6FD-8B7A-42B5-BEC7-CAC34983F964}"/>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DBD42D-3E43-4D62-9416-C02B5BEAD0E9}" type="doc">
      <dgm:prSet loTypeId="urn:microsoft.com/office/officeart/2005/8/layout/venn2" loCatId="relationship" qsTypeId="urn:microsoft.com/office/officeart/2005/8/quickstyle/simple1" qsCatId="simple" csTypeId="urn:microsoft.com/office/officeart/2005/8/colors/accent1_2" csCatId="accent1" phldr="1"/>
      <dgm:spPr/>
      <dgm:t>
        <a:bodyPr/>
        <a:lstStyle/>
        <a:p>
          <a:endParaRPr lang="en-GB"/>
        </a:p>
      </dgm:t>
    </dgm:pt>
    <dgm:pt modelId="{0BC9D5E1-7778-4D66-85E6-210867969269}">
      <dgm:prSet phldrT="[Text]" custT="1"/>
      <dgm:spPr>
        <a:solidFill>
          <a:srgbClr val="0077E3"/>
        </a:solidFill>
      </dgm:spPr>
      <dgm:t>
        <a:bodyPr/>
        <a:lstStyle/>
        <a:p>
          <a:endParaRPr lang="en-GB" sz="1400" b="1" dirty="0"/>
        </a:p>
        <a:p>
          <a:r>
            <a:rPr lang="en-GB" sz="1400" b="1" dirty="0"/>
            <a:t>Quality Assurance</a:t>
          </a:r>
        </a:p>
        <a:p>
          <a:r>
            <a:rPr lang="en-GB" sz="1400" b="0" dirty="0"/>
            <a:t>Prevention</a:t>
          </a:r>
        </a:p>
      </dgm:t>
    </dgm:pt>
    <dgm:pt modelId="{46D13B12-57A2-49EA-86D5-3AE0A67890E0}" type="parTrans" cxnId="{94975A52-660B-4C45-86A9-32548508AE47}">
      <dgm:prSet/>
      <dgm:spPr/>
      <dgm:t>
        <a:bodyPr/>
        <a:lstStyle/>
        <a:p>
          <a:endParaRPr lang="en-GB"/>
        </a:p>
      </dgm:t>
    </dgm:pt>
    <dgm:pt modelId="{4A56FA5B-D9CD-48F1-BD94-5B7EF9EB3D33}" type="sibTrans" cxnId="{94975A52-660B-4C45-86A9-32548508AE47}">
      <dgm:prSet/>
      <dgm:spPr/>
      <dgm:t>
        <a:bodyPr/>
        <a:lstStyle/>
        <a:p>
          <a:endParaRPr lang="en-GB"/>
        </a:p>
      </dgm:t>
    </dgm:pt>
    <dgm:pt modelId="{356DA7F5-CBBA-451D-858F-441157A56E08}">
      <dgm:prSet phldrT="[Text]" custT="1"/>
      <dgm:spPr>
        <a:solidFill>
          <a:srgbClr val="FFC000"/>
        </a:solidFill>
      </dgm:spPr>
      <dgm:t>
        <a:bodyPr/>
        <a:lstStyle/>
        <a:p>
          <a:r>
            <a:rPr lang="en-GB" sz="1400" b="1" dirty="0">
              <a:solidFill>
                <a:schemeClr val="tx1"/>
              </a:solidFill>
            </a:rPr>
            <a:t>Quality Control</a:t>
          </a:r>
        </a:p>
        <a:p>
          <a:r>
            <a:rPr lang="en-GB" sz="1400" dirty="0">
              <a:solidFill>
                <a:schemeClr val="tx1"/>
              </a:solidFill>
            </a:rPr>
            <a:t>Detection</a:t>
          </a:r>
        </a:p>
      </dgm:t>
    </dgm:pt>
    <dgm:pt modelId="{B8D9102C-2AC7-4F55-82CA-B211237EA5B1}" type="parTrans" cxnId="{8B86387B-F344-412F-8FCB-C4A4C232A50C}">
      <dgm:prSet/>
      <dgm:spPr/>
      <dgm:t>
        <a:bodyPr/>
        <a:lstStyle/>
        <a:p>
          <a:endParaRPr lang="en-GB"/>
        </a:p>
      </dgm:t>
    </dgm:pt>
    <dgm:pt modelId="{92B0CD83-6F4C-4815-B3CF-514A5C1CC8BC}" type="sibTrans" cxnId="{8B86387B-F344-412F-8FCB-C4A4C232A50C}">
      <dgm:prSet/>
      <dgm:spPr/>
      <dgm:t>
        <a:bodyPr/>
        <a:lstStyle/>
        <a:p>
          <a:endParaRPr lang="en-GB"/>
        </a:p>
      </dgm:t>
    </dgm:pt>
    <dgm:pt modelId="{11517E57-5B9E-422B-ACAC-8B7A50C3F726}" type="pres">
      <dgm:prSet presAssocID="{E1DBD42D-3E43-4D62-9416-C02B5BEAD0E9}" presName="Name0" presStyleCnt="0">
        <dgm:presLayoutVars>
          <dgm:chMax val="7"/>
          <dgm:resizeHandles val="exact"/>
        </dgm:presLayoutVars>
      </dgm:prSet>
      <dgm:spPr/>
    </dgm:pt>
    <dgm:pt modelId="{06F5F1C0-B2B0-4F2F-B42F-0F9D6DD2D000}" type="pres">
      <dgm:prSet presAssocID="{E1DBD42D-3E43-4D62-9416-C02B5BEAD0E9}" presName="comp1" presStyleCnt="0"/>
      <dgm:spPr/>
    </dgm:pt>
    <dgm:pt modelId="{6778CB03-400D-4281-9725-89D789B2EEEF}" type="pres">
      <dgm:prSet presAssocID="{E1DBD42D-3E43-4D62-9416-C02B5BEAD0E9}" presName="circle1" presStyleLbl="node1" presStyleIdx="0" presStyleCnt="2" custScaleX="115869"/>
      <dgm:spPr/>
    </dgm:pt>
    <dgm:pt modelId="{70061243-6027-4C38-8406-D4E4419C2687}" type="pres">
      <dgm:prSet presAssocID="{E1DBD42D-3E43-4D62-9416-C02B5BEAD0E9}" presName="c1text" presStyleLbl="node1" presStyleIdx="0" presStyleCnt="2">
        <dgm:presLayoutVars>
          <dgm:bulletEnabled val="1"/>
        </dgm:presLayoutVars>
      </dgm:prSet>
      <dgm:spPr/>
    </dgm:pt>
    <dgm:pt modelId="{1A1EE639-72D7-457F-81A2-9CA5FCEF483F}" type="pres">
      <dgm:prSet presAssocID="{E1DBD42D-3E43-4D62-9416-C02B5BEAD0E9}" presName="comp2" presStyleCnt="0"/>
      <dgm:spPr/>
    </dgm:pt>
    <dgm:pt modelId="{A0DC9763-1ADB-48AA-AEF1-0834D542BA74}" type="pres">
      <dgm:prSet presAssocID="{E1DBD42D-3E43-4D62-9416-C02B5BEAD0E9}" presName="circle2" presStyleLbl="node1" presStyleIdx="1" presStyleCnt="2" custScaleY="81405" custLinFactNeighborX="1694" custLinFactNeighborY="8792"/>
      <dgm:spPr/>
    </dgm:pt>
    <dgm:pt modelId="{F26C6ECD-7662-4C40-8F8A-EFCB37CBEA44}" type="pres">
      <dgm:prSet presAssocID="{E1DBD42D-3E43-4D62-9416-C02B5BEAD0E9}" presName="c2text" presStyleLbl="node1" presStyleIdx="1" presStyleCnt="2">
        <dgm:presLayoutVars>
          <dgm:bulletEnabled val="1"/>
        </dgm:presLayoutVars>
      </dgm:prSet>
      <dgm:spPr/>
    </dgm:pt>
  </dgm:ptLst>
  <dgm:cxnLst>
    <dgm:cxn modelId="{FC840D07-5B14-4DFF-AB3D-74379647F492}" type="presOf" srcId="{0BC9D5E1-7778-4D66-85E6-210867969269}" destId="{6778CB03-400D-4281-9725-89D789B2EEEF}" srcOrd="0" destOrd="0" presId="urn:microsoft.com/office/officeart/2005/8/layout/venn2"/>
    <dgm:cxn modelId="{C07DB414-F641-4948-82DE-B2DA4ACFF825}" type="presOf" srcId="{356DA7F5-CBBA-451D-858F-441157A56E08}" destId="{F26C6ECD-7662-4C40-8F8A-EFCB37CBEA44}" srcOrd="1" destOrd="0" presId="urn:microsoft.com/office/officeart/2005/8/layout/venn2"/>
    <dgm:cxn modelId="{09C3E337-41D1-4405-A9A1-BAB48A3EEDED}" type="presOf" srcId="{356DA7F5-CBBA-451D-858F-441157A56E08}" destId="{A0DC9763-1ADB-48AA-AEF1-0834D542BA74}" srcOrd="0" destOrd="0" presId="urn:microsoft.com/office/officeart/2005/8/layout/venn2"/>
    <dgm:cxn modelId="{94975A52-660B-4C45-86A9-32548508AE47}" srcId="{E1DBD42D-3E43-4D62-9416-C02B5BEAD0E9}" destId="{0BC9D5E1-7778-4D66-85E6-210867969269}" srcOrd="0" destOrd="0" parTransId="{46D13B12-57A2-49EA-86D5-3AE0A67890E0}" sibTransId="{4A56FA5B-D9CD-48F1-BD94-5B7EF9EB3D33}"/>
    <dgm:cxn modelId="{8B86387B-F344-412F-8FCB-C4A4C232A50C}" srcId="{E1DBD42D-3E43-4D62-9416-C02B5BEAD0E9}" destId="{356DA7F5-CBBA-451D-858F-441157A56E08}" srcOrd="1" destOrd="0" parTransId="{B8D9102C-2AC7-4F55-82CA-B211237EA5B1}" sibTransId="{92B0CD83-6F4C-4815-B3CF-514A5C1CC8BC}"/>
    <dgm:cxn modelId="{2FB19D8A-FDB2-45F1-B51B-C3675719BEA9}" type="presOf" srcId="{0BC9D5E1-7778-4D66-85E6-210867969269}" destId="{70061243-6027-4C38-8406-D4E4419C2687}" srcOrd="1" destOrd="0" presId="urn:microsoft.com/office/officeart/2005/8/layout/venn2"/>
    <dgm:cxn modelId="{3AE682EB-D449-46A9-9F8F-D9CFC9E2D639}" type="presOf" srcId="{E1DBD42D-3E43-4D62-9416-C02B5BEAD0E9}" destId="{11517E57-5B9E-422B-ACAC-8B7A50C3F726}" srcOrd="0" destOrd="0" presId="urn:microsoft.com/office/officeart/2005/8/layout/venn2"/>
    <dgm:cxn modelId="{C3F9983B-B9F7-489F-8D1F-1357D816E69F}" type="presParOf" srcId="{11517E57-5B9E-422B-ACAC-8B7A50C3F726}" destId="{06F5F1C0-B2B0-4F2F-B42F-0F9D6DD2D000}" srcOrd="0" destOrd="0" presId="urn:microsoft.com/office/officeart/2005/8/layout/venn2"/>
    <dgm:cxn modelId="{F85992CB-8787-4F29-B816-BF8588CA0BF0}" type="presParOf" srcId="{06F5F1C0-B2B0-4F2F-B42F-0F9D6DD2D000}" destId="{6778CB03-400D-4281-9725-89D789B2EEEF}" srcOrd="0" destOrd="0" presId="urn:microsoft.com/office/officeart/2005/8/layout/venn2"/>
    <dgm:cxn modelId="{E5D957CE-10BC-466A-A502-0CC372040303}" type="presParOf" srcId="{06F5F1C0-B2B0-4F2F-B42F-0F9D6DD2D000}" destId="{70061243-6027-4C38-8406-D4E4419C2687}" srcOrd="1" destOrd="0" presId="urn:microsoft.com/office/officeart/2005/8/layout/venn2"/>
    <dgm:cxn modelId="{DC07B707-030A-463B-84F8-483E54AB4604}" type="presParOf" srcId="{11517E57-5B9E-422B-ACAC-8B7A50C3F726}" destId="{1A1EE639-72D7-457F-81A2-9CA5FCEF483F}" srcOrd="1" destOrd="0" presId="urn:microsoft.com/office/officeart/2005/8/layout/venn2"/>
    <dgm:cxn modelId="{F0DA252F-40D7-4599-A20E-5D9D55FADE80}" type="presParOf" srcId="{1A1EE639-72D7-457F-81A2-9CA5FCEF483F}" destId="{A0DC9763-1ADB-48AA-AEF1-0834D542BA74}" srcOrd="0" destOrd="0" presId="urn:microsoft.com/office/officeart/2005/8/layout/venn2"/>
    <dgm:cxn modelId="{6912BAC6-BEF3-4B56-B542-65B4FE3D827D}" type="presParOf" srcId="{1A1EE639-72D7-457F-81A2-9CA5FCEF483F}" destId="{F26C6ECD-7662-4C40-8F8A-EFCB37CBEA44}"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721AAFA-62F4-4CC5-A47A-81C764C65237}" type="doc">
      <dgm:prSet loTypeId="urn:microsoft.com/office/officeart/2009/layout/CircleArrowProcess" loCatId="cycle" qsTypeId="urn:microsoft.com/office/officeart/2005/8/quickstyle/simple1" qsCatId="simple" csTypeId="urn:microsoft.com/office/officeart/2005/8/colors/accent1_2" csCatId="accent1" phldr="1"/>
      <dgm:spPr/>
      <dgm:t>
        <a:bodyPr/>
        <a:lstStyle/>
        <a:p>
          <a:endParaRPr lang="en-GB"/>
        </a:p>
      </dgm:t>
    </dgm:pt>
    <dgm:pt modelId="{B55DA04E-6D3E-4518-A5A9-E9AFD4198E48}">
      <dgm:prSet phldrT="[Text]"/>
      <dgm:spPr/>
      <dgm:t>
        <a:bodyPr/>
        <a:lstStyle/>
        <a:p>
          <a:r>
            <a:rPr lang="en-GB" dirty="0"/>
            <a:t>Do</a:t>
          </a:r>
        </a:p>
      </dgm:t>
    </dgm:pt>
    <dgm:pt modelId="{F3FDD209-28E9-4CC8-8D2C-7AFCDAE7986C}" type="parTrans" cxnId="{080D70FD-EF31-4FAA-989A-D5E89B28CE54}">
      <dgm:prSet/>
      <dgm:spPr/>
      <dgm:t>
        <a:bodyPr/>
        <a:lstStyle/>
        <a:p>
          <a:endParaRPr lang="en-GB"/>
        </a:p>
      </dgm:t>
    </dgm:pt>
    <dgm:pt modelId="{68BAD20E-D6D8-4AC9-ACA6-CB05C4FEFAD2}" type="sibTrans" cxnId="{080D70FD-EF31-4FAA-989A-D5E89B28CE54}">
      <dgm:prSet/>
      <dgm:spPr/>
      <dgm:t>
        <a:bodyPr/>
        <a:lstStyle/>
        <a:p>
          <a:endParaRPr lang="en-GB"/>
        </a:p>
      </dgm:t>
    </dgm:pt>
    <dgm:pt modelId="{3E60FB6B-0C51-43F5-A8DA-E526A9E22707}">
      <dgm:prSet phldrT="[Text]"/>
      <dgm:spPr/>
      <dgm:t>
        <a:bodyPr/>
        <a:lstStyle/>
        <a:p>
          <a:r>
            <a:rPr lang="en-GB" dirty="0"/>
            <a:t>Plan</a:t>
          </a:r>
        </a:p>
      </dgm:t>
    </dgm:pt>
    <dgm:pt modelId="{5334702D-C625-47EE-AF40-6E1895EE7A35}" type="parTrans" cxnId="{13DC953C-26D2-44C7-9359-2D095AD8F4FC}">
      <dgm:prSet/>
      <dgm:spPr/>
      <dgm:t>
        <a:bodyPr/>
        <a:lstStyle/>
        <a:p>
          <a:endParaRPr lang="en-GB"/>
        </a:p>
      </dgm:t>
    </dgm:pt>
    <dgm:pt modelId="{131196BD-BAFE-4146-B7EE-EA8C1ABA455D}" type="sibTrans" cxnId="{13DC953C-26D2-44C7-9359-2D095AD8F4FC}">
      <dgm:prSet/>
      <dgm:spPr/>
      <dgm:t>
        <a:bodyPr/>
        <a:lstStyle/>
        <a:p>
          <a:endParaRPr lang="en-GB"/>
        </a:p>
      </dgm:t>
    </dgm:pt>
    <dgm:pt modelId="{9181678E-9CEA-43CB-8DA6-B245BB714AC6}">
      <dgm:prSet phldrT="[Text]"/>
      <dgm:spPr/>
      <dgm:t>
        <a:bodyPr/>
        <a:lstStyle/>
        <a:p>
          <a:r>
            <a:rPr lang="en-GB" dirty="0"/>
            <a:t>Check</a:t>
          </a:r>
        </a:p>
      </dgm:t>
    </dgm:pt>
    <dgm:pt modelId="{F57B63B3-394C-48E6-B2E9-7B8F39EB2CF9}" type="parTrans" cxnId="{9D778714-155F-4419-A694-70CB253C8A21}">
      <dgm:prSet/>
      <dgm:spPr/>
      <dgm:t>
        <a:bodyPr/>
        <a:lstStyle/>
        <a:p>
          <a:endParaRPr lang="en-GB"/>
        </a:p>
      </dgm:t>
    </dgm:pt>
    <dgm:pt modelId="{B38D94BD-D637-4996-94B9-D6C06AE74814}" type="sibTrans" cxnId="{9D778714-155F-4419-A694-70CB253C8A21}">
      <dgm:prSet/>
      <dgm:spPr/>
      <dgm:t>
        <a:bodyPr/>
        <a:lstStyle/>
        <a:p>
          <a:endParaRPr lang="en-GB"/>
        </a:p>
      </dgm:t>
    </dgm:pt>
    <dgm:pt modelId="{793EDEAB-5128-4506-A9ED-A02B3FA43E06}">
      <dgm:prSet/>
      <dgm:spPr/>
      <dgm:t>
        <a:bodyPr/>
        <a:lstStyle/>
        <a:p>
          <a:r>
            <a:rPr lang="en-GB" dirty="0"/>
            <a:t>Act</a:t>
          </a:r>
        </a:p>
      </dgm:t>
    </dgm:pt>
    <dgm:pt modelId="{13FD09E5-AC63-4BD2-8DE0-AB7B1DFDC6C2}" type="parTrans" cxnId="{B2C03BD1-2030-4CD6-A77F-E6EDFE5F0B29}">
      <dgm:prSet/>
      <dgm:spPr/>
      <dgm:t>
        <a:bodyPr/>
        <a:lstStyle/>
        <a:p>
          <a:endParaRPr lang="en-GB"/>
        </a:p>
      </dgm:t>
    </dgm:pt>
    <dgm:pt modelId="{1B949D1E-1CFC-4BD0-985E-C69FEC8BB901}" type="sibTrans" cxnId="{B2C03BD1-2030-4CD6-A77F-E6EDFE5F0B29}">
      <dgm:prSet/>
      <dgm:spPr/>
      <dgm:t>
        <a:bodyPr/>
        <a:lstStyle/>
        <a:p>
          <a:endParaRPr lang="en-GB"/>
        </a:p>
      </dgm:t>
    </dgm:pt>
    <dgm:pt modelId="{EB53F46F-B5B8-40A2-85E2-EC73725BAF8A}" type="pres">
      <dgm:prSet presAssocID="{6721AAFA-62F4-4CC5-A47A-81C764C65237}" presName="Name0" presStyleCnt="0">
        <dgm:presLayoutVars>
          <dgm:chMax val="7"/>
          <dgm:chPref val="7"/>
          <dgm:dir/>
          <dgm:animLvl val="lvl"/>
        </dgm:presLayoutVars>
      </dgm:prSet>
      <dgm:spPr/>
    </dgm:pt>
    <dgm:pt modelId="{B71900C9-1037-427F-BDC8-F596CF96EBBB}" type="pres">
      <dgm:prSet presAssocID="{B55DA04E-6D3E-4518-A5A9-E9AFD4198E48}" presName="Accent1" presStyleCnt="0"/>
      <dgm:spPr/>
    </dgm:pt>
    <dgm:pt modelId="{3BA678B3-E847-49CA-85A7-83630A593A4A}" type="pres">
      <dgm:prSet presAssocID="{B55DA04E-6D3E-4518-A5A9-E9AFD4198E48}" presName="Accent" presStyleLbl="node1" presStyleIdx="0" presStyleCnt="4"/>
      <dgm:spPr>
        <a:solidFill>
          <a:srgbClr val="FF0000"/>
        </a:solidFill>
      </dgm:spPr>
    </dgm:pt>
    <dgm:pt modelId="{7867E8AE-6764-42E5-9917-8E04ADE6B086}" type="pres">
      <dgm:prSet presAssocID="{B55DA04E-6D3E-4518-A5A9-E9AFD4198E48}" presName="Parent1" presStyleLbl="revTx" presStyleIdx="0" presStyleCnt="4">
        <dgm:presLayoutVars>
          <dgm:chMax val="1"/>
          <dgm:chPref val="1"/>
          <dgm:bulletEnabled val="1"/>
        </dgm:presLayoutVars>
      </dgm:prSet>
      <dgm:spPr/>
    </dgm:pt>
    <dgm:pt modelId="{4FF2234C-E90A-461A-86DC-88A61952F24C}" type="pres">
      <dgm:prSet presAssocID="{3E60FB6B-0C51-43F5-A8DA-E526A9E22707}" presName="Accent2" presStyleCnt="0"/>
      <dgm:spPr/>
    </dgm:pt>
    <dgm:pt modelId="{57A5B1AE-9588-440D-B300-7B10D139CB0D}" type="pres">
      <dgm:prSet presAssocID="{3E60FB6B-0C51-43F5-A8DA-E526A9E22707}" presName="Accent" presStyleLbl="node1" presStyleIdx="1" presStyleCnt="4"/>
      <dgm:spPr/>
    </dgm:pt>
    <dgm:pt modelId="{915016D2-1D7D-43CF-ACB4-64C61D3118DC}" type="pres">
      <dgm:prSet presAssocID="{3E60FB6B-0C51-43F5-A8DA-E526A9E22707}" presName="Parent2" presStyleLbl="revTx" presStyleIdx="1" presStyleCnt="4">
        <dgm:presLayoutVars>
          <dgm:chMax val="1"/>
          <dgm:chPref val="1"/>
          <dgm:bulletEnabled val="1"/>
        </dgm:presLayoutVars>
      </dgm:prSet>
      <dgm:spPr/>
    </dgm:pt>
    <dgm:pt modelId="{DEB01DD1-8C83-4064-A350-35EAF09834E0}" type="pres">
      <dgm:prSet presAssocID="{9181678E-9CEA-43CB-8DA6-B245BB714AC6}" presName="Accent3" presStyleCnt="0"/>
      <dgm:spPr/>
    </dgm:pt>
    <dgm:pt modelId="{9B66B241-433C-4EB9-B5A1-D708AD4BD821}" type="pres">
      <dgm:prSet presAssocID="{9181678E-9CEA-43CB-8DA6-B245BB714AC6}" presName="Accent" presStyleLbl="node1" presStyleIdx="2" presStyleCnt="4"/>
      <dgm:spPr>
        <a:solidFill>
          <a:srgbClr val="FFC000"/>
        </a:solidFill>
      </dgm:spPr>
    </dgm:pt>
    <dgm:pt modelId="{EC30D36C-8855-451B-BC78-D3E99A05C33A}" type="pres">
      <dgm:prSet presAssocID="{9181678E-9CEA-43CB-8DA6-B245BB714AC6}" presName="Parent3" presStyleLbl="revTx" presStyleIdx="2" presStyleCnt="4">
        <dgm:presLayoutVars>
          <dgm:chMax val="1"/>
          <dgm:chPref val="1"/>
          <dgm:bulletEnabled val="1"/>
        </dgm:presLayoutVars>
      </dgm:prSet>
      <dgm:spPr/>
    </dgm:pt>
    <dgm:pt modelId="{2AEC6C31-9B9C-4EB8-9FFE-D8A45B3E702B}" type="pres">
      <dgm:prSet presAssocID="{793EDEAB-5128-4506-A9ED-A02B3FA43E06}" presName="Accent4" presStyleCnt="0"/>
      <dgm:spPr/>
    </dgm:pt>
    <dgm:pt modelId="{E1F1A9C2-B5FE-4959-A778-5BB4ABD01EC4}" type="pres">
      <dgm:prSet presAssocID="{793EDEAB-5128-4506-A9ED-A02B3FA43E06}" presName="Accent" presStyleLbl="node1" presStyleIdx="3" presStyleCnt="4"/>
      <dgm:spPr>
        <a:solidFill>
          <a:srgbClr val="FF0000"/>
        </a:solidFill>
      </dgm:spPr>
    </dgm:pt>
    <dgm:pt modelId="{19A9D3FE-DDB1-43A2-BD61-9F2359EEFEBD}" type="pres">
      <dgm:prSet presAssocID="{793EDEAB-5128-4506-A9ED-A02B3FA43E06}" presName="Parent4" presStyleLbl="revTx" presStyleIdx="3" presStyleCnt="4">
        <dgm:presLayoutVars>
          <dgm:chMax val="1"/>
          <dgm:chPref val="1"/>
          <dgm:bulletEnabled val="1"/>
        </dgm:presLayoutVars>
      </dgm:prSet>
      <dgm:spPr/>
    </dgm:pt>
  </dgm:ptLst>
  <dgm:cxnLst>
    <dgm:cxn modelId="{9D778714-155F-4419-A694-70CB253C8A21}" srcId="{6721AAFA-62F4-4CC5-A47A-81C764C65237}" destId="{9181678E-9CEA-43CB-8DA6-B245BB714AC6}" srcOrd="2" destOrd="0" parTransId="{F57B63B3-394C-48E6-B2E9-7B8F39EB2CF9}" sibTransId="{B38D94BD-D637-4996-94B9-D6C06AE74814}"/>
    <dgm:cxn modelId="{1BE21F26-23EE-452E-8E65-52D2AF2D8753}" type="presOf" srcId="{793EDEAB-5128-4506-A9ED-A02B3FA43E06}" destId="{19A9D3FE-DDB1-43A2-BD61-9F2359EEFEBD}" srcOrd="0" destOrd="0" presId="urn:microsoft.com/office/officeart/2009/layout/CircleArrowProcess"/>
    <dgm:cxn modelId="{13DC953C-26D2-44C7-9359-2D095AD8F4FC}" srcId="{6721AAFA-62F4-4CC5-A47A-81C764C65237}" destId="{3E60FB6B-0C51-43F5-A8DA-E526A9E22707}" srcOrd="1" destOrd="0" parTransId="{5334702D-C625-47EE-AF40-6E1895EE7A35}" sibTransId="{131196BD-BAFE-4146-B7EE-EA8C1ABA455D}"/>
    <dgm:cxn modelId="{01160955-A12C-4C8C-997E-4D6E3D1584F4}" type="presOf" srcId="{9181678E-9CEA-43CB-8DA6-B245BB714AC6}" destId="{EC30D36C-8855-451B-BC78-D3E99A05C33A}" srcOrd="0" destOrd="0" presId="urn:microsoft.com/office/officeart/2009/layout/CircleArrowProcess"/>
    <dgm:cxn modelId="{3B1078B5-5E43-4D38-9970-291C8EBB9215}" type="presOf" srcId="{6721AAFA-62F4-4CC5-A47A-81C764C65237}" destId="{EB53F46F-B5B8-40A2-85E2-EC73725BAF8A}" srcOrd="0" destOrd="0" presId="urn:microsoft.com/office/officeart/2009/layout/CircleArrowProcess"/>
    <dgm:cxn modelId="{3764B4CC-2A06-4402-8135-AC51C8D9B189}" type="presOf" srcId="{3E60FB6B-0C51-43F5-A8DA-E526A9E22707}" destId="{915016D2-1D7D-43CF-ACB4-64C61D3118DC}" srcOrd="0" destOrd="0" presId="urn:microsoft.com/office/officeart/2009/layout/CircleArrowProcess"/>
    <dgm:cxn modelId="{B2C03BD1-2030-4CD6-A77F-E6EDFE5F0B29}" srcId="{6721AAFA-62F4-4CC5-A47A-81C764C65237}" destId="{793EDEAB-5128-4506-A9ED-A02B3FA43E06}" srcOrd="3" destOrd="0" parTransId="{13FD09E5-AC63-4BD2-8DE0-AB7B1DFDC6C2}" sibTransId="{1B949D1E-1CFC-4BD0-985E-C69FEC8BB901}"/>
    <dgm:cxn modelId="{A659DFFB-1685-4848-8967-956910841ECD}" type="presOf" srcId="{B55DA04E-6D3E-4518-A5A9-E9AFD4198E48}" destId="{7867E8AE-6764-42E5-9917-8E04ADE6B086}" srcOrd="0" destOrd="0" presId="urn:microsoft.com/office/officeart/2009/layout/CircleArrowProcess"/>
    <dgm:cxn modelId="{080D70FD-EF31-4FAA-989A-D5E89B28CE54}" srcId="{6721AAFA-62F4-4CC5-A47A-81C764C65237}" destId="{B55DA04E-6D3E-4518-A5A9-E9AFD4198E48}" srcOrd="0" destOrd="0" parTransId="{F3FDD209-28E9-4CC8-8D2C-7AFCDAE7986C}" sibTransId="{68BAD20E-D6D8-4AC9-ACA6-CB05C4FEFAD2}"/>
    <dgm:cxn modelId="{6E04AEAA-6409-4446-A055-0379B1DE9BC4}" type="presParOf" srcId="{EB53F46F-B5B8-40A2-85E2-EC73725BAF8A}" destId="{B71900C9-1037-427F-BDC8-F596CF96EBBB}" srcOrd="0" destOrd="0" presId="urn:microsoft.com/office/officeart/2009/layout/CircleArrowProcess"/>
    <dgm:cxn modelId="{5D987713-4DDB-4186-85A4-BABB23082E65}" type="presParOf" srcId="{B71900C9-1037-427F-BDC8-F596CF96EBBB}" destId="{3BA678B3-E847-49CA-85A7-83630A593A4A}" srcOrd="0" destOrd="0" presId="urn:microsoft.com/office/officeart/2009/layout/CircleArrowProcess"/>
    <dgm:cxn modelId="{741718E5-323B-465A-966B-28BE6422245A}" type="presParOf" srcId="{EB53F46F-B5B8-40A2-85E2-EC73725BAF8A}" destId="{7867E8AE-6764-42E5-9917-8E04ADE6B086}" srcOrd="1" destOrd="0" presId="urn:microsoft.com/office/officeart/2009/layout/CircleArrowProcess"/>
    <dgm:cxn modelId="{C2DA5362-664E-4F13-962F-C5AC46C5FD9B}" type="presParOf" srcId="{EB53F46F-B5B8-40A2-85E2-EC73725BAF8A}" destId="{4FF2234C-E90A-461A-86DC-88A61952F24C}" srcOrd="2" destOrd="0" presId="urn:microsoft.com/office/officeart/2009/layout/CircleArrowProcess"/>
    <dgm:cxn modelId="{154526B7-CE60-4C01-858F-B4A18A43245C}" type="presParOf" srcId="{4FF2234C-E90A-461A-86DC-88A61952F24C}" destId="{57A5B1AE-9588-440D-B300-7B10D139CB0D}" srcOrd="0" destOrd="0" presId="urn:microsoft.com/office/officeart/2009/layout/CircleArrowProcess"/>
    <dgm:cxn modelId="{2AA9566F-5EB1-4508-8F96-A8EA91F17FDB}" type="presParOf" srcId="{EB53F46F-B5B8-40A2-85E2-EC73725BAF8A}" destId="{915016D2-1D7D-43CF-ACB4-64C61D3118DC}" srcOrd="3" destOrd="0" presId="urn:microsoft.com/office/officeart/2009/layout/CircleArrowProcess"/>
    <dgm:cxn modelId="{F7B90D4C-C159-4CDD-B058-52E704E8367C}" type="presParOf" srcId="{EB53F46F-B5B8-40A2-85E2-EC73725BAF8A}" destId="{DEB01DD1-8C83-4064-A350-35EAF09834E0}" srcOrd="4" destOrd="0" presId="urn:microsoft.com/office/officeart/2009/layout/CircleArrowProcess"/>
    <dgm:cxn modelId="{4C5D3468-5757-4BFB-8D0E-69D0E77A70E1}" type="presParOf" srcId="{DEB01DD1-8C83-4064-A350-35EAF09834E0}" destId="{9B66B241-433C-4EB9-B5A1-D708AD4BD821}" srcOrd="0" destOrd="0" presId="urn:microsoft.com/office/officeart/2009/layout/CircleArrowProcess"/>
    <dgm:cxn modelId="{8EE1FAC7-D32F-419A-8CEB-E73CC4CFA1F2}" type="presParOf" srcId="{EB53F46F-B5B8-40A2-85E2-EC73725BAF8A}" destId="{EC30D36C-8855-451B-BC78-D3E99A05C33A}" srcOrd="5" destOrd="0" presId="urn:microsoft.com/office/officeart/2009/layout/CircleArrowProcess"/>
    <dgm:cxn modelId="{C2704D43-01B4-4CAB-9544-54BD1ED8B63C}" type="presParOf" srcId="{EB53F46F-B5B8-40A2-85E2-EC73725BAF8A}" destId="{2AEC6C31-9B9C-4EB8-9FFE-D8A45B3E702B}" srcOrd="6" destOrd="0" presId="urn:microsoft.com/office/officeart/2009/layout/CircleArrowProcess"/>
    <dgm:cxn modelId="{4848ED63-3838-4925-A69D-89A23D0F8D11}" type="presParOf" srcId="{2AEC6C31-9B9C-4EB8-9FFE-D8A45B3E702B}" destId="{E1F1A9C2-B5FE-4959-A778-5BB4ABD01EC4}" srcOrd="0" destOrd="0" presId="urn:microsoft.com/office/officeart/2009/layout/CircleArrowProcess"/>
    <dgm:cxn modelId="{D74070EB-B1AA-493B-A1EE-A9D28553AB3E}" type="presParOf" srcId="{EB53F46F-B5B8-40A2-85E2-EC73725BAF8A}" destId="{19A9D3FE-DDB1-43A2-BD61-9F2359EEFEBD}" srcOrd="7"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BCD65EF-805F-44E2-A9AD-4125534F1413}"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GB"/>
        </a:p>
      </dgm:t>
    </dgm:pt>
    <dgm:pt modelId="{7CDCDCB8-889D-4F1E-A6AB-5D9D6C03D3A6}">
      <dgm:prSet phldrT="[Text]"/>
      <dgm:spPr>
        <a:solidFill>
          <a:srgbClr val="0077E3"/>
        </a:solidFill>
      </dgm:spPr>
      <dgm:t>
        <a:bodyPr/>
        <a:lstStyle/>
        <a:p>
          <a:r>
            <a:rPr lang="en-GB" dirty="0"/>
            <a:t>Define the problem</a:t>
          </a:r>
        </a:p>
      </dgm:t>
    </dgm:pt>
    <dgm:pt modelId="{DCFCD6AD-112A-4256-A5A7-632B0D7455F7}" type="parTrans" cxnId="{19829780-CC4C-43D6-92D7-26E755AEDEF1}">
      <dgm:prSet/>
      <dgm:spPr/>
      <dgm:t>
        <a:bodyPr/>
        <a:lstStyle/>
        <a:p>
          <a:endParaRPr lang="en-GB"/>
        </a:p>
      </dgm:t>
    </dgm:pt>
    <dgm:pt modelId="{9347E401-3985-4CA5-AD4D-39E98EE6558C}" type="sibTrans" cxnId="{19829780-CC4C-43D6-92D7-26E755AEDEF1}">
      <dgm:prSet/>
      <dgm:spPr>
        <a:solidFill>
          <a:srgbClr val="FFC000"/>
        </a:solidFill>
      </dgm:spPr>
      <dgm:t>
        <a:bodyPr/>
        <a:lstStyle/>
        <a:p>
          <a:endParaRPr lang="en-GB" dirty="0"/>
        </a:p>
      </dgm:t>
    </dgm:pt>
    <dgm:pt modelId="{6816B71B-1D13-43F0-A782-C7F652E1BF6D}">
      <dgm:prSet phldrT="[Text]"/>
      <dgm:spPr/>
      <dgm:t>
        <a:bodyPr/>
        <a:lstStyle/>
        <a:p>
          <a:r>
            <a:rPr lang="en-GB" dirty="0"/>
            <a:t>What is wrong with a process?</a:t>
          </a:r>
        </a:p>
      </dgm:t>
    </dgm:pt>
    <dgm:pt modelId="{C1BC0F1D-7D71-4A15-BBF3-D10645D2886A}" type="parTrans" cxnId="{0CA5E5D9-262A-41B7-BD2D-663F8CDE304D}">
      <dgm:prSet/>
      <dgm:spPr/>
      <dgm:t>
        <a:bodyPr/>
        <a:lstStyle/>
        <a:p>
          <a:endParaRPr lang="en-GB"/>
        </a:p>
      </dgm:t>
    </dgm:pt>
    <dgm:pt modelId="{119E362B-78B4-4F03-BB68-2A984F4AF35C}" type="sibTrans" cxnId="{0CA5E5D9-262A-41B7-BD2D-663F8CDE304D}">
      <dgm:prSet/>
      <dgm:spPr/>
      <dgm:t>
        <a:bodyPr/>
        <a:lstStyle/>
        <a:p>
          <a:endParaRPr lang="en-GB"/>
        </a:p>
      </dgm:t>
    </dgm:pt>
    <dgm:pt modelId="{82AA6998-91C4-48B1-AF30-B33920717A7F}">
      <dgm:prSet phldrT="[Text]"/>
      <dgm:spPr>
        <a:solidFill>
          <a:srgbClr val="0077E3"/>
        </a:solidFill>
      </dgm:spPr>
      <dgm:t>
        <a:bodyPr/>
        <a:lstStyle/>
        <a:p>
          <a:r>
            <a:rPr lang="en-GB" dirty="0"/>
            <a:t>Measure the problem</a:t>
          </a:r>
        </a:p>
      </dgm:t>
    </dgm:pt>
    <dgm:pt modelId="{465B3898-F24D-4960-B3A2-329B34E86F43}" type="parTrans" cxnId="{00228589-8231-461D-9FC7-D611B462F9E1}">
      <dgm:prSet/>
      <dgm:spPr/>
      <dgm:t>
        <a:bodyPr/>
        <a:lstStyle/>
        <a:p>
          <a:endParaRPr lang="en-GB"/>
        </a:p>
      </dgm:t>
    </dgm:pt>
    <dgm:pt modelId="{4E814BD5-CF27-4766-9969-CD124B80C025}" type="sibTrans" cxnId="{00228589-8231-461D-9FC7-D611B462F9E1}">
      <dgm:prSet/>
      <dgm:spPr>
        <a:solidFill>
          <a:srgbClr val="FFC000"/>
        </a:solidFill>
      </dgm:spPr>
      <dgm:t>
        <a:bodyPr/>
        <a:lstStyle/>
        <a:p>
          <a:endParaRPr lang="en-GB" dirty="0"/>
        </a:p>
      </dgm:t>
    </dgm:pt>
    <dgm:pt modelId="{BAAB3CCF-56B8-466F-9ED6-13F394BA50A3}">
      <dgm:prSet phldrT="[Text]"/>
      <dgm:spPr/>
      <dgm:t>
        <a:bodyPr/>
        <a:lstStyle/>
        <a:p>
          <a:r>
            <a:rPr lang="en-GB" dirty="0"/>
            <a:t>What is the magnitude of the problem?</a:t>
          </a:r>
        </a:p>
      </dgm:t>
    </dgm:pt>
    <dgm:pt modelId="{98E09E37-110E-45CF-B290-F19C177D6D37}" type="parTrans" cxnId="{4EEFB70D-440C-40AE-BF90-7891A17CFD72}">
      <dgm:prSet/>
      <dgm:spPr/>
      <dgm:t>
        <a:bodyPr/>
        <a:lstStyle/>
        <a:p>
          <a:endParaRPr lang="en-GB"/>
        </a:p>
      </dgm:t>
    </dgm:pt>
    <dgm:pt modelId="{E17BAB9F-97B9-49EB-8349-E8B4436E8813}" type="sibTrans" cxnId="{4EEFB70D-440C-40AE-BF90-7891A17CFD72}">
      <dgm:prSet/>
      <dgm:spPr/>
      <dgm:t>
        <a:bodyPr/>
        <a:lstStyle/>
        <a:p>
          <a:endParaRPr lang="en-GB"/>
        </a:p>
      </dgm:t>
    </dgm:pt>
    <dgm:pt modelId="{E5C956C6-3E91-4758-AA7A-E0BF7E3F8272}">
      <dgm:prSet phldrT="[Text]"/>
      <dgm:spPr>
        <a:solidFill>
          <a:srgbClr val="0077E3"/>
        </a:solidFill>
      </dgm:spPr>
      <dgm:t>
        <a:bodyPr/>
        <a:lstStyle/>
        <a:p>
          <a:r>
            <a:rPr lang="en-GB" dirty="0"/>
            <a:t>Analyse the root cause</a:t>
          </a:r>
        </a:p>
      </dgm:t>
    </dgm:pt>
    <dgm:pt modelId="{F1F27A35-38F8-4B08-972C-E5D01E206E42}" type="parTrans" cxnId="{7A865FAE-325F-4FA9-85F0-BE6D9FA96685}">
      <dgm:prSet/>
      <dgm:spPr/>
      <dgm:t>
        <a:bodyPr/>
        <a:lstStyle/>
        <a:p>
          <a:endParaRPr lang="en-GB"/>
        </a:p>
      </dgm:t>
    </dgm:pt>
    <dgm:pt modelId="{2B2A100D-C716-49DF-AE54-FA7B4449CF31}" type="sibTrans" cxnId="{7A865FAE-325F-4FA9-85F0-BE6D9FA96685}">
      <dgm:prSet/>
      <dgm:spPr>
        <a:solidFill>
          <a:srgbClr val="FFC000"/>
        </a:solidFill>
      </dgm:spPr>
      <dgm:t>
        <a:bodyPr/>
        <a:lstStyle/>
        <a:p>
          <a:endParaRPr lang="en-GB" dirty="0"/>
        </a:p>
      </dgm:t>
    </dgm:pt>
    <dgm:pt modelId="{A3FBE82C-4660-4115-8801-E4D16BD6DB1E}">
      <dgm:prSet/>
      <dgm:spPr>
        <a:solidFill>
          <a:srgbClr val="0077E3"/>
        </a:solidFill>
      </dgm:spPr>
      <dgm:t>
        <a:bodyPr/>
        <a:lstStyle/>
        <a:p>
          <a:r>
            <a:rPr lang="en-GB" dirty="0"/>
            <a:t>Improve the process</a:t>
          </a:r>
        </a:p>
      </dgm:t>
    </dgm:pt>
    <dgm:pt modelId="{9C6580F4-CCEA-41A9-8A66-4ED77A3D5B80}" type="sibTrans" cxnId="{9D3E3DD2-37CB-4310-B8F7-760A930D3FC0}">
      <dgm:prSet/>
      <dgm:spPr>
        <a:solidFill>
          <a:srgbClr val="FFC000"/>
        </a:solidFill>
      </dgm:spPr>
      <dgm:t>
        <a:bodyPr/>
        <a:lstStyle/>
        <a:p>
          <a:endParaRPr lang="en-GB" dirty="0"/>
        </a:p>
      </dgm:t>
    </dgm:pt>
    <dgm:pt modelId="{24A33CAE-8EFB-43D3-80C1-D9E2647628BF}" type="parTrans" cxnId="{9D3E3DD2-37CB-4310-B8F7-760A930D3FC0}">
      <dgm:prSet/>
      <dgm:spPr/>
      <dgm:t>
        <a:bodyPr/>
        <a:lstStyle/>
        <a:p>
          <a:endParaRPr lang="en-GB"/>
        </a:p>
      </dgm:t>
    </dgm:pt>
    <dgm:pt modelId="{C67920F7-11E8-46DC-B551-7B590E4DB918}">
      <dgm:prSet/>
      <dgm:spPr/>
      <dgm:t>
        <a:bodyPr/>
        <a:lstStyle/>
        <a:p>
          <a:r>
            <a:rPr lang="en-GB" dirty="0"/>
            <a:t>Eliminate the root cause and implement process changes</a:t>
          </a:r>
        </a:p>
      </dgm:t>
    </dgm:pt>
    <dgm:pt modelId="{03BC5266-3549-4AA1-B660-BEB70F696CFE}" type="parTrans" cxnId="{340A69E7-5EF0-4787-9004-45BA79E8F9E7}">
      <dgm:prSet/>
      <dgm:spPr/>
      <dgm:t>
        <a:bodyPr/>
        <a:lstStyle/>
        <a:p>
          <a:endParaRPr lang="en-GB"/>
        </a:p>
      </dgm:t>
    </dgm:pt>
    <dgm:pt modelId="{EDDC3749-BCA5-4302-BD6E-AF2B210EA28E}" type="sibTrans" cxnId="{340A69E7-5EF0-4787-9004-45BA79E8F9E7}">
      <dgm:prSet/>
      <dgm:spPr/>
      <dgm:t>
        <a:bodyPr/>
        <a:lstStyle/>
        <a:p>
          <a:endParaRPr lang="en-GB"/>
        </a:p>
      </dgm:t>
    </dgm:pt>
    <dgm:pt modelId="{353E29FD-763A-4631-A702-0043E4660682}">
      <dgm:prSet/>
      <dgm:spPr>
        <a:solidFill>
          <a:srgbClr val="0077E3"/>
        </a:solidFill>
      </dgm:spPr>
      <dgm:t>
        <a:bodyPr/>
        <a:lstStyle/>
        <a:p>
          <a:r>
            <a:rPr lang="en-GB" dirty="0"/>
            <a:t>Control the process</a:t>
          </a:r>
        </a:p>
      </dgm:t>
    </dgm:pt>
    <dgm:pt modelId="{B45C3F8C-16DE-4A4F-90DF-678B84ED3C20}" type="parTrans" cxnId="{3D09EA36-ADD9-41E1-95DB-8F41DC0624D1}">
      <dgm:prSet/>
      <dgm:spPr/>
      <dgm:t>
        <a:bodyPr/>
        <a:lstStyle/>
        <a:p>
          <a:endParaRPr lang="en-GB"/>
        </a:p>
      </dgm:t>
    </dgm:pt>
    <dgm:pt modelId="{F3F971EF-DE34-48D5-A87A-A58E48218EA0}" type="sibTrans" cxnId="{3D09EA36-ADD9-41E1-95DB-8F41DC0624D1}">
      <dgm:prSet/>
      <dgm:spPr/>
      <dgm:t>
        <a:bodyPr/>
        <a:lstStyle/>
        <a:p>
          <a:endParaRPr lang="en-GB"/>
        </a:p>
      </dgm:t>
    </dgm:pt>
    <dgm:pt modelId="{B4622D7B-306A-4E49-978B-3D5719EE49D7}">
      <dgm:prSet/>
      <dgm:spPr/>
      <dgm:t>
        <a:bodyPr/>
        <a:lstStyle/>
        <a:p>
          <a:r>
            <a:rPr lang="en-GB" dirty="0"/>
            <a:t>Control the process by regular reviews</a:t>
          </a:r>
        </a:p>
      </dgm:t>
    </dgm:pt>
    <dgm:pt modelId="{92BF7121-91CB-42B2-962C-5B39A7190900}" type="parTrans" cxnId="{7914F517-A63F-45D8-B0FD-7BA0BC1848F0}">
      <dgm:prSet/>
      <dgm:spPr/>
      <dgm:t>
        <a:bodyPr/>
        <a:lstStyle/>
        <a:p>
          <a:endParaRPr lang="en-GB"/>
        </a:p>
      </dgm:t>
    </dgm:pt>
    <dgm:pt modelId="{1A3B0BBA-C777-44B8-A87F-C90045B90F4C}" type="sibTrans" cxnId="{7914F517-A63F-45D8-B0FD-7BA0BC1848F0}">
      <dgm:prSet/>
      <dgm:spPr/>
      <dgm:t>
        <a:bodyPr/>
        <a:lstStyle/>
        <a:p>
          <a:endParaRPr lang="en-GB"/>
        </a:p>
      </dgm:t>
    </dgm:pt>
    <dgm:pt modelId="{F62E6FF5-FEE0-4D1A-9636-1964AE9AFC6A}">
      <dgm:prSet phldrT="[Text]"/>
      <dgm:spPr/>
      <dgm:t>
        <a:bodyPr/>
        <a:lstStyle/>
        <a:p>
          <a:r>
            <a:rPr lang="en-GB" dirty="0"/>
            <a:t>What is the root cause of the problem?</a:t>
          </a:r>
        </a:p>
      </dgm:t>
    </dgm:pt>
    <dgm:pt modelId="{4099636C-00AC-4369-B526-AEF157C6B8CF}" type="sibTrans" cxnId="{723E78D1-2596-43C0-BE05-9921454FFF29}">
      <dgm:prSet/>
      <dgm:spPr/>
      <dgm:t>
        <a:bodyPr/>
        <a:lstStyle/>
        <a:p>
          <a:endParaRPr lang="en-GB"/>
        </a:p>
      </dgm:t>
    </dgm:pt>
    <dgm:pt modelId="{9AF3495C-926E-402C-8171-8FFFCCB129F1}" type="parTrans" cxnId="{723E78D1-2596-43C0-BE05-9921454FFF29}">
      <dgm:prSet/>
      <dgm:spPr/>
      <dgm:t>
        <a:bodyPr/>
        <a:lstStyle/>
        <a:p>
          <a:endParaRPr lang="en-GB"/>
        </a:p>
      </dgm:t>
    </dgm:pt>
    <dgm:pt modelId="{B28F233E-FDD9-46F1-B1B1-F87FE432D146}" type="pres">
      <dgm:prSet presAssocID="{7BCD65EF-805F-44E2-A9AD-4125534F1413}" presName="linearFlow" presStyleCnt="0">
        <dgm:presLayoutVars>
          <dgm:dir/>
          <dgm:animLvl val="lvl"/>
          <dgm:resizeHandles val="exact"/>
        </dgm:presLayoutVars>
      </dgm:prSet>
      <dgm:spPr/>
    </dgm:pt>
    <dgm:pt modelId="{529A3B05-7163-4EC6-BE70-DDD2208F84CF}" type="pres">
      <dgm:prSet presAssocID="{7CDCDCB8-889D-4F1E-A6AB-5D9D6C03D3A6}" presName="composite" presStyleCnt="0"/>
      <dgm:spPr/>
    </dgm:pt>
    <dgm:pt modelId="{55FAB262-FE2F-4E48-B209-B58D41DFF90A}" type="pres">
      <dgm:prSet presAssocID="{7CDCDCB8-889D-4F1E-A6AB-5D9D6C03D3A6}" presName="parTx" presStyleLbl="node1" presStyleIdx="0" presStyleCnt="5">
        <dgm:presLayoutVars>
          <dgm:chMax val="0"/>
          <dgm:chPref val="0"/>
          <dgm:bulletEnabled val="1"/>
        </dgm:presLayoutVars>
      </dgm:prSet>
      <dgm:spPr/>
    </dgm:pt>
    <dgm:pt modelId="{B5E612E4-4B43-40A0-BD63-A1EEA0369A7E}" type="pres">
      <dgm:prSet presAssocID="{7CDCDCB8-889D-4F1E-A6AB-5D9D6C03D3A6}" presName="parSh" presStyleLbl="node1" presStyleIdx="0" presStyleCnt="5"/>
      <dgm:spPr/>
    </dgm:pt>
    <dgm:pt modelId="{7DE4092A-6BA9-49C9-85E4-EAC6455D4BC3}" type="pres">
      <dgm:prSet presAssocID="{7CDCDCB8-889D-4F1E-A6AB-5D9D6C03D3A6}" presName="desTx" presStyleLbl="fgAcc1" presStyleIdx="0" presStyleCnt="5" custScaleX="132043" custLinFactNeighborX="14821" custLinFactNeighborY="2116">
        <dgm:presLayoutVars>
          <dgm:bulletEnabled val="1"/>
        </dgm:presLayoutVars>
      </dgm:prSet>
      <dgm:spPr/>
    </dgm:pt>
    <dgm:pt modelId="{C3D4BEC7-B4D4-44A9-AE43-E71FF3406520}" type="pres">
      <dgm:prSet presAssocID="{9347E401-3985-4CA5-AD4D-39E98EE6558C}" presName="sibTrans" presStyleLbl="sibTrans2D1" presStyleIdx="0" presStyleCnt="4"/>
      <dgm:spPr/>
    </dgm:pt>
    <dgm:pt modelId="{7C0EF6AA-9D19-41F8-9E70-5306C1C0F13C}" type="pres">
      <dgm:prSet presAssocID="{9347E401-3985-4CA5-AD4D-39E98EE6558C}" presName="connTx" presStyleLbl="sibTrans2D1" presStyleIdx="0" presStyleCnt="4"/>
      <dgm:spPr/>
    </dgm:pt>
    <dgm:pt modelId="{15E7D4BF-B9B6-424F-8FE3-F4D6C932E4AD}" type="pres">
      <dgm:prSet presAssocID="{82AA6998-91C4-48B1-AF30-B33920717A7F}" presName="composite" presStyleCnt="0"/>
      <dgm:spPr/>
    </dgm:pt>
    <dgm:pt modelId="{8B3CC755-EFFD-4B22-BE4F-1194ED06B2E3}" type="pres">
      <dgm:prSet presAssocID="{82AA6998-91C4-48B1-AF30-B33920717A7F}" presName="parTx" presStyleLbl="node1" presStyleIdx="0" presStyleCnt="5">
        <dgm:presLayoutVars>
          <dgm:chMax val="0"/>
          <dgm:chPref val="0"/>
          <dgm:bulletEnabled val="1"/>
        </dgm:presLayoutVars>
      </dgm:prSet>
      <dgm:spPr/>
    </dgm:pt>
    <dgm:pt modelId="{C151D571-07C2-4A66-9BEA-05708BE0C116}" type="pres">
      <dgm:prSet presAssocID="{82AA6998-91C4-48B1-AF30-B33920717A7F}" presName="parSh" presStyleLbl="node1" presStyleIdx="1" presStyleCnt="5"/>
      <dgm:spPr/>
    </dgm:pt>
    <dgm:pt modelId="{D6F3AFD3-5AEA-451B-A2F6-281C8847D776}" type="pres">
      <dgm:prSet presAssocID="{82AA6998-91C4-48B1-AF30-B33920717A7F}" presName="desTx" presStyleLbl="fgAcc1" presStyleIdx="1" presStyleCnt="5" custScaleX="120384">
        <dgm:presLayoutVars>
          <dgm:bulletEnabled val="1"/>
        </dgm:presLayoutVars>
      </dgm:prSet>
      <dgm:spPr/>
    </dgm:pt>
    <dgm:pt modelId="{0E58E2D0-4226-491F-ADC8-EEEDD593D21D}" type="pres">
      <dgm:prSet presAssocID="{4E814BD5-CF27-4766-9969-CD124B80C025}" presName="sibTrans" presStyleLbl="sibTrans2D1" presStyleIdx="1" presStyleCnt="4"/>
      <dgm:spPr/>
    </dgm:pt>
    <dgm:pt modelId="{385FD42A-2247-4E34-B61D-2464609E994D}" type="pres">
      <dgm:prSet presAssocID="{4E814BD5-CF27-4766-9969-CD124B80C025}" presName="connTx" presStyleLbl="sibTrans2D1" presStyleIdx="1" presStyleCnt="4"/>
      <dgm:spPr/>
    </dgm:pt>
    <dgm:pt modelId="{198DE896-CA55-44DE-8D09-166AB477DEA9}" type="pres">
      <dgm:prSet presAssocID="{E5C956C6-3E91-4758-AA7A-E0BF7E3F8272}" presName="composite" presStyleCnt="0"/>
      <dgm:spPr/>
    </dgm:pt>
    <dgm:pt modelId="{51A1180A-6A37-427A-814D-0362069C6C74}" type="pres">
      <dgm:prSet presAssocID="{E5C956C6-3E91-4758-AA7A-E0BF7E3F8272}" presName="parTx" presStyleLbl="node1" presStyleIdx="1" presStyleCnt="5">
        <dgm:presLayoutVars>
          <dgm:chMax val="0"/>
          <dgm:chPref val="0"/>
          <dgm:bulletEnabled val="1"/>
        </dgm:presLayoutVars>
      </dgm:prSet>
      <dgm:spPr/>
    </dgm:pt>
    <dgm:pt modelId="{1CEC9506-936C-4DBB-A1C9-09E5C0AF6816}" type="pres">
      <dgm:prSet presAssocID="{E5C956C6-3E91-4758-AA7A-E0BF7E3F8272}" presName="parSh" presStyleLbl="node1" presStyleIdx="2" presStyleCnt="5"/>
      <dgm:spPr/>
    </dgm:pt>
    <dgm:pt modelId="{37E0EE02-CBF6-4E49-B3D9-8C85CD4EE4EC}" type="pres">
      <dgm:prSet presAssocID="{E5C956C6-3E91-4758-AA7A-E0BF7E3F8272}" presName="desTx" presStyleLbl="fgAcc1" presStyleIdx="2" presStyleCnt="5" custScaleX="158248">
        <dgm:presLayoutVars>
          <dgm:bulletEnabled val="1"/>
        </dgm:presLayoutVars>
      </dgm:prSet>
      <dgm:spPr/>
    </dgm:pt>
    <dgm:pt modelId="{35CAD2E5-C511-49C5-A7FC-0189F3936558}" type="pres">
      <dgm:prSet presAssocID="{2B2A100D-C716-49DF-AE54-FA7B4449CF31}" presName="sibTrans" presStyleLbl="sibTrans2D1" presStyleIdx="2" presStyleCnt="4"/>
      <dgm:spPr/>
    </dgm:pt>
    <dgm:pt modelId="{3461CF5D-028C-4E31-92BC-143E2C965F40}" type="pres">
      <dgm:prSet presAssocID="{2B2A100D-C716-49DF-AE54-FA7B4449CF31}" presName="connTx" presStyleLbl="sibTrans2D1" presStyleIdx="2" presStyleCnt="4"/>
      <dgm:spPr/>
    </dgm:pt>
    <dgm:pt modelId="{F975CD35-B89E-40AC-A7F9-ADEA93A68C2E}" type="pres">
      <dgm:prSet presAssocID="{A3FBE82C-4660-4115-8801-E4D16BD6DB1E}" presName="composite" presStyleCnt="0"/>
      <dgm:spPr/>
    </dgm:pt>
    <dgm:pt modelId="{BB30A8AE-F608-4F6A-88F3-B90D712D5D95}" type="pres">
      <dgm:prSet presAssocID="{A3FBE82C-4660-4115-8801-E4D16BD6DB1E}" presName="parTx" presStyleLbl="node1" presStyleIdx="2" presStyleCnt="5">
        <dgm:presLayoutVars>
          <dgm:chMax val="0"/>
          <dgm:chPref val="0"/>
          <dgm:bulletEnabled val="1"/>
        </dgm:presLayoutVars>
      </dgm:prSet>
      <dgm:spPr/>
    </dgm:pt>
    <dgm:pt modelId="{0F937365-4429-4F67-B764-6B243E316DB1}" type="pres">
      <dgm:prSet presAssocID="{A3FBE82C-4660-4115-8801-E4D16BD6DB1E}" presName="parSh" presStyleLbl="node1" presStyleIdx="3" presStyleCnt="5"/>
      <dgm:spPr/>
    </dgm:pt>
    <dgm:pt modelId="{4AED9AA4-259B-4B85-B2B8-29A0C7B5F30E}" type="pres">
      <dgm:prSet presAssocID="{A3FBE82C-4660-4115-8801-E4D16BD6DB1E}" presName="desTx" presStyleLbl="fgAcc1" presStyleIdx="3" presStyleCnt="5" custScaleX="149004">
        <dgm:presLayoutVars>
          <dgm:bulletEnabled val="1"/>
        </dgm:presLayoutVars>
      </dgm:prSet>
      <dgm:spPr/>
    </dgm:pt>
    <dgm:pt modelId="{E2405F20-29CE-4052-95C3-06286DC302FD}" type="pres">
      <dgm:prSet presAssocID="{9C6580F4-CCEA-41A9-8A66-4ED77A3D5B80}" presName="sibTrans" presStyleLbl="sibTrans2D1" presStyleIdx="3" presStyleCnt="4"/>
      <dgm:spPr/>
    </dgm:pt>
    <dgm:pt modelId="{C12323D5-0E18-457E-BC7B-4168744D4E18}" type="pres">
      <dgm:prSet presAssocID="{9C6580F4-CCEA-41A9-8A66-4ED77A3D5B80}" presName="connTx" presStyleLbl="sibTrans2D1" presStyleIdx="3" presStyleCnt="4"/>
      <dgm:spPr/>
    </dgm:pt>
    <dgm:pt modelId="{6EB99AD1-3347-44F6-ABD9-DB66F292BA29}" type="pres">
      <dgm:prSet presAssocID="{353E29FD-763A-4631-A702-0043E4660682}" presName="composite" presStyleCnt="0"/>
      <dgm:spPr/>
    </dgm:pt>
    <dgm:pt modelId="{CF1F45C7-46A6-40F8-8CD7-BA21E261E309}" type="pres">
      <dgm:prSet presAssocID="{353E29FD-763A-4631-A702-0043E4660682}" presName="parTx" presStyleLbl="node1" presStyleIdx="3" presStyleCnt="5">
        <dgm:presLayoutVars>
          <dgm:chMax val="0"/>
          <dgm:chPref val="0"/>
          <dgm:bulletEnabled val="1"/>
        </dgm:presLayoutVars>
      </dgm:prSet>
      <dgm:spPr/>
    </dgm:pt>
    <dgm:pt modelId="{5305D0E3-59AF-47D4-A94C-1046165C9F7D}" type="pres">
      <dgm:prSet presAssocID="{353E29FD-763A-4631-A702-0043E4660682}" presName="parSh" presStyleLbl="node1" presStyleIdx="4" presStyleCnt="5" custLinFactNeighborX="3129" custLinFactNeighborY="-1870"/>
      <dgm:spPr/>
    </dgm:pt>
    <dgm:pt modelId="{EDAE8E49-C411-40B4-BB98-660E69258BB4}" type="pres">
      <dgm:prSet presAssocID="{353E29FD-763A-4631-A702-0043E4660682}" presName="desTx" presStyleLbl="fgAcc1" presStyleIdx="4" presStyleCnt="5" custScaleX="163254">
        <dgm:presLayoutVars>
          <dgm:bulletEnabled val="1"/>
        </dgm:presLayoutVars>
      </dgm:prSet>
      <dgm:spPr/>
    </dgm:pt>
  </dgm:ptLst>
  <dgm:cxnLst>
    <dgm:cxn modelId="{7E882407-4B3A-4FF6-8D41-6F5772E2C02B}" type="presOf" srcId="{7BCD65EF-805F-44E2-A9AD-4125534F1413}" destId="{B28F233E-FDD9-46F1-B1B1-F87FE432D146}" srcOrd="0" destOrd="0" presId="urn:microsoft.com/office/officeart/2005/8/layout/process3"/>
    <dgm:cxn modelId="{4EEFB70D-440C-40AE-BF90-7891A17CFD72}" srcId="{82AA6998-91C4-48B1-AF30-B33920717A7F}" destId="{BAAB3CCF-56B8-466F-9ED6-13F394BA50A3}" srcOrd="0" destOrd="0" parTransId="{98E09E37-110E-45CF-B290-F19C177D6D37}" sibTransId="{E17BAB9F-97B9-49EB-8349-E8B4436E8813}"/>
    <dgm:cxn modelId="{7914F517-A63F-45D8-B0FD-7BA0BC1848F0}" srcId="{353E29FD-763A-4631-A702-0043E4660682}" destId="{B4622D7B-306A-4E49-978B-3D5719EE49D7}" srcOrd="0" destOrd="0" parTransId="{92BF7121-91CB-42B2-962C-5B39A7190900}" sibTransId="{1A3B0BBA-C777-44B8-A87F-C90045B90F4C}"/>
    <dgm:cxn modelId="{6BE1EC1E-1004-49A4-A213-4AFD21E00097}" type="presOf" srcId="{4E814BD5-CF27-4766-9969-CD124B80C025}" destId="{0E58E2D0-4226-491F-ADC8-EEEDD593D21D}" srcOrd="0" destOrd="0" presId="urn:microsoft.com/office/officeart/2005/8/layout/process3"/>
    <dgm:cxn modelId="{EBD1AA1F-AA3B-42FC-9A50-C6AD74526D35}" type="presOf" srcId="{82AA6998-91C4-48B1-AF30-B33920717A7F}" destId="{8B3CC755-EFFD-4B22-BE4F-1194ED06B2E3}" srcOrd="0" destOrd="0" presId="urn:microsoft.com/office/officeart/2005/8/layout/process3"/>
    <dgm:cxn modelId="{D2D03136-B83C-48BF-B860-9822E06E08D2}" type="presOf" srcId="{4E814BD5-CF27-4766-9969-CD124B80C025}" destId="{385FD42A-2247-4E34-B61D-2464609E994D}" srcOrd="1" destOrd="0" presId="urn:microsoft.com/office/officeart/2005/8/layout/process3"/>
    <dgm:cxn modelId="{3D09EA36-ADD9-41E1-95DB-8F41DC0624D1}" srcId="{7BCD65EF-805F-44E2-A9AD-4125534F1413}" destId="{353E29FD-763A-4631-A702-0043E4660682}" srcOrd="4" destOrd="0" parTransId="{B45C3F8C-16DE-4A4F-90DF-678B84ED3C20}" sibTransId="{F3F971EF-DE34-48D5-A87A-A58E48218EA0}"/>
    <dgm:cxn modelId="{FBF07F5B-049A-42C1-AAF2-4C40AB87DA97}" type="presOf" srcId="{BAAB3CCF-56B8-466F-9ED6-13F394BA50A3}" destId="{D6F3AFD3-5AEA-451B-A2F6-281C8847D776}" srcOrd="0" destOrd="0" presId="urn:microsoft.com/office/officeart/2005/8/layout/process3"/>
    <dgm:cxn modelId="{54C35A5D-0B58-466F-B89D-03DB0E4CE019}" type="presOf" srcId="{9347E401-3985-4CA5-AD4D-39E98EE6558C}" destId="{7C0EF6AA-9D19-41F8-9E70-5306C1C0F13C}" srcOrd="1" destOrd="0" presId="urn:microsoft.com/office/officeart/2005/8/layout/process3"/>
    <dgm:cxn modelId="{612E4E5E-C64C-4B04-8535-2BEAA0598F81}" type="presOf" srcId="{E5C956C6-3E91-4758-AA7A-E0BF7E3F8272}" destId="{1CEC9506-936C-4DBB-A1C9-09E5C0AF6816}" srcOrd="1" destOrd="0" presId="urn:microsoft.com/office/officeart/2005/8/layout/process3"/>
    <dgm:cxn modelId="{C4146347-EF9C-4B79-91D1-55AB065FD37B}" type="presOf" srcId="{A3FBE82C-4660-4115-8801-E4D16BD6DB1E}" destId="{0F937365-4429-4F67-B764-6B243E316DB1}" srcOrd="1" destOrd="0" presId="urn:microsoft.com/office/officeart/2005/8/layout/process3"/>
    <dgm:cxn modelId="{25293A55-FE86-4B02-A4B0-2B37536CB3E2}" type="presOf" srcId="{9C6580F4-CCEA-41A9-8A66-4ED77A3D5B80}" destId="{C12323D5-0E18-457E-BC7B-4168744D4E18}" srcOrd="1" destOrd="0" presId="urn:microsoft.com/office/officeart/2005/8/layout/process3"/>
    <dgm:cxn modelId="{946E255A-50DF-43E0-97A1-390A790C9418}" type="presOf" srcId="{B4622D7B-306A-4E49-978B-3D5719EE49D7}" destId="{EDAE8E49-C411-40B4-BB98-660E69258BB4}" srcOrd="0" destOrd="0" presId="urn:microsoft.com/office/officeart/2005/8/layout/process3"/>
    <dgm:cxn modelId="{4B2F127F-636D-4B63-8E21-E8FBB4E3D0B5}" type="presOf" srcId="{E5C956C6-3E91-4758-AA7A-E0BF7E3F8272}" destId="{51A1180A-6A37-427A-814D-0362069C6C74}" srcOrd="0" destOrd="0" presId="urn:microsoft.com/office/officeart/2005/8/layout/process3"/>
    <dgm:cxn modelId="{DF421C7F-9B92-4C96-B6E2-B00C420E098A}" type="presOf" srcId="{2B2A100D-C716-49DF-AE54-FA7B4449CF31}" destId="{35CAD2E5-C511-49C5-A7FC-0189F3936558}" srcOrd="0" destOrd="0" presId="urn:microsoft.com/office/officeart/2005/8/layout/process3"/>
    <dgm:cxn modelId="{19829780-CC4C-43D6-92D7-26E755AEDEF1}" srcId="{7BCD65EF-805F-44E2-A9AD-4125534F1413}" destId="{7CDCDCB8-889D-4F1E-A6AB-5D9D6C03D3A6}" srcOrd="0" destOrd="0" parTransId="{DCFCD6AD-112A-4256-A5A7-632B0D7455F7}" sibTransId="{9347E401-3985-4CA5-AD4D-39E98EE6558C}"/>
    <dgm:cxn modelId="{00228589-8231-461D-9FC7-D611B462F9E1}" srcId="{7BCD65EF-805F-44E2-A9AD-4125534F1413}" destId="{82AA6998-91C4-48B1-AF30-B33920717A7F}" srcOrd="1" destOrd="0" parTransId="{465B3898-F24D-4960-B3A2-329B34E86F43}" sibTransId="{4E814BD5-CF27-4766-9969-CD124B80C025}"/>
    <dgm:cxn modelId="{C589B29B-CB82-4029-B0EF-BB7F0F12F948}" type="presOf" srcId="{6816B71B-1D13-43F0-A782-C7F652E1BF6D}" destId="{7DE4092A-6BA9-49C9-85E4-EAC6455D4BC3}" srcOrd="0" destOrd="0" presId="urn:microsoft.com/office/officeart/2005/8/layout/process3"/>
    <dgm:cxn modelId="{DA9EE19C-D7D3-4010-9194-AA9C1456E621}" type="presOf" srcId="{7CDCDCB8-889D-4F1E-A6AB-5D9D6C03D3A6}" destId="{B5E612E4-4B43-40A0-BD63-A1EEA0369A7E}" srcOrd="1" destOrd="0" presId="urn:microsoft.com/office/officeart/2005/8/layout/process3"/>
    <dgm:cxn modelId="{640F3FA3-8D63-4DB8-9A29-E09CFA4155C1}" type="presOf" srcId="{7CDCDCB8-889D-4F1E-A6AB-5D9D6C03D3A6}" destId="{55FAB262-FE2F-4E48-B209-B58D41DFF90A}" srcOrd="0" destOrd="0" presId="urn:microsoft.com/office/officeart/2005/8/layout/process3"/>
    <dgm:cxn modelId="{340EA4AB-C9AB-48B3-BBA7-B7583DF9C3FE}" type="presOf" srcId="{2B2A100D-C716-49DF-AE54-FA7B4449CF31}" destId="{3461CF5D-028C-4E31-92BC-143E2C965F40}" srcOrd="1" destOrd="0" presId="urn:microsoft.com/office/officeart/2005/8/layout/process3"/>
    <dgm:cxn modelId="{7A865FAE-325F-4FA9-85F0-BE6D9FA96685}" srcId="{7BCD65EF-805F-44E2-A9AD-4125534F1413}" destId="{E5C956C6-3E91-4758-AA7A-E0BF7E3F8272}" srcOrd="2" destOrd="0" parTransId="{F1F27A35-38F8-4B08-972C-E5D01E206E42}" sibTransId="{2B2A100D-C716-49DF-AE54-FA7B4449CF31}"/>
    <dgm:cxn modelId="{2A59C3B1-F498-4532-B972-1BAA6E263DF0}" type="presOf" srcId="{A3FBE82C-4660-4115-8801-E4D16BD6DB1E}" destId="{BB30A8AE-F608-4F6A-88F3-B90D712D5D95}" srcOrd="0" destOrd="0" presId="urn:microsoft.com/office/officeart/2005/8/layout/process3"/>
    <dgm:cxn modelId="{10C687B9-C5EF-46BA-AF6F-11BDBC1932C8}" type="presOf" srcId="{353E29FD-763A-4631-A702-0043E4660682}" destId="{5305D0E3-59AF-47D4-A94C-1046165C9F7D}" srcOrd="1" destOrd="0" presId="urn:microsoft.com/office/officeart/2005/8/layout/process3"/>
    <dgm:cxn modelId="{BCA8EFC3-BD67-4CDD-AAF6-8F0A6515FD47}" type="presOf" srcId="{353E29FD-763A-4631-A702-0043E4660682}" destId="{CF1F45C7-46A6-40F8-8CD7-BA21E261E309}" srcOrd="0" destOrd="0" presId="urn:microsoft.com/office/officeart/2005/8/layout/process3"/>
    <dgm:cxn modelId="{5497C5CB-48A9-4709-9926-E2788897A45C}" type="presOf" srcId="{F62E6FF5-FEE0-4D1A-9636-1964AE9AFC6A}" destId="{37E0EE02-CBF6-4E49-B3D9-8C85CD4EE4EC}" srcOrd="0" destOrd="0" presId="urn:microsoft.com/office/officeart/2005/8/layout/process3"/>
    <dgm:cxn modelId="{36B038D0-3EB2-40AF-8419-CE80A305DF21}" type="presOf" srcId="{82AA6998-91C4-48B1-AF30-B33920717A7F}" destId="{C151D571-07C2-4A66-9BEA-05708BE0C116}" srcOrd="1" destOrd="0" presId="urn:microsoft.com/office/officeart/2005/8/layout/process3"/>
    <dgm:cxn modelId="{723E78D1-2596-43C0-BE05-9921454FFF29}" srcId="{E5C956C6-3E91-4758-AA7A-E0BF7E3F8272}" destId="{F62E6FF5-FEE0-4D1A-9636-1964AE9AFC6A}" srcOrd="0" destOrd="0" parTransId="{9AF3495C-926E-402C-8171-8FFFCCB129F1}" sibTransId="{4099636C-00AC-4369-B526-AEF157C6B8CF}"/>
    <dgm:cxn modelId="{9D3E3DD2-37CB-4310-B8F7-760A930D3FC0}" srcId="{7BCD65EF-805F-44E2-A9AD-4125534F1413}" destId="{A3FBE82C-4660-4115-8801-E4D16BD6DB1E}" srcOrd="3" destOrd="0" parTransId="{24A33CAE-8EFB-43D3-80C1-D9E2647628BF}" sibTransId="{9C6580F4-CCEA-41A9-8A66-4ED77A3D5B80}"/>
    <dgm:cxn modelId="{0CA5E5D9-262A-41B7-BD2D-663F8CDE304D}" srcId="{7CDCDCB8-889D-4F1E-A6AB-5D9D6C03D3A6}" destId="{6816B71B-1D13-43F0-A782-C7F652E1BF6D}" srcOrd="0" destOrd="0" parTransId="{C1BC0F1D-7D71-4A15-BBF3-D10645D2886A}" sibTransId="{119E362B-78B4-4F03-BB68-2A984F4AF35C}"/>
    <dgm:cxn modelId="{C7647ADD-8F27-44DF-A2FA-0F018CEC8A74}" type="presOf" srcId="{C67920F7-11E8-46DC-B551-7B590E4DB918}" destId="{4AED9AA4-259B-4B85-B2B8-29A0C7B5F30E}" srcOrd="0" destOrd="0" presId="urn:microsoft.com/office/officeart/2005/8/layout/process3"/>
    <dgm:cxn modelId="{340A69E7-5EF0-4787-9004-45BA79E8F9E7}" srcId="{A3FBE82C-4660-4115-8801-E4D16BD6DB1E}" destId="{C67920F7-11E8-46DC-B551-7B590E4DB918}" srcOrd="0" destOrd="0" parTransId="{03BC5266-3549-4AA1-B660-BEB70F696CFE}" sibTransId="{EDDC3749-BCA5-4302-BD6E-AF2B210EA28E}"/>
    <dgm:cxn modelId="{0ACDE2ED-E0ED-4BA5-9DD2-892E462729F5}" type="presOf" srcId="{9347E401-3985-4CA5-AD4D-39E98EE6558C}" destId="{C3D4BEC7-B4D4-44A9-AE43-E71FF3406520}" srcOrd="0" destOrd="0" presId="urn:microsoft.com/office/officeart/2005/8/layout/process3"/>
    <dgm:cxn modelId="{8F0483FC-464D-4033-B1CC-6A70FC1A83F9}" type="presOf" srcId="{9C6580F4-CCEA-41A9-8A66-4ED77A3D5B80}" destId="{E2405F20-29CE-4052-95C3-06286DC302FD}" srcOrd="0" destOrd="0" presId="urn:microsoft.com/office/officeart/2005/8/layout/process3"/>
    <dgm:cxn modelId="{6D05E896-585E-4140-9549-D57C998EF918}" type="presParOf" srcId="{B28F233E-FDD9-46F1-B1B1-F87FE432D146}" destId="{529A3B05-7163-4EC6-BE70-DDD2208F84CF}" srcOrd="0" destOrd="0" presId="urn:microsoft.com/office/officeart/2005/8/layout/process3"/>
    <dgm:cxn modelId="{B819820D-E04D-4AC5-BE5A-B2F006506B5A}" type="presParOf" srcId="{529A3B05-7163-4EC6-BE70-DDD2208F84CF}" destId="{55FAB262-FE2F-4E48-B209-B58D41DFF90A}" srcOrd="0" destOrd="0" presId="urn:microsoft.com/office/officeart/2005/8/layout/process3"/>
    <dgm:cxn modelId="{FD1D6F76-7E5E-4CF0-B149-72506EA75A9D}" type="presParOf" srcId="{529A3B05-7163-4EC6-BE70-DDD2208F84CF}" destId="{B5E612E4-4B43-40A0-BD63-A1EEA0369A7E}" srcOrd="1" destOrd="0" presId="urn:microsoft.com/office/officeart/2005/8/layout/process3"/>
    <dgm:cxn modelId="{747B8362-6001-48C1-9BD2-D6341168EA60}" type="presParOf" srcId="{529A3B05-7163-4EC6-BE70-DDD2208F84CF}" destId="{7DE4092A-6BA9-49C9-85E4-EAC6455D4BC3}" srcOrd="2" destOrd="0" presId="urn:microsoft.com/office/officeart/2005/8/layout/process3"/>
    <dgm:cxn modelId="{854D804D-E9B7-4AC0-A2F0-6FBDF0E8F36A}" type="presParOf" srcId="{B28F233E-FDD9-46F1-B1B1-F87FE432D146}" destId="{C3D4BEC7-B4D4-44A9-AE43-E71FF3406520}" srcOrd="1" destOrd="0" presId="urn:microsoft.com/office/officeart/2005/8/layout/process3"/>
    <dgm:cxn modelId="{A3D3A35F-C73D-4447-905B-A30DC6AE3173}" type="presParOf" srcId="{C3D4BEC7-B4D4-44A9-AE43-E71FF3406520}" destId="{7C0EF6AA-9D19-41F8-9E70-5306C1C0F13C}" srcOrd="0" destOrd="0" presId="urn:microsoft.com/office/officeart/2005/8/layout/process3"/>
    <dgm:cxn modelId="{8A717FC3-A8D0-48FC-8232-C4C8E4592AB6}" type="presParOf" srcId="{B28F233E-FDD9-46F1-B1B1-F87FE432D146}" destId="{15E7D4BF-B9B6-424F-8FE3-F4D6C932E4AD}" srcOrd="2" destOrd="0" presId="urn:microsoft.com/office/officeart/2005/8/layout/process3"/>
    <dgm:cxn modelId="{E098FCA9-1A93-473F-A6CA-A18873844D51}" type="presParOf" srcId="{15E7D4BF-B9B6-424F-8FE3-F4D6C932E4AD}" destId="{8B3CC755-EFFD-4B22-BE4F-1194ED06B2E3}" srcOrd="0" destOrd="0" presId="urn:microsoft.com/office/officeart/2005/8/layout/process3"/>
    <dgm:cxn modelId="{7A5B2C31-8F4B-466D-8676-9AD66F92EE75}" type="presParOf" srcId="{15E7D4BF-B9B6-424F-8FE3-F4D6C932E4AD}" destId="{C151D571-07C2-4A66-9BEA-05708BE0C116}" srcOrd="1" destOrd="0" presId="urn:microsoft.com/office/officeart/2005/8/layout/process3"/>
    <dgm:cxn modelId="{1DBE493F-B27A-42DD-814E-8FD1353AE4EF}" type="presParOf" srcId="{15E7D4BF-B9B6-424F-8FE3-F4D6C932E4AD}" destId="{D6F3AFD3-5AEA-451B-A2F6-281C8847D776}" srcOrd="2" destOrd="0" presId="urn:microsoft.com/office/officeart/2005/8/layout/process3"/>
    <dgm:cxn modelId="{934FF7FE-68D8-4FEC-8191-7A555A6AF9D3}" type="presParOf" srcId="{B28F233E-FDD9-46F1-B1B1-F87FE432D146}" destId="{0E58E2D0-4226-491F-ADC8-EEEDD593D21D}" srcOrd="3" destOrd="0" presId="urn:microsoft.com/office/officeart/2005/8/layout/process3"/>
    <dgm:cxn modelId="{3BFDF81F-3057-4A31-A014-E7BE7BD3CDC5}" type="presParOf" srcId="{0E58E2D0-4226-491F-ADC8-EEEDD593D21D}" destId="{385FD42A-2247-4E34-B61D-2464609E994D}" srcOrd="0" destOrd="0" presId="urn:microsoft.com/office/officeart/2005/8/layout/process3"/>
    <dgm:cxn modelId="{FE449844-C017-4B48-AC01-C30B363873E7}" type="presParOf" srcId="{B28F233E-FDD9-46F1-B1B1-F87FE432D146}" destId="{198DE896-CA55-44DE-8D09-166AB477DEA9}" srcOrd="4" destOrd="0" presId="urn:microsoft.com/office/officeart/2005/8/layout/process3"/>
    <dgm:cxn modelId="{B3D620C8-1375-442D-AEBD-6E4F807279B4}" type="presParOf" srcId="{198DE896-CA55-44DE-8D09-166AB477DEA9}" destId="{51A1180A-6A37-427A-814D-0362069C6C74}" srcOrd="0" destOrd="0" presId="urn:microsoft.com/office/officeart/2005/8/layout/process3"/>
    <dgm:cxn modelId="{2745A924-9BE9-4365-A6A4-73FD44D83E34}" type="presParOf" srcId="{198DE896-CA55-44DE-8D09-166AB477DEA9}" destId="{1CEC9506-936C-4DBB-A1C9-09E5C0AF6816}" srcOrd="1" destOrd="0" presId="urn:microsoft.com/office/officeart/2005/8/layout/process3"/>
    <dgm:cxn modelId="{BB98E9C4-89EC-441A-B779-1A262CC44A67}" type="presParOf" srcId="{198DE896-CA55-44DE-8D09-166AB477DEA9}" destId="{37E0EE02-CBF6-4E49-B3D9-8C85CD4EE4EC}" srcOrd="2" destOrd="0" presId="urn:microsoft.com/office/officeart/2005/8/layout/process3"/>
    <dgm:cxn modelId="{53280BEC-21CC-41B1-B7F0-F888E7A85313}" type="presParOf" srcId="{B28F233E-FDD9-46F1-B1B1-F87FE432D146}" destId="{35CAD2E5-C511-49C5-A7FC-0189F3936558}" srcOrd="5" destOrd="0" presId="urn:microsoft.com/office/officeart/2005/8/layout/process3"/>
    <dgm:cxn modelId="{6341C4BC-65A5-40FB-8755-917A9658551B}" type="presParOf" srcId="{35CAD2E5-C511-49C5-A7FC-0189F3936558}" destId="{3461CF5D-028C-4E31-92BC-143E2C965F40}" srcOrd="0" destOrd="0" presId="urn:microsoft.com/office/officeart/2005/8/layout/process3"/>
    <dgm:cxn modelId="{430EE0F4-EF4C-4887-BEE6-11BE66B1DF63}" type="presParOf" srcId="{B28F233E-FDD9-46F1-B1B1-F87FE432D146}" destId="{F975CD35-B89E-40AC-A7F9-ADEA93A68C2E}" srcOrd="6" destOrd="0" presId="urn:microsoft.com/office/officeart/2005/8/layout/process3"/>
    <dgm:cxn modelId="{B4E4B8B0-5C55-4FAF-A3FB-8F8414DC4265}" type="presParOf" srcId="{F975CD35-B89E-40AC-A7F9-ADEA93A68C2E}" destId="{BB30A8AE-F608-4F6A-88F3-B90D712D5D95}" srcOrd="0" destOrd="0" presId="urn:microsoft.com/office/officeart/2005/8/layout/process3"/>
    <dgm:cxn modelId="{75E55706-FE6E-4CB2-92FC-72C555C5042C}" type="presParOf" srcId="{F975CD35-B89E-40AC-A7F9-ADEA93A68C2E}" destId="{0F937365-4429-4F67-B764-6B243E316DB1}" srcOrd="1" destOrd="0" presId="urn:microsoft.com/office/officeart/2005/8/layout/process3"/>
    <dgm:cxn modelId="{A3E6CA7E-7FDB-4ADC-B460-D5A1CA35D21F}" type="presParOf" srcId="{F975CD35-B89E-40AC-A7F9-ADEA93A68C2E}" destId="{4AED9AA4-259B-4B85-B2B8-29A0C7B5F30E}" srcOrd="2" destOrd="0" presId="urn:microsoft.com/office/officeart/2005/8/layout/process3"/>
    <dgm:cxn modelId="{2F7B91B4-46C6-4939-A944-7CE39EDAC9DC}" type="presParOf" srcId="{B28F233E-FDD9-46F1-B1B1-F87FE432D146}" destId="{E2405F20-29CE-4052-95C3-06286DC302FD}" srcOrd="7" destOrd="0" presId="urn:microsoft.com/office/officeart/2005/8/layout/process3"/>
    <dgm:cxn modelId="{F7917862-2351-4BE7-B86C-F14F8D6995C9}" type="presParOf" srcId="{E2405F20-29CE-4052-95C3-06286DC302FD}" destId="{C12323D5-0E18-457E-BC7B-4168744D4E18}" srcOrd="0" destOrd="0" presId="urn:microsoft.com/office/officeart/2005/8/layout/process3"/>
    <dgm:cxn modelId="{6E0A9BDE-2258-4423-9CBC-803AA3CD33AF}" type="presParOf" srcId="{B28F233E-FDD9-46F1-B1B1-F87FE432D146}" destId="{6EB99AD1-3347-44F6-ABD9-DB66F292BA29}" srcOrd="8" destOrd="0" presId="urn:microsoft.com/office/officeart/2005/8/layout/process3"/>
    <dgm:cxn modelId="{AE2CF8F0-ABC1-4E44-9A36-E03359873CDB}" type="presParOf" srcId="{6EB99AD1-3347-44F6-ABD9-DB66F292BA29}" destId="{CF1F45C7-46A6-40F8-8CD7-BA21E261E309}" srcOrd="0" destOrd="0" presId="urn:microsoft.com/office/officeart/2005/8/layout/process3"/>
    <dgm:cxn modelId="{EA8D534A-3BD2-4F84-80BC-A3CD15984F05}" type="presParOf" srcId="{6EB99AD1-3347-44F6-ABD9-DB66F292BA29}" destId="{5305D0E3-59AF-47D4-A94C-1046165C9F7D}" srcOrd="1" destOrd="0" presId="urn:microsoft.com/office/officeart/2005/8/layout/process3"/>
    <dgm:cxn modelId="{53BE256C-D8BE-42C3-A647-A9CF0C9A86A1}" type="presParOf" srcId="{6EB99AD1-3347-44F6-ABD9-DB66F292BA29}" destId="{EDAE8E49-C411-40B4-BB98-660E69258BB4}" srcOrd="2" destOrd="0" presId="urn:microsoft.com/office/officeart/2005/8/layout/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78CB03-400D-4281-9725-89D789B2EEEF}">
      <dsp:nvSpPr>
        <dsp:cNvPr id="0" name=""/>
        <dsp:cNvSpPr/>
      </dsp:nvSpPr>
      <dsp:spPr>
        <a:xfrm>
          <a:off x="468130" y="0"/>
          <a:ext cx="3005717" cy="2594065"/>
        </a:xfrm>
        <a:prstGeom prst="ellipse">
          <a:avLst/>
        </a:prstGeom>
        <a:solidFill>
          <a:srgbClr val="0077E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Quality Assurance</a:t>
          </a:r>
        </a:p>
        <a:p>
          <a:pPr marL="0" lvl="0" indent="0" algn="ctr" defTabSz="622300">
            <a:lnSpc>
              <a:spcPct val="90000"/>
            </a:lnSpc>
            <a:spcBef>
              <a:spcPct val="0"/>
            </a:spcBef>
            <a:spcAft>
              <a:spcPct val="35000"/>
            </a:spcAft>
            <a:buNone/>
          </a:pPr>
          <a:r>
            <a:rPr lang="en-GB" sz="1400" b="0" kern="1200" dirty="0"/>
            <a:t>Prevention</a:t>
          </a:r>
        </a:p>
      </dsp:txBody>
      <dsp:txXfrm>
        <a:off x="1181988" y="194554"/>
        <a:ext cx="1578001" cy="440991"/>
      </dsp:txXfrm>
    </dsp:sp>
    <dsp:sp modelId="{A0DC9763-1ADB-48AA-AEF1-0834D542BA74}">
      <dsp:nvSpPr>
        <dsp:cNvPr id="0" name=""/>
        <dsp:cNvSpPr/>
      </dsp:nvSpPr>
      <dsp:spPr>
        <a:xfrm>
          <a:off x="1031172" y="1000456"/>
          <a:ext cx="1945548" cy="1583773"/>
        </a:xfrm>
        <a:prstGeom prst="ellipse">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GB" sz="1400" b="1" kern="1200" dirty="0">
              <a:solidFill>
                <a:schemeClr val="tx1"/>
              </a:solidFill>
            </a:rPr>
            <a:t>Quality Control</a:t>
          </a:r>
        </a:p>
        <a:p>
          <a:pPr marL="0" lvl="0" indent="0" algn="ctr" defTabSz="622300">
            <a:lnSpc>
              <a:spcPct val="90000"/>
            </a:lnSpc>
            <a:spcBef>
              <a:spcPct val="0"/>
            </a:spcBef>
            <a:spcAft>
              <a:spcPct val="35000"/>
            </a:spcAft>
            <a:buNone/>
          </a:pPr>
          <a:r>
            <a:rPr lang="en-GB" sz="1400" kern="1200" dirty="0">
              <a:solidFill>
                <a:schemeClr val="tx1"/>
              </a:solidFill>
            </a:rPr>
            <a:t>Detection</a:t>
          </a:r>
        </a:p>
      </dsp:txBody>
      <dsp:txXfrm>
        <a:off x="1316091" y="1396399"/>
        <a:ext cx="1375710" cy="7918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A678B3-E847-49CA-85A7-83630A593A4A}">
      <dsp:nvSpPr>
        <dsp:cNvPr id="0" name=""/>
        <dsp:cNvSpPr/>
      </dsp:nvSpPr>
      <dsp:spPr>
        <a:xfrm>
          <a:off x="2062243" y="0"/>
          <a:ext cx="1246753" cy="1246880"/>
        </a:xfrm>
        <a:prstGeom prst="circularArrow">
          <a:avLst>
            <a:gd name="adj1" fmla="val 10980"/>
            <a:gd name="adj2" fmla="val 1142322"/>
            <a:gd name="adj3" fmla="val 4500000"/>
            <a:gd name="adj4" fmla="val 10800000"/>
            <a:gd name="adj5" fmla="val 125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867E8AE-6764-42E5-9917-8E04ADE6B086}">
      <dsp:nvSpPr>
        <dsp:cNvPr id="0" name=""/>
        <dsp:cNvSpPr/>
      </dsp:nvSpPr>
      <dsp:spPr>
        <a:xfrm>
          <a:off x="2337506" y="451336"/>
          <a:ext cx="695758" cy="3478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kern="1200" dirty="0"/>
            <a:t>Do</a:t>
          </a:r>
        </a:p>
      </dsp:txBody>
      <dsp:txXfrm>
        <a:off x="2337506" y="451336"/>
        <a:ext cx="695758" cy="347843"/>
      </dsp:txXfrm>
    </dsp:sp>
    <dsp:sp modelId="{57A5B1AE-9588-440D-B300-7B10D139CB0D}">
      <dsp:nvSpPr>
        <dsp:cNvPr id="0" name=""/>
        <dsp:cNvSpPr/>
      </dsp:nvSpPr>
      <dsp:spPr>
        <a:xfrm>
          <a:off x="1715883" y="716517"/>
          <a:ext cx="1246753" cy="1246880"/>
        </a:xfrm>
        <a:prstGeom prst="leftCircularArrow">
          <a:avLst>
            <a:gd name="adj1" fmla="val 10980"/>
            <a:gd name="adj2" fmla="val 1142322"/>
            <a:gd name="adj3" fmla="val 6300000"/>
            <a:gd name="adj4" fmla="val 18900000"/>
            <a:gd name="adj5" fmla="val 125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15016D2-1D7D-43CF-ACB4-64C61D3118DC}">
      <dsp:nvSpPr>
        <dsp:cNvPr id="0" name=""/>
        <dsp:cNvSpPr/>
      </dsp:nvSpPr>
      <dsp:spPr>
        <a:xfrm>
          <a:off x="1989743" y="1169177"/>
          <a:ext cx="695758" cy="3478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kern="1200" dirty="0"/>
            <a:t>Plan</a:t>
          </a:r>
        </a:p>
      </dsp:txBody>
      <dsp:txXfrm>
        <a:off x="1989743" y="1169177"/>
        <a:ext cx="695758" cy="347843"/>
      </dsp:txXfrm>
    </dsp:sp>
    <dsp:sp modelId="{9B66B241-433C-4EB9-B5A1-D708AD4BD821}">
      <dsp:nvSpPr>
        <dsp:cNvPr id="0" name=""/>
        <dsp:cNvSpPr/>
      </dsp:nvSpPr>
      <dsp:spPr>
        <a:xfrm>
          <a:off x="2062243" y="1435680"/>
          <a:ext cx="1246753" cy="1246880"/>
        </a:xfrm>
        <a:prstGeom prst="circularArrow">
          <a:avLst>
            <a:gd name="adj1" fmla="val 10980"/>
            <a:gd name="adj2" fmla="val 1142322"/>
            <a:gd name="adj3" fmla="val 4500000"/>
            <a:gd name="adj4" fmla="val 13500000"/>
            <a:gd name="adj5" fmla="val 125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C30D36C-8855-451B-BC78-D3E99A05C33A}">
      <dsp:nvSpPr>
        <dsp:cNvPr id="0" name=""/>
        <dsp:cNvSpPr/>
      </dsp:nvSpPr>
      <dsp:spPr>
        <a:xfrm>
          <a:off x="2337506" y="1887017"/>
          <a:ext cx="695758" cy="3478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kern="1200" dirty="0"/>
            <a:t>Check</a:t>
          </a:r>
        </a:p>
      </dsp:txBody>
      <dsp:txXfrm>
        <a:off x="2337506" y="1887017"/>
        <a:ext cx="695758" cy="347843"/>
      </dsp:txXfrm>
    </dsp:sp>
    <dsp:sp modelId="{E1F1A9C2-B5FE-4959-A778-5BB4ABD01EC4}">
      <dsp:nvSpPr>
        <dsp:cNvPr id="0" name=""/>
        <dsp:cNvSpPr/>
      </dsp:nvSpPr>
      <dsp:spPr>
        <a:xfrm>
          <a:off x="1804753" y="2234861"/>
          <a:ext cx="1071117" cy="1071635"/>
        </a:xfrm>
        <a:prstGeom prst="blockArc">
          <a:avLst>
            <a:gd name="adj1" fmla="val 0"/>
            <a:gd name="adj2" fmla="val 18900000"/>
            <a:gd name="adj3" fmla="val 1274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9A9D3FE-DDB1-43A2-BD61-9F2359EEFEBD}">
      <dsp:nvSpPr>
        <dsp:cNvPr id="0" name=""/>
        <dsp:cNvSpPr/>
      </dsp:nvSpPr>
      <dsp:spPr>
        <a:xfrm>
          <a:off x="1989743" y="2604858"/>
          <a:ext cx="695758" cy="3478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kern="1200" dirty="0"/>
            <a:t>Act</a:t>
          </a:r>
        </a:p>
      </dsp:txBody>
      <dsp:txXfrm>
        <a:off x="1989743" y="2604858"/>
        <a:ext cx="695758" cy="34784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E612E4-4B43-40A0-BD63-A1EEA0369A7E}">
      <dsp:nvSpPr>
        <dsp:cNvPr id="0" name=""/>
        <dsp:cNvSpPr/>
      </dsp:nvSpPr>
      <dsp:spPr>
        <a:xfrm>
          <a:off x="2744" y="940731"/>
          <a:ext cx="936096" cy="561658"/>
        </a:xfrm>
        <a:prstGeom prst="roundRect">
          <a:avLst>
            <a:gd name="adj" fmla="val 10000"/>
          </a:avLst>
        </a:prstGeom>
        <a:solidFill>
          <a:srgbClr val="0077E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dirty="0"/>
            <a:t>Define the problem</a:t>
          </a:r>
        </a:p>
      </dsp:txBody>
      <dsp:txXfrm>
        <a:off x="2744" y="940731"/>
        <a:ext cx="936096" cy="374438"/>
      </dsp:txXfrm>
    </dsp:sp>
    <dsp:sp modelId="{7DE4092A-6BA9-49C9-85E4-EAC6455D4BC3}">
      <dsp:nvSpPr>
        <dsp:cNvPr id="0" name=""/>
        <dsp:cNvSpPr/>
      </dsp:nvSpPr>
      <dsp:spPr>
        <a:xfrm>
          <a:off x="183236" y="1336118"/>
          <a:ext cx="1236050" cy="99000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Char char="•"/>
          </a:pPr>
          <a:r>
            <a:rPr lang="en-GB" sz="1000" kern="1200" dirty="0"/>
            <a:t>What is wrong with a process?</a:t>
          </a:r>
        </a:p>
      </dsp:txBody>
      <dsp:txXfrm>
        <a:off x="212232" y="1365114"/>
        <a:ext cx="1178058" cy="932008"/>
      </dsp:txXfrm>
    </dsp:sp>
    <dsp:sp modelId="{C3D4BEC7-B4D4-44A9-AE43-E71FF3406520}">
      <dsp:nvSpPr>
        <dsp:cNvPr id="0" name=""/>
        <dsp:cNvSpPr/>
      </dsp:nvSpPr>
      <dsp:spPr>
        <a:xfrm>
          <a:off x="1118243" y="1011420"/>
          <a:ext cx="380334" cy="233061"/>
        </a:xfrm>
        <a:prstGeom prst="rightArrow">
          <a:avLst>
            <a:gd name="adj1" fmla="val 60000"/>
            <a:gd name="adj2" fmla="val 50000"/>
          </a:avLst>
        </a:prstGeom>
        <a:solidFill>
          <a:srgbClr val="FFC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dirty="0"/>
        </a:p>
      </dsp:txBody>
      <dsp:txXfrm>
        <a:off x="1118243" y="1058032"/>
        <a:ext cx="310416" cy="139837"/>
      </dsp:txXfrm>
    </dsp:sp>
    <dsp:sp modelId="{C151D571-07C2-4A66-9BEA-05708BE0C116}">
      <dsp:nvSpPr>
        <dsp:cNvPr id="0" name=""/>
        <dsp:cNvSpPr/>
      </dsp:nvSpPr>
      <dsp:spPr>
        <a:xfrm>
          <a:off x="1656453" y="940731"/>
          <a:ext cx="936096" cy="561658"/>
        </a:xfrm>
        <a:prstGeom prst="roundRect">
          <a:avLst>
            <a:gd name="adj" fmla="val 10000"/>
          </a:avLst>
        </a:prstGeom>
        <a:solidFill>
          <a:srgbClr val="0077E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dirty="0"/>
            <a:t>Measure the problem</a:t>
          </a:r>
        </a:p>
      </dsp:txBody>
      <dsp:txXfrm>
        <a:off x="1656453" y="940731"/>
        <a:ext cx="936096" cy="374438"/>
      </dsp:txXfrm>
    </dsp:sp>
    <dsp:sp modelId="{D6F3AFD3-5AEA-451B-A2F6-281C8847D776}">
      <dsp:nvSpPr>
        <dsp:cNvPr id="0" name=""/>
        <dsp:cNvSpPr/>
      </dsp:nvSpPr>
      <dsp:spPr>
        <a:xfrm>
          <a:off x="1752776" y="1315170"/>
          <a:ext cx="1126910" cy="99000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Char char="•"/>
          </a:pPr>
          <a:r>
            <a:rPr lang="en-GB" sz="1000" kern="1200" dirty="0"/>
            <a:t>What is the magnitude of the problem?</a:t>
          </a:r>
        </a:p>
      </dsp:txBody>
      <dsp:txXfrm>
        <a:off x="1781772" y="1344166"/>
        <a:ext cx="1068918" cy="932008"/>
      </dsp:txXfrm>
    </dsp:sp>
    <dsp:sp modelId="{0E58E2D0-4226-491F-ADC8-EEEDD593D21D}">
      <dsp:nvSpPr>
        <dsp:cNvPr id="0" name=""/>
        <dsp:cNvSpPr/>
      </dsp:nvSpPr>
      <dsp:spPr>
        <a:xfrm>
          <a:off x="2778535" y="1011420"/>
          <a:ext cx="394288" cy="233061"/>
        </a:xfrm>
        <a:prstGeom prst="rightArrow">
          <a:avLst>
            <a:gd name="adj1" fmla="val 60000"/>
            <a:gd name="adj2" fmla="val 50000"/>
          </a:avLst>
        </a:prstGeom>
        <a:solidFill>
          <a:srgbClr val="FFC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dirty="0"/>
        </a:p>
      </dsp:txBody>
      <dsp:txXfrm>
        <a:off x="2778535" y="1058032"/>
        <a:ext cx="324370" cy="139837"/>
      </dsp:txXfrm>
    </dsp:sp>
    <dsp:sp modelId="{1CEC9506-936C-4DBB-A1C9-09E5C0AF6816}">
      <dsp:nvSpPr>
        <dsp:cNvPr id="0" name=""/>
        <dsp:cNvSpPr/>
      </dsp:nvSpPr>
      <dsp:spPr>
        <a:xfrm>
          <a:off x="3336490" y="940731"/>
          <a:ext cx="936096" cy="561658"/>
        </a:xfrm>
        <a:prstGeom prst="roundRect">
          <a:avLst>
            <a:gd name="adj" fmla="val 10000"/>
          </a:avLst>
        </a:prstGeom>
        <a:solidFill>
          <a:srgbClr val="0077E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dirty="0"/>
            <a:t>Analyse the root cause</a:t>
          </a:r>
        </a:p>
      </dsp:txBody>
      <dsp:txXfrm>
        <a:off x="3336490" y="940731"/>
        <a:ext cx="936096" cy="374438"/>
      </dsp:txXfrm>
    </dsp:sp>
    <dsp:sp modelId="{37E0EE02-CBF6-4E49-B3D9-8C85CD4EE4EC}">
      <dsp:nvSpPr>
        <dsp:cNvPr id="0" name=""/>
        <dsp:cNvSpPr/>
      </dsp:nvSpPr>
      <dsp:spPr>
        <a:xfrm>
          <a:off x="3255592" y="1315170"/>
          <a:ext cx="1481354" cy="99000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Char char="•"/>
          </a:pPr>
          <a:r>
            <a:rPr lang="en-GB" sz="1000" kern="1200" dirty="0"/>
            <a:t>What is the root cause of the problem?</a:t>
          </a:r>
        </a:p>
      </dsp:txBody>
      <dsp:txXfrm>
        <a:off x="3284588" y="1344166"/>
        <a:ext cx="1423362" cy="932008"/>
      </dsp:txXfrm>
    </dsp:sp>
    <dsp:sp modelId="{35CAD2E5-C511-49C5-A7FC-0189F3936558}">
      <dsp:nvSpPr>
        <dsp:cNvPr id="0" name=""/>
        <dsp:cNvSpPr/>
      </dsp:nvSpPr>
      <dsp:spPr>
        <a:xfrm>
          <a:off x="4492061" y="1011420"/>
          <a:ext cx="465284" cy="233061"/>
        </a:xfrm>
        <a:prstGeom prst="rightArrow">
          <a:avLst>
            <a:gd name="adj1" fmla="val 60000"/>
            <a:gd name="adj2" fmla="val 50000"/>
          </a:avLst>
        </a:prstGeom>
        <a:solidFill>
          <a:srgbClr val="FFC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dirty="0"/>
        </a:p>
      </dsp:txBody>
      <dsp:txXfrm>
        <a:off x="4492061" y="1058032"/>
        <a:ext cx="395366" cy="139837"/>
      </dsp:txXfrm>
    </dsp:sp>
    <dsp:sp modelId="{0F937365-4429-4F67-B764-6B243E316DB1}">
      <dsp:nvSpPr>
        <dsp:cNvPr id="0" name=""/>
        <dsp:cNvSpPr/>
      </dsp:nvSpPr>
      <dsp:spPr>
        <a:xfrm>
          <a:off x="5150483" y="940731"/>
          <a:ext cx="936096" cy="561658"/>
        </a:xfrm>
        <a:prstGeom prst="roundRect">
          <a:avLst>
            <a:gd name="adj" fmla="val 10000"/>
          </a:avLst>
        </a:prstGeom>
        <a:solidFill>
          <a:srgbClr val="0077E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dirty="0"/>
            <a:t>Improve the process</a:t>
          </a:r>
        </a:p>
      </dsp:txBody>
      <dsp:txXfrm>
        <a:off x="5150483" y="940731"/>
        <a:ext cx="936096" cy="374438"/>
      </dsp:txXfrm>
    </dsp:sp>
    <dsp:sp modelId="{4AED9AA4-259B-4B85-B2B8-29A0C7B5F30E}">
      <dsp:nvSpPr>
        <dsp:cNvPr id="0" name=""/>
        <dsp:cNvSpPr/>
      </dsp:nvSpPr>
      <dsp:spPr>
        <a:xfrm>
          <a:off x="5112851" y="1315170"/>
          <a:ext cx="1394821" cy="99000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Char char="•"/>
          </a:pPr>
          <a:r>
            <a:rPr lang="en-GB" sz="1000" kern="1200" dirty="0"/>
            <a:t>Eliminate the root cause and implement process changes</a:t>
          </a:r>
        </a:p>
      </dsp:txBody>
      <dsp:txXfrm>
        <a:off x="5141847" y="1344166"/>
        <a:ext cx="1336829" cy="932008"/>
      </dsp:txXfrm>
    </dsp:sp>
    <dsp:sp modelId="{E2405F20-29CE-4052-95C3-06286DC302FD}">
      <dsp:nvSpPr>
        <dsp:cNvPr id="0" name=""/>
        <dsp:cNvSpPr/>
      </dsp:nvSpPr>
      <dsp:spPr>
        <a:xfrm rot="21580658">
          <a:off x="6319230" y="1006090"/>
          <a:ext cx="493234" cy="233061"/>
        </a:xfrm>
        <a:prstGeom prst="rightArrow">
          <a:avLst>
            <a:gd name="adj1" fmla="val 60000"/>
            <a:gd name="adj2" fmla="val 50000"/>
          </a:avLst>
        </a:prstGeom>
        <a:solidFill>
          <a:srgbClr val="FFC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dirty="0"/>
        </a:p>
      </dsp:txBody>
      <dsp:txXfrm>
        <a:off x="6319231" y="1052899"/>
        <a:ext cx="423316" cy="139837"/>
      </dsp:txXfrm>
    </dsp:sp>
    <dsp:sp modelId="{5305D0E3-59AF-47D4-A94C-1046165C9F7D}">
      <dsp:nvSpPr>
        <dsp:cNvPr id="0" name=""/>
        <dsp:cNvSpPr/>
      </dsp:nvSpPr>
      <dsp:spPr>
        <a:xfrm>
          <a:off x="7017197" y="930228"/>
          <a:ext cx="936096" cy="561658"/>
        </a:xfrm>
        <a:prstGeom prst="roundRect">
          <a:avLst>
            <a:gd name="adj" fmla="val 10000"/>
          </a:avLst>
        </a:prstGeom>
        <a:solidFill>
          <a:srgbClr val="0077E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dirty="0"/>
            <a:t>Control the process</a:t>
          </a:r>
        </a:p>
      </dsp:txBody>
      <dsp:txXfrm>
        <a:off x="7017197" y="930228"/>
        <a:ext cx="936096" cy="374438"/>
      </dsp:txXfrm>
    </dsp:sp>
    <dsp:sp modelId="{EDAE8E49-C411-40B4-BB98-660E69258BB4}">
      <dsp:nvSpPr>
        <dsp:cNvPr id="0" name=""/>
        <dsp:cNvSpPr/>
      </dsp:nvSpPr>
      <dsp:spPr>
        <a:xfrm>
          <a:off x="6883578" y="1315170"/>
          <a:ext cx="1528215" cy="99000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Char char="•"/>
          </a:pPr>
          <a:r>
            <a:rPr lang="en-GB" sz="1000" kern="1200" dirty="0"/>
            <a:t>Control the process by regular reviews</a:t>
          </a:r>
        </a:p>
      </dsp:txBody>
      <dsp:txXfrm>
        <a:off x="6912574" y="1344166"/>
        <a:ext cx="1470223" cy="932008"/>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6/21/2022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gov.uk/guidance/product-recalls-and-alert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346367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Diagram author generated</a:t>
            </a:r>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085016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Diagram author generated</a:t>
            </a:r>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2124950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Getty images: Hybrid images: 129944533</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4647912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list of product recalls can be found here: </a:t>
            </a:r>
            <a:r>
              <a:rPr lang="en-US" dirty="0">
                <a:hlinkClick r:id="rId3"/>
              </a:rPr>
              <a:t>Product Recalls and Alerts - GOV.UK (www.gov.uk)</a:t>
            </a:r>
            <a:r>
              <a:rPr lang="en-US" dirty="0"/>
              <a:t> Learners could be asked to choose an example and discuss the case in class.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1799420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17</a:t>
            </a:fld>
            <a:endParaRPr lang="en-GB" dirty="0"/>
          </a:p>
        </p:txBody>
      </p:sp>
    </p:spTree>
    <p:extLst>
      <p:ext uri="{BB962C8B-B14F-4D97-AF65-F5344CB8AC3E}">
        <p14:creationId xmlns:p14="http://schemas.microsoft.com/office/powerpoint/2010/main" val="5197482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11. Quality management</a:t>
            </a:r>
          </a:p>
          <a:p>
            <a:endParaRPr lang="en-GB" sz="2400" b="1" dirty="0"/>
          </a:p>
          <a:p>
            <a:r>
              <a:rPr lang="en-GB" sz="2400" b="1" dirty="0"/>
              <a:t>11.1 Quality standards, assurance, control and improvement</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3: </a:t>
            </a:r>
            <a:r>
              <a:rPr lang="en-GB" dirty="0">
                <a:ea typeface="ＭＳ Ｐゴシック" pitchFamily="-105" charset="-128"/>
              </a:rPr>
              <a:t>Assurance </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DF669-C08D-5064-4702-D6320408C5F4}"/>
              </a:ext>
            </a:extLst>
          </p:cNvPr>
          <p:cNvSpPr>
            <a:spLocks noGrp="1"/>
          </p:cNvSpPr>
          <p:nvPr>
            <p:ph type="title"/>
          </p:nvPr>
        </p:nvSpPr>
        <p:spPr/>
        <p:txBody>
          <a:bodyPr/>
          <a:lstStyle/>
          <a:p>
            <a:r>
              <a:rPr lang="en-US" dirty="0"/>
              <a:t>‘Right first time’ process</a:t>
            </a:r>
            <a:endParaRPr lang="en-GB" dirty="0"/>
          </a:p>
        </p:txBody>
      </p:sp>
      <p:graphicFrame>
        <p:nvGraphicFramePr>
          <p:cNvPr id="4" name="Diagram 3">
            <a:extLst>
              <a:ext uri="{FF2B5EF4-FFF2-40B4-BE49-F238E27FC236}">
                <a16:creationId xmlns:a16="http://schemas.microsoft.com/office/drawing/2014/main" id="{D6F0A20C-A0EC-7EC0-A398-F5F0AAE93587}"/>
              </a:ext>
            </a:extLst>
          </p:cNvPr>
          <p:cNvGraphicFramePr/>
          <p:nvPr>
            <p:extLst>
              <p:ext uri="{D42A27DB-BD31-4B8C-83A1-F6EECF244321}">
                <p14:modId xmlns:p14="http://schemas.microsoft.com/office/powerpoint/2010/main" val="4075850156"/>
              </p:ext>
            </p:extLst>
          </p:nvPr>
        </p:nvGraphicFramePr>
        <p:xfrm>
          <a:off x="382622" y="2604098"/>
          <a:ext cx="8414538" cy="32459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B15BE460-7E69-6710-F704-9E61954BCB49}"/>
              </a:ext>
            </a:extLst>
          </p:cNvPr>
          <p:cNvSpPr txBox="1"/>
          <p:nvPr/>
        </p:nvSpPr>
        <p:spPr>
          <a:xfrm>
            <a:off x="457200" y="1481167"/>
            <a:ext cx="8146026" cy="1323439"/>
          </a:xfrm>
          <a:prstGeom prst="rect">
            <a:avLst/>
          </a:prstGeom>
          <a:noFill/>
        </p:spPr>
        <p:txBody>
          <a:bodyPr wrap="square" rtlCol="0">
            <a:spAutoFit/>
          </a:bodyPr>
          <a:lstStyle/>
          <a:p>
            <a:r>
              <a:rPr lang="en-US" dirty="0"/>
              <a:t>The graphic below shows the ‘right first time’ process in more detail (also known as the </a:t>
            </a:r>
            <a:r>
              <a:rPr lang="en-US" b="1" dirty="0"/>
              <a:t>DMAIC methodology</a:t>
            </a:r>
            <a:r>
              <a:rPr lang="en-US" dirty="0"/>
              <a:t>). Notice that the first three stages focus on the problem before any changes are implemented. The final stage shows how regular reviews ensure ongoing control.</a:t>
            </a:r>
            <a:endParaRPr lang="en-GB" dirty="0"/>
          </a:p>
        </p:txBody>
      </p:sp>
    </p:spTree>
    <p:extLst>
      <p:ext uri="{BB962C8B-B14F-4D97-AF65-F5344CB8AC3E}">
        <p14:creationId xmlns:p14="http://schemas.microsoft.com/office/powerpoint/2010/main" val="11290868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Quality standards: ISO 9001</a:t>
            </a:r>
          </a:p>
        </p:txBody>
      </p:sp>
      <p:sp>
        <p:nvSpPr>
          <p:cNvPr id="3" name="Content Placeholder 2"/>
          <p:cNvSpPr>
            <a:spLocks noGrp="1"/>
          </p:cNvSpPr>
          <p:nvPr>
            <p:ph sz="quarter" idx="10"/>
          </p:nvPr>
        </p:nvSpPr>
        <p:spPr>
          <a:xfrm>
            <a:off x="457200" y="2961346"/>
            <a:ext cx="8526543" cy="4248000"/>
          </a:xfrm>
        </p:spPr>
        <p:txBody>
          <a:bodyPr/>
          <a:lstStyle/>
          <a:p>
            <a:pPr algn="l"/>
            <a:r>
              <a:rPr lang="en-GB" dirty="0">
                <a:latin typeface="Arial" panose="020B0604020202020204" pitchFamily="34" charset="0"/>
              </a:rPr>
              <a:t>Using ISO 9001: </a:t>
            </a:r>
          </a:p>
          <a:p>
            <a:pPr marL="216000" indent="-216000" algn="l">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can increase productivity and efficiency, thus lowering the costs of an organisation, which may in turn improve profitability</a:t>
            </a:r>
          </a:p>
          <a:p>
            <a:pPr marL="216000" indent="-216000" algn="l">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can improve customer experience, resulting in repeat business, increased sales and additional income for a business</a:t>
            </a:r>
          </a:p>
          <a:p>
            <a:pPr marL="216000" indent="-216000" algn="l">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can enhance reputation, attracting new customers to an organisation.</a:t>
            </a:r>
          </a:p>
        </p:txBody>
      </p:sp>
      <p:sp>
        <p:nvSpPr>
          <p:cNvPr id="5" name="TextBox 4">
            <a:extLst>
              <a:ext uri="{FF2B5EF4-FFF2-40B4-BE49-F238E27FC236}">
                <a16:creationId xmlns:a16="http://schemas.microsoft.com/office/drawing/2014/main" id="{CC124F29-188F-4288-AD55-EFFD2ED62845}"/>
              </a:ext>
            </a:extLst>
          </p:cNvPr>
          <p:cNvSpPr txBox="1"/>
          <p:nvPr/>
        </p:nvSpPr>
        <p:spPr>
          <a:xfrm>
            <a:off x="358877" y="1514247"/>
            <a:ext cx="5855110" cy="1323439"/>
          </a:xfrm>
          <a:prstGeom prst="rect">
            <a:avLst/>
          </a:prstGeom>
          <a:noFill/>
        </p:spPr>
        <p:txBody>
          <a:bodyPr wrap="square">
            <a:spAutoFit/>
          </a:bodyPr>
          <a:lstStyle/>
          <a:p>
            <a:pPr algn="l"/>
            <a:r>
              <a:rPr lang="en-GB" sz="2000" b="1" dirty="0">
                <a:latin typeface="Arial" panose="020B0604020202020204" pitchFamily="34" charset="0"/>
              </a:rPr>
              <a:t>ISO 9001</a:t>
            </a:r>
            <a:r>
              <a:rPr lang="en-GB" sz="2000" dirty="0">
                <a:latin typeface="Arial" panose="020B0604020202020204" pitchFamily="34" charset="0"/>
              </a:rPr>
              <a:t> is an international standard that sets out the requirements for a quality management system. It helps businesses and organisations be more efficient and improve customer satisfaction.</a:t>
            </a:r>
          </a:p>
        </p:txBody>
      </p:sp>
      <p:pic>
        <p:nvPicPr>
          <p:cNvPr id="6" name="Picture 5" descr="Logo&#10;&#10;Description automatically generated with medium confidence">
            <a:extLst>
              <a:ext uri="{FF2B5EF4-FFF2-40B4-BE49-F238E27FC236}">
                <a16:creationId xmlns:a16="http://schemas.microsoft.com/office/drawing/2014/main" id="{E1CE3354-C4D6-9B82-FB75-76587D253EE5}"/>
              </a:ext>
            </a:extLst>
          </p:cNvPr>
          <p:cNvPicPr>
            <a:picLocks noChangeAspect="1"/>
          </p:cNvPicPr>
          <p:nvPr/>
        </p:nvPicPr>
        <p:blipFill>
          <a:blip r:embed="rId2"/>
          <a:stretch>
            <a:fillRect/>
          </a:stretch>
        </p:blipFill>
        <p:spPr>
          <a:xfrm>
            <a:off x="6335367" y="1390588"/>
            <a:ext cx="2351434" cy="1570758"/>
          </a:xfrm>
          <a:prstGeom prst="rect">
            <a:avLst/>
          </a:prstGeom>
        </p:spPr>
      </p:pic>
    </p:spTree>
    <p:extLst>
      <p:ext uri="{BB962C8B-B14F-4D97-AF65-F5344CB8AC3E}">
        <p14:creationId xmlns:p14="http://schemas.microsoft.com/office/powerpoint/2010/main" val="37880066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4D837-4968-834F-618F-3829E4C629BC}"/>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95F43175-3C14-59AC-D473-66B8B4F85414}"/>
              </a:ext>
            </a:extLst>
          </p:cNvPr>
          <p:cNvSpPr>
            <a:spLocks noGrp="1"/>
          </p:cNvSpPr>
          <p:nvPr>
            <p:ph sz="quarter" idx="10"/>
          </p:nvPr>
        </p:nvSpPr>
        <p:spPr>
          <a:xfrm>
            <a:off x="457200" y="1858841"/>
            <a:ext cx="8229600" cy="4248000"/>
          </a:xfrm>
        </p:spPr>
        <p:txBody>
          <a:bodyPr/>
          <a:lstStyle/>
          <a:p>
            <a:r>
              <a:rPr lang="en-US" dirty="0"/>
              <a:t>Find out more about ISO 9001 by researching online.</a:t>
            </a:r>
          </a:p>
          <a:p>
            <a:r>
              <a:rPr lang="en-US" dirty="0"/>
              <a:t>Record three facts about the standard that you can share with the group.</a:t>
            </a:r>
          </a:p>
          <a:p>
            <a:r>
              <a:rPr lang="en-US" dirty="0"/>
              <a:t>How would a business or organisation benefit from it?</a:t>
            </a:r>
          </a:p>
          <a:p>
            <a:endParaRPr lang="en-US" dirty="0"/>
          </a:p>
          <a:p>
            <a:endParaRPr lang="en-GB" dirty="0"/>
          </a:p>
        </p:txBody>
      </p:sp>
      <p:pic>
        <p:nvPicPr>
          <p:cNvPr id="5" name="Picture 4">
            <a:extLst>
              <a:ext uri="{FF2B5EF4-FFF2-40B4-BE49-F238E27FC236}">
                <a16:creationId xmlns:a16="http://schemas.microsoft.com/office/drawing/2014/main" id="{95057BD8-4006-EA12-6A2C-61199BF6D0BC}"/>
              </a:ext>
            </a:extLst>
          </p:cNvPr>
          <p:cNvPicPr>
            <a:picLocks noChangeAspect="1"/>
          </p:cNvPicPr>
          <p:nvPr/>
        </p:nvPicPr>
        <p:blipFill>
          <a:blip r:embed="rId2"/>
          <a:stretch>
            <a:fillRect/>
          </a:stretch>
        </p:blipFill>
        <p:spPr>
          <a:xfrm>
            <a:off x="2438400" y="3553676"/>
            <a:ext cx="4082354" cy="2296324"/>
          </a:xfrm>
          <a:prstGeom prst="rect">
            <a:avLst/>
          </a:prstGeom>
        </p:spPr>
      </p:pic>
    </p:spTree>
    <p:extLst>
      <p:ext uri="{BB962C8B-B14F-4D97-AF65-F5344CB8AC3E}">
        <p14:creationId xmlns:p14="http://schemas.microsoft.com/office/powerpoint/2010/main" val="41044294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Inspection and testing</a:t>
            </a:r>
          </a:p>
        </p:txBody>
      </p:sp>
      <p:sp>
        <p:nvSpPr>
          <p:cNvPr id="3" name="Content Placeholder 2"/>
          <p:cNvSpPr>
            <a:spLocks noGrp="1"/>
          </p:cNvSpPr>
          <p:nvPr>
            <p:ph sz="quarter" idx="10"/>
          </p:nvPr>
        </p:nvSpPr>
        <p:spPr>
          <a:xfrm>
            <a:off x="457200" y="1602000"/>
            <a:ext cx="8244349" cy="4248000"/>
          </a:xfrm>
        </p:spPr>
        <p:txBody>
          <a:bodyPr/>
          <a:lstStyle/>
          <a:p>
            <a:pPr>
              <a:spcBef>
                <a:spcPts val="0"/>
              </a:spcBef>
              <a:spcAft>
                <a:spcPts val="0"/>
              </a:spcAft>
            </a:pPr>
            <a:r>
              <a:rPr lang="en-GB" dirty="0">
                <a:latin typeface="Arial" panose="020B0604020202020204" pitchFamily="34" charset="0"/>
              </a:rPr>
              <a:t>An</a:t>
            </a:r>
            <a:r>
              <a:rPr lang="en-GB" b="1" dirty="0">
                <a:latin typeface="Arial" panose="020B0604020202020204" pitchFamily="34" charset="0"/>
              </a:rPr>
              <a:t> inspection and test plan</a:t>
            </a:r>
            <a:r>
              <a:rPr lang="en-GB" dirty="0">
                <a:latin typeface="Arial" panose="020B0604020202020204" pitchFamily="34" charset="0"/>
              </a:rPr>
              <a:t>, or </a:t>
            </a:r>
            <a:r>
              <a:rPr lang="en-GB" b="1" dirty="0">
                <a:latin typeface="Arial" panose="020B0604020202020204" pitchFamily="34" charset="0"/>
              </a:rPr>
              <a:t>inspection test plan</a:t>
            </a:r>
            <a:r>
              <a:rPr lang="en-GB" dirty="0">
                <a:latin typeface="Arial" panose="020B0604020202020204" pitchFamily="34" charset="0"/>
              </a:rPr>
              <a:t> is a document or series of documents used for quality assurance purposes. </a:t>
            </a:r>
          </a:p>
          <a:p>
            <a:pPr>
              <a:spcBef>
                <a:spcPts val="0"/>
              </a:spcBef>
              <a:spcAft>
                <a:spcPts val="0"/>
              </a:spcAft>
            </a:pPr>
            <a:endParaRPr lang="en-GB" dirty="0">
              <a:latin typeface="Arial" panose="020B0604020202020204" pitchFamily="34" charset="0"/>
            </a:endParaRPr>
          </a:p>
          <a:p>
            <a:pPr>
              <a:spcBef>
                <a:spcPts val="0"/>
              </a:spcBef>
              <a:spcAft>
                <a:spcPts val="0"/>
              </a:spcAft>
            </a:pPr>
            <a:r>
              <a:rPr lang="en-GB" dirty="0">
                <a:latin typeface="Arial" panose="020B0604020202020204" pitchFamily="34" charset="0"/>
              </a:rPr>
              <a:t>An inspection and test plan:</a:t>
            </a:r>
          </a:p>
          <a:p>
            <a:pPr>
              <a:spcBef>
                <a:spcPts val="0"/>
              </a:spcBef>
              <a:spcAft>
                <a:spcPts val="0"/>
              </a:spcAft>
            </a:pPr>
            <a:endParaRPr lang="en-GB" dirty="0">
              <a:latin typeface="Arial" panose="020B0604020202020204" pitchFamily="34" charset="0"/>
            </a:endParaRP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outlines how the quality of a particular object will be ensured, both at its beginning and throughout its service life, or as an end product</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highlights many different testing and inspection tasks – for instance, destructive testing of materials may be done during the initial phases of the project to ensure they have adequate properties.</a:t>
            </a:r>
          </a:p>
        </p:txBody>
      </p:sp>
    </p:spTree>
    <p:extLst>
      <p:ext uri="{BB962C8B-B14F-4D97-AF65-F5344CB8AC3E}">
        <p14:creationId xmlns:p14="http://schemas.microsoft.com/office/powerpoint/2010/main" val="22681423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Inspection and testing</a:t>
            </a:r>
          </a:p>
        </p:txBody>
      </p:sp>
      <p:sp>
        <p:nvSpPr>
          <p:cNvPr id="3" name="Content Placeholder 2"/>
          <p:cNvSpPr>
            <a:spLocks noGrp="1"/>
          </p:cNvSpPr>
          <p:nvPr>
            <p:ph sz="quarter" idx="10"/>
          </p:nvPr>
        </p:nvSpPr>
        <p:spPr>
          <a:xfrm>
            <a:off x="457199" y="1602000"/>
            <a:ext cx="5047465" cy="4248000"/>
          </a:xfrm>
        </p:spPr>
        <p:txBody>
          <a:bodyPr/>
          <a:lstStyle/>
          <a:p>
            <a:pPr algn="l">
              <a:lnSpc>
                <a:spcPct val="100000"/>
              </a:lnSpc>
            </a:pPr>
            <a:r>
              <a:rPr lang="en-GB" dirty="0">
                <a:latin typeface="Arial" panose="020B0604020202020204" pitchFamily="34" charset="0"/>
              </a:rPr>
              <a:t>Inspection and testing involves the following.</a:t>
            </a:r>
          </a:p>
          <a:p>
            <a:pPr marL="457200" indent="-457200" algn="l">
              <a:spcBef>
                <a:spcPts val="500"/>
              </a:spcBef>
              <a:spcAft>
                <a:spcPts val="500"/>
              </a:spcAft>
              <a:buFont typeface="+mj-lt"/>
              <a:buAutoNum type="arabicPeriod"/>
            </a:pPr>
            <a:r>
              <a:rPr lang="en-GB" dirty="0">
                <a:latin typeface="Arial" panose="020B0604020202020204" pitchFamily="34" charset="0"/>
              </a:rPr>
              <a:t>Interpretation of specifications/ drawings.</a:t>
            </a:r>
          </a:p>
          <a:p>
            <a:pPr marL="457200" indent="-457200" algn="l">
              <a:spcBef>
                <a:spcPts val="500"/>
              </a:spcBef>
              <a:spcAft>
                <a:spcPts val="500"/>
              </a:spcAft>
              <a:buFont typeface="+mj-lt"/>
              <a:buAutoNum type="arabicPeriod"/>
            </a:pPr>
            <a:r>
              <a:rPr lang="en-GB" dirty="0">
                <a:latin typeface="Arial" panose="020B0604020202020204" pitchFamily="34" charset="0"/>
              </a:rPr>
              <a:t>Measurement of dimensions or other related parameters.</a:t>
            </a:r>
          </a:p>
          <a:p>
            <a:pPr marL="457200" indent="-457200" algn="l">
              <a:spcBef>
                <a:spcPts val="500"/>
              </a:spcBef>
              <a:spcAft>
                <a:spcPts val="500"/>
              </a:spcAft>
              <a:buFont typeface="+mj-lt"/>
              <a:buAutoNum type="arabicPeriod"/>
            </a:pPr>
            <a:r>
              <a:rPr lang="en-GB" dirty="0">
                <a:latin typeface="Arial" panose="020B0604020202020204" pitchFamily="34" charset="0"/>
              </a:rPr>
              <a:t>Selection of proper instruments/gauges.</a:t>
            </a:r>
          </a:p>
          <a:p>
            <a:pPr marL="457200" indent="-457200" algn="l">
              <a:spcBef>
                <a:spcPts val="500"/>
              </a:spcBef>
              <a:spcAft>
                <a:spcPts val="500"/>
              </a:spcAft>
              <a:buFont typeface="+mj-lt"/>
              <a:buAutoNum type="arabicPeriod"/>
            </a:pPr>
            <a:r>
              <a:rPr lang="en-GB" dirty="0">
                <a:latin typeface="Arial" panose="020B0604020202020204" pitchFamily="34" charset="0"/>
              </a:rPr>
              <a:t>Selection of unit(s) of measurement.</a:t>
            </a:r>
          </a:p>
          <a:p>
            <a:pPr marL="457200" indent="-457200" algn="l">
              <a:spcBef>
                <a:spcPts val="500"/>
              </a:spcBef>
              <a:spcAft>
                <a:spcPts val="500"/>
              </a:spcAft>
              <a:buFont typeface="+mj-lt"/>
              <a:buAutoNum type="arabicPeriod"/>
            </a:pPr>
            <a:r>
              <a:rPr lang="en-GB" dirty="0">
                <a:latin typeface="Arial" panose="020B0604020202020204" pitchFamily="34" charset="0"/>
              </a:rPr>
              <a:t>Comparison between specified and measured values. Based on the act of comparison, correct decisions can be taken.</a:t>
            </a:r>
          </a:p>
        </p:txBody>
      </p:sp>
      <p:pic>
        <p:nvPicPr>
          <p:cNvPr id="6" name="Picture 5" descr="A person in a hard hat reading a newspaper&#10;&#10;Description automatically generated with low confidence">
            <a:extLst>
              <a:ext uri="{FF2B5EF4-FFF2-40B4-BE49-F238E27FC236}">
                <a16:creationId xmlns:a16="http://schemas.microsoft.com/office/drawing/2014/main" id="{4AE476AD-7ADE-27B0-F8CD-82BD5E6B55E3}"/>
              </a:ext>
            </a:extLst>
          </p:cNvPr>
          <p:cNvPicPr>
            <a:picLocks noChangeAspect="1"/>
          </p:cNvPicPr>
          <p:nvPr/>
        </p:nvPicPr>
        <p:blipFill>
          <a:blip r:embed="rId2"/>
          <a:stretch>
            <a:fillRect/>
          </a:stretch>
        </p:blipFill>
        <p:spPr>
          <a:xfrm>
            <a:off x="5641300" y="2366166"/>
            <a:ext cx="3182136" cy="2125667"/>
          </a:xfrm>
          <a:prstGeom prst="rect">
            <a:avLst/>
          </a:prstGeom>
        </p:spPr>
      </p:pic>
    </p:spTree>
    <p:extLst>
      <p:ext uri="{BB962C8B-B14F-4D97-AF65-F5344CB8AC3E}">
        <p14:creationId xmlns:p14="http://schemas.microsoft.com/office/powerpoint/2010/main" val="34747926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Traceability</a:t>
            </a:r>
          </a:p>
        </p:txBody>
      </p:sp>
      <p:sp>
        <p:nvSpPr>
          <p:cNvPr id="3" name="Content Placeholder 2"/>
          <p:cNvSpPr>
            <a:spLocks noGrp="1"/>
          </p:cNvSpPr>
          <p:nvPr>
            <p:ph sz="quarter" idx="10"/>
          </p:nvPr>
        </p:nvSpPr>
        <p:spPr>
          <a:xfrm>
            <a:off x="457202" y="1488878"/>
            <a:ext cx="8254180" cy="4248000"/>
          </a:xfrm>
        </p:spPr>
        <p:txBody>
          <a:bodyPr/>
          <a:lstStyle/>
          <a:p>
            <a:pPr>
              <a:spcBef>
                <a:spcPts val="0"/>
              </a:spcBef>
              <a:spcAft>
                <a:spcPts val="500"/>
              </a:spcAft>
            </a:pPr>
            <a:r>
              <a:rPr lang="en-GB" b="1" dirty="0">
                <a:latin typeface="Arial" panose="020B0604020202020204" pitchFamily="34" charset="0"/>
              </a:rPr>
              <a:t>Traceability</a:t>
            </a:r>
            <a:r>
              <a:rPr lang="en-GB" dirty="0">
                <a:latin typeface="Arial" panose="020B0604020202020204" pitchFamily="34" charset="0"/>
              </a:rPr>
              <a:t> is the ability to trace all processes from the procurement of raw materials to production and disposal, to clarify </a:t>
            </a:r>
            <a:r>
              <a:rPr lang="en-GB" b="1" dirty="0">
                <a:latin typeface="Arial" panose="020B0604020202020204" pitchFamily="34" charset="0"/>
              </a:rPr>
              <a:t>when and where the product was produced and by whom</a:t>
            </a:r>
            <a:r>
              <a:rPr lang="en-GB" dirty="0">
                <a:latin typeface="Arial" panose="020B0604020202020204" pitchFamily="34" charset="0"/>
              </a:rPr>
              <a:t>. </a:t>
            </a:r>
            <a:r>
              <a:rPr lang="en-GB" dirty="0">
                <a:solidFill>
                  <a:srgbClr val="202124"/>
                </a:solidFill>
                <a:latin typeface="arial" panose="020B0604020202020204" pitchFamily="34" charset="0"/>
              </a:rPr>
              <a:t> </a:t>
            </a:r>
            <a:endParaRPr lang="en-GB" dirty="0">
              <a:latin typeface="Arial" panose="020B0604020202020204" pitchFamily="34" charset="0"/>
            </a:endParaRPr>
          </a:p>
          <a:p>
            <a:pPr>
              <a:spcBef>
                <a:spcPts val="500"/>
              </a:spcBef>
              <a:spcAft>
                <a:spcPts val="500"/>
              </a:spcAft>
              <a:buClr>
                <a:srgbClr val="0077E3"/>
              </a:buClr>
            </a:pPr>
            <a:r>
              <a:rPr lang="en-GB" dirty="0">
                <a:solidFill>
                  <a:srgbClr val="202124"/>
                </a:solidFill>
                <a:latin typeface="arial" panose="020B0604020202020204" pitchFamily="34" charset="0"/>
              </a:rPr>
              <a:t>Traceability means </a:t>
            </a:r>
            <a:r>
              <a:rPr lang="en-GB" b="1" dirty="0">
                <a:solidFill>
                  <a:srgbClr val="202124"/>
                </a:solidFill>
                <a:latin typeface="arial" panose="020B0604020202020204" pitchFamily="34" charset="0"/>
              </a:rPr>
              <a:t>full identification</a:t>
            </a:r>
            <a:r>
              <a:rPr lang="en-GB" dirty="0">
                <a:solidFill>
                  <a:srgbClr val="202124"/>
                </a:solidFill>
                <a:latin typeface="arial" panose="020B0604020202020204" pitchFamily="34" charset="0"/>
              </a:rPr>
              <a:t> of: </a:t>
            </a:r>
            <a:r>
              <a:rPr lang="en-GB" b="1" dirty="0">
                <a:solidFill>
                  <a:srgbClr val="202124"/>
                </a:solidFill>
                <a:latin typeface="arial" panose="020B0604020202020204" pitchFamily="34" charset="0"/>
              </a:rPr>
              <a:t>each component</a:t>
            </a:r>
            <a:r>
              <a:rPr lang="en-GB" dirty="0">
                <a:solidFill>
                  <a:srgbClr val="202124"/>
                </a:solidFill>
                <a:latin typeface="arial" panose="020B0604020202020204" pitchFamily="34" charset="0"/>
              </a:rPr>
              <a:t>, batch or lot number (if appropriate); </a:t>
            </a:r>
            <a:r>
              <a:rPr lang="en-GB" b="1" dirty="0">
                <a:solidFill>
                  <a:srgbClr val="202124"/>
                </a:solidFill>
                <a:latin typeface="arial" panose="020B0604020202020204" pitchFamily="34" charset="0"/>
              </a:rPr>
              <a:t>source</a:t>
            </a:r>
            <a:r>
              <a:rPr lang="en-GB" dirty="0">
                <a:solidFill>
                  <a:srgbClr val="202124"/>
                </a:solidFill>
                <a:latin typeface="arial" panose="020B0604020202020204" pitchFamily="34" charset="0"/>
              </a:rPr>
              <a:t>; any</a:t>
            </a:r>
            <a:r>
              <a:rPr lang="en-GB" b="1" dirty="0">
                <a:solidFill>
                  <a:srgbClr val="202124"/>
                </a:solidFill>
                <a:latin typeface="arial" panose="020B0604020202020204" pitchFamily="34" charset="0"/>
              </a:rPr>
              <a:t> documentation</a:t>
            </a:r>
            <a:r>
              <a:rPr lang="en-GB" dirty="0">
                <a:solidFill>
                  <a:srgbClr val="202124"/>
                </a:solidFill>
                <a:latin typeface="arial" panose="020B0604020202020204" pitchFamily="34" charset="0"/>
              </a:rPr>
              <a:t> associated with the receipt; and any </a:t>
            </a:r>
            <a:r>
              <a:rPr lang="en-GB" b="1" dirty="0">
                <a:solidFill>
                  <a:srgbClr val="202124"/>
                </a:solidFill>
                <a:latin typeface="arial" panose="020B0604020202020204" pitchFamily="34" charset="0"/>
              </a:rPr>
              <a:t>other relevant information</a:t>
            </a:r>
            <a:r>
              <a:rPr lang="en-GB" dirty="0">
                <a:solidFill>
                  <a:srgbClr val="202124"/>
                </a:solidFill>
                <a:latin typeface="arial" panose="020B0604020202020204" pitchFamily="34" charset="0"/>
              </a:rPr>
              <a:t>.</a:t>
            </a:r>
          </a:p>
          <a:p>
            <a:pPr>
              <a:spcBef>
                <a:spcPts val="500"/>
              </a:spcBef>
              <a:spcAft>
                <a:spcPts val="500"/>
              </a:spcAft>
              <a:buClr>
                <a:srgbClr val="0077E3"/>
              </a:buClr>
            </a:pPr>
            <a:r>
              <a:rPr lang="en-GB" dirty="0">
                <a:solidFill>
                  <a:srgbClr val="202124"/>
                </a:solidFill>
                <a:latin typeface="arial" panose="020B0604020202020204" pitchFamily="34" charset="0"/>
              </a:rPr>
              <a:t>As components and materials are used, the date/time, batch and product information is attached to the transaction record. </a:t>
            </a:r>
            <a:r>
              <a:rPr lang="en-GB" dirty="0">
                <a:latin typeface="Arial" panose="020B0604020202020204" pitchFamily="34" charset="0"/>
              </a:rPr>
              <a:t>If a product quality problem occurs, the manufacturer of the product must take effective measures promptly. The number of companies required to quickly recall their products due to problems has been increasing every year</a:t>
            </a:r>
            <a:r>
              <a:rPr lang="en-GB" b="0" i="0" dirty="0">
                <a:solidFill>
                  <a:srgbClr val="333333"/>
                </a:solidFill>
                <a:effectLst/>
                <a:latin typeface="Core Sans N"/>
              </a:rPr>
              <a:t>.</a:t>
            </a:r>
            <a:endParaRPr lang="en-GB" dirty="0">
              <a:latin typeface="Arial" panose="020B0604020202020204" pitchFamily="34" charset="0"/>
            </a:endParaRPr>
          </a:p>
          <a:p>
            <a:pPr>
              <a:spcBef>
                <a:spcPts val="0"/>
              </a:spcBef>
              <a:spcAft>
                <a:spcPts val="0"/>
              </a:spcAft>
            </a:pPr>
            <a:endParaRPr lang="en-GB" sz="1800" dirty="0">
              <a:latin typeface="Arial" panose="020B0604020202020204" pitchFamily="34" charset="0"/>
            </a:endParaRPr>
          </a:p>
          <a:p>
            <a:pPr>
              <a:spcBef>
                <a:spcPts val="0"/>
              </a:spcBef>
              <a:spcAft>
                <a:spcPts val="0"/>
              </a:spcAft>
            </a:pPr>
            <a:endParaRPr lang="en-GB" sz="1800" dirty="0">
              <a:latin typeface="Arial" panose="020B0604020202020204" pitchFamily="34" charset="0"/>
            </a:endParaRPr>
          </a:p>
        </p:txBody>
      </p:sp>
    </p:spTree>
    <p:extLst>
      <p:ext uri="{BB962C8B-B14F-4D97-AF65-F5344CB8AC3E}">
        <p14:creationId xmlns:p14="http://schemas.microsoft.com/office/powerpoint/2010/main" val="1973243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Document and version control</a:t>
            </a:r>
          </a:p>
        </p:txBody>
      </p:sp>
      <p:sp>
        <p:nvSpPr>
          <p:cNvPr id="3" name="Content Placeholder 2"/>
          <p:cNvSpPr>
            <a:spLocks noGrp="1"/>
          </p:cNvSpPr>
          <p:nvPr>
            <p:ph sz="quarter" idx="10"/>
          </p:nvPr>
        </p:nvSpPr>
        <p:spPr>
          <a:xfrm>
            <a:off x="457200" y="1602000"/>
            <a:ext cx="8398723" cy="4248000"/>
          </a:xfrm>
        </p:spPr>
        <p:txBody>
          <a:bodyPr/>
          <a:lstStyle/>
          <a:p>
            <a:pPr>
              <a:spcBef>
                <a:spcPts val="0"/>
              </a:spcBef>
              <a:spcAft>
                <a:spcPts val="0"/>
              </a:spcAft>
            </a:pPr>
            <a:r>
              <a:rPr lang="en-GB" dirty="0">
                <a:latin typeface="Arial" panose="020B0604020202020204" pitchFamily="34" charset="0"/>
              </a:rPr>
              <a:t>Quality assurance </a:t>
            </a:r>
            <a:r>
              <a:rPr lang="en-GB" b="1" dirty="0">
                <a:latin typeface="Arial" panose="020B0604020202020204" pitchFamily="34" charset="0"/>
              </a:rPr>
              <a:t>document and version control</a:t>
            </a:r>
            <a:r>
              <a:rPr lang="en-GB" dirty="0">
                <a:latin typeface="Arial" panose="020B0604020202020204" pitchFamily="34" charset="0"/>
              </a:rPr>
              <a:t> is an essential part of the quality assurance system. It is important when documents are being created, and for any records that undergo a lot of revision and redrafting. It helps to track changes and identify when key decisions were made.</a:t>
            </a:r>
          </a:p>
          <a:p>
            <a:pPr>
              <a:spcBef>
                <a:spcPts val="0"/>
              </a:spcBef>
              <a:spcAft>
                <a:spcPts val="0"/>
              </a:spcAft>
            </a:pPr>
            <a:endParaRPr lang="en-GB" dirty="0">
              <a:latin typeface="Arial" panose="020B0604020202020204" pitchFamily="34" charset="0"/>
            </a:endParaRPr>
          </a:p>
          <a:p>
            <a:pPr>
              <a:spcBef>
                <a:spcPts val="0"/>
              </a:spcBef>
            </a:pPr>
            <a:r>
              <a:rPr lang="en-GB" dirty="0">
                <a:latin typeface="Arial" panose="020B0604020202020204" pitchFamily="34" charset="0"/>
              </a:rPr>
              <a:t>It allows a business or organisation to:</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approve, review and update documents</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make changes and identify revision status</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control document distribution</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prevent use of obsolete documents</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facilitate proper archiving.</a:t>
            </a:r>
          </a:p>
        </p:txBody>
      </p:sp>
      <p:pic>
        <p:nvPicPr>
          <p:cNvPr id="5" name="Picture 4" descr="Icon&#10;&#10;Description automatically generated with low confidence">
            <a:extLst>
              <a:ext uri="{FF2B5EF4-FFF2-40B4-BE49-F238E27FC236}">
                <a16:creationId xmlns:a16="http://schemas.microsoft.com/office/drawing/2014/main" id="{3AA58F5E-5FDC-3542-498B-EC4105042408}"/>
              </a:ext>
            </a:extLst>
          </p:cNvPr>
          <p:cNvPicPr>
            <a:picLocks noChangeAspect="1"/>
          </p:cNvPicPr>
          <p:nvPr/>
        </p:nvPicPr>
        <p:blipFill rotWithShape="1">
          <a:blip r:embed="rId2"/>
          <a:srcRect l="26057" t="23826" r="23620" b="29462"/>
          <a:stretch/>
        </p:blipFill>
        <p:spPr>
          <a:xfrm>
            <a:off x="6218433" y="3126657"/>
            <a:ext cx="2637490" cy="2448232"/>
          </a:xfrm>
          <a:prstGeom prst="rect">
            <a:avLst/>
          </a:prstGeom>
        </p:spPr>
      </p:pic>
    </p:spTree>
    <p:extLst>
      <p:ext uri="{BB962C8B-B14F-4D97-AF65-F5344CB8AC3E}">
        <p14:creationId xmlns:p14="http://schemas.microsoft.com/office/powerpoint/2010/main" val="8210628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213626" y="6005637"/>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understand the main principles, purposes and outcomes of quality assurance</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understand the difference between quality assurance and quality control</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understand the main requirements of quality standards.</a:t>
            </a:r>
          </a:p>
          <a:p>
            <a:pPr>
              <a:buClr>
                <a:srgbClr val="0077E3"/>
              </a:buClr>
            </a:pPr>
            <a:endParaRPr lang="en-GB" sz="1800" dirty="0">
              <a:latin typeface="Arial" panose="020B0604020202020204" pitchFamily="34" charset="0"/>
            </a:endParaRPr>
          </a:p>
        </p:txBody>
      </p:sp>
      <p:pic>
        <p:nvPicPr>
          <p:cNvPr id="3" name="Picture 2">
            <a:extLst>
              <a:ext uri="{FF2B5EF4-FFF2-40B4-BE49-F238E27FC236}">
                <a16:creationId xmlns:a16="http://schemas.microsoft.com/office/drawing/2014/main" id="{2620C19D-D26B-0F74-3410-AEB34D6D6687}"/>
              </a:ext>
            </a:extLst>
          </p:cNvPr>
          <p:cNvPicPr>
            <a:picLocks noChangeAspect="1"/>
          </p:cNvPicPr>
          <p:nvPr/>
        </p:nvPicPr>
        <p:blipFill>
          <a:blip r:embed="rId3"/>
          <a:stretch>
            <a:fillRect/>
          </a:stretch>
        </p:blipFill>
        <p:spPr>
          <a:xfrm>
            <a:off x="3394587" y="3993880"/>
            <a:ext cx="2354826" cy="1766120"/>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Culture of quality</a:t>
            </a:r>
          </a:p>
        </p:txBody>
      </p:sp>
      <p:sp>
        <p:nvSpPr>
          <p:cNvPr id="3" name="Content Placeholder 2"/>
          <p:cNvSpPr>
            <a:spLocks noGrp="1"/>
          </p:cNvSpPr>
          <p:nvPr>
            <p:ph sz="quarter" idx="10"/>
          </p:nvPr>
        </p:nvSpPr>
        <p:spPr>
          <a:xfrm>
            <a:off x="457198" y="1633991"/>
            <a:ext cx="5039033" cy="3022092"/>
          </a:xfrm>
        </p:spPr>
        <p:txBody>
          <a:bodyPr/>
          <a:lstStyle/>
          <a:p>
            <a:r>
              <a:rPr lang="en-GB" dirty="0">
                <a:latin typeface="Arial" panose="020B0604020202020204" pitchFamily="34" charset="0"/>
              </a:rPr>
              <a:t>A </a:t>
            </a:r>
            <a:r>
              <a:rPr lang="en-GB" b="1" dirty="0">
                <a:latin typeface="Arial" panose="020B0604020202020204" pitchFamily="34" charset="0"/>
              </a:rPr>
              <a:t>culture of quality </a:t>
            </a:r>
            <a:r>
              <a:rPr lang="en-GB" dirty="0">
                <a:latin typeface="Arial" panose="020B0604020202020204" pitchFamily="34" charset="0"/>
              </a:rPr>
              <a:t>is defined as an environment in which everyone (managers and employees at all levels) should support and contribute to quality.</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An organisation should not only follow quality guidelines, but also consistently see others taking quality-focused actions, hear others talking about quality, and feel quality all around them.</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A culture of quality is based on the premise that no single tool, test or person can guarantee quality.</a:t>
            </a:r>
          </a:p>
          <a:p>
            <a:pPr>
              <a:spcBef>
                <a:spcPts val="0"/>
              </a:spcBef>
              <a:spcAft>
                <a:spcPts val="0"/>
              </a:spcAft>
            </a:pPr>
            <a:endParaRPr lang="en-GB" sz="1800" dirty="0">
              <a:latin typeface="Arial" panose="020B0604020202020204" pitchFamily="34" charset="0"/>
            </a:endParaRPr>
          </a:p>
          <a:p>
            <a:pPr>
              <a:spcBef>
                <a:spcPts val="0"/>
              </a:spcBef>
              <a:spcAft>
                <a:spcPts val="0"/>
              </a:spcAft>
            </a:pPr>
            <a:endParaRPr lang="en-GB" sz="1800" dirty="0">
              <a:latin typeface="Arial" panose="020B0604020202020204" pitchFamily="34" charset="0"/>
            </a:endParaRPr>
          </a:p>
          <a:p>
            <a:pPr>
              <a:spcBef>
                <a:spcPts val="0"/>
              </a:spcBef>
              <a:spcAft>
                <a:spcPts val="0"/>
              </a:spcAft>
            </a:pPr>
            <a:endParaRPr lang="en-GB" sz="1800" dirty="0">
              <a:latin typeface="Arial" panose="020B0604020202020204" pitchFamily="34" charset="0"/>
            </a:endParaRPr>
          </a:p>
        </p:txBody>
      </p:sp>
      <p:pic>
        <p:nvPicPr>
          <p:cNvPr id="6" name="Picture 5" descr="A group of people posing for a photo&#10;&#10;Description automatically generated with medium confidence">
            <a:extLst>
              <a:ext uri="{FF2B5EF4-FFF2-40B4-BE49-F238E27FC236}">
                <a16:creationId xmlns:a16="http://schemas.microsoft.com/office/drawing/2014/main" id="{D7F080FA-C938-623B-C69C-AE9EBC665271}"/>
              </a:ext>
            </a:extLst>
          </p:cNvPr>
          <p:cNvPicPr>
            <a:picLocks noChangeAspect="1"/>
          </p:cNvPicPr>
          <p:nvPr/>
        </p:nvPicPr>
        <p:blipFill>
          <a:blip r:embed="rId3"/>
          <a:stretch>
            <a:fillRect/>
          </a:stretch>
        </p:blipFill>
        <p:spPr>
          <a:xfrm>
            <a:off x="5589639" y="2518894"/>
            <a:ext cx="2999916" cy="2003944"/>
          </a:xfrm>
          <a:prstGeom prst="rect">
            <a:avLst/>
          </a:prstGeom>
        </p:spPr>
      </p:pic>
    </p:spTree>
    <p:extLst>
      <p:ext uri="{BB962C8B-B14F-4D97-AF65-F5344CB8AC3E}">
        <p14:creationId xmlns:p14="http://schemas.microsoft.com/office/powerpoint/2010/main" val="2888978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Quality assurance (QA) and quality control (QC)</a:t>
            </a:r>
          </a:p>
        </p:txBody>
      </p:sp>
      <p:sp>
        <p:nvSpPr>
          <p:cNvPr id="3" name="Content Placeholder 2"/>
          <p:cNvSpPr>
            <a:spLocks noGrp="1"/>
          </p:cNvSpPr>
          <p:nvPr>
            <p:ph sz="quarter" idx="10"/>
          </p:nvPr>
        </p:nvSpPr>
        <p:spPr>
          <a:xfrm>
            <a:off x="457200" y="1508850"/>
            <a:ext cx="5085761" cy="4341149"/>
          </a:xfrm>
        </p:spPr>
        <p:txBody>
          <a:bodyPr/>
          <a:lstStyle/>
          <a:p>
            <a:pPr marL="216000" indent="-216000">
              <a:spcBef>
                <a:spcPts val="500"/>
              </a:spcBef>
              <a:spcAft>
                <a:spcPts val="500"/>
              </a:spcAft>
              <a:buClr>
                <a:srgbClr val="0077E3"/>
              </a:buClr>
              <a:buFont typeface="Arial" panose="020B0604020202020204" pitchFamily="34" charset="0"/>
              <a:buChar char="•"/>
            </a:pPr>
            <a:r>
              <a:rPr lang="en-GB" b="1" dirty="0">
                <a:latin typeface="Arial" panose="020B0604020202020204" pitchFamily="34" charset="0"/>
              </a:rPr>
              <a:t>Quality assurance (QA)</a:t>
            </a:r>
            <a:r>
              <a:rPr lang="en-GB" dirty="0">
                <a:latin typeface="Arial" panose="020B0604020202020204" pitchFamily="34" charset="0"/>
              </a:rPr>
              <a:t> is about the </a:t>
            </a:r>
            <a:r>
              <a:rPr lang="en-GB" b="1" dirty="0">
                <a:latin typeface="Arial" panose="020B0604020202020204" pitchFamily="34" charset="0"/>
              </a:rPr>
              <a:t>prevention</a:t>
            </a:r>
            <a:r>
              <a:rPr lang="en-GB" dirty="0">
                <a:latin typeface="Arial" panose="020B0604020202020204" pitchFamily="34" charset="0"/>
              </a:rPr>
              <a:t> of defects and mistakes in manufactured products.</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ISO 9000:2015 defines QA as: ‘part of quality management focused on providing confidence that quality requirements will be fulfilled’.</a:t>
            </a:r>
          </a:p>
          <a:p>
            <a:pPr marL="216000" indent="-216000">
              <a:spcBef>
                <a:spcPts val="500"/>
              </a:spcBef>
              <a:spcAft>
                <a:spcPts val="500"/>
              </a:spcAft>
              <a:buClr>
                <a:srgbClr val="0077E3"/>
              </a:buClr>
              <a:buFont typeface="Arial" panose="020B0604020202020204" pitchFamily="34" charset="0"/>
              <a:buChar char="•"/>
            </a:pPr>
            <a:r>
              <a:rPr lang="en-GB" b="1" dirty="0">
                <a:latin typeface="Arial" panose="020B0604020202020204" pitchFamily="34" charset="0"/>
              </a:rPr>
              <a:t>Quality control (QC)</a:t>
            </a:r>
            <a:r>
              <a:rPr lang="en-GB" dirty="0">
                <a:latin typeface="Arial" panose="020B0604020202020204" pitchFamily="34" charset="0"/>
              </a:rPr>
              <a:t> is about making sure that the product meets the accepted standard by </a:t>
            </a:r>
            <a:r>
              <a:rPr lang="en-GB" b="1" dirty="0">
                <a:latin typeface="Arial" panose="020B0604020202020204" pitchFamily="34" charset="0"/>
              </a:rPr>
              <a:t>detection</a:t>
            </a:r>
            <a:r>
              <a:rPr lang="en-GB" dirty="0">
                <a:latin typeface="Arial" panose="020B0604020202020204" pitchFamily="34" charset="0"/>
              </a:rPr>
              <a:t>.</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ISO 9000:2015 defines QC as ‘Part of quality management focused on fulfilling quality requirements’.</a:t>
            </a:r>
          </a:p>
          <a:p>
            <a:pPr marL="342900" indent="-342900">
              <a:spcBef>
                <a:spcPts val="0"/>
              </a:spcBef>
              <a:spcAft>
                <a:spcPts val="0"/>
              </a:spcAft>
              <a:buClr>
                <a:srgbClr val="0077E3"/>
              </a:buClr>
              <a:buFont typeface="Arial" panose="020B0604020202020204" pitchFamily="34" charset="0"/>
              <a:buChar char="•"/>
            </a:pPr>
            <a:endParaRPr lang="en-GB" dirty="0">
              <a:latin typeface="Arial" panose="020B0604020202020204" pitchFamily="34" charset="0"/>
            </a:endParaRPr>
          </a:p>
        </p:txBody>
      </p:sp>
      <p:graphicFrame>
        <p:nvGraphicFramePr>
          <p:cNvPr id="5" name="Diagram 4">
            <a:extLst>
              <a:ext uri="{FF2B5EF4-FFF2-40B4-BE49-F238E27FC236}">
                <a16:creationId xmlns:a16="http://schemas.microsoft.com/office/drawing/2014/main" id="{375F8E3F-5541-4FC2-8418-B773DE28FBD7}"/>
              </a:ext>
            </a:extLst>
          </p:cNvPr>
          <p:cNvGraphicFramePr/>
          <p:nvPr>
            <p:extLst>
              <p:ext uri="{D42A27DB-BD31-4B8C-83A1-F6EECF244321}">
                <p14:modId xmlns:p14="http://schemas.microsoft.com/office/powerpoint/2010/main" val="1734504388"/>
              </p:ext>
            </p:extLst>
          </p:nvPr>
        </p:nvGraphicFramePr>
        <p:xfrm>
          <a:off x="5401559" y="2131967"/>
          <a:ext cx="3941978" cy="25940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786509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QA and QC comparison</a:t>
            </a:r>
          </a:p>
        </p:txBody>
      </p:sp>
      <p:graphicFrame>
        <p:nvGraphicFramePr>
          <p:cNvPr id="9" name="Table 9">
            <a:extLst>
              <a:ext uri="{FF2B5EF4-FFF2-40B4-BE49-F238E27FC236}">
                <a16:creationId xmlns:a16="http://schemas.microsoft.com/office/drawing/2014/main" id="{C4426D1E-6DFC-4E74-BF8C-EAED8836099B}"/>
              </a:ext>
            </a:extLst>
          </p:cNvPr>
          <p:cNvGraphicFramePr>
            <a:graphicFrameLocks noGrp="1"/>
          </p:cNvGraphicFramePr>
          <p:nvPr>
            <p:ph sz="quarter" idx="10"/>
            <p:extLst>
              <p:ext uri="{D42A27DB-BD31-4B8C-83A1-F6EECF244321}">
                <p14:modId xmlns:p14="http://schemas.microsoft.com/office/powerpoint/2010/main" val="4245469928"/>
              </p:ext>
            </p:extLst>
          </p:nvPr>
        </p:nvGraphicFramePr>
        <p:xfrm>
          <a:off x="457200" y="2171176"/>
          <a:ext cx="8229600" cy="3078480"/>
        </p:xfrm>
        <a:graphic>
          <a:graphicData uri="http://schemas.openxmlformats.org/drawingml/2006/table">
            <a:tbl>
              <a:tblPr firstRow="1" bandRow="1">
                <a:tableStyleId>{21E4AEA4-8DFA-4A89-87EB-49C32662AFE0}</a:tableStyleId>
              </a:tblPr>
              <a:tblGrid>
                <a:gridCol w="4114800">
                  <a:extLst>
                    <a:ext uri="{9D8B030D-6E8A-4147-A177-3AD203B41FA5}">
                      <a16:colId xmlns:a16="http://schemas.microsoft.com/office/drawing/2014/main" val="393918071"/>
                    </a:ext>
                  </a:extLst>
                </a:gridCol>
                <a:gridCol w="4114800">
                  <a:extLst>
                    <a:ext uri="{9D8B030D-6E8A-4147-A177-3AD203B41FA5}">
                      <a16:colId xmlns:a16="http://schemas.microsoft.com/office/drawing/2014/main" val="2380630057"/>
                    </a:ext>
                  </a:extLst>
                </a:gridCol>
              </a:tblGrid>
              <a:tr h="370840">
                <a:tc>
                  <a:txBody>
                    <a:bodyPr/>
                    <a:lstStyle/>
                    <a:p>
                      <a:pPr algn="ctr"/>
                      <a:r>
                        <a:rPr lang="en-GB" sz="2000" dirty="0"/>
                        <a:t>QA</a:t>
                      </a:r>
                    </a:p>
                  </a:txBody>
                  <a:tcPr/>
                </a:tc>
                <a:tc>
                  <a:txBody>
                    <a:bodyPr/>
                    <a:lstStyle/>
                    <a:p>
                      <a:pPr algn="ctr"/>
                      <a:r>
                        <a:rPr lang="en-GB" sz="2000" dirty="0"/>
                        <a:t>QC</a:t>
                      </a:r>
                    </a:p>
                  </a:txBody>
                  <a:tcPr/>
                </a:tc>
                <a:extLst>
                  <a:ext uri="{0D108BD9-81ED-4DB2-BD59-A6C34878D82A}">
                    <a16:rowId xmlns:a16="http://schemas.microsoft.com/office/drawing/2014/main" val="2594178087"/>
                  </a:ext>
                </a:extLst>
              </a:tr>
              <a:tr h="370840">
                <a:tc>
                  <a:txBody>
                    <a:bodyPr/>
                    <a:lstStyle/>
                    <a:p>
                      <a:r>
                        <a:rPr lang="en-GB" sz="2000" dirty="0"/>
                        <a:t>A managing tool</a:t>
                      </a:r>
                    </a:p>
                  </a:txBody>
                  <a:tcPr/>
                </a:tc>
                <a:tc>
                  <a:txBody>
                    <a:bodyPr/>
                    <a:lstStyle/>
                    <a:p>
                      <a:r>
                        <a:rPr lang="en-GB" sz="2000" dirty="0"/>
                        <a:t>A corrective tool</a:t>
                      </a:r>
                    </a:p>
                  </a:txBody>
                  <a:tcPr/>
                </a:tc>
                <a:extLst>
                  <a:ext uri="{0D108BD9-81ED-4DB2-BD59-A6C34878D82A}">
                    <a16:rowId xmlns:a16="http://schemas.microsoft.com/office/drawing/2014/main" val="1013412540"/>
                  </a:ext>
                </a:extLst>
              </a:tr>
              <a:tr h="370840">
                <a:tc>
                  <a:txBody>
                    <a:bodyPr/>
                    <a:lstStyle/>
                    <a:p>
                      <a:r>
                        <a:rPr lang="en-GB" sz="2000" dirty="0"/>
                        <a:t>Process-orientated</a:t>
                      </a:r>
                    </a:p>
                  </a:txBody>
                  <a:tcPr/>
                </a:tc>
                <a:tc>
                  <a:txBody>
                    <a:bodyPr/>
                    <a:lstStyle/>
                    <a:p>
                      <a:r>
                        <a:rPr lang="en-GB" sz="2000" dirty="0"/>
                        <a:t>Product-orientated</a:t>
                      </a:r>
                    </a:p>
                  </a:txBody>
                  <a:tcPr/>
                </a:tc>
                <a:extLst>
                  <a:ext uri="{0D108BD9-81ED-4DB2-BD59-A6C34878D82A}">
                    <a16:rowId xmlns:a16="http://schemas.microsoft.com/office/drawing/2014/main" val="3526455633"/>
                  </a:ext>
                </a:extLst>
              </a:tr>
              <a:tr h="370840">
                <a:tc>
                  <a:txBody>
                    <a:bodyPr/>
                    <a:lstStyle/>
                    <a:p>
                      <a:r>
                        <a:rPr lang="en-GB" sz="2000" dirty="0"/>
                        <a:t>Prevention of defects</a:t>
                      </a:r>
                    </a:p>
                  </a:txBody>
                  <a:tcPr/>
                </a:tc>
                <a:tc>
                  <a:txBody>
                    <a:bodyPr/>
                    <a:lstStyle/>
                    <a:p>
                      <a:r>
                        <a:rPr lang="en-GB" sz="2000" dirty="0"/>
                        <a:t>Detection of defects</a:t>
                      </a:r>
                    </a:p>
                  </a:txBody>
                  <a:tcPr/>
                </a:tc>
                <a:extLst>
                  <a:ext uri="{0D108BD9-81ED-4DB2-BD59-A6C34878D82A}">
                    <a16:rowId xmlns:a16="http://schemas.microsoft.com/office/drawing/2014/main" val="3316578858"/>
                  </a:ext>
                </a:extLst>
              </a:tr>
              <a:tr h="370840">
                <a:tc>
                  <a:txBody>
                    <a:bodyPr/>
                    <a:lstStyle/>
                    <a:p>
                      <a:r>
                        <a:rPr lang="en-GB" sz="2000" dirty="0"/>
                        <a:t>Proactive strategy</a:t>
                      </a:r>
                    </a:p>
                  </a:txBody>
                  <a:tcPr/>
                </a:tc>
                <a:tc>
                  <a:txBody>
                    <a:bodyPr/>
                    <a:lstStyle/>
                    <a:p>
                      <a:r>
                        <a:rPr lang="en-GB" sz="2000" dirty="0"/>
                        <a:t>Reactive strategy</a:t>
                      </a:r>
                    </a:p>
                  </a:txBody>
                  <a:tcPr/>
                </a:tc>
                <a:extLst>
                  <a:ext uri="{0D108BD9-81ED-4DB2-BD59-A6C34878D82A}">
                    <a16:rowId xmlns:a16="http://schemas.microsoft.com/office/drawing/2014/main" val="4129640307"/>
                  </a:ext>
                </a:extLst>
              </a:tr>
              <a:tr h="370840">
                <a:tc>
                  <a:txBody>
                    <a:bodyPr/>
                    <a:lstStyle/>
                    <a:p>
                      <a:r>
                        <a:rPr lang="en-GB" sz="2000" dirty="0"/>
                        <a:t>Everyone's responsibility</a:t>
                      </a:r>
                    </a:p>
                  </a:txBody>
                  <a:tcPr/>
                </a:tc>
                <a:tc>
                  <a:txBody>
                    <a:bodyPr/>
                    <a:lstStyle/>
                    <a:p>
                      <a:r>
                        <a:rPr lang="en-GB" sz="2000" dirty="0"/>
                        <a:t>Testing team’s responsibility</a:t>
                      </a:r>
                    </a:p>
                  </a:txBody>
                  <a:tcPr/>
                </a:tc>
                <a:extLst>
                  <a:ext uri="{0D108BD9-81ED-4DB2-BD59-A6C34878D82A}">
                    <a16:rowId xmlns:a16="http://schemas.microsoft.com/office/drawing/2014/main" val="3337617281"/>
                  </a:ext>
                </a:extLst>
              </a:tr>
              <a:tr h="370840">
                <a:tc>
                  <a:txBody>
                    <a:bodyPr/>
                    <a:lstStyle/>
                    <a:p>
                      <a:r>
                        <a:rPr lang="en-GB" sz="2000" dirty="0"/>
                        <a:t>Performed in parallel with a project</a:t>
                      </a:r>
                    </a:p>
                  </a:txBody>
                  <a:tcPr/>
                </a:tc>
                <a:tc>
                  <a:txBody>
                    <a:bodyPr/>
                    <a:lstStyle/>
                    <a:p>
                      <a:r>
                        <a:rPr lang="en-GB" sz="2000" dirty="0"/>
                        <a:t>Performed after the final product has been made</a:t>
                      </a:r>
                    </a:p>
                  </a:txBody>
                  <a:tcPr/>
                </a:tc>
                <a:extLst>
                  <a:ext uri="{0D108BD9-81ED-4DB2-BD59-A6C34878D82A}">
                    <a16:rowId xmlns:a16="http://schemas.microsoft.com/office/drawing/2014/main" val="579847448"/>
                  </a:ext>
                </a:extLst>
              </a:tr>
            </a:tbl>
          </a:graphicData>
        </a:graphic>
      </p:graphicFrame>
    </p:spTree>
    <p:extLst>
      <p:ext uri="{BB962C8B-B14F-4D97-AF65-F5344CB8AC3E}">
        <p14:creationId xmlns:p14="http://schemas.microsoft.com/office/powerpoint/2010/main" val="40249905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What is QA?</a:t>
            </a:r>
          </a:p>
        </p:txBody>
      </p:sp>
      <p:sp>
        <p:nvSpPr>
          <p:cNvPr id="3" name="Content Placeholder 2"/>
          <p:cNvSpPr>
            <a:spLocks noGrp="1"/>
          </p:cNvSpPr>
          <p:nvPr>
            <p:ph sz="quarter" idx="10"/>
          </p:nvPr>
        </p:nvSpPr>
        <p:spPr>
          <a:xfrm>
            <a:off x="457200" y="1633991"/>
            <a:ext cx="4812890" cy="4248000"/>
          </a:xfrm>
        </p:spPr>
        <p:txBody>
          <a:bodyPr/>
          <a:lstStyle/>
          <a:p>
            <a:pPr marL="216000" indent="-216000" algn="l" fontAlgn="base">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QA is all the planned and systematic activities implemented within the quality system that can be demonstrated to provide confidence that a product or service will fulfil requirements for quality.</a:t>
            </a:r>
          </a:p>
          <a:p>
            <a:pPr marL="216000" indent="-216000" algn="l" fontAlgn="base">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QA is fundamentally focused on planning and documenting processes to assure quality. This includes meeting the requirements of quality, inspection and test plans.</a:t>
            </a:r>
          </a:p>
          <a:p>
            <a:pPr marL="216000" indent="-216000" algn="l" fontAlgn="base">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QA is a </a:t>
            </a:r>
            <a:r>
              <a:rPr lang="en-GB" b="1" dirty="0">
                <a:latin typeface="Arial" panose="020B0604020202020204" pitchFamily="34" charset="0"/>
              </a:rPr>
              <a:t>management approach </a:t>
            </a:r>
            <a:r>
              <a:rPr lang="en-GB" dirty="0">
                <a:latin typeface="Arial" panose="020B0604020202020204" pitchFamily="34" charset="0"/>
              </a:rPr>
              <a:t>to ensure that quality standards and customer requirements are met.</a:t>
            </a:r>
          </a:p>
          <a:p>
            <a:pPr marL="342900" indent="-342900">
              <a:spcBef>
                <a:spcPts val="0"/>
              </a:spcBef>
              <a:spcAft>
                <a:spcPts val="0"/>
              </a:spcAft>
              <a:buClr>
                <a:srgbClr val="0077E3"/>
              </a:buClr>
              <a:buFont typeface="Arial" panose="020B0604020202020204" pitchFamily="34" charset="0"/>
              <a:buChar char="•"/>
            </a:pPr>
            <a:endParaRPr lang="en-GB" sz="1800" i="1" dirty="0">
              <a:latin typeface="Arial" panose="020B0604020202020204" pitchFamily="34" charset="0"/>
            </a:endParaRPr>
          </a:p>
        </p:txBody>
      </p:sp>
      <p:pic>
        <p:nvPicPr>
          <p:cNvPr id="5" name="Picture 4" descr="A picture containing person, player&#10;&#10;Description automatically generated">
            <a:extLst>
              <a:ext uri="{FF2B5EF4-FFF2-40B4-BE49-F238E27FC236}">
                <a16:creationId xmlns:a16="http://schemas.microsoft.com/office/drawing/2014/main" id="{58E65692-9FA7-A7DA-8C07-25415A16FB65}"/>
              </a:ext>
            </a:extLst>
          </p:cNvPr>
          <p:cNvPicPr>
            <a:picLocks noChangeAspect="1"/>
          </p:cNvPicPr>
          <p:nvPr/>
        </p:nvPicPr>
        <p:blipFill>
          <a:blip r:embed="rId3"/>
          <a:stretch>
            <a:fillRect/>
          </a:stretch>
        </p:blipFill>
        <p:spPr>
          <a:xfrm>
            <a:off x="5506065" y="2366634"/>
            <a:ext cx="3180735" cy="2124731"/>
          </a:xfrm>
          <a:prstGeom prst="rect">
            <a:avLst/>
          </a:prstGeom>
        </p:spPr>
      </p:pic>
    </p:spTree>
    <p:extLst>
      <p:ext uri="{BB962C8B-B14F-4D97-AF65-F5344CB8AC3E}">
        <p14:creationId xmlns:p14="http://schemas.microsoft.com/office/powerpoint/2010/main" val="20202426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QA systems</a:t>
            </a:r>
          </a:p>
        </p:txBody>
      </p:sp>
      <p:sp>
        <p:nvSpPr>
          <p:cNvPr id="3" name="Content Placeholder 2"/>
          <p:cNvSpPr>
            <a:spLocks noGrp="1"/>
          </p:cNvSpPr>
          <p:nvPr>
            <p:ph sz="quarter" idx="10"/>
          </p:nvPr>
        </p:nvSpPr>
        <p:spPr>
          <a:xfrm>
            <a:off x="457199" y="1633991"/>
            <a:ext cx="8526543" cy="4248000"/>
          </a:xfrm>
        </p:spPr>
        <p:txBody>
          <a:bodyPr/>
          <a:lstStyle/>
          <a:p>
            <a:pPr>
              <a:spcBef>
                <a:spcPts val="0"/>
              </a:spcBef>
              <a:spcAft>
                <a:spcPts val="0"/>
              </a:spcAft>
            </a:pPr>
            <a:r>
              <a:rPr lang="en-GB" dirty="0">
                <a:latin typeface="Arial" panose="020B0604020202020204" pitchFamily="34" charset="0"/>
              </a:rPr>
              <a:t>QA follows guidelines from standards and uses various systems and approaches to achieve its aim:</a:t>
            </a:r>
          </a:p>
          <a:p>
            <a:pPr>
              <a:spcBef>
                <a:spcPts val="0"/>
              </a:spcBef>
              <a:spcAft>
                <a:spcPts val="0"/>
              </a:spcAft>
            </a:pPr>
            <a:endParaRPr lang="en-GB" dirty="0">
              <a:latin typeface="Arial" panose="020B0604020202020204" pitchFamily="34" charset="0"/>
            </a:endParaRP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total quality management (TQM)</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right first time </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quality standards (ISO 90001 – quality management systems)</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traceability</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inspection and testing</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document and version control.</a:t>
            </a:r>
          </a:p>
          <a:p>
            <a:pPr>
              <a:spcBef>
                <a:spcPts val="0"/>
              </a:spcBef>
              <a:spcAft>
                <a:spcPts val="0"/>
              </a:spcAft>
            </a:pPr>
            <a:endParaRPr lang="en-GB" sz="1800" dirty="0">
              <a:latin typeface="Arial" panose="020B0604020202020204" pitchFamily="34" charset="0"/>
            </a:endParaRPr>
          </a:p>
          <a:p>
            <a:pPr>
              <a:spcBef>
                <a:spcPts val="0"/>
              </a:spcBef>
              <a:spcAft>
                <a:spcPts val="0"/>
              </a:spcAft>
            </a:pPr>
            <a:endParaRPr lang="en-GB" sz="1800" dirty="0">
              <a:latin typeface="Arial" panose="020B0604020202020204" pitchFamily="34" charset="0"/>
            </a:endParaRPr>
          </a:p>
        </p:txBody>
      </p:sp>
      <p:pic>
        <p:nvPicPr>
          <p:cNvPr id="5" name="Picture 4" descr="A picture containing seat&#10;&#10;Description automatically generated">
            <a:extLst>
              <a:ext uri="{FF2B5EF4-FFF2-40B4-BE49-F238E27FC236}">
                <a16:creationId xmlns:a16="http://schemas.microsoft.com/office/drawing/2014/main" id="{4E2E55B2-FFF2-DF97-736A-2B73CBA101CC}"/>
              </a:ext>
            </a:extLst>
          </p:cNvPr>
          <p:cNvPicPr>
            <a:picLocks noChangeAspect="1"/>
          </p:cNvPicPr>
          <p:nvPr/>
        </p:nvPicPr>
        <p:blipFill>
          <a:blip r:embed="rId2"/>
          <a:stretch>
            <a:fillRect/>
          </a:stretch>
        </p:blipFill>
        <p:spPr>
          <a:xfrm>
            <a:off x="7062952" y="3943667"/>
            <a:ext cx="1623849" cy="1623849"/>
          </a:xfrm>
          <a:prstGeom prst="rect">
            <a:avLst/>
          </a:prstGeom>
        </p:spPr>
      </p:pic>
    </p:spTree>
    <p:extLst>
      <p:ext uri="{BB962C8B-B14F-4D97-AF65-F5344CB8AC3E}">
        <p14:creationId xmlns:p14="http://schemas.microsoft.com/office/powerpoint/2010/main" val="20919217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GB" sz="2400" dirty="0">
                <a:latin typeface="Arial" panose="020B0604020202020204" pitchFamily="34" charset="0"/>
              </a:rPr>
              <a:t>TQM</a:t>
            </a:r>
            <a:br>
              <a:rPr lang="en-GB" sz="2400" dirty="0">
                <a:latin typeface="Arial" panose="020B0604020202020204" pitchFamily="34" charset="0"/>
              </a:rPr>
            </a:br>
            <a:endParaRPr lang="en-US" dirty="0"/>
          </a:p>
        </p:txBody>
      </p:sp>
      <p:sp>
        <p:nvSpPr>
          <p:cNvPr id="3" name="Content Placeholder 2"/>
          <p:cNvSpPr>
            <a:spLocks noGrp="1"/>
          </p:cNvSpPr>
          <p:nvPr>
            <p:ph sz="quarter" idx="10"/>
          </p:nvPr>
        </p:nvSpPr>
        <p:spPr>
          <a:xfrm>
            <a:off x="474866" y="1584202"/>
            <a:ext cx="8194268" cy="4248000"/>
          </a:xfrm>
        </p:spPr>
        <p:txBody>
          <a:bodyPr/>
          <a:lstStyle/>
          <a:p>
            <a:pPr>
              <a:spcBef>
                <a:spcPts val="0"/>
              </a:spcBef>
              <a:spcAft>
                <a:spcPts val="0"/>
              </a:spcAft>
            </a:pPr>
            <a:r>
              <a:rPr lang="en-GB" sz="1800" b="1" dirty="0">
                <a:latin typeface="Arial" panose="020B0604020202020204" pitchFamily="34" charset="0"/>
              </a:rPr>
              <a:t>Total quality management (TQM)</a:t>
            </a:r>
            <a:r>
              <a:rPr lang="en-GB" sz="1800" dirty="0">
                <a:latin typeface="Arial" panose="020B0604020202020204" pitchFamily="34" charset="0"/>
              </a:rPr>
              <a:t> is the continual process of detecting, reducing or eliminating errors in manufacturing, streamlining supply chain management, improving the customer experience and ensuring that employees are up to date with training.</a:t>
            </a:r>
          </a:p>
          <a:p>
            <a:pPr>
              <a:spcBef>
                <a:spcPts val="0"/>
              </a:spcBef>
              <a:spcAft>
                <a:spcPts val="0"/>
              </a:spcAft>
            </a:pPr>
            <a:endParaRPr lang="en-GB" sz="1800" dirty="0">
              <a:latin typeface="Arial" panose="020B0604020202020204" pitchFamily="34" charset="0"/>
            </a:endParaRPr>
          </a:p>
        </p:txBody>
      </p:sp>
      <p:grpSp>
        <p:nvGrpSpPr>
          <p:cNvPr id="11" name="Group 10">
            <a:extLst>
              <a:ext uri="{FF2B5EF4-FFF2-40B4-BE49-F238E27FC236}">
                <a16:creationId xmlns:a16="http://schemas.microsoft.com/office/drawing/2014/main" id="{43906ECB-2C5F-4508-AEAE-DD5B6E249CAA}"/>
              </a:ext>
            </a:extLst>
          </p:cNvPr>
          <p:cNvGrpSpPr/>
          <p:nvPr/>
        </p:nvGrpSpPr>
        <p:grpSpPr>
          <a:xfrm>
            <a:off x="2596055" y="2543503"/>
            <a:ext cx="5747992" cy="3306497"/>
            <a:chOff x="2989080" y="2451966"/>
            <a:chExt cx="5994664" cy="3512637"/>
          </a:xfrm>
        </p:grpSpPr>
        <p:graphicFrame>
          <p:nvGraphicFramePr>
            <p:cNvPr id="6" name="Diagram 5">
              <a:extLst>
                <a:ext uri="{FF2B5EF4-FFF2-40B4-BE49-F238E27FC236}">
                  <a16:creationId xmlns:a16="http://schemas.microsoft.com/office/drawing/2014/main" id="{A7A2B948-0191-469A-BDCB-D2C8A0EC7DB5}"/>
                </a:ext>
              </a:extLst>
            </p:cNvPr>
            <p:cNvGraphicFramePr/>
            <p:nvPr>
              <p:extLst>
                <p:ext uri="{D42A27DB-BD31-4B8C-83A1-F6EECF244321}">
                  <p14:modId xmlns:p14="http://schemas.microsoft.com/office/powerpoint/2010/main" val="1454532478"/>
                </p:ext>
              </p:extLst>
            </p:nvPr>
          </p:nvGraphicFramePr>
          <p:xfrm>
            <a:off x="2989080" y="2451966"/>
            <a:ext cx="5240520" cy="35126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a:extLst>
                <a:ext uri="{FF2B5EF4-FFF2-40B4-BE49-F238E27FC236}">
                  <a16:creationId xmlns:a16="http://schemas.microsoft.com/office/drawing/2014/main" id="{67752662-D57F-4DEE-8744-996FBAF0F45C}"/>
                </a:ext>
              </a:extLst>
            </p:cNvPr>
            <p:cNvSpPr txBox="1"/>
            <p:nvPr/>
          </p:nvSpPr>
          <p:spPr>
            <a:xfrm>
              <a:off x="6363093" y="2666226"/>
              <a:ext cx="2620651" cy="1013590"/>
            </a:xfrm>
            <a:prstGeom prst="rect">
              <a:avLst/>
            </a:prstGeom>
            <a:noFill/>
          </p:spPr>
          <p:txBody>
            <a:bodyPr wrap="square" rtlCol="0">
              <a:spAutoFit/>
            </a:bodyPr>
            <a:lstStyle/>
            <a:p>
              <a:r>
                <a:rPr lang="en-GB" sz="1400" dirty="0"/>
                <a:t>Formulate objectives and processes to meet customer needs and organisational policies</a:t>
              </a:r>
            </a:p>
          </p:txBody>
        </p:sp>
        <p:sp>
          <p:nvSpPr>
            <p:cNvPr id="8" name="TextBox 7">
              <a:extLst>
                <a:ext uri="{FF2B5EF4-FFF2-40B4-BE49-F238E27FC236}">
                  <a16:creationId xmlns:a16="http://schemas.microsoft.com/office/drawing/2014/main" id="{8CFAE1AD-98DE-4795-AA48-F0A0D86DD41C}"/>
                </a:ext>
              </a:extLst>
            </p:cNvPr>
            <p:cNvSpPr txBox="1"/>
            <p:nvPr/>
          </p:nvSpPr>
          <p:spPr>
            <a:xfrm>
              <a:off x="6429080" y="3715700"/>
              <a:ext cx="2034619" cy="326965"/>
            </a:xfrm>
            <a:prstGeom prst="rect">
              <a:avLst/>
            </a:prstGeom>
            <a:noFill/>
          </p:spPr>
          <p:txBody>
            <a:bodyPr wrap="square" rtlCol="0">
              <a:spAutoFit/>
            </a:bodyPr>
            <a:lstStyle/>
            <a:p>
              <a:r>
                <a:rPr lang="en-GB" sz="1400" dirty="0"/>
                <a:t>Implement processes</a:t>
              </a:r>
            </a:p>
          </p:txBody>
        </p:sp>
        <p:sp>
          <p:nvSpPr>
            <p:cNvPr id="9" name="TextBox 8">
              <a:extLst>
                <a:ext uri="{FF2B5EF4-FFF2-40B4-BE49-F238E27FC236}">
                  <a16:creationId xmlns:a16="http://schemas.microsoft.com/office/drawing/2014/main" id="{C65A0C05-D7D4-4765-8627-BD50E64D60A2}"/>
                </a:ext>
              </a:extLst>
            </p:cNvPr>
            <p:cNvSpPr txBox="1"/>
            <p:nvPr/>
          </p:nvSpPr>
          <p:spPr>
            <a:xfrm>
              <a:off x="6429080" y="4313390"/>
              <a:ext cx="1974915" cy="784715"/>
            </a:xfrm>
            <a:prstGeom prst="rect">
              <a:avLst/>
            </a:prstGeom>
            <a:noFill/>
          </p:spPr>
          <p:txBody>
            <a:bodyPr wrap="square" rtlCol="0">
              <a:spAutoFit/>
            </a:bodyPr>
            <a:lstStyle/>
            <a:p>
              <a:r>
                <a:rPr lang="en-GB" sz="1400" dirty="0"/>
                <a:t>Monitor and measure processes. Report result</a:t>
              </a:r>
            </a:p>
          </p:txBody>
        </p:sp>
        <p:sp>
          <p:nvSpPr>
            <p:cNvPr id="10" name="TextBox 9">
              <a:extLst>
                <a:ext uri="{FF2B5EF4-FFF2-40B4-BE49-F238E27FC236}">
                  <a16:creationId xmlns:a16="http://schemas.microsoft.com/office/drawing/2014/main" id="{2DEF6D8D-A478-4212-97EC-DF0DBB0F648D}"/>
                </a:ext>
              </a:extLst>
            </p:cNvPr>
            <p:cNvSpPr txBox="1"/>
            <p:nvPr/>
          </p:nvSpPr>
          <p:spPr>
            <a:xfrm>
              <a:off x="6429080" y="5157316"/>
              <a:ext cx="1846870" cy="523220"/>
            </a:xfrm>
            <a:prstGeom prst="rect">
              <a:avLst/>
            </a:prstGeom>
            <a:noFill/>
          </p:spPr>
          <p:txBody>
            <a:bodyPr wrap="square" rtlCol="0">
              <a:spAutoFit/>
            </a:bodyPr>
            <a:lstStyle/>
            <a:p>
              <a:r>
                <a:rPr lang="en-GB" sz="1400" dirty="0"/>
                <a:t>Adapt, improve and change processes</a:t>
              </a:r>
            </a:p>
          </p:txBody>
        </p:sp>
      </p:grpSp>
      <p:sp>
        <p:nvSpPr>
          <p:cNvPr id="12" name="TextBox 11">
            <a:extLst>
              <a:ext uri="{FF2B5EF4-FFF2-40B4-BE49-F238E27FC236}">
                <a16:creationId xmlns:a16="http://schemas.microsoft.com/office/drawing/2014/main" id="{5D6C0155-2FA5-43BB-BFBA-BB6B8AC5ACDA}"/>
              </a:ext>
            </a:extLst>
          </p:cNvPr>
          <p:cNvSpPr txBox="1"/>
          <p:nvPr/>
        </p:nvSpPr>
        <p:spPr>
          <a:xfrm>
            <a:off x="474866" y="3615547"/>
            <a:ext cx="3049202" cy="923330"/>
          </a:xfrm>
          <a:prstGeom prst="rect">
            <a:avLst/>
          </a:prstGeom>
          <a:noFill/>
        </p:spPr>
        <p:txBody>
          <a:bodyPr wrap="square" rtlCol="0">
            <a:spAutoFit/>
          </a:bodyPr>
          <a:lstStyle/>
          <a:p>
            <a:pPr algn="ctr"/>
            <a:r>
              <a:rPr lang="en-GB" sz="1800" b="1" dirty="0"/>
              <a:t>TQM can be divided into four basic categories: do, plan, check, act</a:t>
            </a:r>
          </a:p>
        </p:txBody>
      </p:sp>
    </p:spTree>
    <p:extLst>
      <p:ext uri="{BB962C8B-B14F-4D97-AF65-F5344CB8AC3E}">
        <p14:creationId xmlns:p14="http://schemas.microsoft.com/office/powerpoint/2010/main" val="33364555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‘Right first time’ </a:t>
            </a:r>
          </a:p>
        </p:txBody>
      </p:sp>
      <p:sp>
        <p:nvSpPr>
          <p:cNvPr id="3" name="Content Placeholder 2"/>
          <p:cNvSpPr>
            <a:spLocks noGrp="1"/>
          </p:cNvSpPr>
          <p:nvPr>
            <p:ph sz="quarter" idx="10"/>
          </p:nvPr>
        </p:nvSpPr>
        <p:spPr>
          <a:xfrm>
            <a:off x="457200" y="1602000"/>
            <a:ext cx="8526543" cy="4248000"/>
          </a:xfrm>
        </p:spPr>
        <p:txBody>
          <a:bodyPr/>
          <a:lstStyle/>
          <a:p>
            <a:pPr>
              <a:spcBef>
                <a:spcPts val="0"/>
              </a:spcBef>
              <a:spcAft>
                <a:spcPts val="0"/>
              </a:spcAft>
            </a:pPr>
            <a:r>
              <a:rPr lang="en-GB" dirty="0">
                <a:latin typeface="Arial" panose="020B0604020202020204" pitchFamily="34" charset="0"/>
              </a:rPr>
              <a:t>The concept of ensuring that any procedure is performed in the right manner the first time and every time is designed to decrease waste and increase efficiency in production. </a:t>
            </a:r>
          </a:p>
          <a:p>
            <a:pPr>
              <a:spcBef>
                <a:spcPts val="0"/>
              </a:spcBef>
              <a:spcAft>
                <a:spcPts val="0"/>
              </a:spcAft>
            </a:pPr>
            <a:endParaRPr lang="en-GB" dirty="0">
              <a:latin typeface="Arial" panose="020B0604020202020204" pitchFamily="34" charset="0"/>
            </a:endParaRPr>
          </a:p>
          <a:p>
            <a:pPr>
              <a:spcBef>
                <a:spcPts val="0"/>
              </a:spcBef>
              <a:spcAft>
                <a:spcPts val="0"/>
              </a:spcAft>
            </a:pPr>
            <a:r>
              <a:rPr lang="en-GB" dirty="0">
                <a:latin typeface="Arial" panose="020B0604020202020204" pitchFamily="34" charset="0"/>
              </a:rPr>
              <a:t>To be successful, ‘right first time’ needs the following approach, which originates from a set of tools for process improvement called </a:t>
            </a:r>
            <a:r>
              <a:rPr lang="en-GB" b="1" dirty="0">
                <a:latin typeface="Arial" panose="020B0604020202020204" pitchFamily="34" charset="0"/>
              </a:rPr>
              <a:t>Six Sigma</a:t>
            </a:r>
            <a:r>
              <a:rPr lang="en-GB" dirty="0">
                <a:latin typeface="Arial" panose="020B0604020202020204" pitchFamily="34" charset="0"/>
              </a:rPr>
              <a:t>.</a:t>
            </a:r>
          </a:p>
          <a:p>
            <a:pPr>
              <a:spcBef>
                <a:spcPts val="0"/>
              </a:spcBef>
              <a:spcAft>
                <a:spcPts val="0"/>
              </a:spcAft>
            </a:pPr>
            <a:endParaRPr lang="en-GB" dirty="0">
              <a:latin typeface="Arial" panose="020B0604020202020204" pitchFamily="34" charset="0"/>
            </a:endParaRPr>
          </a:p>
          <a:p>
            <a:pPr marL="342900" indent="-342900">
              <a:spcBef>
                <a:spcPts val="500"/>
              </a:spcBef>
              <a:spcAft>
                <a:spcPts val="500"/>
              </a:spcAft>
              <a:buFont typeface="+mj-lt"/>
              <a:buAutoNum type="arabicPeriod"/>
            </a:pPr>
            <a:r>
              <a:rPr lang="en-GB" dirty="0">
                <a:latin typeface="Arial" panose="020B0604020202020204" pitchFamily="34" charset="0"/>
              </a:rPr>
              <a:t> </a:t>
            </a:r>
            <a:r>
              <a:rPr lang="en-GB" b="1" dirty="0">
                <a:latin typeface="Arial" panose="020B0604020202020204" pitchFamily="34" charset="0"/>
              </a:rPr>
              <a:t>Define</a:t>
            </a:r>
            <a:r>
              <a:rPr lang="en-GB" dirty="0">
                <a:latin typeface="Arial" panose="020B0604020202020204" pitchFamily="34" charset="0"/>
              </a:rPr>
              <a:t> the problem.</a:t>
            </a:r>
          </a:p>
          <a:p>
            <a:pPr marL="342900" indent="-342900">
              <a:spcBef>
                <a:spcPts val="500"/>
              </a:spcBef>
              <a:spcAft>
                <a:spcPts val="500"/>
              </a:spcAft>
              <a:buFont typeface="+mj-lt"/>
              <a:buAutoNum type="arabicPeriod"/>
            </a:pPr>
            <a:r>
              <a:rPr lang="en-GB" dirty="0">
                <a:latin typeface="Arial" panose="020B0604020202020204" pitchFamily="34" charset="0"/>
              </a:rPr>
              <a:t> </a:t>
            </a:r>
            <a:r>
              <a:rPr lang="en-GB" b="1" dirty="0">
                <a:latin typeface="Arial" panose="020B0604020202020204" pitchFamily="34" charset="0"/>
              </a:rPr>
              <a:t>Measure</a:t>
            </a:r>
            <a:r>
              <a:rPr lang="en-GB" dirty="0">
                <a:latin typeface="Arial" panose="020B0604020202020204" pitchFamily="34" charset="0"/>
              </a:rPr>
              <a:t> the problem.</a:t>
            </a:r>
          </a:p>
          <a:p>
            <a:pPr marL="342900" indent="-342900">
              <a:spcBef>
                <a:spcPts val="500"/>
              </a:spcBef>
              <a:spcAft>
                <a:spcPts val="500"/>
              </a:spcAft>
              <a:buFont typeface="+mj-lt"/>
              <a:buAutoNum type="arabicPeriod"/>
            </a:pPr>
            <a:r>
              <a:rPr lang="en-GB" dirty="0">
                <a:latin typeface="Arial" panose="020B0604020202020204" pitchFamily="34" charset="0"/>
              </a:rPr>
              <a:t> </a:t>
            </a:r>
            <a:r>
              <a:rPr lang="en-GB" b="1" dirty="0">
                <a:latin typeface="Arial" panose="020B0604020202020204" pitchFamily="34" charset="0"/>
              </a:rPr>
              <a:t>Analyse</a:t>
            </a:r>
            <a:r>
              <a:rPr lang="en-GB" dirty="0">
                <a:latin typeface="Arial" panose="020B0604020202020204" pitchFamily="34" charset="0"/>
              </a:rPr>
              <a:t> the root cause.</a:t>
            </a:r>
          </a:p>
          <a:p>
            <a:pPr marL="342900" indent="-342900">
              <a:spcBef>
                <a:spcPts val="500"/>
              </a:spcBef>
              <a:spcAft>
                <a:spcPts val="500"/>
              </a:spcAft>
              <a:buFont typeface="+mj-lt"/>
              <a:buAutoNum type="arabicPeriod"/>
            </a:pPr>
            <a:r>
              <a:rPr lang="en-GB" dirty="0">
                <a:latin typeface="Arial" panose="020B0604020202020204" pitchFamily="34" charset="0"/>
              </a:rPr>
              <a:t> </a:t>
            </a:r>
            <a:r>
              <a:rPr lang="en-GB" b="1" dirty="0">
                <a:latin typeface="Arial" panose="020B0604020202020204" pitchFamily="34" charset="0"/>
              </a:rPr>
              <a:t>Improve</a:t>
            </a:r>
            <a:r>
              <a:rPr lang="en-GB" dirty="0">
                <a:latin typeface="Arial" panose="020B0604020202020204" pitchFamily="34" charset="0"/>
              </a:rPr>
              <a:t> the process.</a:t>
            </a:r>
          </a:p>
          <a:p>
            <a:pPr marL="342900" indent="-342900">
              <a:spcBef>
                <a:spcPts val="500"/>
              </a:spcBef>
              <a:spcAft>
                <a:spcPts val="500"/>
              </a:spcAft>
              <a:buFont typeface="+mj-lt"/>
              <a:buAutoNum type="arabicPeriod"/>
            </a:pPr>
            <a:r>
              <a:rPr lang="en-GB" dirty="0">
                <a:latin typeface="Arial" panose="020B0604020202020204" pitchFamily="34" charset="0"/>
              </a:rPr>
              <a:t> </a:t>
            </a:r>
            <a:r>
              <a:rPr lang="en-GB" b="1" dirty="0">
                <a:latin typeface="Arial" panose="020B0604020202020204" pitchFamily="34" charset="0"/>
              </a:rPr>
              <a:t>Control</a:t>
            </a:r>
            <a:r>
              <a:rPr lang="en-GB" dirty="0">
                <a:latin typeface="Arial" panose="020B0604020202020204" pitchFamily="34" charset="0"/>
              </a:rPr>
              <a:t> the process.</a:t>
            </a:r>
          </a:p>
          <a:p>
            <a:pPr>
              <a:spcBef>
                <a:spcPts val="0"/>
              </a:spcBef>
              <a:spcAft>
                <a:spcPts val="0"/>
              </a:spcAft>
            </a:pPr>
            <a:endParaRPr lang="en-GB" sz="1800" dirty="0">
              <a:latin typeface="Arial" panose="020B0604020202020204" pitchFamily="34" charset="0"/>
            </a:endParaRPr>
          </a:p>
          <a:p>
            <a:pPr>
              <a:spcBef>
                <a:spcPts val="0"/>
              </a:spcBef>
              <a:spcAft>
                <a:spcPts val="0"/>
              </a:spcAft>
            </a:pPr>
            <a:endParaRPr lang="en-GB" sz="1800" dirty="0">
              <a:latin typeface="Arial" panose="020B0604020202020204" pitchFamily="34" charset="0"/>
            </a:endParaRPr>
          </a:p>
        </p:txBody>
      </p:sp>
      <p:pic>
        <p:nvPicPr>
          <p:cNvPr id="5" name="Picture 4" descr="A picture containing seat&#10;&#10;Description automatically generated">
            <a:extLst>
              <a:ext uri="{FF2B5EF4-FFF2-40B4-BE49-F238E27FC236}">
                <a16:creationId xmlns:a16="http://schemas.microsoft.com/office/drawing/2014/main" id="{AF36C3B8-E9CB-F5D6-EA95-50BF6FF43DBE}"/>
              </a:ext>
            </a:extLst>
          </p:cNvPr>
          <p:cNvPicPr>
            <a:picLocks noChangeAspect="1"/>
          </p:cNvPicPr>
          <p:nvPr/>
        </p:nvPicPr>
        <p:blipFill>
          <a:blip r:embed="rId2"/>
          <a:stretch>
            <a:fillRect/>
          </a:stretch>
        </p:blipFill>
        <p:spPr>
          <a:xfrm>
            <a:off x="6764593" y="3518265"/>
            <a:ext cx="1922207" cy="1922207"/>
          </a:xfrm>
          <a:prstGeom prst="rect">
            <a:avLst/>
          </a:prstGeom>
        </p:spPr>
      </p:pic>
    </p:spTree>
    <p:extLst>
      <p:ext uri="{BB962C8B-B14F-4D97-AF65-F5344CB8AC3E}">
        <p14:creationId xmlns:p14="http://schemas.microsoft.com/office/powerpoint/2010/main" val="38028282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http://www.w3.org/XML/1998/namespace"/>
    <ds:schemaRef ds:uri="http://purl.org/dc/terms/"/>
    <ds:schemaRef ds:uri="http://purl.org/dc/dcmitype/"/>
    <ds:schemaRef ds:uri="b461a341-6040-4841-94a8-bc3e8908b04d"/>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0</TotalTime>
  <Words>1274</Words>
  <Application>Microsoft Office PowerPoint</Application>
  <PresentationFormat>On-screen Show (4:3)</PresentationFormat>
  <Paragraphs>143</Paragraphs>
  <Slides>17</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arial</vt:lpstr>
      <vt:lpstr>Calibri</vt:lpstr>
      <vt:lpstr>Core Sans N</vt:lpstr>
      <vt:lpstr>Lucida Grande</vt:lpstr>
      <vt:lpstr>Times New Roman</vt:lpstr>
      <vt:lpstr>Default Design</vt:lpstr>
      <vt:lpstr>PowerPoint 3: Assurance </vt:lpstr>
      <vt:lpstr>Objectives</vt:lpstr>
      <vt:lpstr>Culture of quality</vt:lpstr>
      <vt:lpstr>Quality assurance (QA) and quality control (QC)</vt:lpstr>
      <vt:lpstr>QA and QC comparison</vt:lpstr>
      <vt:lpstr>What is QA?</vt:lpstr>
      <vt:lpstr>QA systems</vt:lpstr>
      <vt:lpstr>TQM </vt:lpstr>
      <vt:lpstr>‘Right first time’ </vt:lpstr>
      <vt:lpstr>‘Right first time’ process</vt:lpstr>
      <vt:lpstr>Quality standards: ISO 9001</vt:lpstr>
      <vt:lpstr>Your turn</vt:lpstr>
      <vt:lpstr>Inspection and testing</vt:lpstr>
      <vt:lpstr>Inspection and testing</vt:lpstr>
      <vt:lpstr>Traceability</vt:lpstr>
      <vt:lpstr>Document and version control</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244</cp:revision>
  <cp:lastPrinted>2022-03-03T10:53:25Z</cp:lastPrinted>
  <dcterms:created xsi:type="dcterms:W3CDTF">2013-05-28T00:38:54Z</dcterms:created>
  <dcterms:modified xsi:type="dcterms:W3CDTF">2022-06-21T09:32:26Z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