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3" r:id="rId6"/>
    <p:sldId id="315" r:id="rId7"/>
    <p:sldId id="325" r:id="rId8"/>
    <p:sldId id="316" r:id="rId9"/>
    <p:sldId id="317" r:id="rId10"/>
    <p:sldId id="318" r:id="rId11"/>
    <p:sldId id="319" r:id="rId12"/>
    <p:sldId id="320" r:id="rId13"/>
    <p:sldId id="321" r:id="rId14"/>
    <p:sldId id="322" r:id="rId15"/>
    <p:sldId id="326" r:id="rId16"/>
    <p:sldId id="324" r:id="rId17"/>
    <p:sldId id="312"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62007-8143-458E-BDE4-919BE81E8EEC}" v="22" dt="2022-07-11T10:49:11.0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94" autoAdjust="0"/>
  </p:normalViewPr>
  <p:slideViewPr>
    <p:cSldViewPr snapToGrid="0">
      <p:cViewPr varScale="1">
        <p:scale>
          <a:sx n="62" d="100"/>
          <a:sy n="62" d="100"/>
        </p:scale>
        <p:origin x="140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8CB9CB-9DDF-4691-B2A3-FED86D410FD5}"/>
    <pc:docChg chg="custSel addSld modSld">
      <pc:chgData name="Caroline Prodger" userId="e4ef2e75-b60b-401b-8ebe-291bdcf405f4" providerId="ADAL" clId="{A58CB9CB-9DDF-4691-B2A3-FED86D410FD5}" dt="2022-04-28T00:33:50.676" v="1456" actId="20577"/>
      <pc:docMkLst>
        <pc:docMk/>
      </pc:docMkLst>
      <pc:sldChg chg="delSp modSp mod">
        <pc:chgData name="Caroline Prodger" userId="e4ef2e75-b60b-401b-8ebe-291bdcf405f4" providerId="ADAL" clId="{A58CB9CB-9DDF-4691-B2A3-FED86D410FD5}" dt="2022-04-27T23:55:11.225" v="42" actId="20577"/>
        <pc:sldMkLst>
          <pc:docMk/>
          <pc:sldMk cId="4022091065" sldId="256"/>
        </pc:sldMkLst>
        <pc:spChg chg="del">
          <ac:chgData name="Caroline Prodger" userId="e4ef2e75-b60b-401b-8ebe-291bdcf405f4" providerId="ADAL" clId="{A58CB9CB-9DDF-4691-B2A3-FED86D410FD5}" dt="2022-04-27T23:54:32.200" v="17" actId="478"/>
          <ac:spMkLst>
            <pc:docMk/>
            <pc:sldMk cId="4022091065" sldId="256"/>
            <ac:spMk id="2" creationId="{00000000-0000-0000-0000-000000000000}"/>
          </ac:spMkLst>
        </pc:spChg>
        <pc:spChg chg="mod">
          <ac:chgData name="Caroline Prodger" userId="e4ef2e75-b60b-401b-8ebe-291bdcf405f4" providerId="ADAL" clId="{A58CB9CB-9DDF-4691-B2A3-FED86D410FD5}" dt="2022-04-27T23:55:11.225" v="42" actId="20577"/>
          <ac:spMkLst>
            <pc:docMk/>
            <pc:sldMk cId="4022091065" sldId="256"/>
            <ac:spMk id="3" creationId="{00000000-0000-0000-0000-000000000000}"/>
          </ac:spMkLst>
        </pc:spChg>
        <pc:spChg chg="mod">
          <ac:chgData name="Caroline Prodger" userId="e4ef2e75-b60b-401b-8ebe-291bdcf405f4" providerId="ADAL" clId="{A58CB9CB-9DDF-4691-B2A3-FED86D410FD5}" dt="2022-04-27T23:55:05.491" v="40" actId="1076"/>
          <ac:spMkLst>
            <pc:docMk/>
            <pc:sldMk cId="4022091065" sldId="256"/>
            <ac:spMk id="18434" creationId="{00000000-0000-0000-0000-000000000000}"/>
          </ac:spMkLst>
        </pc:spChg>
        <pc:picChg chg="del">
          <ac:chgData name="Caroline Prodger" userId="e4ef2e75-b60b-401b-8ebe-291bdcf405f4" providerId="ADAL" clId="{A58CB9CB-9DDF-4691-B2A3-FED86D410FD5}" dt="2022-04-27T23:53:40.403" v="0" actId="21"/>
          <ac:picMkLst>
            <pc:docMk/>
            <pc:sldMk cId="4022091065" sldId="256"/>
            <ac:picMk id="1026" creationId="{00000000-0000-0000-0000-000000000000}"/>
          </ac:picMkLst>
        </pc:picChg>
      </pc:sldChg>
      <pc:sldChg chg="modSp mod">
        <pc:chgData name="Caroline Prodger" userId="e4ef2e75-b60b-401b-8ebe-291bdcf405f4" providerId="ADAL" clId="{A58CB9CB-9DDF-4691-B2A3-FED86D410FD5}" dt="2022-04-28T00:29:44.206" v="1440" actId="1076"/>
        <pc:sldMkLst>
          <pc:docMk/>
          <pc:sldMk cId="3895020358" sldId="312"/>
        </pc:sldMkLst>
        <pc:spChg chg="mod">
          <ac:chgData name="Caroline Prodger" userId="e4ef2e75-b60b-401b-8ebe-291bdcf405f4" providerId="ADAL" clId="{A58CB9CB-9DDF-4691-B2A3-FED86D410FD5}" dt="2022-04-28T00:27:55.272" v="1399" actId="21"/>
          <ac:spMkLst>
            <pc:docMk/>
            <pc:sldMk cId="3895020358" sldId="312"/>
            <ac:spMk id="4" creationId="{00000000-0000-0000-0000-000000000000}"/>
          </ac:spMkLst>
        </pc:spChg>
        <pc:spChg chg="mod">
          <ac:chgData name="Caroline Prodger" userId="e4ef2e75-b60b-401b-8ebe-291bdcf405f4" providerId="ADAL" clId="{A58CB9CB-9DDF-4691-B2A3-FED86D410FD5}" dt="2022-04-28T00:29:44.206" v="1440" actId="1076"/>
          <ac:spMkLst>
            <pc:docMk/>
            <pc:sldMk cId="3895020358" sldId="312"/>
            <ac:spMk id="18434" creationId="{00000000-0000-0000-0000-000000000000}"/>
          </ac:spMkLst>
        </pc:spChg>
      </pc:sldChg>
      <pc:sldChg chg="modSp mod">
        <pc:chgData name="Caroline Prodger" userId="e4ef2e75-b60b-401b-8ebe-291bdcf405f4" providerId="ADAL" clId="{A58CB9CB-9DDF-4691-B2A3-FED86D410FD5}" dt="2022-04-27T23:56:14.182" v="73" actId="1076"/>
        <pc:sldMkLst>
          <pc:docMk/>
          <pc:sldMk cId="1214631561" sldId="315"/>
        </pc:sldMkLst>
        <pc:spChg chg="mod">
          <ac:chgData name="Caroline Prodger" userId="e4ef2e75-b60b-401b-8ebe-291bdcf405f4" providerId="ADAL" clId="{A58CB9CB-9DDF-4691-B2A3-FED86D410FD5}" dt="2022-04-27T23:55:38.468" v="65" actId="5793"/>
          <ac:spMkLst>
            <pc:docMk/>
            <pc:sldMk cId="1214631561" sldId="315"/>
            <ac:spMk id="2" creationId="{00000000-0000-0000-0000-000000000000}"/>
          </ac:spMkLst>
        </pc:spChg>
        <pc:spChg chg="mod">
          <ac:chgData name="Caroline Prodger" userId="e4ef2e75-b60b-401b-8ebe-291bdcf405f4" providerId="ADAL" clId="{A58CB9CB-9DDF-4691-B2A3-FED86D410FD5}" dt="2022-04-27T23:56:08.229" v="72" actId="20577"/>
          <ac:spMkLst>
            <pc:docMk/>
            <pc:sldMk cId="1214631561" sldId="315"/>
            <ac:spMk id="4" creationId="{00000000-0000-0000-0000-000000000000}"/>
          </ac:spMkLst>
        </pc:spChg>
        <pc:spChg chg="mod">
          <ac:chgData name="Caroline Prodger" userId="e4ef2e75-b60b-401b-8ebe-291bdcf405f4" providerId="ADAL" clId="{A58CB9CB-9DDF-4691-B2A3-FED86D410FD5}" dt="2022-04-27T23:56:14.182" v="73" actId="1076"/>
          <ac:spMkLst>
            <pc:docMk/>
            <pc:sldMk cId="1214631561" sldId="315"/>
            <ac:spMk id="6" creationId="{00000000-0000-0000-0000-000000000000}"/>
          </ac:spMkLst>
        </pc:spChg>
        <pc:picChg chg="mod">
          <ac:chgData name="Caroline Prodger" userId="e4ef2e75-b60b-401b-8ebe-291bdcf405f4" providerId="ADAL" clId="{A58CB9CB-9DDF-4691-B2A3-FED86D410FD5}" dt="2022-04-27T23:56:06.310" v="71" actId="1076"/>
          <ac:picMkLst>
            <pc:docMk/>
            <pc:sldMk cId="1214631561" sldId="315"/>
            <ac:picMk id="11266" creationId="{00000000-0000-0000-0000-000000000000}"/>
          </ac:picMkLst>
        </pc:picChg>
      </pc:sldChg>
      <pc:sldChg chg="modSp mod">
        <pc:chgData name="Caroline Prodger" userId="e4ef2e75-b60b-401b-8ebe-291bdcf405f4" providerId="ADAL" clId="{A58CB9CB-9DDF-4691-B2A3-FED86D410FD5}" dt="2022-04-28T00:01:16.169" v="526" actId="20577"/>
        <pc:sldMkLst>
          <pc:docMk/>
          <pc:sldMk cId="2344923032" sldId="316"/>
        </pc:sldMkLst>
        <pc:spChg chg="mod">
          <ac:chgData name="Caroline Prodger" userId="e4ef2e75-b60b-401b-8ebe-291bdcf405f4" providerId="ADAL" clId="{A58CB9CB-9DDF-4691-B2A3-FED86D410FD5}" dt="2022-04-27T23:56:33.378" v="121" actId="20577"/>
          <ac:spMkLst>
            <pc:docMk/>
            <pc:sldMk cId="2344923032" sldId="316"/>
            <ac:spMk id="2" creationId="{00000000-0000-0000-0000-000000000000}"/>
          </ac:spMkLst>
        </pc:spChg>
        <pc:spChg chg="mod">
          <ac:chgData name="Caroline Prodger" userId="e4ef2e75-b60b-401b-8ebe-291bdcf405f4" providerId="ADAL" clId="{A58CB9CB-9DDF-4691-B2A3-FED86D410FD5}" dt="2022-04-28T00:01:16.169" v="526" actId="20577"/>
          <ac:spMkLst>
            <pc:docMk/>
            <pc:sldMk cId="2344923032" sldId="316"/>
            <ac:spMk id="4" creationId="{00000000-0000-0000-0000-000000000000}"/>
          </ac:spMkLst>
        </pc:spChg>
      </pc:sldChg>
      <pc:sldChg chg="modSp mod">
        <pc:chgData name="Caroline Prodger" userId="e4ef2e75-b60b-401b-8ebe-291bdcf405f4" providerId="ADAL" clId="{A58CB9CB-9DDF-4691-B2A3-FED86D410FD5}" dt="2022-04-28T00:08:32.651" v="672" actId="20577"/>
        <pc:sldMkLst>
          <pc:docMk/>
          <pc:sldMk cId="37991337" sldId="317"/>
        </pc:sldMkLst>
        <pc:spChg chg="mod">
          <ac:chgData name="Caroline Prodger" userId="e4ef2e75-b60b-401b-8ebe-291bdcf405f4" providerId="ADAL" clId="{A58CB9CB-9DDF-4691-B2A3-FED86D410FD5}" dt="2022-04-28T00:07:26.887" v="652" actId="20577"/>
          <ac:spMkLst>
            <pc:docMk/>
            <pc:sldMk cId="37991337" sldId="317"/>
            <ac:spMk id="2" creationId="{00000000-0000-0000-0000-000000000000}"/>
          </ac:spMkLst>
        </pc:spChg>
        <pc:spChg chg="mod">
          <ac:chgData name="Caroline Prodger" userId="e4ef2e75-b60b-401b-8ebe-291bdcf405f4" providerId="ADAL" clId="{A58CB9CB-9DDF-4691-B2A3-FED86D410FD5}" dt="2022-04-28T00:08:32.651" v="672" actId="20577"/>
          <ac:spMkLst>
            <pc:docMk/>
            <pc:sldMk cId="37991337" sldId="317"/>
            <ac:spMk id="3" creationId="{00000000-0000-0000-0000-000000000000}"/>
          </ac:spMkLst>
        </pc:spChg>
        <pc:spChg chg="mod">
          <ac:chgData name="Caroline Prodger" userId="e4ef2e75-b60b-401b-8ebe-291bdcf405f4" providerId="ADAL" clId="{A58CB9CB-9DDF-4691-B2A3-FED86D410FD5}" dt="2022-04-28T00:02:26.751" v="540" actId="20577"/>
          <ac:spMkLst>
            <pc:docMk/>
            <pc:sldMk cId="37991337" sldId="317"/>
            <ac:spMk id="4" creationId="{00000000-0000-0000-0000-000000000000}"/>
          </ac:spMkLst>
        </pc:spChg>
        <pc:picChg chg="mod">
          <ac:chgData name="Caroline Prodger" userId="e4ef2e75-b60b-401b-8ebe-291bdcf405f4" providerId="ADAL" clId="{A58CB9CB-9DDF-4691-B2A3-FED86D410FD5}" dt="2022-04-28T00:02:42.087" v="543" actId="14100"/>
          <ac:picMkLst>
            <pc:docMk/>
            <pc:sldMk cId="37991337" sldId="317"/>
            <ac:picMk id="3075" creationId="{00000000-0000-0000-0000-000000000000}"/>
          </ac:picMkLst>
        </pc:picChg>
      </pc:sldChg>
      <pc:sldChg chg="modSp mod">
        <pc:chgData name="Caroline Prodger" userId="e4ef2e75-b60b-401b-8ebe-291bdcf405f4" providerId="ADAL" clId="{A58CB9CB-9DDF-4691-B2A3-FED86D410FD5}" dt="2022-04-28T00:07:33.869" v="661" actId="20577"/>
        <pc:sldMkLst>
          <pc:docMk/>
          <pc:sldMk cId="3431447087" sldId="318"/>
        </pc:sldMkLst>
        <pc:spChg chg="mod">
          <ac:chgData name="Caroline Prodger" userId="e4ef2e75-b60b-401b-8ebe-291bdcf405f4" providerId="ADAL" clId="{A58CB9CB-9DDF-4691-B2A3-FED86D410FD5}" dt="2022-04-28T00:07:33.869" v="661" actId="20577"/>
          <ac:spMkLst>
            <pc:docMk/>
            <pc:sldMk cId="3431447087" sldId="318"/>
            <ac:spMk id="2" creationId="{00000000-0000-0000-0000-000000000000}"/>
          </ac:spMkLst>
        </pc:spChg>
        <pc:spChg chg="mod">
          <ac:chgData name="Caroline Prodger" userId="e4ef2e75-b60b-401b-8ebe-291bdcf405f4" providerId="ADAL" clId="{A58CB9CB-9DDF-4691-B2A3-FED86D410FD5}" dt="2022-04-28T00:07:03.050" v="635" actId="20577"/>
          <ac:spMkLst>
            <pc:docMk/>
            <pc:sldMk cId="3431447087" sldId="318"/>
            <ac:spMk id="4" creationId="{00000000-0000-0000-0000-000000000000}"/>
          </ac:spMkLst>
        </pc:spChg>
      </pc:sldChg>
      <pc:sldChg chg="modSp mod">
        <pc:chgData name="Caroline Prodger" userId="e4ef2e75-b60b-401b-8ebe-291bdcf405f4" providerId="ADAL" clId="{A58CB9CB-9DDF-4691-B2A3-FED86D410FD5}" dt="2022-04-28T00:33:19.853" v="1441" actId="1076"/>
        <pc:sldMkLst>
          <pc:docMk/>
          <pc:sldMk cId="2268643457" sldId="319"/>
        </pc:sldMkLst>
        <pc:spChg chg="mod">
          <ac:chgData name="Caroline Prodger" userId="e4ef2e75-b60b-401b-8ebe-291bdcf405f4" providerId="ADAL" clId="{A58CB9CB-9DDF-4691-B2A3-FED86D410FD5}" dt="2022-04-28T00:08:11.862" v="671" actId="20577"/>
          <ac:spMkLst>
            <pc:docMk/>
            <pc:sldMk cId="2268643457" sldId="319"/>
            <ac:spMk id="2" creationId="{00000000-0000-0000-0000-000000000000}"/>
          </ac:spMkLst>
        </pc:spChg>
        <pc:spChg chg="mod">
          <ac:chgData name="Caroline Prodger" userId="e4ef2e75-b60b-401b-8ebe-291bdcf405f4" providerId="ADAL" clId="{A58CB9CB-9DDF-4691-B2A3-FED86D410FD5}" dt="2022-04-28T00:10:09.345" v="711" actId="12"/>
          <ac:spMkLst>
            <pc:docMk/>
            <pc:sldMk cId="2268643457" sldId="319"/>
            <ac:spMk id="4" creationId="{00000000-0000-0000-0000-000000000000}"/>
          </ac:spMkLst>
        </pc:spChg>
        <pc:picChg chg="mod">
          <ac:chgData name="Caroline Prodger" userId="e4ef2e75-b60b-401b-8ebe-291bdcf405f4" providerId="ADAL" clId="{A58CB9CB-9DDF-4691-B2A3-FED86D410FD5}" dt="2022-04-28T00:33:19.853" v="1441" actId="1076"/>
          <ac:picMkLst>
            <pc:docMk/>
            <pc:sldMk cId="2268643457" sldId="319"/>
            <ac:picMk id="4098" creationId="{00000000-0000-0000-0000-000000000000}"/>
          </ac:picMkLst>
        </pc:picChg>
      </pc:sldChg>
      <pc:sldChg chg="modSp mod">
        <pc:chgData name="Caroline Prodger" userId="e4ef2e75-b60b-401b-8ebe-291bdcf405f4" providerId="ADAL" clId="{A58CB9CB-9DDF-4691-B2A3-FED86D410FD5}" dt="2022-04-28T00:33:50.676" v="1456" actId="20577"/>
        <pc:sldMkLst>
          <pc:docMk/>
          <pc:sldMk cId="2863413479" sldId="320"/>
        </pc:sldMkLst>
        <pc:spChg chg="mod">
          <ac:chgData name="Caroline Prodger" userId="e4ef2e75-b60b-401b-8ebe-291bdcf405f4" providerId="ADAL" clId="{A58CB9CB-9DDF-4691-B2A3-FED86D410FD5}" dt="2022-04-28T00:11:11.260" v="721" actId="20577"/>
          <ac:spMkLst>
            <pc:docMk/>
            <pc:sldMk cId="2863413479" sldId="320"/>
            <ac:spMk id="2" creationId="{00000000-0000-0000-0000-000000000000}"/>
          </ac:spMkLst>
        </pc:spChg>
        <pc:spChg chg="mod">
          <ac:chgData name="Caroline Prodger" userId="e4ef2e75-b60b-401b-8ebe-291bdcf405f4" providerId="ADAL" clId="{A58CB9CB-9DDF-4691-B2A3-FED86D410FD5}" dt="2022-04-28T00:33:50.676" v="1456" actId="20577"/>
          <ac:spMkLst>
            <pc:docMk/>
            <pc:sldMk cId="2863413479" sldId="320"/>
            <ac:spMk id="4" creationId="{00000000-0000-0000-0000-000000000000}"/>
          </ac:spMkLst>
        </pc:spChg>
        <pc:picChg chg="mod">
          <ac:chgData name="Caroline Prodger" userId="e4ef2e75-b60b-401b-8ebe-291bdcf405f4" providerId="ADAL" clId="{A58CB9CB-9DDF-4691-B2A3-FED86D410FD5}" dt="2022-04-28T00:10:55.460" v="712" actId="14100"/>
          <ac:picMkLst>
            <pc:docMk/>
            <pc:sldMk cId="2863413479" sldId="320"/>
            <ac:picMk id="5122" creationId="{00000000-0000-0000-0000-000000000000}"/>
          </ac:picMkLst>
        </pc:picChg>
      </pc:sldChg>
      <pc:sldChg chg="modSp mod">
        <pc:chgData name="Caroline Prodger" userId="e4ef2e75-b60b-401b-8ebe-291bdcf405f4" providerId="ADAL" clId="{A58CB9CB-9DDF-4691-B2A3-FED86D410FD5}" dt="2022-04-28T00:27:29.534" v="1398" actId="20577"/>
        <pc:sldMkLst>
          <pc:docMk/>
          <pc:sldMk cId="1351289831" sldId="321"/>
        </pc:sldMkLst>
        <pc:spChg chg="mod">
          <ac:chgData name="Caroline Prodger" userId="e4ef2e75-b60b-401b-8ebe-291bdcf405f4" providerId="ADAL" clId="{A58CB9CB-9DDF-4691-B2A3-FED86D410FD5}" dt="2022-04-28T00:14:14.841" v="908" actId="20577"/>
          <ac:spMkLst>
            <pc:docMk/>
            <pc:sldMk cId="1351289831" sldId="321"/>
            <ac:spMk id="2" creationId="{00000000-0000-0000-0000-000000000000}"/>
          </ac:spMkLst>
        </pc:spChg>
        <pc:spChg chg="mod">
          <ac:chgData name="Caroline Prodger" userId="e4ef2e75-b60b-401b-8ebe-291bdcf405f4" providerId="ADAL" clId="{A58CB9CB-9DDF-4691-B2A3-FED86D410FD5}" dt="2022-04-28T00:19:23.360" v="1250" actId="14100"/>
          <ac:spMkLst>
            <pc:docMk/>
            <pc:sldMk cId="1351289831" sldId="321"/>
            <ac:spMk id="3" creationId="{00000000-0000-0000-0000-000000000000}"/>
          </ac:spMkLst>
        </pc:spChg>
        <pc:spChg chg="mod">
          <ac:chgData name="Caroline Prodger" userId="e4ef2e75-b60b-401b-8ebe-291bdcf405f4" providerId="ADAL" clId="{A58CB9CB-9DDF-4691-B2A3-FED86D410FD5}" dt="2022-04-28T00:27:29.534" v="1398" actId="20577"/>
          <ac:spMkLst>
            <pc:docMk/>
            <pc:sldMk cId="1351289831" sldId="321"/>
            <ac:spMk id="4" creationId="{00000000-0000-0000-0000-000000000000}"/>
          </ac:spMkLst>
        </pc:spChg>
        <pc:picChg chg="mod">
          <ac:chgData name="Caroline Prodger" userId="e4ef2e75-b60b-401b-8ebe-291bdcf405f4" providerId="ADAL" clId="{A58CB9CB-9DDF-4691-B2A3-FED86D410FD5}" dt="2022-04-28T00:19:38.872" v="1252" actId="1076"/>
          <ac:picMkLst>
            <pc:docMk/>
            <pc:sldMk cId="1351289831" sldId="321"/>
            <ac:picMk id="6146" creationId="{00000000-0000-0000-0000-000000000000}"/>
          </ac:picMkLst>
        </pc:picChg>
      </pc:sldChg>
      <pc:sldChg chg="addSp modSp mod">
        <pc:chgData name="Caroline Prodger" userId="e4ef2e75-b60b-401b-8ebe-291bdcf405f4" providerId="ADAL" clId="{A58CB9CB-9DDF-4691-B2A3-FED86D410FD5}" dt="2022-04-28T00:26:53.256" v="1394" actId="20577"/>
        <pc:sldMkLst>
          <pc:docMk/>
          <pc:sldMk cId="3890724899" sldId="322"/>
        </pc:sldMkLst>
        <pc:spChg chg="mod">
          <ac:chgData name="Caroline Prodger" userId="e4ef2e75-b60b-401b-8ebe-291bdcf405f4" providerId="ADAL" clId="{A58CB9CB-9DDF-4691-B2A3-FED86D410FD5}" dt="2022-04-28T00:21:38.288" v="1347" actId="20577"/>
          <ac:spMkLst>
            <pc:docMk/>
            <pc:sldMk cId="3890724899" sldId="322"/>
            <ac:spMk id="2" creationId="{00000000-0000-0000-0000-000000000000}"/>
          </ac:spMkLst>
        </pc:spChg>
        <pc:spChg chg="mod">
          <ac:chgData name="Caroline Prodger" userId="e4ef2e75-b60b-401b-8ebe-291bdcf405f4" providerId="ADAL" clId="{A58CB9CB-9DDF-4691-B2A3-FED86D410FD5}" dt="2022-04-28T00:26:53.256" v="1394" actId="20577"/>
          <ac:spMkLst>
            <pc:docMk/>
            <pc:sldMk cId="3890724899" sldId="322"/>
            <ac:spMk id="4" creationId="{00000000-0000-0000-0000-000000000000}"/>
          </ac:spMkLst>
        </pc:spChg>
        <pc:picChg chg="add mod ord">
          <ac:chgData name="Caroline Prodger" userId="e4ef2e75-b60b-401b-8ebe-291bdcf405f4" providerId="ADAL" clId="{A58CB9CB-9DDF-4691-B2A3-FED86D410FD5}" dt="2022-04-28T00:25:53.540" v="1358" actId="167"/>
          <ac:picMkLst>
            <pc:docMk/>
            <pc:sldMk cId="3890724899" sldId="322"/>
            <ac:picMk id="5" creationId="{C2F987D4-1B44-40C5-BE6B-9E212E93FB87}"/>
          </ac:picMkLst>
        </pc:picChg>
      </pc:sldChg>
      <pc:sldChg chg="addSp delSp modSp new mod">
        <pc:chgData name="Caroline Prodger" userId="e4ef2e75-b60b-401b-8ebe-291bdcf405f4" providerId="ADAL" clId="{A58CB9CB-9DDF-4691-B2A3-FED86D410FD5}" dt="2022-04-27T23:54:20.290" v="15" actId="1076"/>
        <pc:sldMkLst>
          <pc:docMk/>
          <pc:sldMk cId="1643154113" sldId="323"/>
        </pc:sldMkLst>
        <pc:spChg chg="mod">
          <ac:chgData name="Caroline Prodger" userId="e4ef2e75-b60b-401b-8ebe-291bdcf405f4" providerId="ADAL" clId="{A58CB9CB-9DDF-4691-B2A3-FED86D410FD5}" dt="2022-04-27T23:54:07.856" v="14" actId="20577"/>
          <ac:spMkLst>
            <pc:docMk/>
            <pc:sldMk cId="1643154113" sldId="323"/>
            <ac:spMk id="2" creationId="{834D4CE2-16FE-499C-ADCE-6383D62B9BC1}"/>
          </ac:spMkLst>
        </pc:spChg>
        <pc:spChg chg="del">
          <ac:chgData name="Caroline Prodger" userId="e4ef2e75-b60b-401b-8ebe-291bdcf405f4" providerId="ADAL" clId="{A58CB9CB-9DDF-4691-B2A3-FED86D410FD5}" dt="2022-04-27T23:53:56.409" v="2"/>
          <ac:spMkLst>
            <pc:docMk/>
            <pc:sldMk cId="1643154113" sldId="323"/>
            <ac:spMk id="3" creationId="{4915BC85-2766-449B-91D3-47BE632E4D1C}"/>
          </ac:spMkLst>
        </pc:spChg>
        <pc:picChg chg="add mod">
          <ac:chgData name="Caroline Prodger" userId="e4ef2e75-b60b-401b-8ebe-291bdcf405f4" providerId="ADAL" clId="{A58CB9CB-9DDF-4691-B2A3-FED86D410FD5}" dt="2022-04-27T23:54:20.290" v="15" actId="1076"/>
          <ac:picMkLst>
            <pc:docMk/>
            <pc:sldMk cId="1643154113" sldId="323"/>
            <ac:picMk id="4" creationId="{BC61CDD3-B0A9-4F23-8BAC-9D1095D69FED}"/>
          </ac:picMkLst>
        </pc:picChg>
      </pc:sldChg>
      <pc:sldChg chg="addSp modSp new mod">
        <pc:chgData name="Caroline Prodger" userId="e4ef2e75-b60b-401b-8ebe-291bdcf405f4" providerId="ADAL" clId="{A58CB9CB-9DDF-4691-B2A3-FED86D410FD5}" dt="2022-04-28T00:29:28.120" v="1439" actId="20577"/>
        <pc:sldMkLst>
          <pc:docMk/>
          <pc:sldMk cId="3878936425" sldId="324"/>
        </pc:sldMkLst>
        <pc:spChg chg="mod">
          <ac:chgData name="Caroline Prodger" userId="e4ef2e75-b60b-401b-8ebe-291bdcf405f4" providerId="ADAL" clId="{A58CB9CB-9DDF-4691-B2A3-FED86D410FD5}" dt="2022-04-28T00:28:02.955" v="1409" actId="20577"/>
          <ac:spMkLst>
            <pc:docMk/>
            <pc:sldMk cId="3878936425" sldId="324"/>
            <ac:spMk id="2" creationId="{8CDC4F0C-0404-4B43-8877-935D14E2AB6F}"/>
          </ac:spMkLst>
        </pc:spChg>
        <pc:spChg chg="mod">
          <ac:chgData name="Caroline Prodger" userId="e4ef2e75-b60b-401b-8ebe-291bdcf405f4" providerId="ADAL" clId="{A58CB9CB-9DDF-4691-B2A3-FED86D410FD5}" dt="2022-04-28T00:29:28.120" v="1439" actId="20577"/>
          <ac:spMkLst>
            <pc:docMk/>
            <pc:sldMk cId="3878936425" sldId="324"/>
            <ac:spMk id="3" creationId="{553EC78D-A6DD-4D72-92E3-82CD5530BD21}"/>
          </ac:spMkLst>
        </pc:spChg>
        <pc:picChg chg="add mod">
          <ac:chgData name="Caroline Prodger" userId="e4ef2e75-b60b-401b-8ebe-291bdcf405f4" providerId="ADAL" clId="{A58CB9CB-9DDF-4691-B2A3-FED86D410FD5}" dt="2022-04-28T00:29:07.192" v="1431" actId="1076"/>
          <ac:picMkLst>
            <pc:docMk/>
            <pc:sldMk cId="3878936425" sldId="324"/>
            <ac:picMk id="4" creationId="{C81F4EB5-D554-4960-88DC-4B5DB5BAA41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55062007-8143-458E-BDE4-919BE81E8EEC}"/>
    <pc:docChg chg="custSel addSld delSld modSld">
      <pc:chgData name="Caroline Prodger" userId="e4ef2e75-b60b-401b-8ebe-291bdcf405f4" providerId="ADAL" clId="{55062007-8143-458E-BDE4-919BE81E8EEC}" dt="2022-07-11T10:49:11.041" v="2878"/>
      <pc:docMkLst>
        <pc:docMk/>
      </pc:docMkLst>
      <pc:sldChg chg="modSp">
        <pc:chgData name="Caroline Prodger" userId="e4ef2e75-b60b-401b-8ebe-291bdcf405f4" providerId="ADAL" clId="{55062007-8143-458E-BDE4-919BE81E8EEC}" dt="2022-07-11T10:49:11.041" v="2878"/>
        <pc:sldMkLst>
          <pc:docMk/>
          <pc:sldMk cId="3895020358" sldId="312"/>
        </pc:sldMkLst>
        <pc:spChg chg="mod">
          <ac:chgData name="Caroline Prodger" userId="e4ef2e75-b60b-401b-8ebe-291bdcf405f4" providerId="ADAL" clId="{55062007-8143-458E-BDE4-919BE81E8EEC}" dt="2022-07-11T10:49:11.041" v="2878"/>
          <ac:spMkLst>
            <pc:docMk/>
            <pc:sldMk cId="3895020358" sldId="312"/>
            <ac:spMk id="18434" creationId="{00000000-0000-0000-0000-000000000000}"/>
          </ac:spMkLst>
        </pc:spChg>
      </pc:sldChg>
      <pc:sldChg chg="modSp">
        <pc:chgData name="Caroline Prodger" userId="e4ef2e75-b60b-401b-8ebe-291bdcf405f4" providerId="ADAL" clId="{55062007-8143-458E-BDE4-919BE81E8EEC}" dt="2022-07-11T10:49:11.041" v="2878"/>
        <pc:sldMkLst>
          <pc:docMk/>
          <pc:sldMk cId="1214631561" sldId="315"/>
        </pc:sldMkLst>
        <pc:spChg chg="mod">
          <ac:chgData name="Caroline Prodger" userId="e4ef2e75-b60b-401b-8ebe-291bdcf405f4" providerId="ADAL" clId="{55062007-8143-458E-BDE4-919BE81E8EEC}" dt="2022-07-11T10:49:11.041" v="2878"/>
          <ac:spMkLst>
            <pc:docMk/>
            <pc:sldMk cId="1214631561" sldId="315"/>
            <ac:spMk id="2" creationId="{00000000-0000-0000-0000-000000000000}"/>
          </ac:spMkLst>
        </pc:spChg>
      </pc:sldChg>
      <pc:sldChg chg="modSp mod">
        <pc:chgData name="Caroline Prodger" userId="e4ef2e75-b60b-401b-8ebe-291bdcf405f4" providerId="ADAL" clId="{55062007-8143-458E-BDE4-919BE81E8EEC}" dt="2022-07-11T10:49:11.041" v="2878"/>
        <pc:sldMkLst>
          <pc:docMk/>
          <pc:sldMk cId="2344923032" sldId="316"/>
        </pc:sldMkLst>
        <pc:spChg chg="mod">
          <ac:chgData name="Caroline Prodger" userId="e4ef2e75-b60b-401b-8ebe-291bdcf405f4" providerId="ADAL" clId="{55062007-8143-458E-BDE4-919BE81E8EEC}" dt="2022-07-11T10:49:11.041" v="2878"/>
          <ac:spMkLst>
            <pc:docMk/>
            <pc:sldMk cId="2344923032" sldId="316"/>
            <ac:spMk id="2" creationId="{00000000-0000-0000-0000-000000000000}"/>
          </ac:spMkLst>
        </pc:spChg>
        <pc:spChg chg="mod">
          <ac:chgData name="Caroline Prodger" userId="e4ef2e75-b60b-401b-8ebe-291bdcf405f4" providerId="ADAL" clId="{55062007-8143-458E-BDE4-919BE81E8EEC}" dt="2022-07-07T10:00:30.405" v="38" actId="20577"/>
          <ac:spMkLst>
            <pc:docMk/>
            <pc:sldMk cId="2344923032" sldId="316"/>
            <ac:spMk id="4" creationId="{00000000-0000-0000-0000-000000000000}"/>
          </ac:spMkLst>
        </pc:spChg>
      </pc:sldChg>
      <pc:sldChg chg="modSp mod">
        <pc:chgData name="Caroline Prodger" userId="e4ef2e75-b60b-401b-8ebe-291bdcf405f4" providerId="ADAL" clId="{55062007-8143-458E-BDE4-919BE81E8EEC}" dt="2022-07-11T10:49:11.041" v="2878"/>
        <pc:sldMkLst>
          <pc:docMk/>
          <pc:sldMk cId="37991337" sldId="317"/>
        </pc:sldMkLst>
        <pc:spChg chg="mod">
          <ac:chgData name="Caroline Prodger" userId="e4ef2e75-b60b-401b-8ebe-291bdcf405f4" providerId="ADAL" clId="{55062007-8143-458E-BDE4-919BE81E8EEC}" dt="2022-07-11T10:49:11.041" v="2878"/>
          <ac:spMkLst>
            <pc:docMk/>
            <pc:sldMk cId="37991337" sldId="317"/>
            <ac:spMk id="2" creationId="{00000000-0000-0000-0000-000000000000}"/>
          </ac:spMkLst>
        </pc:spChg>
        <pc:spChg chg="mod">
          <ac:chgData name="Caroline Prodger" userId="e4ef2e75-b60b-401b-8ebe-291bdcf405f4" providerId="ADAL" clId="{55062007-8143-458E-BDE4-919BE81E8EEC}" dt="2022-07-07T10:12:12.609" v="168" actId="1076"/>
          <ac:spMkLst>
            <pc:docMk/>
            <pc:sldMk cId="37991337" sldId="317"/>
            <ac:spMk id="3" creationId="{00000000-0000-0000-0000-000000000000}"/>
          </ac:spMkLst>
        </pc:spChg>
        <pc:spChg chg="mod">
          <ac:chgData name="Caroline Prodger" userId="e4ef2e75-b60b-401b-8ebe-291bdcf405f4" providerId="ADAL" clId="{55062007-8143-458E-BDE4-919BE81E8EEC}" dt="2022-07-07T10:08:43.300" v="167" actId="313"/>
          <ac:spMkLst>
            <pc:docMk/>
            <pc:sldMk cId="37991337" sldId="317"/>
            <ac:spMk id="4" creationId="{00000000-0000-0000-0000-000000000000}"/>
          </ac:spMkLst>
        </pc:spChg>
        <pc:picChg chg="mod">
          <ac:chgData name="Caroline Prodger" userId="e4ef2e75-b60b-401b-8ebe-291bdcf405f4" providerId="ADAL" clId="{55062007-8143-458E-BDE4-919BE81E8EEC}" dt="2022-07-07T10:12:18.675" v="170" actId="1076"/>
          <ac:picMkLst>
            <pc:docMk/>
            <pc:sldMk cId="37991337" sldId="317"/>
            <ac:picMk id="3075" creationId="{00000000-0000-0000-0000-000000000000}"/>
          </ac:picMkLst>
        </pc:picChg>
      </pc:sldChg>
      <pc:sldChg chg="modSp mod">
        <pc:chgData name="Caroline Prodger" userId="e4ef2e75-b60b-401b-8ebe-291bdcf405f4" providerId="ADAL" clId="{55062007-8143-458E-BDE4-919BE81E8EEC}" dt="2022-07-11T10:49:11.041" v="2878"/>
        <pc:sldMkLst>
          <pc:docMk/>
          <pc:sldMk cId="3431447087" sldId="318"/>
        </pc:sldMkLst>
        <pc:spChg chg="mod">
          <ac:chgData name="Caroline Prodger" userId="e4ef2e75-b60b-401b-8ebe-291bdcf405f4" providerId="ADAL" clId="{55062007-8143-458E-BDE4-919BE81E8EEC}" dt="2022-07-11T10:49:11.041" v="2878"/>
          <ac:spMkLst>
            <pc:docMk/>
            <pc:sldMk cId="3431447087" sldId="318"/>
            <ac:spMk id="2" creationId="{00000000-0000-0000-0000-000000000000}"/>
          </ac:spMkLst>
        </pc:spChg>
        <pc:spChg chg="mod">
          <ac:chgData name="Caroline Prodger" userId="e4ef2e75-b60b-401b-8ebe-291bdcf405f4" providerId="ADAL" clId="{55062007-8143-458E-BDE4-919BE81E8EEC}" dt="2022-07-07T10:26:22.330" v="276" actId="20577"/>
          <ac:spMkLst>
            <pc:docMk/>
            <pc:sldMk cId="3431447087" sldId="318"/>
            <ac:spMk id="4" creationId="{00000000-0000-0000-0000-000000000000}"/>
          </ac:spMkLst>
        </pc:spChg>
      </pc:sldChg>
      <pc:sldChg chg="modSp mod">
        <pc:chgData name="Caroline Prodger" userId="e4ef2e75-b60b-401b-8ebe-291bdcf405f4" providerId="ADAL" clId="{55062007-8143-458E-BDE4-919BE81E8EEC}" dt="2022-07-11T10:49:11.041" v="2878"/>
        <pc:sldMkLst>
          <pc:docMk/>
          <pc:sldMk cId="2268643457" sldId="319"/>
        </pc:sldMkLst>
        <pc:spChg chg="mod">
          <ac:chgData name="Caroline Prodger" userId="e4ef2e75-b60b-401b-8ebe-291bdcf405f4" providerId="ADAL" clId="{55062007-8143-458E-BDE4-919BE81E8EEC}" dt="2022-07-11T10:49:11.041" v="2878"/>
          <ac:spMkLst>
            <pc:docMk/>
            <pc:sldMk cId="2268643457" sldId="319"/>
            <ac:spMk id="2" creationId="{00000000-0000-0000-0000-000000000000}"/>
          </ac:spMkLst>
        </pc:spChg>
        <pc:spChg chg="mod">
          <ac:chgData name="Caroline Prodger" userId="e4ef2e75-b60b-401b-8ebe-291bdcf405f4" providerId="ADAL" clId="{55062007-8143-458E-BDE4-919BE81E8EEC}" dt="2022-07-07T10:28:34.644" v="339" actId="20577"/>
          <ac:spMkLst>
            <pc:docMk/>
            <pc:sldMk cId="2268643457" sldId="319"/>
            <ac:spMk id="4" creationId="{00000000-0000-0000-0000-000000000000}"/>
          </ac:spMkLst>
        </pc:spChg>
        <pc:picChg chg="mod">
          <ac:chgData name="Caroline Prodger" userId="e4ef2e75-b60b-401b-8ebe-291bdcf405f4" providerId="ADAL" clId="{55062007-8143-458E-BDE4-919BE81E8EEC}" dt="2022-07-07T10:27:24.210" v="286" actId="1076"/>
          <ac:picMkLst>
            <pc:docMk/>
            <pc:sldMk cId="2268643457" sldId="319"/>
            <ac:picMk id="4098" creationId="{00000000-0000-0000-0000-000000000000}"/>
          </ac:picMkLst>
        </pc:picChg>
      </pc:sldChg>
      <pc:sldChg chg="modSp mod">
        <pc:chgData name="Caroline Prodger" userId="e4ef2e75-b60b-401b-8ebe-291bdcf405f4" providerId="ADAL" clId="{55062007-8143-458E-BDE4-919BE81E8EEC}" dt="2022-07-11T10:49:11.041" v="2878"/>
        <pc:sldMkLst>
          <pc:docMk/>
          <pc:sldMk cId="2863413479" sldId="320"/>
        </pc:sldMkLst>
        <pc:spChg chg="mod">
          <ac:chgData name="Caroline Prodger" userId="e4ef2e75-b60b-401b-8ebe-291bdcf405f4" providerId="ADAL" clId="{55062007-8143-458E-BDE4-919BE81E8EEC}" dt="2022-07-11T10:49:11.041" v="2878"/>
          <ac:spMkLst>
            <pc:docMk/>
            <pc:sldMk cId="2863413479" sldId="320"/>
            <ac:spMk id="2" creationId="{00000000-0000-0000-0000-000000000000}"/>
          </ac:spMkLst>
        </pc:spChg>
        <pc:spChg chg="mod">
          <ac:chgData name="Caroline Prodger" userId="e4ef2e75-b60b-401b-8ebe-291bdcf405f4" providerId="ADAL" clId="{55062007-8143-458E-BDE4-919BE81E8EEC}" dt="2022-07-07T10:29:34.893" v="440" actId="20577"/>
          <ac:spMkLst>
            <pc:docMk/>
            <pc:sldMk cId="2863413479" sldId="320"/>
            <ac:spMk id="4" creationId="{00000000-0000-0000-0000-000000000000}"/>
          </ac:spMkLst>
        </pc:spChg>
      </pc:sldChg>
      <pc:sldChg chg="addSp delSp modSp mod">
        <pc:chgData name="Caroline Prodger" userId="e4ef2e75-b60b-401b-8ebe-291bdcf405f4" providerId="ADAL" clId="{55062007-8143-458E-BDE4-919BE81E8EEC}" dt="2022-07-11T10:49:11.041" v="2878"/>
        <pc:sldMkLst>
          <pc:docMk/>
          <pc:sldMk cId="1351289831" sldId="321"/>
        </pc:sldMkLst>
        <pc:spChg chg="mod">
          <ac:chgData name="Caroline Prodger" userId="e4ef2e75-b60b-401b-8ebe-291bdcf405f4" providerId="ADAL" clId="{55062007-8143-458E-BDE4-919BE81E8EEC}" dt="2022-07-11T10:49:11.041" v="2878"/>
          <ac:spMkLst>
            <pc:docMk/>
            <pc:sldMk cId="1351289831" sldId="321"/>
            <ac:spMk id="2" creationId="{00000000-0000-0000-0000-000000000000}"/>
          </ac:spMkLst>
        </pc:spChg>
        <pc:spChg chg="del">
          <ac:chgData name="Caroline Prodger" userId="e4ef2e75-b60b-401b-8ebe-291bdcf405f4" providerId="ADAL" clId="{55062007-8143-458E-BDE4-919BE81E8EEC}" dt="2022-07-07T10:40:23.252" v="899" actId="478"/>
          <ac:spMkLst>
            <pc:docMk/>
            <pc:sldMk cId="1351289831" sldId="321"/>
            <ac:spMk id="3" creationId="{00000000-0000-0000-0000-000000000000}"/>
          </ac:spMkLst>
        </pc:spChg>
        <pc:picChg chg="add mod">
          <ac:chgData name="Caroline Prodger" userId="e4ef2e75-b60b-401b-8ebe-291bdcf405f4" providerId="ADAL" clId="{55062007-8143-458E-BDE4-919BE81E8EEC}" dt="2022-07-07T10:40:57.794" v="908" actId="1076"/>
          <ac:picMkLst>
            <pc:docMk/>
            <pc:sldMk cId="1351289831" sldId="321"/>
            <ac:picMk id="6" creationId="{1B03E0AC-A3A8-AB31-5F33-0898C6F1E807}"/>
          </ac:picMkLst>
        </pc:picChg>
        <pc:picChg chg="del">
          <ac:chgData name="Caroline Prodger" userId="e4ef2e75-b60b-401b-8ebe-291bdcf405f4" providerId="ADAL" clId="{55062007-8143-458E-BDE4-919BE81E8EEC}" dt="2022-07-07T10:40:21.026" v="898" actId="478"/>
          <ac:picMkLst>
            <pc:docMk/>
            <pc:sldMk cId="1351289831" sldId="321"/>
            <ac:picMk id="6146" creationId="{00000000-0000-0000-0000-000000000000}"/>
          </ac:picMkLst>
        </pc:picChg>
      </pc:sldChg>
      <pc:sldChg chg="addSp delSp modSp mod">
        <pc:chgData name="Caroline Prodger" userId="e4ef2e75-b60b-401b-8ebe-291bdcf405f4" providerId="ADAL" clId="{55062007-8143-458E-BDE4-919BE81E8EEC}" dt="2022-07-11T10:49:11.041" v="2878"/>
        <pc:sldMkLst>
          <pc:docMk/>
          <pc:sldMk cId="3890724899" sldId="322"/>
        </pc:sldMkLst>
        <pc:spChg chg="mod">
          <ac:chgData name="Caroline Prodger" userId="e4ef2e75-b60b-401b-8ebe-291bdcf405f4" providerId="ADAL" clId="{55062007-8143-458E-BDE4-919BE81E8EEC}" dt="2022-07-11T10:49:11.041" v="2878"/>
          <ac:spMkLst>
            <pc:docMk/>
            <pc:sldMk cId="3890724899" sldId="322"/>
            <ac:spMk id="2" creationId="{00000000-0000-0000-0000-000000000000}"/>
          </ac:spMkLst>
        </pc:spChg>
        <pc:spChg chg="mod">
          <ac:chgData name="Caroline Prodger" userId="e4ef2e75-b60b-401b-8ebe-291bdcf405f4" providerId="ADAL" clId="{55062007-8143-458E-BDE4-919BE81E8EEC}" dt="2022-07-07T10:44:57.036" v="1082" actId="20577"/>
          <ac:spMkLst>
            <pc:docMk/>
            <pc:sldMk cId="3890724899" sldId="322"/>
            <ac:spMk id="4" creationId="{00000000-0000-0000-0000-000000000000}"/>
          </ac:spMkLst>
        </pc:spChg>
        <pc:picChg chg="del mod">
          <ac:chgData name="Caroline Prodger" userId="e4ef2e75-b60b-401b-8ebe-291bdcf405f4" providerId="ADAL" clId="{55062007-8143-458E-BDE4-919BE81E8EEC}" dt="2022-07-07T10:39:31.878" v="892" actId="478"/>
          <ac:picMkLst>
            <pc:docMk/>
            <pc:sldMk cId="3890724899" sldId="322"/>
            <ac:picMk id="5" creationId="{C2F987D4-1B44-40C5-BE6B-9E212E93FB87}"/>
          </ac:picMkLst>
        </pc:picChg>
        <pc:picChg chg="add del mod">
          <ac:chgData name="Caroline Prodger" userId="e4ef2e75-b60b-401b-8ebe-291bdcf405f4" providerId="ADAL" clId="{55062007-8143-458E-BDE4-919BE81E8EEC}" dt="2022-07-07T10:40:29.744" v="900" actId="21"/>
          <ac:picMkLst>
            <pc:docMk/>
            <pc:sldMk cId="3890724899" sldId="322"/>
            <ac:picMk id="6" creationId="{2655642B-048D-A5A8-4D71-C4F42A6FE40D}"/>
          </ac:picMkLst>
        </pc:picChg>
      </pc:sldChg>
      <pc:sldChg chg="modSp addCm modCm">
        <pc:chgData name="Caroline Prodger" userId="e4ef2e75-b60b-401b-8ebe-291bdcf405f4" providerId="ADAL" clId="{55062007-8143-458E-BDE4-919BE81E8EEC}" dt="2022-07-11T10:49:11.041" v="2878"/>
        <pc:sldMkLst>
          <pc:docMk/>
          <pc:sldMk cId="1643154113" sldId="323"/>
        </pc:sldMkLst>
        <pc:spChg chg="mod">
          <ac:chgData name="Caroline Prodger" userId="e4ef2e75-b60b-401b-8ebe-291bdcf405f4" providerId="ADAL" clId="{55062007-8143-458E-BDE4-919BE81E8EEC}" dt="2022-07-11T10:49:11.041" v="2878"/>
          <ac:spMkLst>
            <pc:docMk/>
            <pc:sldMk cId="1643154113" sldId="323"/>
            <ac:spMk id="2" creationId="{834D4CE2-16FE-499C-ADCE-6383D62B9BC1}"/>
          </ac:spMkLst>
        </pc:spChg>
      </pc:sldChg>
      <pc:sldChg chg="modSp add mod">
        <pc:chgData name="Caroline Prodger" userId="e4ef2e75-b60b-401b-8ebe-291bdcf405f4" providerId="ADAL" clId="{55062007-8143-458E-BDE4-919BE81E8EEC}" dt="2022-07-11T10:49:11.041" v="2878"/>
        <pc:sldMkLst>
          <pc:docMk/>
          <pc:sldMk cId="365654501" sldId="324"/>
        </pc:sldMkLst>
        <pc:spChg chg="mod">
          <ac:chgData name="Caroline Prodger" userId="e4ef2e75-b60b-401b-8ebe-291bdcf405f4" providerId="ADAL" clId="{55062007-8143-458E-BDE4-919BE81E8EEC}" dt="2022-07-11T10:49:11.041" v="2878"/>
          <ac:spMkLst>
            <pc:docMk/>
            <pc:sldMk cId="365654501" sldId="324"/>
            <ac:spMk id="2" creationId="{669E1222-856E-462C-BDFC-0F913C0A4B19}"/>
          </ac:spMkLst>
        </pc:spChg>
        <pc:spChg chg="mod">
          <ac:chgData name="Caroline Prodger" userId="e4ef2e75-b60b-401b-8ebe-291bdcf405f4" providerId="ADAL" clId="{55062007-8143-458E-BDE4-919BE81E8EEC}" dt="2022-07-07T10:33:40.607" v="783" actId="20577"/>
          <ac:spMkLst>
            <pc:docMk/>
            <pc:sldMk cId="365654501" sldId="324"/>
            <ac:spMk id="3" creationId="{D7A657BB-DA6A-4519-85C0-5D1D8E1F30B9}"/>
          </ac:spMkLst>
        </pc:spChg>
      </pc:sldChg>
      <pc:sldChg chg="del">
        <pc:chgData name="Caroline Prodger" userId="e4ef2e75-b60b-401b-8ebe-291bdcf405f4" providerId="ADAL" clId="{55062007-8143-458E-BDE4-919BE81E8EEC}" dt="2022-07-06T16:44:18.486" v="0" actId="2696"/>
        <pc:sldMkLst>
          <pc:docMk/>
          <pc:sldMk cId="3878936425" sldId="324"/>
        </pc:sldMkLst>
      </pc:sldChg>
      <pc:sldChg chg="modSp add mod">
        <pc:chgData name="Caroline Prodger" userId="e4ef2e75-b60b-401b-8ebe-291bdcf405f4" providerId="ADAL" clId="{55062007-8143-458E-BDE4-919BE81E8EEC}" dt="2022-07-11T10:49:11.041" v="2878"/>
        <pc:sldMkLst>
          <pc:docMk/>
          <pc:sldMk cId="2070227108" sldId="325"/>
        </pc:sldMkLst>
        <pc:spChg chg="mod">
          <ac:chgData name="Caroline Prodger" userId="e4ef2e75-b60b-401b-8ebe-291bdcf405f4" providerId="ADAL" clId="{55062007-8143-458E-BDE4-919BE81E8EEC}" dt="2022-07-11T10:49:11.041" v="2878"/>
          <ac:spMkLst>
            <pc:docMk/>
            <pc:sldMk cId="2070227108" sldId="325"/>
            <ac:spMk id="2" creationId="{A860EC53-173D-E5D9-7341-A59E581F910A}"/>
          </ac:spMkLst>
        </pc:spChg>
        <pc:spChg chg="mod">
          <ac:chgData name="Caroline Prodger" userId="e4ef2e75-b60b-401b-8ebe-291bdcf405f4" providerId="ADAL" clId="{55062007-8143-458E-BDE4-919BE81E8EEC}" dt="2022-07-11T10:49:11.041" v="2878"/>
          <ac:spMkLst>
            <pc:docMk/>
            <pc:sldMk cId="2070227108" sldId="325"/>
            <ac:spMk id="3" creationId="{B0C33271-E4E8-0D4A-4913-CF0C61217FC8}"/>
          </ac:spMkLst>
        </pc:spChg>
      </pc:sldChg>
      <pc:sldChg chg="addSp delSp modSp new mod modNotesTx">
        <pc:chgData name="Caroline Prodger" userId="e4ef2e75-b60b-401b-8ebe-291bdcf405f4" providerId="ADAL" clId="{55062007-8143-458E-BDE4-919BE81E8EEC}" dt="2022-07-11T10:49:11.041" v="2878"/>
        <pc:sldMkLst>
          <pc:docMk/>
          <pc:sldMk cId="1050721432" sldId="326"/>
        </pc:sldMkLst>
        <pc:spChg chg="mod">
          <ac:chgData name="Caroline Prodger" userId="e4ef2e75-b60b-401b-8ebe-291bdcf405f4" providerId="ADAL" clId="{55062007-8143-458E-BDE4-919BE81E8EEC}" dt="2022-07-11T10:49:11.041" v="2878"/>
          <ac:spMkLst>
            <pc:docMk/>
            <pc:sldMk cId="1050721432" sldId="326"/>
            <ac:spMk id="2" creationId="{4B954B40-A589-4F7F-3F3E-6D271A642DB2}"/>
          </ac:spMkLst>
        </pc:spChg>
        <pc:spChg chg="mod">
          <ac:chgData name="Caroline Prodger" userId="e4ef2e75-b60b-401b-8ebe-291bdcf405f4" providerId="ADAL" clId="{55062007-8143-458E-BDE4-919BE81E8EEC}" dt="2022-07-07T11:11:12.679" v="2690" actId="20577"/>
          <ac:spMkLst>
            <pc:docMk/>
            <pc:sldMk cId="1050721432" sldId="326"/>
            <ac:spMk id="3" creationId="{9C6514D3-DDFF-2261-79CA-B640367C84A7}"/>
          </ac:spMkLst>
        </pc:spChg>
        <pc:spChg chg="add del mod">
          <ac:chgData name="Caroline Prodger" userId="e4ef2e75-b60b-401b-8ebe-291bdcf405f4" providerId="ADAL" clId="{55062007-8143-458E-BDE4-919BE81E8EEC}" dt="2022-07-07T11:08:09.777" v="2543"/>
          <ac:spMkLst>
            <pc:docMk/>
            <pc:sldMk cId="1050721432" sldId="326"/>
            <ac:spMk id="5" creationId="{3182DF6D-D69D-C737-31C3-39CBC007CA50}"/>
          </ac:spMkLst>
        </pc:spChg>
        <pc:spChg chg="add mod">
          <ac:chgData name="Caroline Prodger" userId="e4ef2e75-b60b-401b-8ebe-291bdcf405f4" providerId="ADAL" clId="{55062007-8143-458E-BDE4-919BE81E8EEC}" dt="2022-07-07T11:14:17.329" v="2876" actId="20577"/>
          <ac:spMkLst>
            <pc:docMk/>
            <pc:sldMk cId="1050721432" sldId="326"/>
            <ac:spMk id="9" creationId="{DD7E732A-4106-F6D2-1FB8-5A2ED37FB35C}"/>
          </ac:spMkLst>
        </pc:spChg>
        <pc:picChg chg="add mod">
          <ac:chgData name="Caroline Prodger" userId="e4ef2e75-b60b-401b-8ebe-291bdcf405f4" providerId="ADAL" clId="{55062007-8143-458E-BDE4-919BE81E8EEC}" dt="2022-07-07T11:10:26.635" v="2680" actId="1076"/>
          <ac:picMkLst>
            <pc:docMk/>
            <pc:sldMk cId="1050721432" sldId="326"/>
            <ac:picMk id="7" creationId="{84B8019A-8357-F748-0A4E-80C9BF2FCB27}"/>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914710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05735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393851"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extLst>
      <p:ext uri="{BB962C8B-B14F-4D97-AF65-F5344CB8AC3E}">
        <p14:creationId xmlns:p14="http://schemas.microsoft.com/office/powerpoint/2010/main" val="113060106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2284" y="3712465"/>
            <a:ext cx="8249264" cy="676656"/>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Human error</a:t>
            </a:r>
          </a:p>
        </p:txBody>
      </p:sp>
      <p:sp>
        <p:nvSpPr>
          <p:cNvPr id="3" name="TextBox 9"/>
          <p:cNvSpPr txBox="1">
            <a:spLocks noChangeArrowheads="1"/>
          </p:cNvSpPr>
          <p:nvPr/>
        </p:nvSpPr>
        <p:spPr bwMode="auto">
          <a:xfrm>
            <a:off x="452284" y="1356753"/>
            <a:ext cx="7823036"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14.3 Human factors within engineering and manufacturing contexts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can a company do about human error?</a:t>
            </a:r>
            <a:br>
              <a:rPr lang="en-GB" dirty="0"/>
            </a:br>
            <a:endParaRPr lang="en-GB" dirty="0"/>
          </a:p>
        </p:txBody>
      </p:sp>
      <p:sp>
        <p:nvSpPr>
          <p:cNvPr id="4" name="Rectangle 3"/>
          <p:cNvSpPr/>
          <p:nvPr/>
        </p:nvSpPr>
        <p:spPr>
          <a:xfrm>
            <a:off x="457200" y="1489430"/>
            <a:ext cx="7982712" cy="250324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Fatigued workers can be too exhausted to follow safety protocols. Stressed workers may rush through work to reach a quota, but make mistakes in doing so. Workers on autopilot with a process may have forgotten their basic training.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All of these mistakes cost money and time.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Therefore it is reasonable that a company will try to reduce the causes of human error where it can.</a:t>
            </a:r>
          </a:p>
        </p:txBody>
      </p:sp>
      <p:pic>
        <p:nvPicPr>
          <p:cNvPr id="6" name="Picture 5" descr="Shape&#10;&#10;Description automatically generated">
            <a:extLst>
              <a:ext uri="{FF2B5EF4-FFF2-40B4-BE49-F238E27FC236}">
                <a16:creationId xmlns:a16="http://schemas.microsoft.com/office/drawing/2014/main" id="{1B03E0AC-A3A8-AB31-5F33-0898C6F1E807}"/>
              </a:ext>
            </a:extLst>
          </p:cNvPr>
          <p:cNvPicPr>
            <a:picLocks noChangeAspect="1"/>
          </p:cNvPicPr>
          <p:nvPr/>
        </p:nvPicPr>
        <p:blipFill>
          <a:blip r:embed="rId2"/>
          <a:stretch>
            <a:fillRect/>
          </a:stretch>
        </p:blipFill>
        <p:spPr>
          <a:xfrm>
            <a:off x="3273731" y="4091521"/>
            <a:ext cx="2596537" cy="1839652"/>
          </a:xfrm>
          <a:prstGeom prst="rect">
            <a:avLst/>
          </a:prstGeom>
        </p:spPr>
      </p:pic>
    </p:spTree>
    <p:extLst>
      <p:ext uri="{BB962C8B-B14F-4D97-AF65-F5344CB8AC3E}">
        <p14:creationId xmlns:p14="http://schemas.microsoft.com/office/powerpoint/2010/main" val="1351289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human error</a:t>
            </a:r>
            <a:br>
              <a:rPr lang="en-GB" dirty="0"/>
            </a:br>
            <a:endParaRPr lang="en-GB" dirty="0"/>
          </a:p>
        </p:txBody>
      </p:sp>
      <p:sp>
        <p:nvSpPr>
          <p:cNvPr id="4" name="Rectangle 3"/>
          <p:cNvSpPr/>
          <p:nvPr/>
        </p:nvSpPr>
        <p:spPr>
          <a:xfrm>
            <a:off x="457199" y="1489430"/>
            <a:ext cx="8229600" cy="4607608"/>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Make sure employees have enough training and support in the workplace.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Check on employees, especially inexperienced starters, regularly.</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Talk to staff.</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Ensure working conditions are as pleasant as possible.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Keep the workplace well lit, warm and comfortable.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Schedule regular breaks.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Ensure employees use holiday entitlement and sick leave.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Give employees time off to sort out personal issues.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Listen to opinions, respond to issues and resolve problems so employees feel valued. Operatives may have valuable insights into how to reduce errors.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Consider flexible working if business constraints allow.</a:t>
            </a:r>
          </a:p>
        </p:txBody>
      </p:sp>
    </p:spTree>
    <p:extLst>
      <p:ext uri="{BB962C8B-B14F-4D97-AF65-F5344CB8AC3E}">
        <p14:creationId xmlns:p14="http://schemas.microsoft.com/office/powerpoint/2010/main" val="3890724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54B40-A589-4F7F-3F3E-6D271A642DB2}"/>
              </a:ext>
            </a:extLst>
          </p:cNvPr>
          <p:cNvSpPr>
            <a:spLocks noGrp="1"/>
          </p:cNvSpPr>
          <p:nvPr>
            <p:ph type="title"/>
          </p:nvPr>
        </p:nvSpPr>
        <p:spPr/>
        <p:txBody>
          <a:bodyPr/>
          <a:lstStyle/>
          <a:p>
            <a:r>
              <a:rPr lang="en-US" dirty="0"/>
              <a:t>Automation and human error</a:t>
            </a:r>
            <a:endParaRPr lang="en-GB" dirty="0"/>
          </a:p>
        </p:txBody>
      </p:sp>
      <p:sp>
        <p:nvSpPr>
          <p:cNvPr id="3" name="Content Placeholder 2">
            <a:extLst>
              <a:ext uri="{FF2B5EF4-FFF2-40B4-BE49-F238E27FC236}">
                <a16:creationId xmlns:a16="http://schemas.microsoft.com/office/drawing/2014/main" id="{9C6514D3-DDFF-2261-79CA-B640367C84A7}"/>
              </a:ext>
            </a:extLst>
          </p:cNvPr>
          <p:cNvSpPr>
            <a:spLocks noGrp="1"/>
          </p:cNvSpPr>
          <p:nvPr>
            <p:ph sz="quarter" idx="10"/>
          </p:nvPr>
        </p:nvSpPr>
        <p:spPr>
          <a:xfrm>
            <a:off x="457201" y="1512000"/>
            <a:ext cx="4472152" cy="1113213"/>
          </a:xfrm>
        </p:spPr>
        <p:txBody>
          <a:bodyPr/>
          <a:lstStyle/>
          <a:p>
            <a:r>
              <a:rPr lang="en-US" dirty="0"/>
              <a:t>One solution to human error is to remove humans from the process by increasing </a:t>
            </a:r>
            <a:r>
              <a:rPr lang="en-US" b="1" dirty="0"/>
              <a:t>automation</a:t>
            </a:r>
            <a:r>
              <a:rPr lang="en-US" dirty="0"/>
              <a:t> or implementing robotic processes.</a:t>
            </a:r>
          </a:p>
          <a:p>
            <a:r>
              <a:rPr lang="en-US" dirty="0"/>
              <a:t>This can be effective, particularly for repetitive tasks on which humans find it hard to concentrate over long periods of time.</a:t>
            </a:r>
          </a:p>
        </p:txBody>
      </p:sp>
      <p:pic>
        <p:nvPicPr>
          <p:cNvPr id="7" name="Picture 6" descr="A picture containing indoor, metal, rack, guitar&#10;&#10;Description automatically generated">
            <a:extLst>
              <a:ext uri="{FF2B5EF4-FFF2-40B4-BE49-F238E27FC236}">
                <a16:creationId xmlns:a16="http://schemas.microsoft.com/office/drawing/2014/main" id="{84B8019A-8357-F748-0A4E-80C9BF2FCB27}"/>
              </a:ext>
            </a:extLst>
          </p:cNvPr>
          <p:cNvPicPr>
            <a:picLocks noChangeAspect="1"/>
          </p:cNvPicPr>
          <p:nvPr/>
        </p:nvPicPr>
        <p:blipFill>
          <a:blip r:embed="rId3"/>
          <a:stretch>
            <a:fillRect/>
          </a:stretch>
        </p:blipFill>
        <p:spPr>
          <a:xfrm>
            <a:off x="5248172" y="1390588"/>
            <a:ext cx="3438627" cy="2290166"/>
          </a:xfrm>
          <a:prstGeom prst="rect">
            <a:avLst/>
          </a:prstGeom>
        </p:spPr>
      </p:pic>
      <p:sp>
        <p:nvSpPr>
          <p:cNvPr id="9" name="TextBox 8">
            <a:extLst>
              <a:ext uri="{FF2B5EF4-FFF2-40B4-BE49-F238E27FC236}">
                <a16:creationId xmlns:a16="http://schemas.microsoft.com/office/drawing/2014/main" id="{DD7E732A-4106-F6D2-1FB8-5A2ED37FB35C}"/>
              </a:ext>
            </a:extLst>
          </p:cNvPr>
          <p:cNvSpPr txBox="1"/>
          <p:nvPr/>
        </p:nvSpPr>
        <p:spPr>
          <a:xfrm>
            <a:off x="392164" y="4378652"/>
            <a:ext cx="8359672" cy="1631216"/>
          </a:xfrm>
          <a:prstGeom prst="rect">
            <a:avLst/>
          </a:prstGeom>
          <a:noFill/>
        </p:spPr>
        <p:txBody>
          <a:bodyPr wrap="square">
            <a:spAutoFit/>
          </a:bodyPr>
          <a:lstStyle/>
          <a:p>
            <a:r>
              <a:rPr lang="en-US" dirty="0"/>
              <a:t>If set up correctly, automation can reduce human error, delivering more consistent results, removing physical or repetitive roles and creating more skilled jobs. However, automation is not simple or cheap. It requires high investment, careful set up, and training or recruitment for employees to monitor and maintain robotic operations. </a:t>
            </a:r>
          </a:p>
        </p:txBody>
      </p:sp>
    </p:spTree>
    <p:extLst>
      <p:ext uri="{BB962C8B-B14F-4D97-AF65-F5344CB8AC3E}">
        <p14:creationId xmlns:p14="http://schemas.microsoft.com/office/powerpoint/2010/main" val="1050721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E1222-856E-462C-BDFC-0F913C0A4B19}"/>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D7A657BB-DA6A-4519-85C0-5D1D8E1F30B9}"/>
              </a:ext>
            </a:extLst>
          </p:cNvPr>
          <p:cNvSpPr>
            <a:spLocks noGrp="1"/>
          </p:cNvSpPr>
          <p:nvPr>
            <p:ph sz="quarter" idx="10"/>
          </p:nvPr>
        </p:nvSpPr>
        <p:spPr>
          <a:xfrm>
            <a:off x="457200" y="1882359"/>
            <a:ext cx="3694266" cy="3075794"/>
          </a:xfrm>
        </p:spPr>
        <p:txBody>
          <a:bodyPr/>
          <a:lstStyle/>
          <a:p>
            <a:r>
              <a:rPr lang="en-GB" dirty="0"/>
              <a:t>Discuss some ways in which human error might affect a warehouse environment.</a:t>
            </a:r>
          </a:p>
          <a:p>
            <a:r>
              <a:rPr lang="en-GB" dirty="0"/>
              <a:t>What factors may cause human error to occur in this setting?</a:t>
            </a:r>
          </a:p>
          <a:p>
            <a:r>
              <a:rPr lang="en-GB" dirty="0"/>
              <a:t>How might you reduce the risks of human error?</a:t>
            </a:r>
          </a:p>
          <a:p>
            <a:endParaRPr lang="en-GB" dirty="0"/>
          </a:p>
          <a:p>
            <a:endParaRPr lang="en-GB" dirty="0"/>
          </a:p>
        </p:txBody>
      </p:sp>
      <p:pic>
        <p:nvPicPr>
          <p:cNvPr id="5" name="Picture 4" descr="A picture containing text, person, warehouse&#10;&#10;Description automatically generated">
            <a:extLst>
              <a:ext uri="{FF2B5EF4-FFF2-40B4-BE49-F238E27FC236}">
                <a16:creationId xmlns:a16="http://schemas.microsoft.com/office/drawing/2014/main" id="{2A0C9D3D-4FC4-20BE-35BE-2DB7972AA7D4}"/>
              </a:ext>
            </a:extLst>
          </p:cNvPr>
          <p:cNvPicPr>
            <a:picLocks noChangeAspect="1"/>
          </p:cNvPicPr>
          <p:nvPr/>
        </p:nvPicPr>
        <p:blipFill>
          <a:blip r:embed="rId2"/>
          <a:stretch>
            <a:fillRect/>
          </a:stretch>
        </p:blipFill>
        <p:spPr>
          <a:xfrm>
            <a:off x="4788309" y="1882359"/>
            <a:ext cx="3694266" cy="2460425"/>
          </a:xfrm>
          <a:prstGeom prst="rect">
            <a:avLst/>
          </a:prstGeom>
        </p:spPr>
      </p:pic>
    </p:spTree>
    <p:extLst>
      <p:ext uri="{BB962C8B-B14F-4D97-AF65-F5344CB8AC3E}">
        <p14:creationId xmlns:p14="http://schemas.microsoft.com/office/powerpoint/2010/main" val="365654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393192" y="2103120"/>
            <a:ext cx="8476487" cy="2800178"/>
          </a:xfrm>
        </p:spPr>
        <p:txBody>
          <a:bodyPr/>
          <a:lstStyle/>
          <a:p>
            <a:endParaRPr lang="en-GB" dirty="0"/>
          </a:p>
          <a:p>
            <a:endParaRPr lang="en-GB" dirty="0"/>
          </a:p>
        </p:txBody>
      </p:sp>
      <p:sp>
        <p:nvSpPr>
          <p:cNvPr id="18434" name="Rectangle 3"/>
          <p:cNvSpPr>
            <a:spLocks noGrp="1" noChangeArrowheads="1"/>
          </p:cNvSpPr>
          <p:nvPr>
            <p:ph type="body" idx="4294967295"/>
          </p:nvPr>
        </p:nvSpPr>
        <p:spPr>
          <a:xfrm>
            <a:off x="0" y="2957513"/>
            <a:ext cx="8229600" cy="942975"/>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DEAC9D2A-C416-A997-BF24-D2020336CAF1}"/>
              </a:ext>
            </a:extLst>
          </p:cNvPr>
          <p:cNvSpPr txBox="1"/>
          <p:nvPr/>
        </p:nvSpPr>
        <p:spPr>
          <a:xfrm>
            <a:off x="2026480" y="5959093"/>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895020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D4CE2-16FE-499C-ADCE-6383D62B9BC1}"/>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C5BAB242-27BF-5862-3CA3-04AA841E5B69}"/>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common causes of human error</a:t>
            </a:r>
          </a:p>
          <a:p>
            <a:pPr marL="216000" indent="-216000">
              <a:spcBef>
                <a:spcPts val="500"/>
              </a:spcBef>
              <a:spcAft>
                <a:spcPts val="500"/>
              </a:spcAft>
              <a:buClr>
                <a:srgbClr val="0077E3"/>
              </a:buClr>
              <a:buFont typeface="Arial" panose="020B0604020202020204" pitchFamily="34" charset="0"/>
              <a:buChar char="•"/>
            </a:pPr>
            <a:r>
              <a:rPr lang="en-US" dirty="0"/>
              <a:t>outline the various way companies can seek to reduce human error.</a:t>
            </a:r>
          </a:p>
          <a:p>
            <a:endParaRPr lang="en-GB" dirty="0"/>
          </a:p>
        </p:txBody>
      </p:sp>
    </p:spTree>
    <p:extLst>
      <p:ext uri="{BB962C8B-B14F-4D97-AF65-F5344CB8AC3E}">
        <p14:creationId xmlns:p14="http://schemas.microsoft.com/office/powerpoint/2010/main" val="164315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True or false?</a:t>
            </a:r>
            <a:br>
              <a:rPr lang="en-GB" dirty="0"/>
            </a:br>
            <a:endParaRPr lang="en-GB" dirty="0"/>
          </a:p>
        </p:txBody>
      </p:sp>
      <p:sp>
        <p:nvSpPr>
          <p:cNvPr id="4" name="Rectangle 3"/>
          <p:cNvSpPr/>
          <p:nvPr/>
        </p:nvSpPr>
        <p:spPr>
          <a:xfrm>
            <a:off x="395858" y="1687029"/>
            <a:ext cx="3776749" cy="3170099"/>
          </a:xfrm>
          <a:prstGeom prst="rect">
            <a:avLst/>
          </a:prstGeom>
        </p:spPr>
        <p:txBody>
          <a:bodyPr wrap="square">
            <a:spAutoFit/>
          </a:bodyPr>
          <a:lstStyle/>
          <a:p>
            <a:r>
              <a:rPr lang="en-GB" dirty="0"/>
              <a:t>Human beings make mistakes. </a:t>
            </a:r>
          </a:p>
          <a:p>
            <a:r>
              <a:rPr lang="en-GB" dirty="0"/>
              <a:t>In a factory that works 24/7 a single mistake can stop production and lose the company money.</a:t>
            </a:r>
          </a:p>
          <a:p>
            <a:endParaRPr lang="en-GB" dirty="0"/>
          </a:p>
          <a:p>
            <a:r>
              <a:rPr lang="en-GB" dirty="0"/>
              <a:t>However, a workforce that has good working conditions and feels valued will make fewer mistakes.</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122" y="1688646"/>
            <a:ext cx="4119020" cy="309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95858" y="5142032"/>
            <a:ext cx="8238655" cy="400110"/>
          </a:xfrm>
          <a:prstGeom prst="rect">
            <a:avLst/>
          </a:prstGeom>
        </p:spPr>
        <p:txBody>
          <a:bodyPr wrap="square">
            <a:spAutoFit/>
          </a:bodyPr>
          <a:lstStyle/>
          <a:p>
            <a:r>
              <a:rPr lang="en-GB" dirty="0"/>
              <a:t>Discuss why this might be true or false.</a:t>
            </a:r>
          </a:p>
        </p:txBody>
      </p:sp>
    </p:spTree>
    <p:extLst>
      <p:ext uri="{BB962C8B-B14F-4D97-AF65-F5344CB8AC3E}">
        <p14:creationId xmlns:p14="http://schemas.microsoft.com/office/powerpoint/2010/main" val="1214631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0EC53-173D-E5D9-7341-A59E581F910A}"/>
              </a:ext>
            </a:extLst>
          </p:cNvPr>
          <p:cNvSpPr>
            <a:spLocks noGrp="1"/>
          </p:cNvSpPr>
          <p:nvPr>
            <p:ph type="title"/>
          </p:nvPr>
        </p:nvSpPr>
        <p:spPr/>
        <p:txBody>
          <a:bodyPr/>
          <a:lstStyle/>
          <a:p>
            <a:r>
              <a:rPr lang="en-US" dirty="0"/>
              <a:t>Human error</a:t>
            </a:r>
            <a:endParaRPr lang="en-GB" dirty="0"/>
          </a:p>
        </p:txBody>
      </p:sp>
      <p:sp>
        <p:nvSpPr>
          <p:cNvPr id="3" name="Content Placeholder 2">
            <a:extLst>
              <a:ext uri="{FF2B5EF4-FFF2-40B4-BE49-F238E27FC236}">
                <a16:creationId xmlns:a16="http://schemas.microsoft.com/office/drawing/2014/main" id="{B0C33271-E4E8-0D4A-4913-CF0C61217FC8}"/>
              </a:ext>
            </a:extLst>
          </p:cNvPr>
          <p:cNvSpPr>
            <a:spLocks noGrp="1"/>
          </p:cNvSpPr>
          <p:nvPr>
            <p:ph sz="quarter" idx="10"/>
          </p:nvPr>
        </p:nvSpPr>
        <p:spPr/>
        <p:txBody>
          <a:bodyPr/>
          <a:lstStyle/>
          <a:p>
            <a:r>
              <a:rPr lang="en-US" dirty="0"/>
              <a:t>As well as potentially causing injury, poorly designed work environments and other work pressures can cause </a:t>
            </a:r>
            <a:r>
              <a:rPr lang="en-US" b="1" dirty="0"/>
              <a:t>human error </a:t>
            </a:r>
            <a:r>
              <a:rPr lang="en-US" dirty="0"/>
              <a:t>to occur. Human errors can reduce productivity, increase waste and affect profitability. Common causes of human error are:</a:t>
            </a:r>
          </a:p>
          <a:p>
            <a:pPr marL="216000" indent="-216000">
              <a:spcBef>
                <a:spcPts val="500"/>
              </a:spcBef>
              <a:spcAft>
                <a:spcPts val="500"/>
              </a:spcAft>
              <a:buFont typeface="Arial" panose="020B0604020202020204" pitchFamily="34" charset="0"/>
              <a:buChar char="•"/>
            </a:pPr>
            <a:r>
              <a:rPr lang="en-US" b="1" dirty="0"/>
              <a:t>insufficient training </a:t>
            </a:r>
            <a:r>
              <a:rPr lang="en-US" dirty="0"/>
              <a:t>(eg workers not gaining sufficient mastery of an assembly process) </a:t>
            </a:r>
          </a:p>
          <a:p>
            <a:pPr marL="216000" indent="-216000">
              <a:spcBef>
                <a:spcPts val="500"/>
              </a:spcBef>
              <a:spcAft>
                <a:spcPts val="500"/>
              </a:spcAft>
              <a:buFont typeface="Arial" panose="020B0604020202020204" pitchFamily="34" charset="0"/>
              <a:buChar char="•"/>
            </a:pPr>
            <a:r>
              <a:rPr lang="en-US" b="1" dirty="0"/>
              <a:t>fatigue</a:t>
            </a:r>
            <a:r>
              <a:rPr lang="en-US" dirty="0"/>
              <a:t> </a:t>
            </a:r>
            <a:r>
              <a:rPr lang="en-US" b="1" dirty="0"/>
              <a:t>(</a:t>
            </a:r>
            <a:r>
              <a:rPr lang="en-US" dirty="0"/>
              <a:t>eg workers being at post on repetitive tasks for long shifts, with inadequate breaks)</a:t>
            </a:r>
          </a:p>
          <a:p>
            <a:pPr marL="216000" indent="-216000">
              <a:spcBef>
                <a:spcPts val="500"/>
              </a:spcBef>
              <a:spcAft>
                <a:spcPts val="500"/>
              </a:spcAft>
              <a:buFont typeface="Arial" panose="020B0604020202020204" pitchFamily="34" charset="0"/>
              <a:buChar char="•"/>
            </a:pPr>
            <a:r>
              <a:rPr lang="en-US" b="1" dirty="0"/>
              <a:t>workload</a:t>
            </a:r>
            <a:r>
              <a:rPr lang="en-US" dirty="0"/>
              <a:t> (eg workers having high volume production targets with tight deadlines)</a:t>
            </a:r>
          </a:p>
          <a:p>
            <a:pPr marL="216000" indent="-216000">
              <a:spcBef>
                <a:spcPts val="500"/>
              </a:spcBef>
              <a:spcAft>
                <a:spcPts val="500"/>
              </a:spcAft>
              <a:buFont typeface="Arial" panose="020B0604020202020204" pitchFamily="34" charset="0"/>
              <a:buChar char="•"/>
            </a:pPr>
            <a:r>
              <a:rPr lang="en-US" b="1" dirty="0"/>
              <a:t>stress</a:t>
            </a:r>
            <a:r>
              <a:rPr lang="en-US" dirty="0"/>
              <a:t>, which can be caused by some of the above, or other reasons.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070227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Insufficient training</a:t>
            </a:r>
            <a:br>
              <a:rPr lang="en-GB" dirty="0"/>
            </a:br>
            <a:endParaRPr lang="en-GB" dirty="0"/>
          </a:p>
        </p:txBody>
      </p:sp>
      <p:sp>
        <p:nvSpPr>
          <p:cNvPr id="4" name="Rectangle 3"/>
          <p:cNvSpPr/>
          <p:nvPr/>
        </p:nvSpPr>
        <p:spPr>
          <a:xfrm>
            <a:off x="457200" y="1536174"/>
            <a:ext cx="5959222" cy="4401205"/>
          </a:xfrm>
          <a:prstGeom prst="rect">
            <a:avLst/>
          </a:prstGeom>
        </p:spPr>
        <p:txBody>
          <a:bodyPr wrap="square">
            <a:spAutoFit/>
          </a:bodyPr>
          <a:lstStyle/>
          <a:p>
            <a:r>
              <a:rPr lang="en-GB" dirty="0"/>
              <a:t>No one knows how to do a job straight from school or university. </a:t>
            </a:r>
            <a:r>
              <a:rPr lang="en-GB" b="1" dirty="0"/>
              <a:t>Everyone needs some training</a:t>
            </a:r>
            <a:r>
              <a:rPr lang="en-GB" dirty="0"/>
              <a:t>.</a:t>
            </a:r>
          </a:p>
          <a:p>
            <a:endParaRPr lang="en-GB" dirty="0"/>
          </a:p>
          <a:p>
            <a:r>
              <a:rPr lang="en-GB" dirty="0"/>
              <a:t>Thorough training, particularly in dangerous working environments (at height, with machinery) is critical for the health and safety of all employees.</a:t>
            </a:r>
          </a:p>
          <a:p>
            <a:endParaRPr lang="en-GB" dirty="0"/>
          </a:p>
          <a:p>
            <a:r>
              <a:rPr lang="en-GB" dirty="0"/>
              <a:t>Without proper training, people can make costly mistakes that could easily be avoided.  </a:t>
            </a:r>
          </a:p>
          <a:p>
            <a:endParaRPr lang="en-GB" dirty="0"/>
          </a:p>
          <a:p>
            <a:r>
              <a:rPr lang="en-GB" dirty="0"/>
              <a:t>New training may need to be given if technology is updated, and may need to be refreshed regularly to remind employees of best practice and avoid bad habits creeping in.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3833" y="3053086"/>
            <a:ext cx="2640711" cy="275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92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Physical fatigue</a:t>
            </a:r>
            <a:br>
              <a:rPr lang="en-GB" dirty="0"/>
            </a:br>
            <a:endParaRPr lang="en-GB" dirty="0"/>
          </a:p>
        </p:txBody>
      </p:sp>
      <p:sp>
        <p:nvSpPr>
          <p:cNvPr id="4" name="Rectangle 3"/>
          <p:cNvSpPr/>
          <p:nvPr/>
        </p:nvSpPr>
        <p:spPr>
          <a:xfrm>
            <a:off x="411480" y="1542353"/>
            <a:ext cx="8275320" cy="1938992"/>
          </a:xfrm>
          <a:prstGeom prst="rect">
            <a:avLst/>
          </a:prstGeom>
        </p:spPr>
        <p:txBody>
          <a:bodyPr wrap="square">
            <a:spAutoFit/>
          </a:bodyPr>
          <a:lstStyle/>
          <a:p>
            <a:r>
              <a:rPr lang="en-GB" dirty="0"/>
              <a:t>Fatigue takes many forms.</a:t>
            </a:r>
          </a:p>
          <a:p>
            <a:endParaRPr lang="en-GB" dirty="0"/>
          </a:p>
          <a:p>
            <a:r>
              <a:rPr lang="en-GB" b="1" dirty="0"/>
              <a:t>Physical fatigue </a:t>
            </a:r>
            <a:r>
              <a:rPr lang="en-GB" dirty="0"/>
              <a:t>can be caused by working long hours and by hard, physical labour (eg lifting, carrying, picking and packing in a warehouse). It can make an employee physically tired and that can cause them to make mistakes.</a:t>
            </a: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6360" b="5332"/>
          <a:stretch/>
        </p:blipFill>
        <p:spPr bwMode="auto">
          <a:xfrm>
            <a:off x="728522" y="3762576"/>
            <a:ext cx="3726426" cy="2087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980728" y="3692480"/>
            <a:ext cx="3434750" cy="1631216"/>
          </a:xfrm>
          <a:prstGeom prst="rect">
            <a:avLst/>
          </a:prstGeom>
        </p:spPr>
        <p:txBody>
          <a:bodyPr wrap="square">
            <a:spAutoFit/>
          </a:bodyPr>
          <a:lstStyle/>
          <a:p>
            <a:r>
              <a:rPr lang="en-GB" dirty="0"/>
              <a:t>Lorry drivers have a certain length of time they are allowed to drive before they have to take a break because of this.</a:t>
            </a:r>
          </a:p>
        </p:txBody>
      </p:sp>
    </p:spTree>
    <p:extLst>
      <p:ext uri="{BB962C8B-B14F-4D97-AF65-F5344CB8AC3E}">
        <p14:creationId xmlns:p14="http://schemas.microsoft.com/office/powerpoint/2010/main" val="37991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Mental fatigue</a:t>
            </a:r>
            <a:br>
              <a:rPr lang="en-GB" dirty="0"/>
            </a:br>
            <a:endParaRPr lang="en-GB" dirty="0"/>
          </a:p>
        </p:txBody>
      </p:sp>
      <p:sp>
        <p:nvSpPr>
          <p:cNvPr id="4" name="Rectangle 3"/>
          <p:cNvSpPr/>
          <p:nvPr/>
        </p:nvSpPr>
        <p:spPr>
          <a:xfrm>
            <a:off x="3026979" y="1591384"/>
            <a:ext cx="5551459" cy="4106252"/>
          </a:xfrm>
          <a:prstGeom prst="rect">
            <a:avLst/>
          </a:prstGeom>
        </p:spPr>
        <p:txBody>
          <a:bodyPr wrap="square">
            <a:spAutoFit/>
          </a:bodyPr>
          <a:lstStyle/>
          <a:p>
            <a:r>
              <a:rPr lang="en-GB" b="1" dirty="0">
                <a:latin typeface="+mn-lt"/>
              </a:rPr>
              <a:t>Mental fatigue </a:t>
            </a:r>
            <a:r>
              <a:rPr lang="en-GB" dirty="0">
                <a:latin typeface="+mn-lt"/>
              </a:rPr>
              <a:t>affects </a:t>
            </a:r>
            <a:r>
              <a:rPr lang="en-US" b="0" i="0" dirty="0">
                <a:effectLst/>
                <a:latin typeface="+mn-lt"/>
              </a:rPr>
              <a:t>your mind instead of your muscles, when focused on a mentally tough task for significant periods of time (eg learning, </a:t>
            </a:r>
            <a:r>
              <a:rPr lang="en-US" dirty="0">
                <a:latin typeface="+mn-lt"/>
              </a:rPr>
              <a:t>solving problems, software coding). </a:t>
            </a:r>
          </a:p>
          <a:p>
            <a:endParaRPr lang="en-US" b="0" i="0" dirty="0">
              <a:effectLst/>
              <a:latin typeface="+mn-lt"/>
            </a:endParaRPr>
          </a:p>
          <a:p>
            <a:pPr marL="216000" indent="-216000">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You might also feel mental fatigue if you’re always on the alert or stressed.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Mental fatigue can make it hard to sleep. People may say they can’t ‘switch off’.</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This is a sign that they are not coping with the job they are being asked to do and they can become fatigued as a result.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91404"/>
            <a:ext cx="2310818" cy="2270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447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Workload</a:t>
            </a:r>
            <a:br>
              <a:rPr lang="en-GB" dirty="0"/>
            </a:br>
            <a:endParaRPr lang="en-GB"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1066"/>
          <a:stretch/>
        </p:blipFill>
        <p:spPr bwMode="auto">
          <a:xfrm>
            <a:off x="566116" y="1691148"/>
            <a:ext cx="2953832" cy="2412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833746" y="1604699"/>
            <a:ext cx="4595552" cy="3118803"/>
          </a:xfrm>
          <a:prstGeom prst="rect">
            <a:avLst/>
          </a:prstGeom>
          <a:solidFill>
            <a:schemeClr val="bg1"/>
          </a:solid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Too great a </a:t>
            </a:r>
            <a:r>
              <a:rPr lang="en-GB" b="1" dirty="0"/>
              <a:t>workload</a:t>
            </a:r>
            <a:r>
              <a:rPr lang="en-GB" dirty="0"/>
              <a:t> can cause metal fatigue.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An unrealistic workload occurs when an employee is asked to do too much – more than should be expected of them.</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Employers should take into account the employee’s experience and pay grade when allocating work. </a:t>
            </a:r>
          </a:p>
        </p:txBody>
      </p:sp>
    </p:spTree>
    <p:extLst>
      <p:ext uri="{BB962C8B-B14F-4D97-AF65-F5344CB8AC3E}">
        <p14:creationId xmlns:p14="http://schemas.microsoft.com/office/powerpoint/2010/main" val="2268643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Stress</a:t>
            </a:r>
            <a:br>
              <a:rPr lang="en-GB" dirty="0"/>
            </a:br>
            <a:endParaRPr lang="en-GB" dirty="0"/>
          </a:p>
        </p:txBody>
      </p:sp>
      <p:sp>
        <p:nvSpPr>
          <p:cNvPr id="4" name="Rectangle 3"/>
          <p:cNvSpPr/>
          <p:nvPr/>
        </p:nvSpPr>
        <p:spPr>
          <a:xfrm>
            <a:off x="338328" y="1528760"/>
            <a:ext cx="4643575" cy="4349909"/>
          </a:xfrm>
          <a:prstGeom prst="rect">
            <a:avLst/>
          </a:prstGeom>
          <a:solidFill>
            <a:schemeClr val="bg1"/>
          </a:solid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All of the causes of human error already mentioned can cause </a:t>
            </a:r>
            <a:r>
              <a:rPr lang="en-GB" b="1" dirty="0"/>
              <a:t>stress</a:t>
            </a:r>
            <a:r>
              <a:rPr lang="en-GB" dirty="0"/>
              <a: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There are many other possible causes of stress. Employees can become worried about keeping their jobs or concerned that they might be becoming ill. They may have financial worries or caring responsibilities that place strain on their mental health.</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People with high levels of stress can easily make mistakes because they can be distracted by their thoughts, or cannot think clearly.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3244" y="1528760"/>
            <a:ext cx="3503556" cy="234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3413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purl.org/dc/terms/"/>
    <ds:schemaRef ds:uri="http://purl.org/dc/elements/1.1/"/>
    <ds:schemaRef ds:uri="http://schemas.microsoft.com/office/2006/documentManagement/types"/>
    <ds:schemaRef ds:uri="b461a341-6040-4841-94a8-bc3e8908b04d"/>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43</TotalTime>
  <Words>976</Words>
  <Application>Microsoft Office PowerPoint</Application>
  <PresentationFormat>On-screen Show (4:3)</PresentationFormat>
  <Paragraphs>75</Paragraphs>
  <Slides>14</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Presentation</vt:lpstr>
      <vt:lpstr>Objectives</vt:lpstr>
      <vt:lpstr>True or false? </vt:lpstr>
      <vt:lpstr>Human error</vt:lpstr>
      <vt:lpstr>Insufficient training </vt:lpstr>
      <vt:lpstr>Physical fatigue </vt:lpstr>
      <vt:lpstr>Mental fatigue </vt:lpstr>
      <vt:lpstr>Workload </vt:lpstr>
      <vt:lpstr>Stress </vt:lpstr>
      <vt:lpstr>What can a company do about human error? </vt:lpstr>
      <vt:lpstr>Reducing human error </vt:lpstr>
      <vt:lpstr>Automation and human error</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132</cp:revision>
  <dcterms:created xsi:type="dcterms:W3CDTF">2013-05-28T00:38:54Z</dcterms:created>
  <dcterms:modified xsi:type="dcterms:W3CDTF">2022-07-21T13:21:47Z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