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5"/>
  </p:notesMasterIdLst>
  <p:handoutMasterIdLst>
    <p:handoutMasterId r:id="rId16"/>
  </p:handoutMasterIdLst>
  <p:sldIdLst>
    <p:sldId id="256" r:id="rId5"/>
    <p:sldId id="295" r:id="rId6"/>
    <p:sldId id="299" r:id="rId7"/>
    <p:sldId id="298" r:id="rId8"/>
    <p:sldId id="265" r:id="rId9"/>
    <p:sldId id="290" r:id="rId10"/>
    <p:sldId id="294" r:id="rId11"/>
    <p:sldId id="296" r:id="rId12"/>
    <p:sldId id="297" r:id="rId13"/>
    <p:sldId id="289"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F150ED-25E9-491C-A795-56D76C42E463}" v="9" dt="2022-07-11T10:41:41.7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autoAdjust="0"/>
    <p:restoredTop sz="94694" autoAdjust="0"/>
  </p:normalViewPr>
  <p:slideViewPr>
    <p:cSldViewPr snapToGrid="0">
      <p:cViewPr varScale="1">
        <p:scale>
          <a:sx n="62" d="100"/>
          <a:sy n="62" d="100"/>
        </p:scale>
        <p:origin x="796"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60" d="100"/>
        <a:sy n="160" d="100"/>
      </p:scale>
      <p:origin x="0" y="9730"/>
    </p:cViewPr>
  </p:sorterViewPr>
  <p:notesViewPr>
    <p:cSldViewPr snapToGrid="0">
      <p:cViewPr>
        <p:scale>
          <a:sx n="1" d="2"/>
          <a:sy n="1" d="2"/>
        </p:scale>
        <p:origin x="2708" y="5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7F150ED-25E9-491C-A795-56D76C42E463}"/>
    <pc:docChg chg="custSel addSld delSld modSld sldOrd modMainMaster">
      <pc:chgData name="Caroline Prodger" userId="e4ef2e75-b60b-401b-8ebe-291bdcf405f4" providerId="ADAL" clId="{57F150ED-25E9-491C-A795-56D76C42E463}" dt="2022-07-11T10:42:58.918" v="559" actId="20577"/>
      <pc:docMkLst>
        <pc:docMk/>
      </pc:docMkLst>
      <pc:sldChg chg="modSp mod">
        <pc:chgData name="Caroline Prodger" userId="e4ef2e75-b60b-401b-8ebe-291bdcf405f4" providerId="ADAL" clId="{57F150ED-25E9-491C-A795-56D76C42E463}" dt="2022-07-11T10:41:41.719" v="556"/>
        <pc:sldMkLst>
          <pc:docMk/>
          <pc:sldMk cId="2253134138" sldId="265"/>
        </pc:sldMkLst>
        <pc:spChg chg="mod">
          <ac:chgData name="Caroline Prodger" userId="e4ef2e75-b60b-401b-8ebe-291bdcf405f4" providerId="ADAL" clId="{57F150ED-25E9-491C-A795-56D76C42E463}" dt="2022-07-11T10:41:41.719" v="556"/>
          <ac:spMkLst>
            <pc:docMk/>
            <pc:sldMk cId="2253134138" sldId="265"/>
            <ac:spMk id="2" creationId="{00000000-0000-0000-0000-000000000000}"/>
          </ac:spMkLst>
        </pc:spChg>
        <pc:spChg chg="mod">
          <ac:chgData name="Caroline Prodger" userId="e4ef2e75-b60b-401b-8ebe-291bdcf405f4" providerId="ADAL" clId="{57F150ED-25E9-491C-A795-56D76C42E463}" dt="2022-07-11T10:41:41.719" v="556"/>
          <ac:spMkLst>
            <pc:docMk/>
            <pc:sldMk cId="2253134138" sldId="265"/>
            <ac:spMk id="3" creationId="{00000000-0000-0000-0000-000000000000}"/>
          </ac:spMkLst>
        </pc:spChg>
      </pc:sldChg>
      <pc:sldChg chg="modSp mod">
        <pc:chgData name="Caroline Prodger" userId="e4ef2e75-b60b-401b-8ebe-291bdcf405f4" providerId="ADAL" clId="{57F150ED-25E9-491C-A795-56D76C42E463}" dt="2022-07-11T10:41:41.719" v="556"/>
        <pc:sldMkLst>
          <pc:docMk/>
          <pc:sldMk cId="795567451" sldId="290"/>
        </pc:sldMkLst>
        <pc:spChg chg="mod">
          <ac:chgData name="Caroline Prodger" userId="e4ef2e75-b60b-401b-8ebe-291bdcf405f4" providerId="ADAL" clId="{57F150ED-25E9-491C-A795-56D76C42E463}" dt="2022-07-11T10:41:41.719" v="556"/>
          <ac:spMkLst>
            <pc:docMk/>
            <pc:sldMk cId="795567451" sldId="290"/>
            <ac:spMk id="2" creationId="{00000000-0000-0000-0000-000000000000}"/>
          </ac:spMkLst>
        </pc:spChg>
      </pc:sldChg>
      <pc:sldChg chg="modSp">
        <pc:chgData name="Caroline Prodger" userId="e4ef2e75-b60b-401b-8ebe-291bdcf405f4" providerId="ADAL" clId="{57F150ED-25E9-491C-A795-56D76C42E463}" dt="2022-07-11T10:41:41.719" v="556"/>
        <pc:sldMkLst>
          <pc:docMk/>
          <pc:sldMk cId="845076127" sldId="291"/>
        </pc:sldMkLst>
        <pc:spChg chg="mod">
          <ac:chgData name="Caroline Prodger" userId="e4ef2e75-b60b-401b-8ebe-291bdcf405f4" providerId="ADAL" clId="{57F150ED-25E9-491C-A795-56D76C42E463}" dt="2022-07-11T10:41:41.719" v="556"/>
          <ac:spMkLst>
            <pc:docMk/>
            <pc:sldMk cId="845076127" sldId="291"/>
            <ac:spMk id="2" creationId="{00000000-0000-0000-0000-000000000000}"/>
          </ac:spMkLst>
        </pc:spChg>
      </pc:sldChg>
      <pc:sldChg chg="modSp">
        <pc:chgData name="Caroline Prodger" userId="e4ef2e75-b60b-401b-8ebe-291bdcf405f4" providerId="ADAL" clId="{57F150ED-25E9-491C-A795-56D76C42E463}" dt="2022-07-11T10:41:41.719" v="556"/>
        <pc:sldMkLst>
          <pc:docMk/>
          <pc:sldMk cId="3812609819" sldId="292"/>
        </pc:sldMkLst>
        <pc:spChg chg="mod">
          <ac:chgData name="Caroline Prodger" userId="e4ef2e75-b60b-401b-8ebe-291bdcf405f4" providerId="ADAL" clId="{57F150ED-25E9-491C-A795-56D76C42E463}" dt="2022-07-11T10:41:41.719" v="556"/>
          <ac:spMkLst>
            <pc:docMk/>
            <pc:sldMk cId="3812609819" sldId="292"/>
            <ac:spMk id="2" creationId="{00000000-0000-0000-0000-000000000000}"/>
          </ac:spMkLst>
        </pc:spChg>
        <pc:picChg chg="mod">
          <ac:chgData name="Caroline Prodger" userId="e4ef2e75-b60b-401b-8ebe-291bdcf405f4" providerId="ADAL" clId="{57F150ED-25E9-491C-A795-56D76C42E463}" dt="2022-07-06T15:44:05.756" v="469" actId="1076"/>
          <ac:picMkLst>
            <pc:docMk/>
            <pc:sldMk cId="3812609819" sldId="292"/>
            <ac:picMk id="4" creationId="{00000000-0000-0000-0000-000000000000}"/>
          </ac:picMkLst>
        </pc:picChg>
      </pc:sldChg>
      <pc:sldChg chg="modSp mod">
        <pc:chgData name="Caroline Prodger" userId="e4ef2e75-b60b-401b-8ebe-291bdcf405f4" providerId="ADAL" clId="{57F150ED-25E9-491C-A795-56D76C42E463}" dt="2022-07-11T10:41:41.719" v="556"/>
        <pc:sldMkLst>
          <pc:docMk/>
          <pc:sldMk cId="1260631406" sldId="293"/>
        </pc:sldMkLst>
        <pc:spChg chg="mod">
          <ac:chgData name="Caroline Prodger" userId="e4ef2e75-b60b-401b-8ebe-291bdcf405f4" providerId="ADAL" clId="{57F150ED-25E9-491C-A795-56D76C42E463}" dt="2022-07-11T10:41:41.719" v="556"/>
          <ac:spMkLst>
            <pc:docMk/>
            <pc:sldMk cId="1260631406" sldId="293"/>
            <ac:spMk id="2" creationId="{00000000-0000-0000-0000-000000000000}"/>
          </ac:spMkLst>
        </pc:spChg>
        <pc:spChg chg="mod">
          <ac:chgData name="Caroline Prodger" userId="e4ef2e75-b60b-401b-8ebe-291bdcf405f4" providerId="ADAL" clId="{57F150ED-25E9-491C-A795-56D76C42E463}" dt="2022-07-06T15:45:19.643" v="473" actId="1076"/>
          <ac:spMkLst>
            <pc:docMk/>
            <pc:sldMk cId="1260631406" sldId="293"/>
            <ac:spMk id="3" creationId="{00000000-0000-0000-0000-000000000000}"/>
          </ac:spMkLst>
        </pc:spChg>
        <pc:spChg chg="mod">
          <ac:chgData name="Caroline Prodger" userId="e4ef2e75-b60b-401b-8ebe-291bdcf405f4" providerId="ADAL" clId="{57F150ED-25E9-491C-A795-56D76C42E463}" dt="2022-07-06T15:45:27.655" v="474" actId="1076"/>
          <ac:spMkLst>
            <pc:docMk/>
            <pc:sldMk cId="1260631406" sldId="293"/>
            <ac:spMk id="6" creationId="{00000000-0000-0000-0000-000000000000}"/>
          </ac:spMkLst>
        </pc:spChg>
        <pc:picChg chg="mod">
          <ac:chgData name="Caroline Prodger" userId="e4ef2e75-b60b-401b-8ebe-291bdcf405f4" providerId="ADAL" clId="{57F150ED-25E9-491C-A795-56D76C42E463}" dt="2022-07-06T15:45:13.990" v="472" actId="1076"/>
          <ac:picMkLst>
            <pc:docMk/>
            <pc:sldMk cId="1260631406" sldId="293"/>
            <ac:picMk id="5122" creationId="{00000000-0000-0000-0000-000000000000}"/>
          </ac:picMkLst>
        </pc:picChg>
      </pc:sldChg>
      <pc:sldChg chg="modSp mod">
        <pc:chgData name="Caroline Prodger" userId="e4ef2e75-b60b-401b-8ebe-291bdcf405f4" providerId="ADAL" clId="{57F150ED-25E9-491C-A795-56D76C42E463}" dt="2022-07-11T10:41:41.719" v="556"/>
        <pc:sldMkLst>
          <pc:docMk/>
          <pc:sldMk cId="1395232055" sldId="294"/>
        </pc:sldMkLst>
        <pc:spChg chg="mod">
          <ac:chgData name="Caroline Prodger" userId="e4ef2e75-b60b-401b-8ebe-291bdcf405f4" providerId="ADAL" clId="{57F150ED-25E9-491C-A795-56D76C42E463}" dt="2022-07-07T14:41:46.969" v="536" actId="20577"/>
          <ac:spMkLst>
            <pc:docMk/>
            <pc:sldMk cId="1395232055" sldId="294"/>
            <ac:spMk id="4" creationId="{00000000-0000-0000-0000-000000000000}"/>
          </ac:spMkLst>
        </pc:spChg>
        <pc:spChg chg="mod">
          <ac:chgData name="Caroline Prodger" userId="e4ef2e75-b60b-401b-8ebe-291bdcf405f4" providerId="ADAL" clId="{57F150ED-25E9-491C-A795-56D76C42E463}" dt="2022-07-11T10:41:41.719" v="556"/>
          <ac:spMkLst>
            <pc:docMk/>
            <pc:sldMk cId="1395232055" sldId="294"/>
            <ac:spMk id="18434" creationId="{00000000-0000-0000-0000-000000000000}"/>
          </ac:spMkLst>
        </pc:spChg>
      </pc:sldChg>
      <pc:sldChg chg="modSp mod">
        <pc:chgData name="Caroline Prodger" userId="e4ef2e75-b60b-401b-8ebe-291bdcf405f4" providerId="ADAL" clId="{57F150ED-25E9-491C-A795-56D76C42E463}" dt="2022-07-11T10:41:41.719" v="556"/>
        <pc:sldMkLst>
          <pc:docMk/>
          <pc:sldMk cId="3441722329" sldId="295"/>
        </pc:sldMkLst>
        <pc:spChg chg="mod">
          <ac:chgData name="Caroline Prodger" userId="e4ef2e75-b60b-401b-8ebe-291bdcf405f4" providerId="ADAL" clId="{57F150ED-25E9-491C-A795-56D76C42E463}" dt="2022-07-11T10:41:41.719" v="556"/>
          <ac:spMkLst>
            <pc:docMk/>
            <pc:sldMk cId="3441722329" sldId="295"/>
            <ac:spMk id="2" creationId="{2C35DBB9-2D9D-4F92-BDE5-854B0084FFC1}"/>
          </ac:spMkLst>
        </pc:spChg>
        <pc:spChg chg="mod">
          <ac:chgData name="Caroline Prodger" userId="e4ef2e75-b60b-401b-8ebe-291bdcf405f4" providerId="ADAL" clId="{57F150ED-25E9-491C-A795-56D76C42E463}" dt="2022-07-06T15:32:47.530" v="38" actId="14100"/>
          <ac:spMkLst>
            <pc:docMk/>
            <pc:sldMk cId="3441722329" sldId="295"/>
            <ac:spMk id="3" creationId="{25AA5D97-50E1-44F0-B6F8-2BA37454887F}"/>
          </ac:spMkLst>
        </pc:spChg>
        <pc:picChg chg="mod">
          <ac:chgData name="Caroline Prodger" userId="e4ef2e75-b60b-401b-8ebe-291bdcf405f4" providerId="ADAL" clId="{57F150ED-25E9-491C-A795-56D76C42E463}" dt="2022-07-06T15:32:49.780" v="39" actId="1076"/>
          <ac:picMkLst>
            <pc:docMk/>
            <pc:sldMk cId="3441722329" sldId="295"/>
            <ac:picMk id="4" creationId="{52CDB8A2-82B4-448C-B64B-896D1CFCED3B}"/>
          </ac:picMkLst>
        </pc:picChg>
      </pc:sldChg>
      <pc:sldChg chg="modSp mod">
        <pc:chgData name="Caroline Prodger" userId="e4ef2e75-b60b-401b-8ebe-291bdcf405f4" providerId="ADAL" clId="{57F150ED-25E9-491C-A795-56D76C42E463}" dt="2022-07-11T10:41:41.719" v="556"/>
        <pc:sldMkLst>
          <pc:docMk/>
          <pc:sldMk cId="2953738522" sldId="296"/>
        </pc:sldMkLst>
        <pc:spChg chg="mod">
          <ac:chgData name="Caroline Prodger" userId="e4ef2e75-b60b-401b-8ebe-291bdcf405f4" providerId="ADAL" clId="{57F150ED-25E9-491C-A795-56D76C42E463}" dt="2022-07-11T10:41:41.719" v="556"/>
          <ac:spMkLst>
            <pc:docMk/>
            <pc:sldMk cId="2953738522" sldId="296"/>
            <ac:spMk id="2" creationId="{C4A4D517-DF07-4A3F-A9A8-859D9FBCF8CA}"/>
          </ac:spMkLst>
        </pc:spChg>
        <pc:spChg chg="mod">
          <ac:chgData name="Caroline Prodger" userId="e4ef2e75-b60b-401b-8ebe-291bdcf405f4" providerId="ADAL" clId="{57F150ED-25E9-491C-A795-56D76C42E463}" dt="2022-07-11T10:41:41.719" v="556"/>
          <ac:spMkLst>
            <pc:docMk/>
            <pc:sldMk cId="2953738522" sldId="296"/>
            <ac:spMk id="3" creationId="{0A02E4B0-743C-4BDA-AD6C-574203011278}"/>
          </ac:spMkLst>
        </pc:spChg>
      </pc:sldChg>
      <pc:sldChg chg="modSp mod">
        <pc:chgData name="Caroline Prodger" userId="e4ef2e75-b60b-401b-8ebe-291bdcf405f4" providerId="ADAL" clId="{57F150ED-25E9-491C-A795-56D76C42E463}" dt="2022-07-11T10:41:41.719" v="556"/>
        <pc:sldMkLst>
          <pc:docMk/>
          <pc:sldMk cId="2868365575" sldId="297"/>
        </pc:sldMkLst>
        <pc:spChg chg="mod">
          <ac:chgData name="Caroline Prodger" userId="e4ef2e75-b60b-401b-8ebe-291bdcf405f4" providerId="ADAL" clId="{57F150ED-25E9-491C-A795-56D76C42E463}" dt="2022-07-11T10:41:41.719" v="556"/>
          <ac:spMkLst>
            <pc:docMk/>
            <pc:sldMk cId="2868365575" sldId="297"/>
            <ac:spMk id="2" creationId="{8B0EB981-6702-43AF-8E78-19D5395EB472}"/>
          </ac:spMkLst>
        </pc:spChg>
        <pc:spChg chg="mod">
          <ac:chgData name="Caroline Prodger" userId="e4ef2e75-b60b-401b-8ebe-291bdcf405f4" providerId="ADAL" clId="{57F150ED-25E9-491C-A795-56D76C42E463}" dt="2022-07-11T10:41:41.719" v="556"/>
          <ac:spMkLst>
            <pc:docMk/>
            <pc:sldMk cId="2868365575" sldId="297"/>
            <ac:spMk id="3" creationId="{DAAEA176-1FDB-427C-9458-0165314933FB}"/>
          </ac:spMkLst>
        </pc:spChg>
      </pc:sldChg>
      <pc:sldChg chg="modSp add mod ord modCm">
        <pc:chgData name="Caroline Prodger" userId="e4ef2e75-b60b-401b-8ebe-291bdcf405f4" providerId="ADAL" clId="{57F150ED-25E9-491C-A795-56D76C42E463}" dt="2022-07-11T10:41:41.719" v="556"/>
        <pc:sldMkLst>
          <pc:docMk/>
          <pc:sldMk cId="234532205" sldId="298"/>
        </pc:sldMkLst>
        <pc:spChg chg="mod">
          <ac:chgData name="Caroline Prodger" userId="e4ef2e75-b60b-401b-8ebe-291bdcf405f4" providerId="ADAL" clId="{57F150ED-25E9-491C-A795-56D76C42E463}" dt="2022-07-06T15:39:44.114" v="462" actId="12"/>
          <ac:spMkLst>
            <pc:docMk/>
            <pc:sldMk cId="234532205" sldId="298"/>
            <ac:spMk id="3" creationId="{00000000-0000-0000-0000-000000000000}"/>
          </ac:spMkLst>
        </pc:spChg>
        <pc:spChg chg="mod">
          <ac:chgData name="Caroline Prodger" userId="e4ef2e75-b60b-401b-8ebe-291bdcf405f4" providerId="ADAL" clId="{57F150ED-25E9-491C-A795-56D76C42E463}" dt="2022-07-11T10:41:41.719" v="556"/>
          <ac:spMkLst>
            <pc:docMk/>
            <pc:sldMk cId="234532205" sldId="298"/>
            <ac:spMk id="5" creationId="{00000000-0000-0000-0000-000000000000}"/>
          </ac:spMkLst>
        </pc:spChg>
        <pc:spChg chg="mod">
          <ac:chgData name="Caroline Prodger" userId="e4ef2e75-b60b-401b-8ebe-291bdcf405f4" providerId="ADAL" clId="{57F150ED-25E9-491C-A795-56D76C42E463}" dt="2022-07-06T15:39:40.110" v="461" actId="12"/>
          <ac:spMkLst>
            <pc:docMk/>
            <pc:sldMk cId="234532205" sldId="298"/>
            <ac:spMk id="7" creationId="{00000000-0000-0000-0000-000000000000}"/>
          </ac:spMkLst>
        </pc:spChg>
        <pc:spChg chg="mod">
          <ac:chgData name="Caroline Prodger" userId="e4ef2e75-b60b-401b-8ebe-291bdcf405f4" providerId="ADAL" clId="{57F150ED-25E9-491C-A795-56D76C42E463}" dt="2022-07-06T15:39:31.489" v="459" actId="12"/>
          <ac:spMkLst>
            <pc:docMk/>
            <pc:sldMk cId="234532205" sldId="298"/>
            <ac:spMk id="8" creationId="{00000000-0000-0000-0000-000000000000}"/>
          </ac:spMkLst>
        </pc:spChg>
        <pc:spChg chg="mod">
          <ac:chgData name="Caroline Prodger" userId="e4ef2e75-b60b-401b-8ebe-291bdcf405f4" providerId="ADAL" clId="{57F150ED-25E9-491C-A795-56D76C42E463}" dt="2022-07-06T15:39:35.120" v="460" actId="12"/>
          <ac:spMkLst>
            <pc:docMk/>
            <pc:sldMk cId="234532205" sldId="298"/>
            <ac:spMk id="9" creationId="{00000000-0000-0000-0000-000000000000}"/>
          </ac:spMkLst>
        </pc:spChg>
      </pc:sldChg>
      <pc:sldChg chg="addSp delSp modSp add mod addCm modCm">
        <pc:chgData name="Caroline Prodger" userId="e4ef2e75-b60b-401b-8ebe-291bdcf405f4" providerId="ADAL" clId="{57F150ED-25E9-491C-A795-56D76C42E463}" dt="2022-07-11T10:41:41.719" v="556"/>
        <pc:sldMkLst>
          <pc:docMk/>
          <pc:sldMk cId="1637858201" sldId="299"/>
        </pc:sldMkLst>
        <pc:spChg chg="mod">
          <ac:chgData name="Caroline Prodger" userId="e4ef2e75-b60b-401b-8ebe-291bdcf405f4" providerId="ADAL" clId="{57F150ED-25E9-491C-A795-56D76C42E463}" dt="2022-07-11T10:41:41.719" v="556"/>
          <ac:spMkLst>
            <pc:docMk/>
            <pc:sldMk cId="1637858201" sldId="299"/>
            <ac:spMk id="4" creationId="{00000000-0000-0000-0000-000000000000}"/>
          </ac:spMkLst>
        </pc:spChg>
        <pc:spChg chg="mod">
          <ac:chgData name="Caroline Prodger" userId="e4ef2e75-b60b-401b-8ebe-291bdcf405f4" providerId="ADAL" clId="{57F150ED-25E9-491C-A795-56D76C42E463}" dt="2022-07-06T15:39:16.694" v="458" actId="14100"/>
          <ac:spMkLst>
            <pc:docMk/>
            <pc:sldMk cId="1637858201" sldId="299"/>
            <ac:spMk id="6" creationId="{00000000-0000-0000-0000-000000000000}"/>
          </ac:spMkLst>
        </pc:spChg>
        <pc:spChg chg="del mod">
          <ac:chgData name="Caroline Prodger" userId="e4ef2e75-b60b-401b-8ebe-291bdcf405f4" providerId="ADAL" clId="{57F150ED-25E9-491C-A795-56D76C42E463}" dt="2022-07-06T15:34:56.943" v="342"/>
          <ac:spMkLst>
            <pc:docMk/>
            <pc:sldMk cId="1637858201" sldId="299"/>
            <ac:spMk id="7" creationId="{00000000-0000-0000-0000-000000000000}"/>
          </ac:spMkLst>
        </pc:spChg>
        <pc:spChg chg="del mod">
          <ac:chgData name="Caroline Prodger" userId="e4ef2e75-b60b-401b-8ebe-291bdcf405f4" providerId="ADAL" clId="{57F150ED-25E9-491C-A795-56D76C42E463}" dt="2022-07-06T15:34:56.943" v="340" actId="478"/>
          <ac:spMkLst>
            <pc:docMk/>
            <pc:sldMk cId="1637858201" sldId="299"/>
            <ac:spMk id="8" creationId="{00000000-0000-0000-0000-000000000000}"/>
          </ac:spMkLst>
        </pc:spChg>
        <pc:spChg chg="del mod">
          <ac:chgData name="Caroline Prodger" userId="e4ef2e75-b60b-401b-8ebe-291bdcf405f4" providerId="ADAL" clId="{57F150ED-25E9-491C-A795-56D76C42E463}" dt="2022-07-06T15:36:55.703" v="352"/>
          <ac:spMkLst>
            <pc:docMk/>
            <pc:sldMk cId="1637858201" sldId="299"/>
            <ac:spMk id="9" creationId="{00000000-0000-0000-0000-000000000000}"/>
          </ac:spMkLst>
        </pc:spChg>
        <pc:spChg chg="add mod">
          <ac:chgData name="Caroline Prodger" userId="e4ef2e75-b60b-401b-8ebe-291bdcf405f4" providerId="ADAL" clId="{57F150ED-25E9-491C-A795-56D76C42E463}" dt="2022-07-06T15:38:34.998" v="431" actId="20577"/>
          <ac:spMkLst>
            <pc:docMk/>
            <pc:sldMk cId="1637858201" sldId="299"/>
            <ac:spMk id="10" creationId="{856A5F48-9A53-2E04-3C3F-94E13D35DF99}"/>
          </ac:spMkLst>
        </pc:spChg>
        <pc:picChg chg="add mod">
          <ac:chgData name="Caroline Prodger" userId="e4ef2e75-b60b-401b-8ebe-291bdcf405f4" providerId="ADAL" clId="{57F150ED-25E9-491C-A795-56D76C42E463}" dt="2022-07-06T15:39:12.884" v="457" actId="1076"/>
          <ac:picMkLst>
            <pc:docMk/>
            <pc:sldMk cId="1637858201" sldId="299"/>
            <ac:picMk id="3" creationId="{0E3D5BD1-E241-9F5E-99A9-CE25C395BCE3}"/>
          </ac:picMkLst>
        </pc:picChg>
      </pc:sldChg>
      <pc:sldChg chg="new del">
        <pc:chgData name="Caroline Prodger" userId="e4ef2e75-b60b-401b-8ebe-291bdcf405f4" providerId="ADAL" clId="{57F150ED-25E9-491C-A795-56D76C42E463}" dt="2022-07-06T15:41:58.732" v="467" actId="2696"/>
        <pc:sldMkLst>
          <pc:docMk/>
          <pc:sldMk cId="2278707790" sldId="300"/>
        </pc:sldMkLst>
      </pc:sldChg>
      <pc:sldMasterChg chg="modSp mod">
        <pc:chgData name="Caroline Prodger" userId="e4ef2e75-b60b-401b-8ebe-291bdcf405f4" providerId="ADAL" clId="{57F150ED-25E9-491C-A795-56D76C42E463}" dt="2022-07-11T10:42:58.918" v="559" actId="20577"/>
        <pc:sldMasterMkLst>
          <pc:docMk/>
          <pc:sldMasterMk cId="75478293" sldId="2147483653"/>
        </pc:sldMasterMkLst>
        <pc:spChg chg="mod">
          <ac:chgData name="Caroline Prodger" userId="e4ef2e75-b60b-401b-8ebe-291bdcf405f4" providerId="ADAL" clId="{57F150ED-25E9-491C-A795-56D76C42E463}" dt="2022-07-11T10:42:58.918" v="559" actId="20577"/>
          <ac:spMkLst>
            <pc:docMk/>
            <pc:sldMasterMk cId="75478293" sldId="2147483653"/>
            <ac:spMk id="12" creationId="{00000000-0000-0000-0000-000000000000}"/>
          </ac:spMkLst>
        </pc:spChg>
      </pc:sldMaster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DF2AF623-9A15-4085-8B05-95C0BCA8E209}"/>
    <pc:docChg chg="undo custSel addSld delSld modSld sldOrd">
      <pc:chgData name="Caroline Prodger" userId="e4ef2e75-b60b-401b-8ebe-291bdcf405f4" providerId="ADAL" clId="{DF2AF623-9A15-4085-8B05-95C0BCA8E209}" dt="2022-04-22T12:54:21.194" v="2918" actId="20577"/>
      <pc:docMkLst>
        <pc:docMk/>
      </pc:docMkLst>
      <pc:sldChg chg="addSp delSp modSp mod">
        <pc:chgData name="Caroline Prodger" userId="e4ef2e75-b60b-401b-8ebe-291bdcf405f4" providerId="ADAL" clId="{DF2AF623-9A15-4085-8B05-95C0BCA8E209}" dt="2022-04-22T11:52:28.487" v="34" actId="1076"/>
        <pc:sldMkLst>
          <pc:docMk/>
          <pc:sldMk cId="4022091065" sldId="256"/>
        </pc:sldMkLst>
        <pc:spChg chg="mod">
          <ac:chgData name="Caroline Prodger" userId="e4ef2e75-b60b-401b-8ebe-291bdcf405f4" providerId="ADAL" clId="{DF2AF623-9A15-4085-8B05-95C0BCA8E209}" dt="2022-04-22T11:52:24.237" v="33" actId="1076"/>
          <ac:spMkLst>
            <pc:docMk/>
            <pc:sldMk cId="4022091065" sldId="256"/>
            <ac:spMk id="3" creationId="{00000000-0000-0000-0000-000000000000}"/>
          </ac:spMkLst>
        </pc:spChg>
        <pc:spChg chg="mod">
          <ac:chgData name="Caroline Prodger" userId="e4ef2e75-b60b-401b-8ebe-291bdcf405f4" providerId="ADAL" clId="{DF2AF623-9A15-4085-8B05-95C0BCA8E209}" dt="2022-04-22T11:52:28.487" v="34" actId="1076"/>
          <ac:spMkLst>
            <pc:docMk/>
            <pc:sldMk cId="4022091065" sldId="256"/>
            <ac:spMk id="18434" creationId="{00000000-0000-0000-0000-000000000000}"/>
          </ac:spMkLst>
        </pc:spChg>
        <pc:graphicFrameChg chg="add del mod">
          <ac:chgData name="Caroline Prodger" userId="e4ef2e75-b60b-401b-8ebe-291bdcf405f4" providerId="ADAL" clId="{DF2AF623-9A15-4085-8B05-95C0BCA8E209}" dt="2022-04-22T11:50:06.381" v="1"/>
          <ac:graphicFrameMkLst>
            <pc:docMk/>
            <pc:sldMk cId="4022091065" sldId="256"/>
            <ac:graphicFrameMk id="2" creationId="{BEA1B92E-7E66-40B5-AF30-BEE7750B52B1}"/>
          </ac:graphicFrameMkLst>
        </pc:graphicFrameChg>
        <pc:graphicFrameChg chg="del mod">
          <ac:chgData name="Caroline Prodger" userId="e4ef2e75-b60b-401b-8ebe-291bdcf405f4" providerId="ADAL" clId="{DF2AF623-9A15-4085-8B05-95C0BCA8E209}" dt="2022-04-22T11:50:06.381" v="1"/>
          <ac:graphicFrameMkLst>
            <pc:docMk/>
            <pc:sldMk cId="4022091065" sldId="256"/>
            <ac:graphicFrameMk id="4" creationId="{22565A81-E95D-427F-AB0F-C9A651724533}"/>
          </ac:graphicFrameMkLst>
        </pc:graphicFrameChg>
        <pc:graphicFrameChg chg="del mod">
          <ac:chgData name="Caroline Prodger" userId="e4ef2e75-b60b-401b-8ebe-291bdcf405f4" providerId="ADAL" clId="{DF2AF623-9A15-4085-8B05-95C0BCA8E209}" dt="2022-04-22T11:50:06.381" v="1"/>
          <ac:graphicFrameMkLst>
            <pc:docMk/>
            <pc:sldMk cId="4022091065" sldId="256"/>
            <ac:graphicFrameMk id="5" creationId="{5B1A7941-56EB-4B26-A7D0-79CF8249B14D}"/>
          </ac:graphicFrameMkLst>
        </pc:graphicFrameChg>
        <pc:graphicFrameChg chg="del mod">
          <ac:chgData name="Caroline Prodger" userId="e4ef2e75-b60b-401b-8ebe-291bdcf405f4" providerId="ADAL" clId="{DF2AF623-9A15-4085-8B05-95C0BCA8E209}" dt="2022-04-22T11:50:06.381" v="1"/>
          <ac:graphicFrameMkLst>
            <pc:docMk/>
            <pc:sldMk cId="4022091065" sldId="256"/>
            <ac:graphicFrameMk id="6" creationId="{0947FDCA-CED3-4AE8-9D9E-C049090FE793}"/>
          </ac:graphicFrameMkLst>
        </pc:graphicFrameChg>
        <pc:graphicFrameChg chg="del mod">
          <ac:chgData name="Caroline Prodger" userId="e4ef2e75-b60b-401b-8ebe-291bdcf405f4" providerId="ADAL" clId="{DF2AF623-9A15-4085-8B05-95C0BCA8E209}" dt="2022-04-22T11:50:06.381" v="1"/>
          <ac:graphicFrameMkLst>
            <pc:docMk/>
            <pc:sldMk cId="4022091065" sldId="256"/>
            <ac:graphicFrameMk id="7" creationId="{8693F23F-6E51-46D5-822D-DD29D234DC4E}"/>
          </ac:graphicFrameMkLst>
        </pc:graphicFrameChg>
        <pc:graphicFrameChg chg="add del mod">
          <ac:chgData name="Caroline Prodger" userId="e4ef2e75-b60b-401b-8ebe-291bdcf405f4" providerId="ADAL" clId="{DF2AF623-9A15-4085-8B05-95C0BCA8E209}" dt="2022-04-22T11:50:06.381" v="1"/>
          <ac:graphicFrameMkLst>
            <pc:docMk/>
            <pc:sldMk cId="4022091065" sldId="256"/>
            <ac:graphicFrameMk id="8" creationId="{90779DCC-AF83-49AF-9F83-DC8BBC5DD7DA}"/>
          </ac:graphicFrameMkLst>
        </pc:graphicFrameChg>
        <pc:graphicFrameChg chg="add del mod">
          <ac:chgData name="Caroline Prodger" userId="e4ef2e75-b60b-401b-8ebe-291bdcf405f4" providerId="ADAL" clId="{DF2AF623-9A15-4085-8B05-95C0BCA8E209}" dt="2022-04-22T11:50:06.381" v="1"/>
          <ac:graphicFrameMkLst>
            <pc:docMk/>
            <pc:sldMk cId="4022091065" sldId="256"/>
            <ac:graphicFrameMk id="9" creationId="{ECCE0EB6-FD1B-4D62-87E0-572A2F1CC5E3}"/>
          </ac:graphicFrameMkLst>
        </pc:graphicFrameChg>
        <pc:graphicFrameChg chg="add del mod">
          <ac:chgData name="Caroline Prodger" userId="e4ef2e75-b60b-401b-8ebe-291bdcf405f4" providerId="ADAL" clId="{DF2AF623-9A15-4085-8B05-95C0BCA8E209}" dt="2022-04-22T11:50:06.381" v="1"/>
          <ac:graphicFrameMkLst>
            <pc:docMk/>
            <pc:sldMk cId="4022091065" sldId="256"/>
            <ac:graphicFrameMk id="10" creationId="{8E0A981C-1FD0-4B9C-A3D5-A2E0598A79A5}"/>
          </ac:graphicFrameMkLst>
        </pc:graphicFrameChg>
        <pc:graphicFrameChg chg="add del mod">
          <ac:chgData name="Caroline Prodger" userId="e4ef2e75-b60b-401b-8ebe-291bdcf405f4" providerId="ADAL" clId="{DF2AF623-9A15-4085-8B05-95C0BCA8E209}" dt="2022-04-22T11:50:06.381" v="1"/>
          <ac:graphicFrameMkLst>
            <pc:docMk/>
            <pc:sldMk cId="4022091065" sldId="256"/>
            <ac:graphicFrameMk id="11" creationId="{D64F8AEB-6135-4056-9E44-0502FD712D22}"/>
          </ac:graphicFrameMkLst>
        </pc:graphicFrameChg>
        <pc:graphicFrameChg chg="add del mod">
          <ac:chgData name="Caroline Prodger" userId="e4ef2e75-b60b-401b-8ebe-291bdcf405f4" providerId="ADAL" clId="{DF2AF623-9A15-4085-8B05-95C0BCA8E209}" dt="2022-04-22T11:50:06.381" v="1"/>
          <ac:graphicFrameMkLst>
            <pc:docMk/>
            <pc:sldMk cId="4022091065" sldId="256"/>
            <ac:graphicFrameMk id="12" creationId="{7EE816A3-BE7F-4EB6-A93F-79FC99F56CDC}"/>
          </ac:graphicFrameMkLst>
        </pc:graphicFrameChg>
        <pc:graphicFrameChg chg="add del mod">
          <ac:chgData name="Caroline Prodger" userId="e4ef2e75-b60b-401b-8ebe-291bdcf405f4" providerId="ADAL" clId="{DF2AF623-9A15-4085-8B05-95C0BCA8E209}" dt="2022-04-22T11:50:06.381" v="1"/>
          <ac:graphicFrameMkLst>
            <pc:docMk/>
            <pc:sldMk cId="4022091065" sldId="256"/>
            <ac:graphicFrameMk id="13" creationId="{930137D7-0F5A-4CFA-980E-DDF18D2B10C9}"/>
          </ac:graphicFrameMkLst>
        </pc:graphicFrameChg>
        <pc:graphicFrameChg chg="add del mod">
          <ac:chgData name="Caroline Prodger" userId="e4ef2e75-b60b-401b-8ebe-291bdcf405f4" providerId="ADAL" clId="{DF2AF623-9A15-4085-8B05-95C0BCA8E209}" dt="2022-04-22T11:50:47.938" v="3"/>
          <ac:graphicFrameMkLst>
            <pc:docMk/>
            <pc:sldMk cId="4022091065" sldId="256"/>
            <ac:graphicFrameMk id="14" creationId="{D4F5F786-0BFE-45CF-9429-BF9E4D0813AF}"/>
          </ac:graphicFrameMkLst>
        </pc:graphicFrameChg>
        <pc:graphicFrameChg chg="add del mod">
          <ac:chgData name="Caroline Prodger" userId="e4ef2e75-b60b-401b-8ebe-291bdcf405f4" providerId="ADAL" clId="{DF2AF623-9A15-4085-8B05-95C0BCA8E209}" dt="2022-04-22T11:50:47.938" v="3"/>
          <ac:graphicFrameMkLst>
            <pc:docMk/>
            <pc:sldMk cId="4022091065" sldId="256"/>
            <ac:graphicFrameMk id="15" creationId="{8982AFC5-3677-4F45-B778-AB02DD6E338C}"/>
          </ac:graphicFrameMkLst>
        </pc:graphicFrameChg>
        <pc:graphicFrameChg chg="del mod">
          <ac:chgData name="Caroline Prodger" userId="e4ef2e75-b60b-401b-8ebe-291bdcf405f4" providerId="ADAL" clId="{DF2AF623-9A15-4085-8B05-95C0BCA8E209}" dt="2022-04-22T11:50:47.938" v="3"/>
          <ac:graphicFrameMkLst>
            <pc:docMk/>
            <pc:sldMk cId="4022091065" sldId="256"/>
            <ac:graphicFrameMk id="16" creationId="{AFCC6595-580E-4A78-90AD-37FE1C0A876D}"/>
          </ac:graphicFrameMkLst>
        </pc:graphicFrameChg>
        <pc:graphicFrameChg chg="del mod">
          <ac:chgData name="Caroline Prodger" userId="e4ef2e75-b60b-401b-8ebe-291bdcf405f4" providerId="ADAL" clId="{DF2AF623-9A15-4085-8B05-95C0BCA8E209}" dt="2022-04-22T11:50:47.938" v="3"/>
          <ac:graphicFrameMkLst>
            <pc:docMk/>
            <pc:sldMk cId="4022091065" sldId="256"/>
            <ac:graphicFrameMk id="17" creationId="{D257FA71-D7A0-4AD5-B0C2-DE3CCF71BC00}"/>
          </ac:graphicFrameMkLst>
        </pc:graphicFrameChg>
        <pc:graphicFrameChg chg="del mod">
          <ac:chgData name="Caroline Prodger" userId="e4ef2e75-b60b-401b-8ebe-291bdcf405f4" providerId="ADAL" clId="{DF2AF623-9A15-4085-8B05-95C0BCA8E209}" dt="2022-04-22T11:50:47.938" v="3"/>
          <ac:graphicFrameMkLst>
            <pc:docMk/>
            <pc:sldMk cId="4022091065" sldId="256"/>
            <ac:graphicFrameMk id="18" creationId="{8D8A5365-A85D-4D1D-8CB6-8434D8D87B55}"/>
          </ac:graphicFrameMkLst>
        </pc:graphicFrameChg>
        <pc:graphicFrameChg chg="add del mod">
          <ac:chgData name="Caroline Prodger" userId="e4ef2e75-b60b-401b-8ebe-291bdcf405f4" providerId="ADAL" clId="{DF2AF623-9A15-4085-8B05-95C0BCA8E209}" dt="2022-04-22T11:50:47.938" v="3"/>
          <ac:graphicFrameMkLst>
            <pc:docMk/>
            <pc:sldMk cId="4022091065" sldId="256"/>
            <ac:graphicFrameMk id="19" creationId="{58654BBA-131A-4A99-97AE-D47C2156509D}"/>
          </ac:graphicFrameMkLst>
        </pc:graphicFrameChg>
        <pc:graphicFrameChg chg="add del mod">
          <ac:chgData name="Caroline Prodger" userId="e4ef2e75-b60b-401b-8ebe-291bdcf405f4" providerId="ADAL" clId="{DF2AF623-9A15-4085-8B05-95C0BCA8E209}" dt="2022-04-22T11:50:47.938" v="3"/>
          <ac:graphicFrameMkLst>
            <pc:docMk/>
            <pc:sldMk cId="4022091065" sldId="256"/>
            <ac:graphicFrameMk id="20" creationId="{6F2634AA-76DD-4119-8EA3-614D0ACBC348}"/>
          </ac:graphicFrameMkLst>
        </pc:graphicFrameChg>
        <pc:graphicFrameChg chg="add del mod">
          <ac:chgData name="Caroline Prodger" userId="e4ef2e75-b60b-401b-8ebe-291bdcf405f4" providerId="ADAL" clId="{DF2AF623-9A15-4085-8B05-95C0BCA8E209}" dt="2022-04-22T11:50:47.938" v="3"/>
          <ac:graphicFrameMkLst>
            <pc:docMk/>
            <pc:sldMk cId="4022091065" sldId="256"/>
            <ac:graphicFrameMk id="21" creationId="{CFADBE57-AFDF-4697-97E2-52612D52C6D9}"/>
          </ac:graphicFrameMkLst>
        </pc:graphicFrameChg>
        <pc:graphicFrameChg chg="add del mod">
          <ac:chgData name="Caroline Prodger" userId="e4ef2e75-b60b-401b-8ebe-291bdcf405f4" providerId="ADAL" clId="{DF2AF623-9A15-4085-8B05-95C0BCA8E209}" dt="2022-04-22T11:50:47.938" v="3"/>
          <ac:graphicFrameMkLst>
            <pc:docMk/>
            <pc:sldMk cId="4022091065" sldId="256"/>
            <ac:graphicFrameMk id="22" creationId="{10DE6A46-B228-4BA1-8B7C-89646893B7D6}"/>
          </ac:graphicFrameMkLst>
        </pc:graphicFrameChg>
        <pc:graphicFrameChg chg="add del mod">
          <ac:chgData name="Caroline Prodger" userId="e4ef2e75-b60b-401b-8ebe-291bdcf405f4" providerId="ADAL" clId="{DF2AF623-9A15-4085-8B05-95C0BCA8E209}" dt="2022-04-22T11:50:47.938" v="3"/>
          <ac:graphicFrameMkLst>
            <pc:docMk/>
            <pc:sldMk cId="4022091065" sldId="256"/>
            <ac:graphicFrameMk id="23" creationId="{42C693D8-B6C1-496C-916C-3CCE55B31280}"/>
          </ac:graphicFrameMkLst>
        </pc:graphicFrameChg>
        <pc:graphicFrameChg chg="add del mod">
          <ac:chgData name="Caroline Prodger" userId="e4ef2e75-b60b-401b-8ebe-291bdcf405f4" providerId="ADAL" clId="{DF2AF623-9A15-4085-8B05-95C0BCA8E209}" dt="2022-04-22T11:50:47.938" v="3"/>
          <ac:graphicFrameMkLst>
            <pc:docMk/>
            <pc:sldMk cId="4022091065" sldId="256"/>
            <ac:graphicFrameMk id="24" creationId="{E6C9AB54-2C9A-445D-882E-2FC7DA42DE71}"/>
          </ac:graphicFrameMkLst>
        </pc:graphicFrameChg>
        <pc:picChg chg="del">
          <ac:chgData name="Caroline Prodger" userId="e4ef2e75-b60b-401b-8ebe-291bdcf405f4" providerId="ADAL" clId="{DF2AF623-9A15-4085-8B05-95C0BCA8E209}" dt="2022-04-22T11:51:34.647" v="9" actId="21"/>
          <ac:picMkLst>
            <pc:docMk/>
            <pc:sldMk cId="4022091065" sldId="256"/>
            <ac:picMk id="1026" creationId="{00000000-0000-0000-0000-000000000000}"/>
          </ac:picMkLst>
        </pc:picChg>
      </pc:sldChg>
      <pc:sldChg chg="modSp mod">
        <pc:chgData name="Caroline Prodger" userId="e4ef2e75-b60b-401b-8ebe-291bdcf405f4" providerId="ADAL" clId="{DF2AF623-9A15-4085-8B05-95C0BCA8E209}" dt="2022-04-22T12:03:43.243" v="481" actId="20577"/>
        <pc:sldMkLst>
          <pc:docMk/>
          <pc:sldMk cId="2253134138" sldId="265"/>
        </pc:sldMkLst>
        <pc:spChg chg="mod">
          <ac:chgData name="Caroline Prodger" userId="e4ef2e75-b60b-401b-8ebe-291bdcf405f4" providerId="ADAL" clId="{DF2AF623-9A15-4085-8B05-95C0BCA8E209}" dt="2022-04-22T12:03:43.243" v="481" actId="20577"/>
          <ac:spMkLst>
            <pc:docMk/>
            <pc:sldMk cId="2253134138" sldId="265"/>
            <ac:spMk id="2" creationId="{00000000-0000-0000-0000-000000000000}"/>
          </ac:spMkLst>
        </pc:spChg>
        <pc:spChg chg="mod">
          <ac:chgData name="Caroline Prodger" userId="e4ef2e75-b60b-401b-8ebe-291bdcf405f4" providerId="ADAL" clId="{DF2AF623-9A15-4085-8B05-95C0BCA8E209}" dt="2022-04-22T12:01:49.800" v="461" actId="20577"/>
          <ac:spMkLst>
            <pc:docMk/>
            <pc:sldMk cId="2253134138" sldId="265"/>
            <ac:spMk id="3" creationId="{00000000-0000-0000-0000-000000000000}"/>
          </ac:spMkLst>
        </pc:spChg>
      </pc:sldChg>
      <pc:sldChg chg="addSp delSp modSp mod">
        <pc:chgData name="Caroline Prodger" userId="e4ef2e75-b60b-401b-8ebe-291bdcf405f4" providerId="ADAL" clId="{DF2AF623-9A15-4085-8B05-95C0BCA8E209}" dt="2022-04-22T12:13:03.750" v="735" actId="1076"/>
        <pc:sldMkLst>
          <pc:docMk/>
          <pc:sldMk cId="828076406" sldId="289"/>
        </pc:sldMkLst>
        <pc:spChg chg="del">
          <ac:chgData name="Caroline Prodger" userId="e4ef2e75-b60b-401b-8ebe-291bdcf405f4" providerId="ADAL" clId="{DF2AF623-9A15-4085-8B05-95C0BCA8E209}" dt="2022-04-22T12:12:59.145" v="734" actId="21"/>
          <ac:spMkLst>
            <pc:docMk/>
            <pc:sldMk cId="828076406" sldId="289"/>
            <ac:spMk id="3" creationId="{00000000-0000-0000-0000-000000000000}"/>
          </ac:spMkLst>
        </pc:spChg>
        <pc:spChg chg="del">
          <ac:chgData name="Caroline Prodger" userId="e4ef2e75-b60b-401b-8ebe-291bdcf405f4" providerId="ADAL" clId="{DF2AF623-9A15-4085-8B05-95C0BCA8E209}" dt="2022-04-22T12:12:19.237" v="732" actId="478"/>
          <ac:spMkLst>
            <pc:docMk/>
            <pc:sldMk cId="828076406" sldId="289"/>
            <ac:spMk id="4" creationId="{00000000-0000-0000-0000-000000000000}"/>
          </ac:spMkLst>
        </pc:spChg>
        <pc:spChg chg="add del mod">
          <ac:chgData name="Caroline Prodger" userId="e4ef2e75-b60b-401b-8ebe-291bdcf405f4" providerId="ADAL" clId="{DF2AF623-9A15-4085-8B05-95C0BCA8E209}" dt="2022-04-22T12:12:45.532" v="733" actId="478"/>
          <ac:spMkLst>
            <pc:docMk/>
            <pc:sldMk cId="828076406" sldId="289"/>
            <ac:spMk id="5" creationId="{5B959863-ABA0-4CAE-9A67-7780C1BA50D6}"/>
          </ac:spMkLst>
        </pc:spChg>
        <pc:spChg chg="mod">
          <ac:chgData name="Caroline Prodger" userId="e4ef2e75-b60b-401b-8ebe-291bdcf405f4" providerId="ADAL" clId="{DF2AF623-9A15-4085-8B05-95C0BCA8E209}" dt="2022-04-22T12:13:03.750" v="735" actId="1076"/>
          <ac:spMkLst>
            <pc:docMk/>
            <pc:sldMk cId="828076406" sldId="289"/>
            <ac:spMk id="18434" creationId="{00000000-0000-0000-0000-000000000000}"/>
          </ac:spMkLst>
        </pc:spChg>
      </pc:sldChg>
      <pc:sldChg chg="modSp mod">
        <pc:chgData name="Caroline Prodger" userId="e4ef2e75-b60b-401b-8ebe-291bdcf405f4" providerId="ADAL" clId="{DF2AF623-9A15-4085-8B05-95C0BCA8E209}" dt="2022-04-22T12:04:54.680" v="608" actId="20577"/>
        <pc:sldMkLst>
          <pc:docMk/>
          <pc:sldMk cId="795567451" sldId="290"/>
        </pc:sldMkLst>
        <pc:spChg chg="mod">
          <ac:chgData name="Caroline Prodger" userId="e4ef2e75-b60b-401b-8ebe-291bdcf405f4" providerId="ADAL" clId="{DF2AF623-9A15-4085-8B05-95C0BCA8E209}" dt="2022-04-22T12:04:54.680" v="608" actId="20577"/>
          <ac:spMkLst>
            <pc:docMk/>
            <pc:sldMk cId="795567451" sldId="290"/>
            <ac:spMk id="3" creationId="{00000000-0000-0000-0000-000000000000}"/>
          </ac:spMkLst>
        </pc:spChg>
      </pc:sldChg>
      <pc:sldChg chg="modSp mod">
        <pc:chgData name="Caroline Prodger" userId="e4ef2e75-b60b-401b-8ebe-291bdcf405f4" providerId="ADAL" clId="{DF2AF623-9A15-4085-8B05-95C0BCA8E209}" dt="2022-04-22T12:09:42.130" v="695" actId="20577"/>
        <pc:sldMkLst>
          <pc:docMk/>
          <pc:sldMk cId="845076127" sldId="291"/>
        </pc:sldMkLst>
        <pc:spChg chg="mod">
          <ac:chgData name="Caroline Prodger" userId="e4ef2e75-b60b-401b-8ebe-291bdcf405f4" providerId="ADAL" clId="{DF2AF623-9A15-4085-8B05-95C0BCA8E209}" dt="2022-04-22T12:09:42.130" v="695" actId="20577"/>
          <ac:spMkLst>
            <pc:docMk/>
            <pc:sldMk cId="845076127" sldId="291"/>
            <ac:spMk id="3" creationId="{00000000-0000-0000-0000-000000000000}"/>
          </ac:spMkLst>
        </pc:spChg>
        <pc:picChg chg="mod">
          <ac:chgData name="Caroline Prodger" userId="e4ef2e75-b60b-401b-8ebe-291bdcf405f4" providerId="ADAL" clId="{DF2AF623-9A15-4085-8B05-95C0BCA8E209}" dt="2022-04-22T12:08:42.318" v="652" actId="1076"/>
          <ac:picMkLst>
            <pc:docMk/>
            <pc:sldMk cId="845076127" sldId="291"/>
            <ac:picMk id="4100" creationId="{00000000-0000-0000-0000-000000000000}"/>
          </ac:picMkLst>
        </pc:picChg>
      </pc:sldChg>
      <pc:sldChg chg="modSp mod">
        <pc:chgData name="Caroline Prodger" userId="e4ef2e75-b60b-401b-8ebe-291bdcf405f4" providerId="ADAL" clId="{DF2AF623-9A15-4085-8B05-95C0BCA8E209}" dt="2022-04-22T12:10:47.897" v="700" actId="20577"/>
        <pc:sldMkLst>
          <pc:docMk/>
          <pc:sldMk cId="3812609819" sldId="292"/>
        </pc:sldMkLst>
        <pc:spChg chg="mod">
          <ac:chgData name="Caroline Prodger" userId="e4ef2e75-b60b-401b-8ebe-291bdcf405f4" providerId="ADAL" clId="{DF2AF623-9A15-4085-8B05-95C0BCA8E209}" dt="2022-04-22T12:10:47.897" v="700" actId="20577"/>
          <ac:spMkLst>
            <pc:docMk/>
            <pc:sldMk cId="3812609819" sldId="292"/>
            <ac:spMk id="3" creationId="{00000000-0000-0000-0000-000000000000}"/>
          </ac:spMkLst>
        </pc:spChg>
      </pc:sldChg>
      <pc:sldChg chg="modSp mod">
        <pc:chgData name="Caroline Prodger" userId="e4ef2e75-b60b-401b-8ebe-291bdcf405f4" providerId="ADAL" clId="{DF2AF623-9A15-4085-8B05-95C0BCA8E209}" dt="2022-04-22T12:47:39.970" v="2824"/>
        <pc:sldMkLst>
          <pc:docMk/>
          <pc:sldMk cId="1260631406" sldId="293"/>
        </pc:sldMkLst>
        <pc:spChg chg="mod">
          <ac:chgData name="Caroline Prodger" userId="e4ef2e75-b60b-401b-8ebe-291bdcf405f4" providerId="ADAL" clId="{DF2AF623-9A15-4085-8B05-95C0BCA8E209}" dt="2022-04-22T12:47:39.970" v="2824"/>
          <ac:spMkLst>
            <pc:docMk/>
            <pc:sldMk cId="1260631406" sldId="293"/>
            <ac:spMk id="3" creationId="{00000000-0000-0000-0000-000000000000}"/>
          </ac:spMkLst>
        </pc:spChg>
        <pc:spChg chg="mod">
          <ac:chgData name="Caroline Prodger" userId="e4ef2e75-b60b-401b-8ebe-291bdcf405f4" providerId="ADAL" clId="{DF2AF623-9A15-4085-8B05-95C0BCA8E209}" dt="2022-04-22T12:14:16.316" v="809" actId="20577"/>
          <ac:spMkLst>
            <pc:docMk/>
            <pc:sldMk cId="1260631406" sldId="293"/>
            <ac:spMk id="6" creationId="{00000000-0000-0000-0000-000000000000}"/>
          </ac:spMkLst>
        </pc:spChg>
        <pc:picChg chg="mod">
          <ac:chgData name="Caroline Prodger" userId="e4ef2e75-b60b-401b-8ebe-291bdcf405f4" providerId="ADAL" clId="{DF2AF623-9A15-4085-8B05-95C0BCA8E209}" dt="2022-04-22T12:11:42.586" v="720" actId="1076"/>
          <ac:picMkLst>
            <pc:docMk/>
            <pc:sldMk cId="1260631406" sldId="293"/>
            <ac:picMk id="5122" creationId="{00000000-0000-0000-0000-000000000000}"/>
          </ac:picMkLst>
        </pc:picChg>
      </pc:sldChg>
      <pc:sldChg chg="delSp modSp mod">
        <pc:chgData name="Caroline Prodger" userId="e4ef2e75-b60b-401b-8ebe-291bdcf405f4" providerId="ADAL" clId="{DF2AF623-9A15-4085-8B05-95C0BCA8E209}" dt="2022-04-22T12:44:46.685" v="2768" actId="20577"/>
        <pc:sldMkLst>
          <pc:docMk/>
          <pc:sldMk cId="1395232055" sldId="294"/>
        </pc:sldMkLst>
        <pc:spChg chg="mod">
          <ac:chgData name="Caroline Prodger" userId="e4ef2e75-b60b-401b-8ebe-291bdcf405f4" providerId="ADAL" clId="{DF2AF623-9A15-4085-8B05-95C0BCA8E209}" dt="2022-04-22T12:44:46.685" v="2768" actId="20577"/>
          <ac:spMkLst>
            <pc:docMk/>
            <pc:sldMk cId="1395232055" sldId="294"/>
            <ac:spMk id="4" creationId="{00000000-0000-0000-0000-000000000000}"/>
          </ac:spMkLst>
        </pc:spChg>
        <pc:spChg chg="del mod">
          <ac:chgData name="Caroline Prodger" userId="e4ef2e75-b60b-401b-8ebe-291bdcf405f4" providerId="ADAL" clId="{DF2AF623-9A15-4085-8B05-95C0BCA8E209}" dt="2022-04-22T12:30:19.193" v="1821" actId="21"/>
          <ac:spMkLst>
            <pc:docMk/>
            <pc:sldMk cId="1395232055" sldId="294"/>
            <ac:spMk id="5" creationId="{00000000-0000-0000-0000-000000000000}"/>
          </ac:spMkLst>
        </pc:spChg>
        <pc:spChg chg="mod">
          <ac:chgData name="Caroline Prodger" userId="e4ef2e75-b60b-401b-8ebe-291bdcf405f4" providerId="ADAL" clId="{DF2AF623-9A15-4085-8B05-95C0BCA8E209}" dt="2022-04-22T12:32:13.763" v="1913" actId="20577"/>
          <ac:spMkLst>
            <pc:docMk/>
            <pc:sldMk cId="1395232055" sldId="294"/>
            <ac:spMk id="18434" creationId="{00000000-0000-0000-0000-000000000000}"/>
          </ac:spMkLst>
        </pc:spChg>
      </pc:sldChg>
      <pc:sldChg chg="addSp delSp modSp new del">
        <pc:chgData name="Caroline Prodger" userId="e4ef2e75-b60b-401b-8ebe-291bdcf405f4" providerId="ADAL" clId="{DF2AF623-9A15-4085-8B05-95C0BCA8E209}" dt="2022-04-22T11:51:23.972" v="7" actId="680"/>
        <pc:sldMkLst>
          <pc:docMk/>
          <pc:sldMk cId="366333188" sldId="295"/>
        </pc:sldMkLst>
        <pc:graphicFrameChg chg="add del mod">
          <ac:chgData name="Caroline Prodger" userId="e4ef2e75-b60b-401b-8ebe-291bdcf405f4" providerId="ADAL" clId="{DF2AF623-9A15-4085-8B05-95C0BCA8E209}" dt="2022-04-22T11:51:23.972" v="6"/>
          <ac:graphicFrameMkLst>
            <pc:docMk/>
            <pc:sldMk cId="366333188" sldId="295"/>
            <ac:graphicFrameMk id="4" creationId="{9BD72F93-2364-4EDD-B70F-0F5DC6B17B02}"/>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5" creationId="{A86C8135-2A03-4841-A3E7-0E6B418691DC}"/>
          </ac:graphicFrameMkLst>
        </pc:graphicFrameChg>
        <pc:graphicFrameChg chg="del mod">
          <ac:chgData name="Caroline Prodger" userId="e4ef2e75-b60b-401b-8ebe-291bdcf405f4" providerId="ADAL" clId="{DF2AF623-9A15-4085-8B05-95C0BCA8E209}" dt="2022-04-22T11:51:23.972" v="6"/>
          <ac:graphicFrameMkLst>
            <pc:docMk/>
            <pc:sldMk cId="366333188" sldId="295"/>
            <ac:graphicFrameMk id="6" creationId="{199B79AB-4BF0-47BF-A78D-41B3F3A0CC90}"/>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7" creationId="{CB3AF476-C3CC-4BE5-8D75-7C52633A32F9}"/>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8" creationId="{2D53221C-C189-41BD-9BCF-273CCC0CF215}"/>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9" creationId="{DB58F612-1221-4993-A6AE-D5EE1A8ACD2D}"/>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10" creationId="{D6E1E5C9-46C7-439C-87BD-1A8421E5187A}"/>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11" creationId="{44D8A6E0-FD64-4983-BA90-1F4F717CD9DC}"/>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12" creationId="{49F73767-3783-4EE5-BA7F-666B5B394D8F}"/>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13" creationId="{7D8FACB8-7B82-4237-B482-02E6DA702911}"/>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14" creationId="{1C9EE272-7D4D-4818-93C3-196226C6FFA4}"/>
          </ac:graphicFrameMkLst>
        </pc:graphicFrameChg>
      </pc:sldChg>
      <pc:sldChg chg="addSp modSp new mod">
        <pc:chgData name="Caroline Prodger" userId="e4ef2e75-b60b-401b-8ebe-291bdcf405f4" providerId="ADAL" clId="{DF2AF623-9A15-4085-8B05-95C0BCA8E209}" dt="2022-04-22T11:54:25.742" v="266" actId="20577"/>
        <pc:sldMkLst>
          <pc:docMk/>
          <pc:sldMk cId="3441722329" sldId="295"/>
        </pc:sldMkLst>
        <pc:spChg chg="mod">
          <ac:chgData name="Caroline Prodger" userId="e4ef2e75-b60b-401b-8ebe-291bdcf405f4" providerId="ADAL" clId="{DF2AF623-9A15-4085-8B05-95C0BCA8E209}" dt="2022-04-22T11:54:25.742" v="266" actId="20577"/>
          <ac:spMkLst>
            <pc:docMk/>
            <pc:sldMk cId="3441722329" sldId="295"/>
            <ac:spMk id="2" creationId="{2C35DBB9-2D9D-4F92-BDE5-854B0084FFC1}"/>
          </ac:spMkLst>
        </pc:spChg>
        <pc:spChg chg="mod">
          <ac:chgData name="Caroline Prodger" userId="e4ef2e75-b60b-401b-8ebe-291bdcf405f4" providerId="ADAL" clId="{DF2AF623-9A15-4085-8B05-95C0BCA8E209}" dt="2022-04-22T11:54:23.038" v="264" actId="20577"/>
          <ac:spMkLst>
            <pc:docMk/>
            <pc:sldMk cId="3441722329" sldId="295"/>
            <ac:spMk id="3" creationId="{25AA5D97-50E1-44F0-B6F8-2BA37454887F}"/>
          </ac:spMkLst>
        </pc:spChg>
        <pc:picChg chg="add mod">
          <ac:chgData name="Caroline Prodger" userId="e4ef2e75-b60b-401b-8ebe-291bdcf405f4" providerId="ADAL" clId="{DF2AF623-9A15-4085-8B05-95C0BCA8E209}" dt="2022-04-22T11:54:15.075" v="262" actId="14100"/>
          <ac:picMkLst>
            <pc:docMk/>
            <pc:sldMk cId="3441722329" sldId="295"/>
            <ac:picMk id="4" creationId="{52CDB8A2-82B4-448C-B64B-896D1CFCED3B}"/>
          </ac:picMkLst>
        </pc:picChg>
      </pc:sldChg>
      <pc:sldChg chg="modSp new mod modNotesTx">
        <pc:chgData name="Caroline Prodger" userId="e4ef2e75-b60b-401b-8ebe-291bdcf405f4" providerId="ADAL" clId="{DF2AF623-9A15-4085-8B05-95C0BCA8E209}" dt="2022-04-22T12:54:21.194" v="2918" actId="20577"/>
        <pc:sldMkLst>
          <pc:docMk/>
          <pc:sldMk cId="2953738522" sldId="296"/>
        </pc:sldMkLst>
        <pc:spChg chg="mod">
          <ac:chgData name="Caroline Prodger" userId="e4ef2e75-b60b-401b-8ebe-291bdcf405f4" providerId="ADAL" clId="{DF2AF623-9A15-4085-8B05-95C0BCA8E209}" dt="2022-04-22T12:16:36.198" v="847" actId="20577"/>
          <ac:spMkLst>
            <pc:docMk/>
            <pc:sldMk cId="2953738522" sldId="296"/>
            <ac:spMk id="2" creationId="{C4A4D517-DF07-4A3F-A9A8-859D9FBCF8CA}"/>
          </ac:spMkLst>
        </pc:spChg>
        <pc:spChg chg="mod">
          <ac:chgData name="Caroline Prodger" userId="e4ef2e75-b60b-401b-8ebe-291bdcf405f4" providerId="ADAL" clId="{DF2AF623-9A15-4085-8B05-95C0BCA8E209}" dt="2022-04-22T12:54:21.194" v="2918" actId="20577"/>
          <ac:spMkLst>
            <pc:docMk/>
            <pc:sldMk cId="2953738522" sldId="296"/>
            <ac:spMk id="3" creationId="{0A02E4B0-743C-4BDA-AD6C-574203011278}"/>
          </ac:spMkLst>
        </pc:spChg>
      </pc:sldChg>
      <pc:sldChg chg="addSp modSp new mod ord">
        <pc:chgData name="Caroline Prodger" userId="e4ef2e75-b60b-401b-8ebe-291bdcf405f4" providerId="ADAL" clId="{DF2AF623-9A15-4085-8B05-95C0BCA8E209}" dt="2022-04-22T12:50:20.280" v="2829" actId="20577"/>
        <pc:sldMkLst>
          <pc:docMk/>
          <pc:sldMk cId="2868365575" sldId="297"/>
        </pc:sldMkLst>
        <pc:spChg chg="mod">
          <ac:chgData name="Caroline Prodger" userId="e4ef2e75-b60b-401b-8ebe-291bdcf405f4" providerId="ADAL" clId="{DF2AF623-9A15-4085-8B05-95C0BCA8E209}" dt="2022-04-22T12:50:20.280" v="2829" actId="20577"/>
          <ac:spMkLst>
            <pc:docMk/>
            <pc:sldMk cId="2868365575" sldId="297"/>
            <ac:spMk id="2" creationId="{8B0EB981-6702-43AF-8E78-19D5395EB472}"/>
          </ac:spMkLst>
        </pc:spChg>
        <pc:spChg chg="mod">
          <ac:chgData name="Caroline Prodger" userId="e4ef2e75-b60b-401b-8ebe-291bdcf405f4" providerId="ADAL" clId="{DF2AF623-9A15-4085-8B05-95C0BCA8E209}" dt="2022-04-22T12:30:10.549" v="1820"/>
          <ac:spMkLst>
            <pc:docMk/>
            <pc:sldMk cId="2868365575" sldId="297"/>
            <ac:spMk id="3" creationId="{DAAEA176-1FDB-427C-9458-0165314933FB}"/>
          </ac:spMkLst>
        </pc:spChg>
        <pc:spChg chg="add mod">
          <ac:chgData name="Caroline Prodger" userId="e4ef2e75-b60b-401b-8ebe-291bdcf405f4" providerId="ADAL" clId="{DF2AF623-9A15-4085-8B05-95C0BCA8E209}" dt="2022-04-22T12:31:41.755" v="1829" actId="14100"/>
          <ac:spMkLst>
            <pc:docMk/>
            <pc:sldMk cId="2868365575" sldId="297"/>
            <ac:spMk id="4" creationId="{E79A8DEE-E7B5-4013-9BB0-F8FD07B5D664}"/>
          </ac:spMkLst>
        </pc:spChg>
        <pc:picChg chg="add mod">
          <ac:chgData name="Caroline Prodger" userId="e4ef2e75-b60b-401b-8ebe-291bdcf405f4" providerId="ADAL" clId="{DF2AF623-9A15-4085-8B05-95C0BCA8E209}" dt="2022-04-22T12:31:32.842" v="1828" actId="1076"/>
          <ac:picMkLst>
            <pc:docMk/>
            <pc:sldMk cId="2868365575" sldId="297"/>
            <ac:picMk id="1026" creationId="{2947FFF9-5B48-45CD-B47A-6313E6630D9E}"/>
          </ac:picMkLst>
        </pc:pic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7/21/2022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072978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471802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746511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Design and Development for 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479576" y="606561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spTree>
    <p:extLst>
      <p:ext uri="{BB962C8B-B14F-4D97-AF65-F5344CB8AC3E}">
        <p14:creationId xmlns:p14="http://schemas.microsoft.com/office/powerpoint/2010/main" val="7547829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42451" y="3702435"/>
            <a:ext cx="8200103"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1: Purpose, function and typical content of job descriptions</a:t>
            </a:r>
          </a:p>
        </p:txBody>
      </p:sp>
      <p:sp>
        <p:nvSpPr>
          <p:cNvPr id="3" name="TextBox 9"/>
          <p:cNvSpPr txBox="1">
            <a:spLocks noChangeArrowheads="1"/>
          </p:cNvSpPr>
          <p:nvPr/>
        </p:nvSpPr>
        <p:spPr bwMode="auto">
          <a:xfrm>
            <a:off x="442451" y="1455075"/>
            <a:ext cx="7832868"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14. Professional responsibilities, attitudes and behaviours</a:t>
            </a:r>
          </a:p>
          <a:p>
            <a:endParaRPr lang="en-GB" sz="2400" b="1" dirty="0"/>
          </a:p>
          <a:p>
            <a:r>
              <a:rPr lang="en-GB" sz="2400" b="1" dirty="0"/>
              <a:t>14.1 Professional conduct and responsibilities in the workplace</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2603381"/>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01DD7BDA-794D-47FC-3912-32133A4C1897}"/>
              </a:ext>
            </a:extLst>
          </p:cNvPr>
          <p:cNvSpPr txBox="1"/>
          <p:nvPr/>
        </p:nvSpPr>
        <p:spPr>
          <a:xfrm>
            <a:off x="2150267" y="6113907"/>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828076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5DBB9-2D9D-4F92-BDE5-854B0084FFC1}"/>
              </a:ext>
            </a:extLst>
          </p:cNvPr>
          <p:cNvSpPr>
            <a:spLocks noGrp="1"/>
          </p:cNvSpPr>
          <p:nvPr>
            <p:ph type="title"/>
          </p:nvPr>
        </p:nvSpPr>
        <p:spPr/>
        <p:txBody>
          <a:bodyPr/>
          <a:lstStyle/>
          <a:p>
            <a:r>
              <a:rPr lang="en-US" dirty="0"/>
              <a:t>Objectives</a:t>
            </a:r>
            <a:br>
              <a:rPr lang="en-GB" sz="2400" dirty="0">
                <a:solidFill>
                  <a:srgbClr val="0077E3"/>
                </a:solidFill>
                <a:ea typeface="ＭＳ Ｐゴシック" pitchFamily="-105" charset="-128"/>
                <a:cs typeface="ＭＳ Ｐゴシック" pitchFamily="-105" charset="-128"/>
              </a:rPr>
            </a:br>
            <a:endParaRPr lang="en-GB" dirty="0"/>
          </a:p>
        </p:txBody>
      </p:sp>
      <p:sp>
        <p:nvSpPr>
          <p:cNvPr id="3" name="Content Placeholder 2">
            <a:extLst>
              <a:ext uri="{FF2B5EF4-FFF2-40B4-BE49-F238E27FC236}">
                <a16:creationId xmlns:a16="http://schemas.microsoft.com/office/drawing/2014/main" id="{25AA5D97-50E1-44F0-B6F8-2BA37454887F}"/>
              </a:ext>
            </a:extLst>
          </p:cNvPr>
          <p:cNvSpPr>
            <a:spLocks noGrp="1"/>
          </p:cNvSpPr>
          <p:nvPr>
            <p:ph sz="quarter" idx="10"/>
          </p:nvPr>
        </p:nvSpPr>
        <p:spPr>
          <a:xfrm>
            <a:off x="457200" y="1512000"/>
            <a:ext cx="4616245" cy="4248000"/>
          </a:xfrm>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give a brief overview of employee and employer responsibilities and how these relate to job descriptions</a:t>
            </a:r>
          </a:p>
          <a:p>
            <a:pPr marL="216000" indent="-216000">
              <a:spcBef>
                <a:spcPts val="500"/>
              </a:spcBef>
              <a:spcAft>
                <a:spcPts val="500"/>
              </a:spcAft>
              <a:buClr>
                <a:srgbClr val="0077E3"/>
              </a:buClr>
              <a:buFont typeface="Arial" panose="020B0604020202020204" pitchFamily="34" charset="0"/>
              <a:buChar char="•"/>
            </a:pPr>
            <a:r>
              <a:rPr lang="en-US" dirty="0"/>
              <a:t>describe the purpose and content of a job description.</a:t>
            </a:r>
          </a:p>
          <a:p>
            <a:endParaRPr lang="en-GB" dirty="0"/>
          </a:p>
        </p:txBody>
      </p:sp>
      <p:pic>
        <p:nvPicPr>
          <p:cNvPr id="4" name="Picture 2">
            <a:extLst>
              <a:ext uri="{FF2B5EF4-FFF2-40B4-BE49-F238E27FC236}">
                <a16:creationId xmlns:a16="http://schemas.microsoft.com/office/drawing/2014/main" id="{52CDB8A2-82B4-448C-B64B-896D1CFCED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9185" y="1480491"/>
            <a:ext cx="3117615" cy="1948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1722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Employee responsibilities</a:t>
            </a:r>
          </a:p>
        </p:txBody>
      </p:sp>
      <p:sp>
        <p:nvSpPr>
          <p:cNvPr id="6" name="TextBox 5"/>
          <p:cNvSpPr txBox="1"/>
          <p:nvPr/>
        </p:nvSpPr>
        <p:spPr>
          <a:xfrm>
            <a:off x="382928" y="1463598"/>
            <a:ext cx="5624582" cy="1477328"/>
          </a:xfrm>
          <a:prstGeom prst="rect">
            <a:avLst/>
          </a:prstGeom>
          <a:noFill/>
        </p:spPr>
        <p:txBody>
          <a:bodyPr wrap="square" rtlCol="0">
            <a:spAutoFit/>
          </a:bodyPr>
          <a:lstStyle/>
          <a:p>
            <a:r>
              <a:rPr lang="en-GB" sz="1800" dirty="0"/>
              <a:t>The relationship between the employee and employer has certain accepted responsibilities on both sides. Employee responsibilities are often set out in a job description. Employees generally agree to the following.</a:t>
            </a:r>
          </a:p>
        </p:txBody>
      </p:sp>
      <p:pic>
        <p:nvPicPr>
          <p:cNvPr id="3" name="Picture 2" descr="A picture containing person&#10;&#10;Description automatically generated">
            <a:extLst>
              <a:ext uri="{FF2B5EF4-FFF2-40B4-BE49-F238E27FC236}">
                <a16:creationId xmlns:a16="http://schemas.microsoft.com/office/drawing/2014/main" id="{0E3D5BD1-E241-9F5E-99A9-CE25C395BCE3}"/>
              </a:ext>
            </a:extLst>
          </p:cNvPr>
          <p:cNvPicPr>
            <a:picLocks noChangeAspect="1"/>
          </p:cNvPicPr>
          <p:nvPr/>
        </p:nvPicPr>
        <p:blipFill>
          <a:blip r:embed="rId2"/>
          <a:stretch>
            <a:fillRect/>
          </a:stretch>
        </p:blipFill>
        <p:spPr>
          <a:xfrm>
            <a:off x="6208513" y="1463598"/>
            <a:ext cx="2478287" cy="1631216"/>
          </a:xfrm>
          <a:prstGeom prst="rect">
            <a:avLst/>
          </a:prstGeom>
        </p:spPr>
      </p:pic>
      <p:sp>
        <p:nvSpPr>
          <p:cNvPr id="10" name="TextBox 9">
            <a:extLst>
              <a:ext uri="{FF2B5EF4-FFF2-40B4-BE49-F238E27FC236}">
                <a16:creationId xmlns:a16="http://schemas.microsoft.com/office/drawing/2014/main" id="{856A5F48-9A53-2E04-3C3F-94E13D35DF99}"/>
              </a:ext>
            </a:extLst>
          </p:cNvPr>
          <p:cNvSpPr txBox="1"/>
          <p:nvPr/>
        </p:nvSpPr>
        <p:spPr>
          <a:xfrm>
            <a:off x="382928" y="3094814"/>
            <a:ext cx="8229599" cy="2939266"/>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b="1" dirty="0"/>
              <a:t>Work to contract</a:t>
            </a:r>
            <a:r>
              <a:rPr lang="en-GB" sz="1800" dirty="0"/>
              <a:t>: employees must adhere to </a:t>
            </a:r>
            <a:br>
              <a:rPr lang="en-GB" sz="1800" dirty="0"/>
            </a:br>
            <a:r>
              <a:rPr lang="en-GB" sz="1800" dirty="0"/>
              <a:t>contractual agreements.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b="1" dirty="0"/>
              <a:t>Comply with health and safety</a:t>
            </a:r>
            <a:r>
              <a:rPr lang="en-GB" sz="1800" dirty="0"/>
              <a:t>: employees must comply with health and safety legislation and requirements.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b="1" dirty="0"/>
              <a:t>Behave reasonably</a:t>
            </a:r>
            <a:r>
              <a:rPr lang="en-GB" sz="1800" dirty="0"/>
              <a:t>:</a:t>
            </a:r>
            <a:r>
              <a:rPr lang="en-GB" sz="1800" b="1" dirty="0"/>
              <a:t> </a:t>
            </a:r>
            <a:r>
              <a:rPr lang="en-GB" sz="1800" dirty="0"/>
              <a:t>employees are required to behave in a professional manner in line with company ethics and code of conduct.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b="1" dirty="0"/>
              <a:t>Maintain confidentiality</a:t>
            </a:r>
            <a:r>
              <a:rPr lang="en-GB" sz="1800" dirty="0"/>
              <a:t>: employees must maintain confidentiality regarding matters relating to the organisation. </a:t>
            </a:r>
            <a:r>
              <a:rPr lang="en-GB" dirty="0"/>
              <a:t>  </a:t>
            </a:r>
          </a:p>
        </p:txBody>
      </p:sp>
    </p:spTree>
    <p:extLst>
      <p:ext uri="{BB962C8B-B14F-4D97-AF65-F5344CB8AC3E}">
        <p14:creationId xmlns:p14="http://schemas.microsoft.com/office/powerpoint/2010/main" val="1637858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GB" dirty="0"/>
              <a:t>Employer responsibilities</a:t>
            </a:r>
          </a:p>
        </p:txBody>
      </p:sp>
      <p:sp>
        <p:nvSpPr>
          <p:cNvPr id="3" name="TextBox 2"/>
          <p:cNvSpPr txBox="1"/>
          <p:nvPr/>
        </p:nvSpPr>
        <p:spPr>
          <a:xfrm>
            <a:off x="377937" y="1555748"/>
            <a:ext cx="8377572"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t>Work</a:t>
            </a:r>
            <a:r>
              <a:rPr lang="en-GB" dirty="0"/>
              <a:t>: the employer has a responsibility to provide the employee with work in line with contractual agreements. </a:t>
            </a:r>
          </a:p>
        </p:txBody>
      </p:sp>
      <p:sp>
        <p:nvSpPr>
          <p:cNvPr id="7" name="TextBox 6"/>
          <p:cNvSpPr txBox="1"/>
          <p:nvPr/>
        </p:nvSpPr>
        <p:spPr>
          <a:xfrm>
            <a:off x="377937" y="2315504"/>
            <a:ext cx="8154296"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t>Pay</a:t>
            </a:r>
            <a:r>
              <a:rPr lang="en-GB" dirty="0"/>
              <a:t>: the employer must pay the employee the agreed rate as stipulated in the written employment contract.</a:t>
            </a:r>
          </a:p>
        </p:txBody>
      </p:sp>
      <p:sp>
        <p:nvSpPr>
          <p:cNvPr id="8" name="TextBox 7"/>
          <p:cNvSpPr txBox="1"/>
          <p:nvPr/>
        </p:nvSpPr>
        <p:spPr>
          <a:xfrm>
            <a:off x="377936" y="4392819"/>
            <a:ext cx="8154297" cy="1323439"/>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t>Health and welfare</a:t>
            </a:r>
            <a:r>
              <a:rPr lang="en-GB" dirty="0"/>
              <a:t>:</a:t>
            </a:r>
            <a:r>
              <a:rPr lang="en-GB" b="1" dirty="0"/>
              <a:t> </a:t>
            </a:r>
            <a:r>
              <a:rPr lang="en-GB" dirty="0"/>
              <a:t>the employer must consider and provide measures to ensure the health and welfare of all employees including </a:t>
            </a:r>
            <a:r>
              <a:rPr lang="en-GB" b="1" dirty="0"/>
              <a:t>personal protective equipment (PPE) </a:t>
            </a:r>
            <a:r>
              <a:rPr lang="en-GB" dirty="0"/>
              <a:t>if required, and access to appropriate and maintained welfare facilities.   </a:t>
            </a:r>
          </a:p>
        </p:txBody>
      </p:sp>
      <p:sp>
        <p:nvSpPr>
          <p:cNvPr id="9" name="TextBox 8"/>
          <p:cNvSpPr txBox="1"/>
          <p:nvPr/>
        </p:nvSpPr>
        <p:spPr>
          <a:xfrm>
            <a:off x="377937" y="3069556"/>
            <a:ext cx="8154296" cy="1323439"/>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t>Safety</a:t>
            </a:r>
            <a:r>
              <a:rPr lang="en-GB" dirty="0"/>
              <a:t>: the employer has a duty of care to provide a safe working environment for all employees; this includes carrying out risk assessments of working areas to identify hazards and risk, along with suitable control measures. </a:t>
            </a:r>
          </a:p>
        </p:txBody>
      </p:sp>
    </p:spTree>
    <p:extLst>
      <p:ext uri="{BB962C8B-B14F-4D97-AF65-F5344CB8AC3E}">
        <p14:creationId xmlns:p14="http://schemas.microsoft.com/office/powerpoint/2010/main" val="2345322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An expanding business scenario</a:t>
            </a:r>
          </a:p>
        </p:txBody>
      </p:sp>
      <p:sp>
        <p:nvSpPr>
          <p:cNvPr id="3" name="Content Placeholder 2"/>
          <p:cNvSpPr>
            <a:spLocks noGrp="1"/>
          </p:cNvSpPr>
          <p:nvPr>
            <p:ph sz="quarter" idx="10"/>
          </p:nvPr>
        </p:nvSpPr>
        <p:spPr>
          <a:xfrm>
            <a:off x="457200" y="1501489"/>
            <a:ext cx="5544207" cy="4248000"/>
          </a:xfrm>
        </p:spPr>
        <p:txBody>
          <a:bodyPr/>
          <a:lstStyle/>
          <a:p>
            <a:pPr>
              <a:lnSpc>
                <a:spcPct val="100000"/>
              </a:lnSpc>
            </a:pPr>
            <a:r>
              <a:rPr lang="en-GB" dirty="0"/>
              <a:t>A company is expanding, with a growing workload. The current staff are overworked and putting in lots of overtime. If this carries on, the staff will become stressed, tired and ill, leading to lost time through sickness and time off.</a:t>
            </a:r>
          </a:p>
          <a:p>
            <a:pPr>
              <a:lnSpc>
                <a:spcPct val="100000"/>
              </a:lnSpc>
            </a:pPr>
            <a:r>
              <a:rPr lang="en-GB" dirty="0"/>
              <a:t>The directors decide they may need to take on some new staff to manage the increased amount of work. What do management have to take into account before looking for new staff? To begin, they must define </a:t>
            </a:r>
            <a:r>
              <a:rPr lang="en-GB" b="1" dirty="0"/>
              <a:t>role requirements</a:t>
            </a:r>
            <a:r>
              <a:rPr lang="en-GB" dirty="0"/>
              <a:t>, then create suitable job descriptions.</a:t>
            </a: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1981" r="33533"/>
          <a:stretch/>
        </p:blipFill>
        <p:spPr bwMode="auto">
          <a:xfrm>
            <a:off x="6770785" y="1729981"/>
            <a:ext cx="1651828" cy="339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31341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76469"/>
            <a:ext cx="8229600" cy="382588"/>
          </a:xfrm>
        </p:spPr>
        <p:txBody>
          <a:bodyPr/>
          <a:lstStyle/>
          <a:p>
            <a:r>
              <a:rPr lang="en-GB" dirty="0"/>
              <a:t>Defining role requirements</a:t>
            </a:r>
          </a:p>
        </p:txBody>
      </p:sp>
      <p:sp>
        <p:nvSpPr>
          <p:cNvPr id="3" name="Content Placeholder 2"/>
          <p:cNvSpPr>
            <a:spLocks noGrp="1"/>
          </p:cNvSpPr>
          <p:nvPr>
            <p:ph sz="quarter" idx="10"/>
          </p:nvPr>
        </p:nvSpPr>
        <p:spPr>
          <a:xfrm>
            <a:off x="189186" y="1642643"/>
            <a:ext cx="7830207" cy="4833936"/>
          </a:xfrm>
        </p:spPr>
        <p:txBody>
          <a:bodyPr/>
          <a:lstStyle/>
          <a:p>
            <a:pPr marL="576000" lvl="1" indent="-216000">
              <a:buFont typeface="Arial" panose="020B0604020202020204" pitchFamily="34" charset="0"/>
              <a:buChar char="•"/>
            </a:pPr>
            <a:r>
              <a:rPr lang="en-GB" b="1" dirty="0"/>
              <a:t>What work needs to be done?</a:t>
            </a:r>
            <a:r>
              <a:rPr lang="en-GB" dirty="0"/>
              <a:t> Are staff needed for one role or more than one? </a:t>
            </a:r>
          </a:p>
          <a:p>
            <a:pPr marL="576000" lvl="1" indent="-216000">
              <a:buFont typeface="Arial" panose="020B0604020202020204" pitchFamily="34" charset="0"/>
              <a:buChar char="•"/>
            </a:pPr>
            <a:r>
              <a:rPr lang="en-GB" dirty="0"/>
              <a:t>Can the existing staff do any extra work with </a:t>
            </a:r>
            <a:r>
              <a:rPr lang="en-GB" b="1" dirty="0"/>
              <a:t>more equipment</a:t>
            </a:r>
            <a:r>
              <a:rPr lang="en-GB" dirty="0"/>
              <a:t>? </a:t>
            </a:r>
            <a:r>
              <a:rPr lang="en-GB" b="1" dirty="0"/>
              <a:t>Automation</a:t>
            </a:r>
            <a:r>
              <a:rPr lang="en-GB" dirty="0"/>
              <a:t> of some work might mean more work can be done by each employee.</a:t>
            </a:r>
          </a:p>
          <a:p>
            <a:pPr marL="576000" lvl="1" indent="-216000">
              <a:buFont typeface="Arial" panose="020B0604020202020204" pitchFamily="34" charset="0"/>
              <a:buChar char="•"/>
            </a:pPr>
            <a:r>
              <a:rPr lang="en-GB" dirty="0"/>
              <a:t>Can the existing staff do some of the extra work with </a:t>
            </a:r>
            <a:r>
              <a:rPr lang="en-GB" b="1" dirty="0"/>
              <a:t>more training</a:t>
            </a:r>
            <a:r>
              <a:rPr lang="en-GB" dirty="0"/>
              <a:t>? Training new and existing staff is time consuming and expensive. Can it be done in time to deliver the work to schedule?</a:t>
            </a:r>
          </a:p>
          <a:p>
            <a:pPr marL="576000" lvl="1" indent="-216000">
              <a:buFont typeface="Arial" panose="020B0604020202020204" pitchFamily="34" charset="0"/>
              <a:buChar char="•"/>
            </a:pPr>
            <a:r>
              <a:rPr lang="en-GB" b="1" dirty="0"/>
              <a:t>Highly specialised work</a:t>
            </a:r>
            <a:r>
              <a:rPr lang="en-GB" dirty="0"/>
              <a:t> will require training for new employees; more </a:t>
            </a:r>
            <a:r>
              <a:rPr lang="en-GB" b="1" dirty="0"/>
              <a:t>generic roles</a:t>
            </a:r>
            <a:r>
              <a:rPr lang="en-GB" dirty="0"/>
              <a:t> require less training and are easier to recruit for.</a:t>
            </a:r>
          </a:p>
        </p:txBody>
      </p:sp>
    </p:spTree>
    <p:extLst>
      <p:ext uri="{BB962C8B-B14F-4D97-AF65-F5344CB8AC3E}">
        <p14:creationId xmlns:p14="http://schemas.microsoft.com/office/powerpoint/2010/main" val="795567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sz="quarter" idx="10"/>
          </p:nvPr>
        </p:nvSpPr>
        <p:spPr>
          <a:xfrm>
            <a:off x="457200" y="1620838"/>
            <a:ext cx="8229600" cy="4145571"/>
          </a:xfrm>
        </p:spPr>
        <p:txBody>
          <a:bodyPr/>
          <a:lstStyle/>
          <a:p>
            <a:pPr marL="216000" indent="-216000">
              <a:spcBef>
                <a:spcPts val="500"/>
              </a:spcBef>
              <a:spcAft>
                <a:spcPts val="500"/>
              </a:spcAft>
              <a:buClr>
                <a:srgbClr val="0077E3"/>
              </a:buClr>
              <a:buFont typeface="Arial" panose="020B0604020202020204" pitchFamily="34" charset="0"/>
              <a:buChar char="•"/>
            </a:pPr>
            <a:r>
              <a:rPr lang="en-GB" b="1" dirty="0"/>
              <a:t>Recruitment</a:t>
            </a:r>
            <a:r>
              <a:rPr lang="en-GB" dirty="0"/>
              <a:t>.</a:t>
            </a:r>
            <a:r>
              <a:rPr lang="en-GB" b="1" dirty="0"/>
              <a:t> </a:t>
            </a:r>
            <a:r>
              <a:rPr lang="en-GB" dirty="0"/>
              <a:t>Job adverts for skilled work should include a job description. This ensures that the right candidates apply for the job, fully understanding its requirements, and that the recruitment process goes smoothly.</a:t>
            </a:r>
          </a:p>
          <a:p>
            <a:pPr marL="216000" indent="-216000">
              <a:spcBef>
                <a:spcPts val="500"/>
              </a:spcBef>
              <a:spcAft>
                <a:spcPts val="500"/>
              </a:spcAft>
              <a:buClr>
                <a:srgbClr val="0077E3"/>
              </a:buClr>
              <a:buFont typeface="Arial" panose="020B0604020202020204" pitchFamily="34" charset="0"/>
              <a:buChar char="•"/>
            </a:pPr>
            <a:r>
              <a:rPr lang="en-GB" b="1" dirty="0"/>
              <a:t>Clarity of roles</a:t>
            </a:r>
            <a:r>
              <a:rPr lang="en-GB" dirty="0"/>
              <a:t>. A well organised company will have a job description for everyone, from apprentice to CEO. This ensures that everyone in the organisation understands the scope of their role and their main responsibilities. </a:t>
            </a:r>
          </a:p>
          <a:p>
            <a:pPr marL="216000" indent="-216000">
              <a:spcBef>
                <a:spcPts val="500"/>
              </a:spcBef>
              <a:spcAft>
                <a:spcPts val="500"/>
              </a:spcAft>
              <a:buClr>
                <a:srgbClr val="0077E3"/>
              </a:buClr>
              <a:buFont typeface="Arial" panose="020B0604020202020204" pitchFamily="34" charset="0"/>
              <a:buChar char="•"/>
            </a:pPr>
            <a:r>
              <a:rPr lang="en-GB" b="1" dirty="0"/>
              <a:t>Performance</a:t>
            </a:r>
            <a:r>
              <a:rPr lang="en-GB" dirty="0"/>
              <a:t>.</a:t>
            </a:r>
            <a:r>
              <a:rPr lang="en-GB" b="1" dirty="0"/>
              <a:t> </a:t>
            </a:r>
            <a:r>
              <a:rPr lang="en-GB" dirty="0"/>
              <a:t>Job descriptions are important when measuring staff performance (eg in annual reviews). Employees can demonstrate how they have fulfilled the duties in the job description, and measure how they have met or exceeded requirements.</a:t>
            </a:r>
          </a:p>
          <a:p>
            <a:r>
              <a:rPr lang="en-GB" dirty="0"/>
              <a:t> </a:t>
            </a:r>
          </a:p>
          <a:p>
            <a:endParaRPr lang="en-GB" dirty="0"/>
          </a:p>
        </p:txBody>
      </p:sp>
      <p:sp>
        <p:nvSpPr>
          <p:cNvPr id="18434" name="Rectangle 3"/>
          <p:cNvSpPr>
            <a:spLocks noGrp="1" noChangeArrowheads="1"/>
          </p:cNvSpPr>
          <p:nvPr>
            <p:ph type="body" idx="4294967295"/>
          </p:nvPr>
        </p:nvSpPr>
        <p:spPr>
          <a:xfrm>
            <a:off x="457200" y="1057275"/>
            <a:ext cx="8229600" cy="563563"/>
          </a:xfrm>
        </p:spPr>
        <p:txBody>
          <a:bodyPr/>
          <a:lstStyle/>
          <a:p>
            <a:pPr marL="0" indent="0" eaLnBrk="1" hangingPunct="1">
              <a:lnSpc>
                <a:spcPct val="100000"/>
              </a:lnSpc>
            </a:pPr>
            <a:r>
              <a:rPr lang="en-US" sz="2400" b="1" dirty="0">
                <a:solidFill>
                  <a:srgbClr val="0077E3"/>
                </a:solidFill>
                <a:ea typeface="ＭＳ Ｐゴシック" pitchFamily="-105" charset="-128"/>
                <a:cs typeface="ＭＳ Ｐゴシック" pitchFamily="-105" charset="-128"/>
              </a:rPr>
              <a:t>What is the purpose of a job description?</a:t>
            </a:r>
            <a:endParaRPr sz="2400" b="1" dirty="0">
              <a:solidFill>
                <a:srgbClr val="0077E3"/>
              </a:solidFill>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395232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4D517-DF07-4A3F-A9A8-859D9FBCF8CA}"/>
              </a:ext>
            </a:extLst>
          </p:cNvPr>
          <p:cNvSpPr>
            <a:spLocks noGrp="1"/>
          </p:cNvSpPr>
          <p:nvPr>
            <p:ph type="title"/>
          </p:nvPr>
        </p:nvSpPr>
        <p:spPr/>
        <p:txBody>
          <a:bodyPr/>
          <a:lstStyle/>
          <a:p>
            <a:r>
              <a:rPr lang="en-US" dirty="0"/>
              <a:t>What should a job description contain?</a:t>
            </a:r>
            <a:endParaRPr lang="en-GB" dirty="0"/>
          </a:p>
        </p:txBody>
      </p:sp>
      <p:sp>
        <p:nvSpPr>
          <p:cNvPr id="3" name="Content Placeholder 2">
            <a:extLst>
              <a:ext uri="{FF2B5EF4-FFF2-40B4-BE49-F238E27FC236}">
                <a16:creationId xmlns:a16="http://schemas.microsoft.com/office/drawing/2014/main" id="{0A02E4B0-743C-4BDA-AD6C-574203011278}"/>
              </a:ext>
            </a:extLst>
          </p:cNvPr>
          <p:cNvSpPr>
            <a:spLocks noGrp="1"/>
          </p:cNvSpPr>
          <p:nvPr>
            <p:ph sz="quarter" idx="10"/>
          </p:nvPr>
        </p:nvSpPr>
        <p:spPr>
          <a:xfrm>
            <a:off x="530773" y="1512000"/>
            <a:ext cx="8066689" cy="4248000"/>
          </a:xfrm>
        </p:spPr>
        <p:txBody>
          <a:bodyPr/>
          <a:lstStyle/>
          <a:p>
            <a:pPr>
              <a:lnSpc>
                <a:spcPct val="100000"/>
              </a:lnSpc>
            </a:pPr>
            <a:r>
              <a:rPr lang="en-US" sz="1800" b="0" i="0" dirty="0">
                <a:solidFill>
                  <a:srgbClr val="2D2D2D"/>
                </a:solidFill>
                <a:effectLst/>
              </a:rPr>
              <a:t>A job description summarises the key </a:t>
            </a:r>
            <a:r>
              <a:rPr lang="en-US" sz="1800" dirty="0">
                <a:solidFill>
                  <a:srgbClr val="2D2D2D"/>
                </a:solidFill>
              </a:rPr>
              <a:t>activities, responsibilities, </a:t>
            </a:r>
            <a:r>
              <a:rPr lang="en-US" sz="1800" b="0" i="0" dirty="0">
                <a:solidFill>
                  <a:srgbClr val="2D2D2D"/>
                </a:solidFill>
                <a:effectLst/>
              </a:rPr>
              <a:t>qualifications and skills for a role. I</a:t>
            </a:r>
            <a:r>
              <a:rPr lang="en-US" sz="1800" dirty="0">
                <a:solidFill>
                  <a:srgbClr val="2D2D2D"/>
                </a:solidFill>
              </a:rPr>
              <a:t>t should include:</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2D2D2D"/>
                </a:solidFill>
              </a:rPr>
              <a:t>Job title</a:t>
            </a:r>
            <a:r>
              <a:rPr lang="en-US" sz="1800" dirty="0">
                <a:solidFill>
                  <a:srgbClr val="2D2D2D"/>
                </a:solidFill>
              </a:rPr>
              <a:t>.</a:t>
            </a:r>
            <a:r>
              <a:rPr lang="en-US" sz="1800" b="1" dirty="0">
                <a:solidFill>
                  <a:srgbClr val="2D2D2D"/>
                </a:solidFill>
              </a:rPr>
              <a:t> </a:t>
            </a:r>
            <a:r>
              <a:rPr lang="en-US" sz="1800" dirty="0">
                <a:solidFill>
                  <a:srgbClr val="2D2D2D"/>
                </a:solidFill>
              </a:rPr>
              <a:t>This should be concise and clear, avoiding unnecessary jargon.</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2D2D2D"/>
                </a:solidFill>
              </a:rPr>
              <a:t>Job summary</a:t>
            </a:r>
            <a:r>
              <a:rPr lang="en-US" sz="1800" dirty="0">
                <a:solidFill>
                  <a:srgbClr val="2D2D2D"/>
                </a:solidFill>
              </a:rPr>
              <a:t>.</a:t>
            </a:r>
            <a:r>
              <a:rPr lang="en-US" sz="1800" b="1" dirty="0">
                <a:solidFill>
                  <a:srgbClr val="2D2D2D"/>
                </a:solidFill>
              </a:rPr>
              <a:t> </a:t>
            </a:r>
            <a:r>
              <a:rPr lang="en-US" sz="1800" dirty="0">
                <a:solidFill>
                  <a:srgbClr val="2D2D2D"/>
                </a:solidFill>
              </a:rPr>
              <a:t>An overview of the role, the company, the exact job location, details of hours to be worked and the working environment.</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2D2D2D"/>
                </a:solidFill>
              </a:rPr>
              <a:t>Responsibilities and duties</a:t>
            </a:r>
            <a:r>
              <a:rPr lang="en-US" sz="1800" dirty="0">
                <a:solidFill>
                  <a:srgbClr val="2D2D2D"/>
                </a:solidFill>
              </a:rPr>
              <a:t>.</a:t>
            </a:r>
            <a:r>
              <a:rPr lang="en-US" sz="1800" b="1" dirty="0">
                <a:solidFill>
                  <a:srgbClr val="2D2D2D"/>
                </a:solidFill>
              </a:rPr>
              <a:t> </a:t>
            </a:r>
            <a:r>
              <a:rPr lang="en-US" sz="1800" dirty="0">
                <a:solidFill>
                  <a:srgbClr val="2D2D2D"/>
                </a:solidFill>
              </a:rPr>
              <a:t>An outline of core responsibilities and everyday activities; how the role fits as part of the wider organisation.</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2D2D2D"/>
                </a:solidFill>
              </a:rPr>
              <a:t>Qualifications and skills</a:t>
            </a:r>
            <a:r>
              <a:rPr lang="en-US" sz="1800" dirty="0">
                <a:solidFill>
                  <a:srgbClr val="2D2D2D"/>
                </a:solidFill>
              </a:rPr>
              <a:t>.</a:t>
            </a:r>
            <a:r>
              <a:rPr lang="en-US" sz="1800" b="1" dirty="0">
                <a:solidFill>
                  <a:srgbClr val="2D2D2D"/>
                </a:solidFill>
              </a:rPr>
              <a:t> </a:t>
            </a:r>
            <a:r>
              <a:rPr lang="en-US" sz="1800" dirty="0">
                <a:solidFill>
                  <a:srgbClr val="2D2D2D"/>
                </a:solidFill>
              </a:rPr>
              <a:t>Minimum</a:t>
            </a:r>
            <a:r>
              <a:rPr lang="en-US" sz="1800" b="1" dirty="0">
                <a:solidFill>
                  <a:srgbClr val="2D2D2D"/>
                </a:solidFill>
              </a:rPr>
              <a:t> </a:t>
            </a:r>
            <a:r>
              <a:rPr lang="en-US" sz="1800" dirty="0">
                <a:solidFill>
                  <a:srgbClr val="2D2D2D"/>
                </a:solidFill>
              </a:rPr>
              <a:t>requirements candidates should possess to be considered for the role. </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2D2D2D"/>
                </a:solidFill>
              </a:rPr>
              <a:t>Salary and benefits</a:t>
            </a:r>
            <a:r>
              <a:rPr lang="en-US" sz="1800" dirty="0">
                <a:solidFill>
                  <a:srgbClr val="2D2D2D"/>
                </a:solidFill>
              </a:rPr>
              <a:t>.</a:t>
            </a:r>
            <a:r>
              <a:rPr lang="en-US" sz="1800" b="1" dirty="0">
                <a:solidFill>
                  <a:srgbClr val="2D2D2D"/>
                </a:solidFill>
              </a:rPr>
              <a:t> </a:t>
            </a:r>
            <a:r>
              <a:rPr lang="en-US" sz="1800" dirty="0">
                <a:solidFill>
                  <a:srgbClr val="2D2D2D"/>
                </a:solidFill>
              </a:rPr>
              <a:t>Salary range, plus benefits (eg holiday allowance, flexible working, study leave etc).</a:t>
            </a:r>
          </a:p>
          <a:p>
            <a:endParaRPr lang="en-GB" dirty="0"/>
          </a:p>
        </p:txBody>
      </p:sp>
    </p:spTree>
    <p:extLst>
      <p:ext uri="{BB962C8B-B14F-4D97-AF65-F5344CB8AC3E}">
        <p14:creationId xmlns:p14="http://schemas.microsoft.com/office/powerpoint/2010/main" val="29537385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EB981-6702-43AF-8E78-19D5395EB472}"/>
              </a:ext>
            </a:extLst>
          </p:cNvPr>
          <p:cNvSpPr>
            <a:spLocks noGrp="1"/>
          </p:cNvSpPr>
          <p:nvPr>
            <p:ph type="title"/>
          </p:nvPr>
        </p:nvSpPr>
        <p:spPr/>
        <p:txBody>
          <a:bodyPr/>
          <a:lstStyle/>
          <a:p>
            <a:r>
              <a:rPr lang="en-US" dirty="0"/>
              <a:t>Your turn: a job description for recruitment</a:t>
            </a:r>
            <a:endParaRPr lang="en-GB" dirty="0"/>
          </a:p>
        </p:txBody>
      </p:sp>
      <p:sp>
        <p:nvSpPr>
          <p:cNvPr id="3" name="Content Placeholder 2">
            <a:extLst>
              <a:ext uri="{FF2B5EF4-FFF2-40B4-BE49-F238E27FC236}">
                <a16:creationId xmlns:a16="http://schemas.microsoft.com/office/drawing/2014/main" id="{DAAEA176-1FDB-427C-9458-0165314933FB}"/>
              </a:ext>
            </a:extLst>
          </p:cNvPr>
          <p:cNvSpPr>
            <a:spLocks noGrp="1"/>
          </p:cNvSpPr>
          <p:nvPr>
            <p:ph sz="quarter" idx="10"/>
          </p:nvPr>
        </p:nvSpPr>
        <p:spPr/>
        <p:txBody>
          <a:bodyPr/>
          <a:lstStyle/>
          <a:p>
            <a:r>
              <a:rPr lang="en-GB" dirty="0"/>
              <a:t>Find an advert for work as a car mechanic or similar role that has a job description. Look at the job description and highlight:</a:t>
            </a:r>
          </a:p>
          <a:p>
            <a:endParaRPr lang="en-GB" dirty="0"/>
          </a:p>
        </p:txBody>
      </p:sp>
      <p:sp>
        <p:nvSpPr>
          <p:cNvPr id="4" name="Content Placeholder 2">
            <a:extLst>
              <a:ext uri="{FF2B5EF4-FFF2-40B4-BE49-F238E27FC236}">
                <a16:creationId xmlns:a16="http://schemas.microsoft.com/office/drawing/2014/main" id="{E79A8DEE-E7B5-4013-9BB0-F8FD07B5D664}"/>
              </a:ext>
            </a:extLst>
          </p:cNvPr>
          <p:cNvSpPr txBox="1">
            <a:spLocks/>
          </p:cNvSpPr>
          <p:nvPr/>
        </p:nvSpPr>
        <p:spPr bwMode="auto">
          <a:xfrm>
            <a:off x="562622" y="2718054"/>
            <a:ext cx="3035984" cy="142189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lnSpc>
                <a:spcPts val="1500"/>
              </a:lnSpc>
              <a:buClr>
                <a:srgbClr val="0077E3"/>
              </a:buClr>
              <a:buFont typeface="Arial" panose="020B0604020202020204" pitchFamily="34" charset="0"/>
              <a:buChar char="•"/>
            </a:pPr>
            <a:r>
              <a:rPr lang="en-GB" kern="0" dirty="0"/>
              <a:t>the job title</a:t>
            </a:r>
          </a:p>
          <a:p>
            <a:pPr marL="342900" indent="-342900">
              <a:lnSpc>
                <a:spcPts val="1500"/>
              </a:lnSpc>
              <a:buClr>
                <a:srgbClr val="0077E3"/>
              </a:buClr>
              <a:buFont typeface="Arial" panose="020B0604020202020204" pitchFamily="34" charset="0"/>
              <a:buChar char="•"/>
            </a:pPr>
            <a:r>
              <a:rPr lang="en-GB" kern="0" dirty="0"/>
              <a:t>any skills needed</a:t>
            </a:r>
          </a:p>
          <a:p>
            <a:pPr marL="342900" indent="-342900">
              <a:lnSpc>
                <a:spcPts val="1500"/>
              </a:lnSpc>
              <a:buClr>
                <a:srgbClr val="0077E3"/>
              </a:buClr>
              <a:buFont typeface="Arial" panose="020B0604020202020204" pitchFamily="34" charset="0"/>
              <a:buChar char="•"/>
            </a:pPr>
            <a:r>
              <a:rPr lang="en-GB" kern="0" dirty="0"/>
              <a:t>pay scale and benefits</a:t>
            </a:r>
          </a:p>
          <a:p>
            <a:pPr marL="342900" indent="-342900">
              <a:lnSpc>
                <a:spcPts val="1500"/>
              </a:lnSpc>
              <a:buClr>
                <a:srgbClr val="0077E3"/>
              </a:buClr>
              <a:buFont typeface="Arial" panose="020B0604020202020204" pitchFamily="34" charset="0"/>
              <a:buChar char="•"/>
            </a:pPr>
            <a:r>
              <a:rPr lang="en-GB" kern="0" dirty="0"/>
              <a:t>hours</a:t>
            </a:r>
          </a:p>
          <a:p>
            <a:pPr marL="342900" indent="-342900">
              <a:lnSpc>
                <a:spcPts val="1500"/>
              </a:lnSpc>
              <a:buClr>
                <a:srgbClr val="0077E3"/>
              </a:buClr>
              <a:buFont typeface="Arial" panose="020B0604020202020204" pitchFamily="34" charset="0"/>
              <a:buChar char="•"/>
            </a:pPr>
            <a:r>
              <a:rPr lang="en-GB" kern="0" dirty="0"/>
              <a:t>how to apply.</a:t>
            </a:r>
          </a:p>
        </p:txBody>
      </p:sp>
      <p:pic>
        <p:nvPicPr>
          <p:cNvPr id="1026" name="Picture 2" descr="Oil, Engine, Changing The Oil, Maintenance, Vehicle">
            <a:extLst>
              <a:ext uri="{FF2B5EF4-FFF2-40B4-BE49-F238E27FC236}">
                <a16:creationId xmlns:a16="http://schemas.microsoft.com/office/drawing/2014/main" id="{2947FFF9-5B48-45CD-B47A-6313E6630D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8635" y="2718055"/>
            <a:ext cx="3121572" cy="2081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83655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www.w3.org/XML/1998/namespace"/>
    <ds:schemaRef ds:uri="http://purl.org/dc/dcmitype/"/>
    <ds:schemaRef ds:uri="b461a341-6040-4841-94a8-bc3e8908b04d"/>
    <ds:schemaRef ds:uri="http://schemas.microsoft.com/office/2006/metadata/properties"/>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112</TotalTime>
  <Words>845</Words>
  <Application>Microsoft Office PowerPoint</Application>
  <PresentationFormat>On-screen Show (4:3)</PresentationFormat>
  <Paragraphs>52</Paragraphs>
  <Slides>10</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Lucida Grande</vt:lpstr>
      <vt:lpstr>Times New Roman</vt:lpstr>
      <vt:lpstr>1_Default Design</vt:lpstr>
      <vt:lpstr>PowerPoint Presentation</vt:lpstr>
      <vt:lpstr>Objectives </vt:lpstr>
      <vt:lpstr>Employee responsibilities</vt:lpstr>
      <vt:lpstr>Employer responsibilities</vt:lpstr>
      <vt:lpstr>An expanding business scenario</vt:lpstr>
      <vt:lpstr>Defining role requirements</vt:lpstr>
      <vt:lpstr>PowerPoint Presentation</vt:lpstr>
      <vt:lpstr>What should a job description contain?</vt:lpstr>
      <vt:lpstr>Your turn: a job description for recruitment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93</cp:revision>
  <dcterms:created xsi:type="dcterms:W3CDTF">2013-05-28T00:38:54Z</dcterms:created>
  <dcterms:modified xsi:type="dcterms:W3CDTF">2022-07-21T13:12:26Z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