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18" r:id="rId6"/>
    <p:sldId id="265" r:id="rId7"/>
    <p:sldId id="305" r:id="rId8"/>
    <p:sldId id="306" r:id="rId9"/>
    <p:sldId id="307" r:id="rId10"/>
    <p:sldId id="309" r:id="rId11"/>
    <p:sldId id="310" r:id="rId12"/>
    <p:sldId id="311" r:id="rId13"/>
    <p:sldId id="315" r:id="rId14"/>
    <p:sldId id="314" r:id="rId15"/>
    <p:sldId id="316" r:id="rId16"/>
    <p:sldId id="317" r:id="rId17"/>
    <p:sldId id="312"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D6EF89-38F8-4C63-A56E-2069DD01FACF}" v="5" dt="2022-07-11T10:47:15.0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10" autoAdjust="0"/>
    <p:restoredTop sz="94626" autoAdjust="0"/>
  </p:normalViewPr>
  <p:slideViewPr>
    <p:cSldViewPr snapToGrid="0">
      <p:cViewPr varScale="1">
        <p:scale>
          <a:sx n="62" d="100"/>
          <a:sy n="62" d="100"/>
        </p:scale>
        <p:origin x="1256"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734F827F-FB4A-4F82-B7A5-5F7778DEC154}"/>
    <pc:docChg chg="undo custSel addSld modSld">
      <pc:chgData name="Caroline Prodger" userId="e4ef2e75-b60b-401b-8ebe-291bdcf405f4" providerId="ADAL" clId="{734F827F-FB4A-4F82-B7A5-5F7778DEC154}" dt="2022-04-27T23:52:16.524" v="2846" actId="1076"/>
      <pc:docMkLst>
        <pc:docMk/>
      </pc:docMkLst>
      <pc:sldChg chg="delSp modSp mod">
        <pc:chgData name="Caroline Prodger" userId="e4ef2e75-b60b-401b-8ebe-291bdcf405f4" providerId="ADAL" clId="{734F827F-FB4A-4F82-B7A5-5F7778DEC154}" dt="2022-04-27T22:27:46.448" v="26" actId="1076"/>
        <pc:sldMkLst>
          <pc:docMk/>
          <pc:sldMk cId="4022091065" sldId="256"/>
        </pc:sldMkLst>
        <pc:spChg chg="del mod">
          <ac:chgData name="Caroline Prodger" userId="e4ef2e75-b60b-401b-8ebe-291bdcf405f4" providerId="ADAL" clId="{734F827F-FB4A-4F82-B7A5-5F7778DEC154}" dt="2022-04-27T22:27:26.606" v="19"/>
          <ac:spMkLst>
            <pc:docMk/>
            <pc:sldMk cId="4022091065" sldId="256"/>
            <ac:spMk id="2" creationId="{00000000-0000-0000-0000-000000000000}"/>
          </ac:spMkLst>
        </pc:spChg>
        <pc:spChg chg="mod">
          <ac:chgData name="Caroline Prodger" userId="e4ef2e75-b60b-401b-8ebe-291bdcf405f4" providerId="ADAL" clId="{734F827F-FB4A-4F82-B7A5-5F7778DEC154}" dt="2022-04-27T22:27:40.981" v="25" actId="20577"/>
          <ac:spMkLst>
            <pc:docMk/>
            <pc:sldMk cId="4022091065" sldId="256"/>
            <ac:spMk id="3" creationId="{00000000-0000-0000-0000-000000000000}"/>
          </ac:spMkLst>
        </pc:spChg>
        <pc:spChg chg="mod">
          <ac:chgData name="Caroline Prodger" userId="e4ef2e75-b60b-401b-8ebe-291bdcf405f4" providerId="ADAL" clId="{734F827F-FB4A-4F82-B7A5-5F7778DEC154}" dt="2022-04-27T22:27:46.448" v="26" actId="1076"/>
          <ac:spMkLst>
            <pc:docMk/>
            <pc:sldMk cId="4022091065" sldId="256"/>
            <ac:spMk id="18434" creationId="{00000000-0000-0000-0000-000000000000}"/>
          </ac:spMkLst>
        </pc:spChg>
      </pc:sldChg>
      <pc:sldChg chg="modSp mod">
        <pc:chgData name="Caroline Prodger" userId="e4ef2e75-b60b-401b-8ebe-291bdcf405f4" providerId="ADAL" clId="{734F827F-FB4A-4F82-B7A5-5F7778DEC154}" dt="2022-04-27T22:28:44.049" v="98" actId="20577"/>
        <pc:sldMkLst>
          <pc:docMk/>
          <pc:sldMk cId="2253134138" sldId="265"/>
        </pc:sldMkLst>
        <pc:spChg chg="mod">
          <ac:chgData name="Caroline Prodger" userId="e4ef2e75-b60b-401b-8ebe-291bdcf405f4" providerId="ADAL" clId="{734F827F-FB4A-4F82-B7A5-5F7778DEC154}" dt="2022-04-27T22:28:44.049" v="98" actId="20577"/>
          <ac:spMkLst>
            <pc:docMk/>
            <pc:sldMk cId="2253134138" sldId="265"/>
            <ac:spMk id="4" creationId="{00000000-0000-0000-0000-000000000000}"/>
          </ac:spMkLst>
        </pc:spChg>
      </pc:sldChg>
      <pc:sldChg chg="addSp modSp mod">
        <pc:chgData name="Caroline Prodger" userId="e4ef2e75-b60b-401b-8ebe-291bdcf405f4" providerId="ADAL" clId="{734F827F-FB4A-4F82-B7A5-5F7778DEC154}" dt="2022-04-27T23:52:16.524" v="2846" actId="1076"/>
        <pc:sldMkLst>
          <pc:docMk/>
          <pc:sldMk cId="3945804565" sldId="305"/>
        </pc:sldMkLst>
        <pc:spChg chg="mod">
          <ac:chgData name="Caroline Prodger" userId="e4ef2e75-b60b-401b-8ebe-291bdcf405f4" providerId="ADAL" clId="{734F827F-FB4A-4F82-B7A5-5F7778DEC154}" dt="2022-04-27T22:29:24.564" v="121" actId="20577"/>
          <ac:spMkLst>
            <pc:docMk/>
            <pc:sldMk cId="3945804565" sldId="305"/>
            <ac:spMk id="2" creationId="{00000000-0000-0000-0000-000000000000}"/>
          </ac:spMkLst>
        </pc:spChg>
        <pc:spChg chg="mod">
          <ac:chgData name="Caroline Prodger" userId="e4ef2e75-b60b-401b-8ebe-291bdcf405f4" providerId="ADAL" clId="{734F827F-FB4A-4F82-B7A5-5F7778DEC154}" dt="2022-04-27T23:52:06.279" v="2844" actId="20577"/>
          <ac:spMkLst>
            <pc:docMk/>
            <pc:sldMk cId="3945804565" sldId="305"/>
            <ac:spMk id="4" creationId="{00000000-0000-0000-0000-000000000000}"/>
          </ac:spMkLst>
        </pc:spChg>
        <pc:spChg chg="add mod">
          <ac:chgData name="Caroline Prodger" userId="e4ef2e75-b60b-401b-8ebe-291bdcf405f4" providerId="ADAL" clId="{734F827F-FB4A-4F82-B7A5-5F7778DEC154}" dt="2022-04-27T23:52:16.524" v="2846" actId="1076"/>
          <ac:spMkLst>
            <pc:docMk/>
            <pc:sldMk cId="3945804565" sldId="305"/>
            <ac:spMk id="6" creationId="{94A32123-B838-432A-BDD9-97755ED7FC2D}"/>
          </ac:spMkLst>
        </pc:spChg>
        <pc:picChg chg="mod">
          <ac:chgData name="Caroline Prodger" userId="e4ef2e75-b60b-401b-8ebe-291bdcf405f4" providerId="ADAL" clId="{734F827F-FB4A-4F82-B7A5-5F7778DEC154}" dt="2022-04-27T23:52:09.777" v="2845" actId="1076"/>
          <ac:picMkLst>
            <pc:docMk/>
            <pc:sldMk cId="3945804565" sldId="305"/>
            <ac:picMk id="1026" creationId="{00000000-0000-0000-0000-000000000000}"/>
          </ac:picMkLst>
        </pc:picChg>
      </pc:sldChg>
      <pc:sldChg chg="modSp mod">
        <pc:chgData name="Caroline Prodger" userId="e4ef2e75-b60b-401b-8ebe-291bdcf405f4" providerId="ADAL" clId="{734F827F-FB4A-4F82-B7A5-5F7778DEC154}" dt="2022-04-27T22:39:07.687" v="330" actId="20577"/>
        <pc:sldMkLst>
          <pc:docMk/>
          <pc:sldMk cId="3925943499" sldId="306"/>
        </pc:sldMkLst>
        <pc:spChg chg="mod">
          <ac:chgData name="Caroline Prodger" userId="e4ef2e75-b60b-401b-8ebe-291bdcf405f4" providerId="ADAL" clId="{734F827F-FB4A-4F82-B7A5-5F7778DEC154}" dt="2022-04-27T22:39:07.687" v="330" actId="20577"/>
          <ac:spMkLst>
            <pc:docMk/>
            <pc:sldMk cId="3925943499" sldId="306"/>
            <ac:spMk id="2" creationId="{00000000-0000-0000-0000-000000000000}"/>
          </ac:spMkLst>
        </pc:spChg>
        <pc:spChg chg="mod">
          <ac:chgData name="Caroline Prodger" userId="e4ef2e75-b60b-401b-8ebe-291bdcf405f4" providerId="ADAL" clId="{734F827F-FB4A-4F82-B7A5-5F7778DEC154}" dt="2022-04-27T22:38:15.596" v="279" actId="14100"/>
          <ac:spMkLst>
            <pc:docMk/>
            <pc:sldMk cId="3925943499" sldId="306"/>
            <ac:spMk id="4" creationId="{00000000-0000-0000-0000-000000000000}"/>
          </ac:spMkLst>
        </pc:spChg>
        <pc:spChg chg="mod">
          <ac:chgData name="Caroline Prodger" userId="e4ef2e75-b60b-401b-8ebe-291bdcf405f4" providerId="ADAL" clId="{734F827F-FB4A-4F82-B7A5-5F7778DEC154}" dt="2022-04-27T22:38:33.899" v="282" actId="20577"/>
          <ac:spMkLst>
            <pc:docMk/>
            <pc:sldMk cId="3925943499" sldId="306"/>
            <ac:spMk id="6" creationId="{00000000-0000-0000-0000-000000000000}"/>
          </ac:spMkLst>
        </pc:spChg>
        <pc:picChg chg="mod">
          <ac:chgData name="Caroline Prodger" userId="e4ef2e75-b60b-401b-8ebe-291bdcf405f4" providerId="ADAL" clId="{734F827F-FB4A-4F82-B7A5-5F7778DEC154}" dt="2022-04-27T22:30:58.816" v="123" actId="1076"/>
          <ac:picMkLst>
            <pc:docMk/>
            <pc:sldMk cId="3925943499" sldId="306"/>
            <ac:picMk id="2050" creationId="{00000000-0000-0000-0000-000000000000}"/>
          </ac:picMkLst>
        </pc:picChg>
      </pc:sldChg>
      <pc:sldChg chg="modSp mod">
        <pc:chgData name="Caroline Prodger" userId="e4ef2e75-b60b-401b-8ebe-291bdcf405f4" providerId="ADAL" clId="{734F827F-FB4A-4F82-B7A5-5F7778DEC154}" dt="2022-04-27T22:33:28.853" v="161" actId="20577"/>
        <pc:sldMkLst>
          <pc:docMk/>
          <pc:sldMk cId="3095570843" sldId="307"/>
        </pc:sldMkLst>
        <pc:spChg chg="mod">
          <ac:chgData name="Caroline Prodger" userId="e4ef2e75-b60b-401b-8ebe-291bdcf405f4" providerId="ADAL" clId="{734F827F-FB4A-4F82-B7A5-5F7778DEC154}" dt="2022-04-27T22:33:28.853" v="161" actId="20577"/>
          <ac:spMkLst>
            <pc:docMk/>
            <pc:sldMk cId="3095570843" sldId="307"/>
            <ac:spMk id="2" creationId="{00000000-0000-0000-0000-000000000000}"/>
          </ac:spMkLst>
        </pc:spChg>
        <pc:spChg chg="mod">
          <ac:chgData name="Caroline Prodger" userId="e4ef2e75-b60b-401b-8ebe-291bdcf405f4" providerId="ADAL" clId="{734F827F-FB4A-4F82-B7A5-5F7778DEC154}" dt="2022-04-27T22:32:00.128" v="136" actId="20577"/>
          <ac:spMkLst>
            <pc:docMk/>
            <pc:sldMk cId="3095570843" sldId="307"/>
            <ac:spMk id="4" creationId="{00000000-0000-0000-0000-000000000000}"/>
          </ac:spMkLst>
        </pc:spChg>
      </pc:sldChg>
      <pc:sldChg chg="modSp mod">
        <pc:chgData name="Caroline Prodger" userId="e4ef2e75-b60b-401b-8ebe-291bdcf405f4" providerId="ADAL" clId="{734F827F-FB4A-4F82-B7A5-5F7778DEC154}" dt="2022-04-27T22:35:16.753" v="182" actId="20577"/>
        <pc:sldMkLst>
          <pc:docMk/>
          <pc:sldMk cId="1734686794" sldId="308"/>
        </pc:sldMkLst>
        <pc:spChg chg="mod">
          <ac:chgData name="Caroline Prodger" userId="e4ef2e75-b60b-401b-8ebe-291bdcf405f4" providerId="ADAL" clId="{734F827F-FB4A-4F82-B7A5-5F7778DEC154}" dt="2022-04-27T22:35:11.128" v="181" actId="20577"/>
          <ac:spMkLst>
            <pc:docMk/>
            <pc:sldMk cId="1734686794" sldId="308"/>
            <ac:spMk id="2" creationId="{00000000-0000-0000-0000-000000000000}"/>
          </ac:spMkLst>
        </pc:spChg>
        <pc:spChg chg="mod">
          <ac:chgData name="Caroline Prodger" userId="e4ef2e75-b60b-401b-8ebe-291bdcf405f4" providerId="ADAL" clId="{734F827F-FB4A-4F82-B7A5-5F7778DEC154}" dt="2022-04-27T22:35:05.090" v="172" actId="14100"/>
          <ac:spMkLst>
            <pc:docMk/>
            <pc:sldMk cId="1734686794" sldId="308"/>
            <ac:spMk id="3" creationId="{00000000-0000-0000-0000-000000000000}"/>
          </ac:spMkLst>
        </pc:spChg>
        <pc:spChg chg="mod">
          <ac:chgData name="Caroline Prodger" userId="e4ef2e75-b60b-401b-8ebe-291bdcf405f4" providerId="ADAL" clId="{734F827F-FB4A-4F82-B7A5-5F7778DEC154}" dt="2022-04-27T22:35:16.753" v="182" actId="20577"/>
          <ac:spMkLst>
            <pc:docMk/>
            <pc:sldMk cId="1734686794" sldId="308"/>
            <ac:spMk id="4" creationId="{00000000-0000-0000-0000-000000000000}"/>
          </ac:spMkLst>
        </pc:spChg>
        <pc:picChg chg="mod">
          <ac:chgData name="Caroline Prodger" userId="e4ef2e75-b60b-401b-8ebe-291bdcf405f4" providerId="ADAL" clId="{734F827F-FB4A-4F82-B7A5-5F7778DEC154}" dt="2022-04-27T22:34:50.355" v="170" actId="1076"/>
          <ac:picMkLst>
            <pc:docMk/>
            <pc:sldMk cId="1734686794" sldId="308"/>
            <ac:picMk id="4099" creationId="{00000000-0000-0000-0000-000000000000}"/>
          </ac:picMkLst>
        </pc:picChg>
      </pc:sldChg>
      <pc:sldChg chg="modSp mod">
        <pc:chgData name="Caroline Prodger" userId="e4ef2e75-b60b-401b-8ebe-291bdcf405f4" providerId="ADAL" clId="{734F827F-FB4A-4F82-B7A5-5F7778DEC154}" dt="2022-04-27T22:37:37.445" v="277" actId="1076"/>
        <pc:sldMkLst>
          <pc:docMk/>
          <pc:sldMk cId="2295357206" sldId="309"/>
        </pc:sldMkLst>
        <pc:spChg chg="mod">
          <ac:chgData name="Caroline Prodger" userId="e4ef2e75-b60b-401b-8ebe-291bdcf405f4" providerId="ADAL" clId="{734F827F-FB4A-4F82-B7A5-5F7778DEC154}" dt="2022-04-27T22:35:51.990" v="188" actId="20577"/>
          <ac:spMkLst>
            <pc:docMk/>
            <pc:sldMk cId="2295357206" sldId="309"/>
            <ac:spMk id="2" creationId="{00000000-0000-0000-0000-000000000000}"/>
          </ac:spMkLst>
        </pc:spChg>
        <pc:spChg chg="mod">
          <ac:chgData name="Caroline Prodger" userId="e4ef2e75-b60b-401b-8ebe-291bdcf405f4" providerId="ADAL" clId="{734F827F-FB4A-4F82-B7A5-5F7778DEC154}" dt="2022-04-27T22:37:37.445" v="277" actId="1076"/>
          <ac:spMkLst>
            <pc:docMk/>
            <pc:sldMk cId="2295357206" sldId="309"/>
            <ac:spMk id="3" creationId="{00000000-0000-0000-0000-000000000000}"/>
          </ac:spMkLst>
        </pc:spChg>
        <pc:spChg chg="mod">
          <ac:chgData name="Caroline Prodger" userId="e4ef2e75-b60b-401b-8ebe-291bdcf405f4" providerId="ADAL" clId="{734F827F-FB4A-4F82-B7A5-5F7778DEC154}" dt="2022-04-27T22:37:28.122" v="276" actId="20577"/>
          <ac:spMkLst>
            <pc:docMk/>
            <pc:sldMk cId="2295357206" sldId="309"/>
            <ac:spMk id="4" creationId="{00000000-0000-0000-0000-000000000000}"/>
          </ac:spMkLst>
        </pc:spChg>
        <pc:picChg chg="mod">
          <ac:chgData name="Caroline Prodger" userId="e4ef2e75-b60b-401b-8ebe-291bdcf405f4" providerId="ADAL" clId="{734F827F-FB4A-4F82-B7A5-5F7778DEC154}" dt="2022-04-27T22:36:08.578" v="192" actId="1076"/>
          <ac:picMkLst>
            <pc:docMk/>
            <pc:sldMk cId="2295357206" sldId="309"/>
            <ac:picMk id="5122" creationId="{00000000-0000-0000-0000-000000000000}"/>
          </ac:picMkLst>
        </pc:picChg>
      </pc:sldChg>
      <pc:sldChg chg="delSp modSp mod">
        <pc:chgData name="Caroline Prodger" userId="e4ef2e75-b60b-401b-8ebe-291bdcf405f4" providerId="ADAL" clId="{734F827F-FB4A-4F82-B7A5-5F7778DEC154}" dt="2022-04-27T22:41:33.652" v="348" actId="20577"/>
        <pc:sldMkLst>
          <pc:docMk/>
          <pc:sldMk cId="2645410098" sldId="310"/>
        </pc:sldMkLst>
        <pc:spChg chg="mod">
          <ac:chgData name="Caroline Prodger" userId="e4ef2e75-b60b-401b-8ebe-291bdcf405f4" providerId="ADAL" clId="{734F827F-FB4A-4F82-B7A5-5F7778DEC154}" dt="2022-04-27T22:41:13.399" v="346" actId="20577"/>
          <ac:spMkLst>
            <pc:docMk/>
            <pc:sldMk cId="2645410098" sldId="310"/>
            <ac:spMk id="2" creationId="{00000000-0000-0000-0000-000000000000}"/>
          </ac:spMkLst>
        </pc:spChg>
        <pc:spChg chg="mod">
          <ac:chgData name="Caroline Prodger" userId="e4ef2e75-b60b-401b-8ebe-291bdcf405f4" providerId="ADAL" clId="{734F827F-FB4A-4F82-B7A5-5F7778DEC154}" dt="2022-04-27T22:41:33.652" v="348" actId="20577"/>
          <ac:spMkLst>
            <pc:docMk/>
            <pc:sldMk cId="2645410098" sldId="310"/>
            <ac:spMk id="3" creationId="{00000000-0000-0000-0000-000000000000}"/>
          </ac:spMkLst>
        </pc:spChg>
        <pc:spChg chg="mod">
          <ac:chgData name="Caroline Prodger" userId="e4ef2e75-b60b-401b-8ebe-291bdcf405f4" providerId="ADAL" clId="{734F827F-FB4A-4F82-B7A5-5F7778DEC154}" dt="2022-04-27T22:40:57.580" v="339" actId="1076"/>
          <ac:spMkLst>
            <pc:docMk/>
            <pc:sldMk cId="2645410098" sldId="310"/>
            <ac:spMk id="4" creationId="{00000000-0000-0000-0000-000000000000}"/>
          </ac:spMkLst>
        </pc:spChg>
        <pc:spChg chg="del">
          <ac:chgData name="Caroline Prodger" userId="e4ef2e75-b60b-401b-8ebe-291bdcf405f4" providerId="ADAL" clId="{734F827F-FB4A-4F82-B7A5-5F7778DEC154}" dt="2022-04-27T22:41:07.985" v="341"/>
          <ac:spMkLst>
            <pc:docMk/>
            <pc:sldMk cId="2645410098" sldId="310"/>
            <ac:spMk id="7" creationId="{00000000-0000-0000-0000-000000000000}"/>
          </ac:spMkLst>
        </pc:spChg>
        <pc:picChg chg="mod">
          <ac:chgData name="Caroline Prodger" userId="e4ef2e75-b60b-401b-8ebe-291bdcf405f4" providerId="ADAL" clId="{734F827F-FB4A-4F82-B7A5-5F7778DEC154}" dt="2022-04-27T22:40:37.189" v="335" actId="1076"/>
          <ac:picMkLst>
            <pc:docMk/>
            <pc:sldMk cId="2645410098" sldId="310"/>
            <ac:picMk id="6146" creationId="{00000000-0000-0000-0000-000000000000}"/>
          </ac:picMkLst>
        </pc:picChg>
      </pc:sldChg>
      <pc:sldChg chg="modSp mod">
        <pc:chgData name="Caroline Prodger" userId="e4ef2e75-b60b-401b-8ebe-291bdcf405f4" providerId="ADAL" clId="{734F827F-FB4A-4F82-B7A5-5F7778DEC154}" dt="2022-04-27T23:12:50.223" v="1153" actId="14100"/>
        <pc:sldMkLst>
          <pc:docMk/>
          <pc:sldMk cId="2644281797" sldId="311"/>
        </pc:sldMkLst>
        <pc:spChg chg="mod">
          <ac:chgData name="Caroline Prodger" userId="e4ef2e75-b60b-401b-8ebe-291bdcf405f4" providerId="ADAL" clId="{734F827F-FB4A-4F82-B7A5-5F7778DEC154}" dt="2022-04-27T22:42:25.795" v="376" actId="20577"/>
          <ac:spMkLst>
            <pc:docMk/>
            <pc:sldMk cId="2644281797" sldId="311"/>
            <ac:spMk id="2" creationId="{00000000-0000-0000-0000-000000000000}"/>
          </ac:spMkLst>
        </pc:spChg>
        <pc:spChg chg="mod">
          <ac:chgData name="Caroline Prodger" userId="e4ef2e75-b60b-401b-8ebe-291bdcf405f4" providerId="ADAL" clId="{734F827F-FB4A-4F82-B7A5-5F7778DEC154}" dt="2022-04-27T23:12:50.223" v="1153" actId="14100"/>
          <ac:spMkLst>
            <pc:docMk/>
            <pc:sldMk cId="2644281797" sldId="311"/>
            <ac:spMk id="4" creationId="{00000000-0000-0000-0000-000000000000}"/>
          </ac:spMkLst>
        </pc:spChg>
        <pc:picChg chg="mod">
          <ac:chgData name="Caroline Prodger" userId="e4ef2e75-b60b-401b-8ebe-291bdcf405f4" providerId="ADAL" clId="{734F827F-FB4A-4F82-B7A5-5F7778DEC154}" dt="2022-04-27T22:48:42.480" v="910" actId="1076"/>
          <ac:picMkLst>
            <pc:docMk/>
            <pc:sldMk cId="2644281797" sldId="311"/>
            <ac:picMk id="7170" creationId="{00000000-0000-0000-0000-000000000000}"/>
          </ac:picMkLst>
        </pc:picChg>
      </pc:sldChg>
      <pc:sldChg chg="modSp mod">
        <pc:chgData name="Caroline Prodger" userId="e4ef2e75-b60b-401b-8ebe-291bdcf405f4" providerId="ADAL" clId="{734F827F-FB4A-4F82-B7A5-5F7778DEC154}" dt="2022-04-27T23:50:30.161" v="2839" actId="1076"/>
        <pc:sldMkLst>
          <pc:docMk/>
          <pc:sldMk cId="3895020358" sldId="312"/>
        </pc:sldMkLst>
        <pc:spChg chg="mod">
          <ac:chgData name="Caroline Prodger" userId="e4ef2e75-b60b-401b-8ebe-291bdcf405f4" providerId="ADAL" clId="{734F827F-FB4A-4F82-B7A5-5F7778DEC154}" dt="2022-04-27T23:39:15.929" v="2308" actId="21"/>
          <ac:spMkLst>
            <pc:docMk/>
            <pc:sldMk cId="3895020358" sldId="312"/>
            <ac:spMk id="4" creationId="{00000000-0000-0000-0000-000000000000}"/>
          </ac:spMkLst>
        </pc:spChg>
        <pc:spChg chg="mod">
          <ac:chgData name="Caroline Prodger" userId="e4ef2e75-b60b-401b-8ebe-291bdcf405f4" providerId="ADAL" clId="{734F827F-FB4A-4F82-B7A5-5F7778DEC154}" dt="2022-04-27T23:50:30.161" v="2839" actId="1076"/>
          <ac:spMkLst>
            <pc:docMk/>
            <pc:sldMk cId="3895020358" sldId="312"/>
            <ac:spMk id="18434" creationId="{00000000-0000-0000-0000-000000000000}"/>
          </ac:spMkLst>
        </pc:spChg>
      </pc:sldChg>
      <pc:sldChg chg="delSp modSp mod">
        <pc:chgData name="Caroline Prodger" userId="e4ef2e75-b60b-401b-8ebe-291bdcf405f4" providerId="ADAL" clId="{734F827F-FB4A-4F82-B7A5-5F7778DEC154}" dt="2022-04-27T23:47:55.245" v="2722" actId="20577"/>
        <pc:sldMkLst>
          <pc:docMk/>
          <pc:sldMk cId="1553151917" sldId="313"/>
        </pc:sldMkLst>
        <pc:spChg chg="mod">
          <ac:chgData name="Caroline Prodger" userId="e4ef2e75-b60b-401b-8ebe-291bdcf405f4" providerId="ADAL" clId="{734F827F-FB4A-4F82-B7A5-5F7778DEC154}" dt="2022-04-27T23:21:19.509" v="1748"/>
          <ac:spMkLst>
            <pc:docMk/>
            <pc:sldMk cId="1553151917" sldId="313"/>
            <ac:spMk id="2" creationId="{00000000-0000-0000-0000-000000000000}"/>
          </ac:spMkLst>
        </pc:spChg>
        <pc:spChg chg="mod">
          <ac:chgData name="Caroline Prodger" userId="e4ef2e75-b60b-401b-8ebe-291bdcf405f4" providerId="ADAL" clId="{734F827F-FB4A-4F82-B7A5-5F7778DEC154}" dt="2022-04-27T23:26:00.243" v="2035" actId="20577"/>
          <ac:spMkLst>
            <pc:docMk/>
            <pc:sldMk cId="1553151917" sldId="313"/>
            <ac:spMk id="3" creationId="{00000000-0000-0000-0000-000000000000}"/>
          </ac:spMkLst>
        </pc:spChg>
        <pc:spChg chg="del mod">
          <ac:chgData name="Caroline Prodger" userId="e4ef2e75-b60b-401b-8ebe-291bdcf405f4" providerId="ADAL" clId="{734F827F-FB4A-4F82-B7A5-5F7778DEC154}" dt="2022-04-27T23:20:54.123" v="1744"/>
          <ac:spMkLst>
            <pc:docMk/>
            <pc:sldMk cId="1553151917" sldId="313"/>
            <ac:spMk id="4" creationId="{00000000-0000-0000-0000-000000000000}"/>
          </ac:spMkLst>
        </pc:spChg>
        <pc:spChg chg="mod">
          <ac:chgData name="Caroline Prodger" userId="e4ef2e75-b60b-401b-8ebe-291bdcf405f4" providerId="ADAL" clId="{734F827F-FB4A-4F82-B7A5-5F7778DEC154}" dt="2022-04-27T23:47:55.245" v="2722" actId="20577"/>
          <ac:spMkLst>
            <pc:docMk/>
            <pc:sldMk cId="1553151917" sldId="313"/>
            <ac:spMk id="5" creationId="{00000000-0000-0000-0000-000000000000}"/>
          </ac:spMkLst>
        </pc:spChg>
        <pc:picChg chg="mod">
          <ac:chgData name="Caroline Prodger" userId="e4ef2e75-b60b-401b-8ebe-291bdcf405f4" providerId="ADAL" clId="{734F827F-FB4A-4F82-B7A5-5F7778DEC154}" dt="2022-04-27T23:25:44.709" v="2032" actId="14100"/>
          <ac:picMkLst>
            <pc:docMk/>
            <pc:sldMk cId="1553151917" sldId="313"/>
            <ac:picMk id="8" creationId="{00000000-0000-0000-0000-000000000000}"/>
          </ac:picMkLst>
        </pc:picChg>
      </pc:sldChg>
      <pc:sldChg chg="modSp mod">
        <pc:chgData name="Caroline Prodger" userId="e4ef2e75-b60b-401b-8ebe-291bdcf405f4" providerId="ADAL" clId="{734F827F-FB4A-4F82-B7A5-5F7778DEC154}" dt="2022-04-27T23:50:09.260" v="2838" actId="21"/>
        <pc:sldMkLst>
          <pc:docMk/>
          <pc:sldMk cId="469542354" sldId="314"/>
        </pc:sldMkLst>
        <pc:spChg chg="mod">
          <ac:chgData name="Caroline Prodger" userId="e4ef2e75-b60b-401b-8ebe-291bdcf405f4" providerId="ADAL" clId="{734F827F-FB4A-4F82-B7A5-5F7778DEC154}" dt="2022-04-27T23:38:56.827" v="2306" actId="20577"/>
          <ac:spMkLst>
            <pc:docMk/>
            <pc:sldMk cId="469542354" sldId="314"/>
            <ac:spMk id="2" creationId="{00000000-0000-0000-0000-000000000000}"/>
          </ac:spMkLst>
        </pc:spChg>
        <pc:spChg chg="mod">
          <ac:chgData name="Caroline Prodger" userId="e4ef2e75-b60b-401b-8ebe-291bdcf405f4" providerId="ADAL" clId="{734F827F-FB4A-4F82-B7A5-5F7778DEC154}" dt="2022-04-27T23:50:09.260" v="2838" actId="21"/>
          <ac:spMkLst>
            <pc:docMk/>
            <pc:sldMk cId="469542354" sldId="314"/>
            <ac:spMk id="4" creationId="{00000000-0000-0000-0000-000000000000}"/>
          </ac:spMkLst>
        </pc:spChg>
        <pc:picChg chg="mod">
          <ac:chgData name="Caroline Prodger" userId="e4ef2e75-b60b-401b-8ebe-291bdcf405f4" providerId="ADAL" clId="{734F827F-FB4A-4F82-B7A5-5F7778DEC154}" dt="2022-04-27T23:38:41.419" v="2276" actId="1076"/>
          <ac:picMkLst>
            <pc:docMk/>
            <pc:sldMk cId="469542354" sldId="314"/>
            <ac:picMk id="7" creationId="{00000000-0000-0000-0000-000000000000}"/>
          </ac:picMkLst>
        </pc:picChg>
      </pc:sldChg>
      <pc:sldChg chg="addSp modSp new mod modNotesTx">
        <pc:chgData name="Caroline Prodger" userId="e4ef2e75-b60b-401b-8ebe-291bdcf405f4" providerId="ADAL" clId="{734F827F-FB4A-4F82-B7A5-5F7778DEC154}" dt="2022-04-27T23:46:44.761" v="2697" actId="20577"/>
        <pc:sldMkLst>
          <pc:docMk/>
          <pc:sldMk cId="3947786099" sldId="315"/>
        </pc:sldMkLst>
        <pc:spChg chg="mod">
          <ac:chgData name="Caroline Prodger" userId="e4ef2e75-b60b-401b-8ebe-291bdcf405f4" providerId="ADAL" clId="{734F827F-FB4A-4F82-B7A5-5F7778DEC154}" dt="2022-04-27T22:48:36.816" v="909" actId="20577"/>
          <ac:spMkLst>
            <pc:docMk/>
            <pc:sldMk cId="3947786099" sldId="315"/>
            <ac:spMk id="2" creationId="{ACC7BF7D-D64B-4DC5-B36A-4FA1EAD7E7E5}"/>
          </ac:spMkLst>
        </pc:spChg>
        <pc:spChg chg="mod">
          <ac:chgData name="Caroline Prodger" userId="e4ef2e75-b60b-401b-8ebe-291bdcf405f4" providerId="ADAL" clId="{734F827F-FB4A-4F82-B7A5-5F7778DEC154}" dt="2022-04-27T23:46:44.761" v="2697" actId="20577"/>
          <ac:spMkLst>
            <pc:docMk/>
            <pc:sldMk cId="3947786099" sldId="315"/>
            <ac:spMk id="3" creationId="{7178E1C4-FD67-4BAE-84C1-AF1075EFF25C}"/>
          </ac:spMkLst>
        </pc:spChg>
        <pc:picChg chg="add mod modCrop">
          <ac:chgData name="Caroline Prodger" userId="e4ef2e75-b60b-401b-8ebe-291bdcf405f4" providerId="ADAL" clId="{734F827F-FB4A-4F82-B7A5-5F7778DEC154}" dt="2022-04-27T23:11:34.124" v="1140" actId="1076"/>
          <ac:picMkLst>
            <pc:docMk/>
            <pc:sldMk cId="3947786099" sldId="315"/>
            <ac:picMk id="5" creationId="{B1AC1441-16F0-4EF9-AA46-BA47C06F95A6}"/>
          </ac:picMkLst>
        </pc:picChg>
      </pc:sldChg>
      <pc:sldChg chg="addSp modSp new mod modNotesTx">
        <pc:chgData name="Caroline Prodger" userId="e4ef2e75-b60b-401b-8ebe-291bdcf405f4" providerId="ADAL" clId="{734F827F-FB4A-4F82-B7A5-5F7778DEC154}" dt="2022-04-27T23:47:24.190" v="2711" actId="1076"/>
        <pc:sldMkLst>
          <pc:docMk/>
          <pc:sldMk cId="2119500075" sldId="316"/>
        </pc:sldMkLst>
        <pc:spChg chg="mod">
          <ac:chgData name="Caroline Prodger" userId="e4ef2e75-b60b-401b-8ebe-291bdcf405f4" providerId="ADAL" clId="{734F827F-FB4A-4F82-B7A5-5F7778DEC154}" dt="2022-04-27T23:17:21.004" v="1331" actId="20577"/>
          <ac:spMkLst>
            <pc:docMk/>
            <pc:sldMk cId="2119500075" sldId="316"/>
            <ac:spMk id="2" creationId="{EC30B5FA-4E59-43FE-8BBE-4A08FCD82FAD}"/>
          </ac:spMkLst>
        </pc:spChg>
        <pc:spChg chg="mod">
          <ac:chgData name="Caroline Prodger" userId="e4ef2e75-b60b-401b-8ebe-291bdcf405f4" providerId="ADAL" clId="{734F827F-FB4A-4F82-B7A5-5F7778DEC154}" dt="2022-04-27T23:47:18.224" v="2710" actId="20577"/>
          <ac:spMkLst>
            <pc:docMk/>
            <pc:sldMk cId="2119500075" sldId="316"/>
            <ac:spMk id="3" creationId="{3FB8B4E4-C6DE-4392-8D60-416170B44107}"/>
          </ac:spMkLst>
        </pc:spChg>
        <pc:picChg chg="add mod">
          <ac:chgData name="Caroline Prodger" userId="e4ef2e75-b60b-401b-8ebe-291bdcf405f4" providerId="ADAL" clId="{734F827F-FB4A-4F82-B7A5-5F7778DEC154}" dt="2022-04-27T23:47:24.190" v="2711" actId="1076"/>
          <ac:picMkLst>
            <pc:docMk/>
            <pc:sldMk cId="2119500075" sldId="316"/>
            <ac:picMk id="5" creationId="{74AB6372-C262-4B44-A181-0130FC0A0E6B}"/>
          </ac:picMkLst>
        </pc:picChg>
      </pc:sldChg>
      <pc:sldChg chg="addSp delSp modSp new mod">
        <pc:chgData name="Caroline Prodger" userId="e4ef2e75-b60b-401b-8ebe-291bdcf405f4" providerId="ADAL" clId="{734F827F-FB4A-4F82-B7A5-5F7778DEC154}" dt="2022-04-27T23:43:16.033" v="2686" actId="1076"/>
        <pc:sldMkLst>
          <pc:docMk/>
          <pc:sldMk cId="365654501" sldId="317"/>
        </pc:sldMkLst>
        <pc:spChg chg="mod">
          <ac:chgData name="Caroline Prodger" userId="e4ef2e75-b60b-401b-8ebe-291bdcf405f4" providerId="ADAL" clId="{734F827F-FB4A-4F82-B7A5-5F7778DEC154}" dt="2022-04-27T23:39:51.621" v="2331" actId="20577"/>
          <ac:spMkLst>
            <pc:docMk/>
            <pc:sldMk cId="365654501" sldId="317"/>
            <ac:spMk id="2" creationId="{669E1222-856E-462C-BDFC-0F913C0A4B19}"/>
          </ac:spMkLst>
        </pc:spChg>
        <pc:spChg chg="mod">
          <ac:chgData name="Caroline Prodger" userId="e4ef2e75-b60b-401b-8ebe-291bdcf405f4" providerId="ADAL" clId="{734F827F-FB4A-4F82-B7A5-5F7778DEC154}" dt="2022-04-27T23:42:15.711" v="2678" actId="1076"/>
          <ac:spMkLst>
            <pc:docMk/>
            <pc:sldMk cId="365654501" sldId="317"/>
            <ac:spMk id="3" creationId="{D7A657BB-DA6A-4519-85C0-5D1D8E1F30B9}"/>
          </ac:spMkLst>
        </pc:spChg>
        <pc:picChg chg="add del mod">
          <ac:chgData name="Caroline Prodger" userId="e4ef2e75-b60b-401b-8ebe-291bdcf405f4" providerId="ADAL" clId="{734F827F-FB4A-4F82-B7A5-5F7778DEC154}" dt="2022-04-27T23:42:24.944" v="2681" actId="478"/>
          <ac:picMkLst>
            <pc:docMk/>
            <pc:sldMk cId="365654501" sldId="317"/>
            <ac:picMk id="5" creationId="{A72193AB-EAAC-4D13-8A51-69D940D69C99}"/>
          </ac:picMkLst>
        </pc:picChg>
        <pc:picChg chg="add mod">
          <ac:chgData name="Caroline Prodger" userId="e4ef2e75-b60b-401b-8ebe-291bdcf405f4" providerId="ADAL" clId="{734F827F-FB4A-4F82-B7A5-5F7778DEC154}" dt="2022-04-27T23:43:16.033" v="2686" actId="1076"/>
          <ac:picMkLst>
            <pc:docMk/>
            <pc:sldMk cId="365654501" sldId="317"/>
            <ac:picMk id="7" creationId="{512113EC-9EFA-4691-ABF7-4F8165240D82}"/>
          </ac:picMkLst>
        </pc:pic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aroline Prodger" userId="e4ef2e75-b60b-401b-8ebe-291bdcf405f4" providerId="ADAL" clId="{7BD6EF89-38F8-4C63-A56E-2069DD01FACF}"/>
    <pc:docChg chg="undo custSel addSld delSld modSld sldOrd modMainMaster">
      <pc:chgData name="Caroline Prodger" userId="e4ef2e75-b60b-401b-8ebe-291bdcf405f4" providerId="ADAL" clId="{7BD6EF89-38F8-4C63-A56E-2069DD01FACF}" dt="2022-07-11T10:48:09.555" v="1903" actId="20577"/>
      <pc:docMkLst>
        <pc:docMk/>
      </pc:docMkLst>
      <pc:sldChg chg="modSp mod">
        <pc:chgData name="Caroline Prodger" userId="e4ef2e75-b60b-401b-8ebe-291bdcf405f4" providerId="ADAL" clId="{7BD6EF89-38F8-4C63-A56E-2069DD01FACF}" dt="2022-07-07T16:05:04.905" v="1892" actId="20577"/>
        <pc:sldMkLst>
          <pc:docMk/>
          <pc:sldMk cId="4022091065" sldId="256"/>
        </pc:sldMkLst>
        <pc:spChg chg="mod">
          <ac:chgData name="Caroline Prodger" userId="e4ef2e75-b60b-401b-8ebe-291bdcf405f4" providerId="ADAL" clId="{7BD6EF89-38F8-4C63-A56E-2069DD01FACF}" dt="2022-07-07T16:05:04.905" v="1892" actId="20577"/>
          <ac:spMkLst>
            <pc:docMk/>
            <pc:sldMk cId="4022091065" sldId="256"/>
            <ac:spMk id="3" creationId="{00000000-0000-0000-0000-000000000000}"/>
          </ac:spMkLst>
        </pc:spChg>
      </pc:sldChg>
      <pc:sldChg chg="modSp mod">
        <pc:chgData name="Caroline Prodger" userId="e4ef2e75-b60b-401b-8ebe-291bdcf405f4" providerId="ADAL" clId="{7BD6EF89-38F8-4C63-A56E-2069DD01FACF}" dt="2022-07-11T10:47:15.046" v="1900"/>
        <pc:sldMkLst>
          <pc:docMk/>
          <pc:sldMk cId="2253134138" sldId="265"/>
        </pc:sldMkLst>
        <pc:spChg chg="mod">
          <ac:chgData name="Caroline Prodger" userId="e4ef2e75-b60b-401b-8ebe-291bdcf405f4" providerId="ADAL" clId="{7BD6EF89-38F8-4C63-A56E-2069DD01FACF}" dt="2022-07-11T10:47:15.046" v="1900"/>
          <ac:spMkLst>
            <pc:docMk/>
            <pc:sldMk cId="2253134138" sldId="265"/>
            <ac:spMk id="2" creationId="{00000000-0000-0000-0000-000000000000}"/>
          </ac:spMkLst>
        </pc:spChg>
      </pc:sldChg>
      <pc:sldChg chg="modSp">
        <pc:chgData name="Caroline Prodger" userId="e4ef2e75-b60b-401b-8ebe-291bdcf405f4" providerId="ADAL" clId="{7BD6EF89-38F8-4C63-A56E-2069DD01FACF}" dt="2022-07-11T10:47:15.046" v="1900"/>
        <pc:sldMkLst>
          <pc:docMk/>
          <pc:sldMk cId="3945804565" sldId="305"/>
        </pc:sldMkLst>
        <pc:spChg chg="mod">
          <ac:chgData name="Caroline Prodger" userId="e4ef2e75-b60b-401b-8ebe-291bdcf405f4" providerId="ADAL" clId="{7BD6EF89-38F8-4C63-A56E-2069DD01FACF}" dt="2022-07-11T10:47:15.046" v="1900"/>
          <ac:spMkLst>
            <pc:docMk/>
            <pc:sldMk cId="3945804565" sldId="305"/>
            <ac:spMk id="2" creationId="{00000000-0000-0000-0000-000000000000}"/>
          </ac:spMkLst>
        </pc:spChg>
      </pc:sldChg>
      <pc:sldChg chg="modSp">
        <pc:chgData name="Caroline Prodger" userId="e4ef2e75-b60b-401b-8ebe-291bdcf405f4" providerId="ADAL" clId="{7BD6EF89-38F8-4C63-A56E-2069DD01FACF}" dt="2022-07-11T10:47:15.046" v="1900"/>
        <pc:sldMkLst>
          <pc:docMk/>
          <pc:sldMk cId="3925943499" sldId="306"/>
        </pc:sldMkLst>
        <pc:spChg chg="mod">
          <ac:chgData name="Caroline Prodger" userId="e4ef2e75-b60b-401b-8ebe-291bdcf405f4" providerId="ADAL" clId="{7BD6EF89-38F8-4C63-A56E-2069DD01FACF}" dt="2022-07-11T10:47:15.046" v="1900"/>
          <ac:spMkLst>
            <pc:docMk/>
            <pc:sldMk cId="3925943499" sldId="306"/>
            <ac:spMk id="2" creationId="{00000000-0000-0000-0000-000000000000}"/>
          </ac:spMkLst>
        </pc:spChg>
      </pc:sldChg>
      <pc:sldChg chg="modSp">
        <pc:chgData name="Caroline Prodger" userId="e4ef2e75-b60b-401b-8ebe-291bdcf405f4" providerId="ADAL" clId="{7BD6EF89-38F8-4C63-A56E-2069DD01FACF}" dt="2022-07-11T10:47:15.046" v="1900"/>
        <pc:sldMkLst>
          <pc:docMk/>
          <pc:sldMk cId="3095570843" sldId="307"/>
        </pc:sldMkLst>
        <pc:spChg chg="mod">
          <ac:chgData name="Caroline Prodger" userId="e4ef2e75-b60b-401b-8ebe-291bdcf405f4" providerId="ADAL" clId="{7BD6EF89-38F8-4C63-A56E-2069DD01FACF}" dt="2022-07-11T10:47:15.046" v="1900"/>
          <ac:spMkLst>
            <pc:docMk/>
            <pc:sldMk cId="3095570843" sldId="307"/>
            <ac:spMk id="2" creationId="{00000000-0000-0000-0000-000000000000}"/>
          </ac:spMkLst>
        </pc:spChg>
      </pc:sldChg>
      <pc:sldChg chg="modSp addCm">
        <pc:chgData name="Caroline Prodger" userId="e4ef2e75-b60b-401b-8ebe-291bdcf405f4" providerId="ADAL" clId="{7BD6EF89-38F8-4C63-A56E-2069DD01FACF}" dt="2022-07-11T10:47:15.046" v="1900"/>
        <pc:sldMkLst>
          <pc:docMk/>
          <pc:sldMk cId="1734686794" sldId="308"/>
        </pc:sldMkLst>
        <pc:spChg chg="mod">
          <ac:chgData name="Caroline Prodger" userId="e4ef2e75-b60b-401b-8ebe-291bdcf405f4" providerId="ADAL" clId="{7BD6EF89-38F8-4C63-A56E-2069DD01FACF}" dt="2022-07-11T10:47:15.046" v="1900"/>
          <ac:spMkLst>
            <pc:docMk/>
            <pc:sldMk cId="1734686794" sldId="308"/>
            <ac:spMk id="2" creationId="{00000000-0000-0000-0000-000000000000}"/>
          </ac:spMkLst>
        </pc:spChg>
      </pc:sldChg>
      <pc:sldChg chg="modSp">
        <pc:chgData name="Caroline Prodger" userId="e4ef2e75-b60b-401b-8ebe-291bdcf405f4" providerId="ADAL" clId="{7BD6EF89-38F8-4C63-A56E-2069DD01FACF}" dt="2022-07-11T10:47:15.046" v="1900"/>
        <pc:sldMkLst>
          <pc:docMk/>
          <pc:sldMk cId="2295357206" sldId="309"/>
        </pc:sldMkLst>
        <pc:spChg chg="mod">
          <ac:chgData name="Caroline Prodger" userId="e4ef2e75-b60b-401b-8ebe-291bdcf405f4" providerId="ADAL" clId="{7BD6EF89-38F8-4C63-A56E-2069DD01FACF}" dt="2022-07-11T10:47:15.046" v="1900"/>
          <ac:spMkLst>
            <pc:docMk/>
            <pc:sldMk cId="2295357206" sldId="309"/>
            <ac:spMk id="2" creationId="{00000000-0000-0000-0000-000000000000}"/>
          </ac:spMkLst>
        </pc:spChg>
      </pc:sldChg>
      <pc:sldChg chg="modSp">
        <pc:chgData name="Caroline Prodger" userId="e4ef2e75-b60b-401b-8ebe-291bdcf405f4" providerId="ADAL" clId="{7BD6EF89-38F8-4C63-A56E-2069DD01FACF}" dt="2022-07-11T10:47:15.046" v="1900"/>
        <pc:sldMkLst>
          <pc:docMk/>
          <pc:sldMk cId="2645410098" sldId="310"/>
        </pc:sldMkLst>
        <pc:spChg chg="mod">
          <ac:chgData name="Caroline Prodger" userId="e4ef2e75-b60b-401b-8ebe-291bdcf405f4" providerId="ADAL" clId="{7BD6EF89-38F8-4C63-A56E-2069DD01FACF}" dt="2022-07-11T10:47:15.046" v="1900"/>
          <ac:spMkLst>
            <pc:docMk/>
            <pc:sldMk cId="2645410098" sldId="310"/>
            <ac:spMk id="2" creationId="{00000000-0000-0000-0000-000000000000}"/>
          </ac:spMkLst>
        </pc:spChg>
      </pc:sldChg>
      <pc:sldChg chg="modSp">
        <pc:chgData name="Caroline Prodger" userId="e4ef2e75-b60b-401b-8ebe-291bdcf405f4" providerId="ADAL" clId="{7BD6EF89-38F8-4C63-A56E-2069DD01FACF}" dt="2022-07-11T10:47:15.046" v="1900"/>
        <pc:sldMkLst>
          <pc:docMk/>
          <pc:sldMk cId="2644281797" sldId="311"/>
        </pc:sldMkLst>
        <pc:spChg chg="mod">
          <ac:chgData name="Caroline Prodger" userId="e4ef2e75-b60b-401b-8ebe-291bdcf405f4" providerId="ADAL" clId="{7BD6EF89-38F8-4C63-A56E-2069DD01FACF}" dt="2022-07-11T10:47:15.046" v="1900"/>
          <ac:spMkLst>
            <pc:docMk/>
            <pc:sldMk cId="2644281797" sldId="311"/>
            <ac:spMk id="2" creationId="{00000000-0000-0000-0000-000000000000}"/>
          </ac:spMkLst>
        </pc:spChg>
      </pc:sldChg>
      <pc:sldChg chg="modSp mod">
        <pc:chgData name="Caroline Prodger" userId="e4ef2e75-b60b-401b-8ebe-291bdcf405f4" providerId="ADAL" clId="{7BD6EF89-38F8-4C63-A56E-2069DD01FACF}" dt="2022-07-11T10:47:45.355" v="1901" actId="1076"/>
        <pc:sldMkLst>
          <pc:docMk/>
          <pc:sldMk cId="3895020358" sldId="312"/>
        </pc:sldMkLst>
        <pc:spChg chg="mod">
          <ac:chgData name="Caroline Prodger" userId="e4ef2e75-b60b-401b-8ebe-291bdcf405f4" providerId="ADAL" clId="{7BD6EF89-38F8-4C63-A56E-2069DD01FACF}" dt="2022-07-11T10:47:45.355" v="1901" actId="1076"/>
          <ac:spMkLst>
            <pc:docMk/>
            <pc:sldMk cId="3895020358" sldId="312"/>
            <ac:spMk id="18434" creationId="{00000000-0000-0000-0000-000000000000}"/>
          </ac:spMkLst>
        </pc:spChg>
      </pc:sldChg>
      <pc:sldChg chg="modSp">
        <pc:chgData name="Caroline Prodger" userId="e4ef2e75-b60b-401b-8ebe-291bdcf405f4" providerId="ADAL" clId="{7BD6EF89-38F8-4C63-A56E-2069DD01FACF}" dt="2022-07-11T10:47:15.046" v="1900"/>
        <pc:sldMkLst>
          <pc:docMk/>
          <pc:sldMk cId="1553151917" sldId="313"/>
        </pc:sldMkLst>
        <pc:spChg chg="mod">
          <ac:chgData name="Caroline Prodger" userId="e4ef2e75-b60b-401b-8ebe-291bdcf405f4" providerId="ADAL" clId="{7BD6EF89-38F8-4C63-A56E-2069DD01FACF}" dt="2022-07-11T10:47:15.046" v="1900"/>
          <ac:spMkLst>
            <pc:docMk/>
            <pc:sldMk cId="1553151917" sldId="313"/>
            <ac:spMk id="2" creationId="{00000000-0000-0000-0000-000000000000}"/>
          </ac:spMkLst>
        </pc:spChg>
      </pc:sldChg>
      <pc:sldChg chg="addSp modSp mod ord">
        <pc:chgData name="Caroline Prodger" userId="e4ef2e75-b60b-401b-8ebe-291bdcf405f4" providerId="ADAL" clId="{7BD6EF89-38F8-4C63-A56E-2069DD01FACF}" dt="2022-07-11T10:47:15.046" v="1900"/>
        <pc:sldMkLst>
          <pc:docMk/>
          <pc:sldMk cId="469542354" sldId="314"/>
        </pc:sldMkLst>
        <pc:spChg chg="mod">
          <ac:chgData name="Caroline Prodger" userId="e4ef2e75-b60b-401b-8ebe-291bdcf405f4" providerId="ADAL" clId="{7BD6EF89-38F8-4C63-A56E-2069DD01FACF}" dt="2022-07-11T10:47:15.046" v="1900"/>
          <ac:spMkLst>
            <pc:docMk/>
            <pc:sldMk cId="469542354" sldId="314"/>
            <ac:spMk id="2" creationId="{00000000-0000-0000-0000-000000000000}"/>
          </ac:spMkLst>
        </pc:spChg>
        <pc:spChg chg="mod">
          <ac:chgData name="Caroline Prodger" userId="e4ef2e75-b60b-401b-8ebe-291bdcf405f4" providerId="ADAL" clId="{7BD6EF89-38F8-4C63-A56E-2069DD01FACF}" dt="2022-07-06T16:27:08.274" v="371" actId="1076"/>
          <ac:spMkLst>
            <pc:docMk/>
            <pc:sldMk cId="469542354" sldId="314"/>
            <ac:spMk id="4" creationId="{00000000-0000-0000-0000-000000000000}"/>
          </ac:spMkLst>
        </pc:spChg>
        <pc:spChg chg="add mod">
          <ac:chgData name="Caroline Prodger" userId="e4ef2e75-b60b-401b-8ebe-291bdcf405f4" providerId="ADAL" clId="{7BD6EF89-38F8-4C63-A56E-2069DD01FACF}" dt="2022-07-06T16:27:22.985" v="376" actId="14100"/>
          <ac:spMkLst>
            <pc:docMk/>
            <pc:sldMk cId="469542354" sldId="314"/>
            <ac:spMk id="6" creationId="{1A5B68D1-88D3-E436-E9C0-3FB0854B3518}"/>
          </ac:spMkLst>
        </pc:spChg>
      </pc:sldChg>
      <pc:sldChg chg="modSp">
        <pc:chgData name="Caroline Prodger" userId="e4ef2e75-b60b-401b-8ebe-291bdcf405f4" providerId="ADAL" clId="{7BD6EF89-38F8-4C63-A56E-2069DD01FACF}" dt="2022-07-11T10:47:15.046" v="1900"/>
        <pc:sldMkLst>
          <pc:docMk/>
          <pc:sldMk cId="3947786099" sldId="315"/>
        </pc:sldMkLst>
        <pc:spChg chg="mod">
          <ac:chgData name="Caroline Prodger" userId="e4ef2e75-b60b-401b-8ebe-291bdcf405f4" providerId="ADAL" clId="{7BD6EF89-38F8-4C63-A56E-2069DD01FACF}" dt="2022-07-11T10:47:15.046" v="1900"/>
          <ac:spMkLst>
            <pc:docMk/>
            <pc:sldMk cId="3947786099" sldId="315"/>
            <ac:spMk id="2" creationId="{ACC7BF7D-D64B-4DC5-B36A-4FA1EAD7E7E5}"/>
          </ac:spMkLst>
        </pc:spChg>
      </pc:sldChg>
      <pc:sldChg chg="addSp delSp modSp mod">
        <pc:chgData name="Caroline Prodger" userId="e4ef2e75-b60b-401b-8ebe-291bdcf405f4" providerId="ADAL" clId="{7BD6EF89-38F8-4C63-A56E-2069DD01FACF}" dt="2022-07-11T10:47:15.046" v="1900"/>
        <pc:sldMkLst>
          <pc:docMk/>
          <pc:sldMk cId="2119500075" sldId="316"/>
        </pc:sldMkLst>
        <pc:spChg chg="mod">
          <ac:chgData name="Caroline Prodger" userId="e4ef2e75-b60b-401b-8ebe-291bdcf405f4" providerId="ADAL" clId="{7BD6EF89-38F8-4C63-A56E-2069DD01FACF}" dt="2022-07-11T10:47:15.046" v="1900"/>
          <ac:spMkLst>
            <pc:docMk/>
            <pc:sldMk cId="2119500075" sldId="316"/>
            <ac:spMk id="2" creationId="{EC30B5FA-4E59-43FE-8BBE-4A08FCD82FAD}"/>
          </ac:spMkLst>
        </pc:spChg>
        <pc:spChg chg="mod">
          <ac:chgData name="Caroline Prodger" userId="e4ef2e75-b60b-401b-8ebe-291bdcf405f4" providerId="ADAL" clId="{7BD6EF89-38F8-4C63-A56E-2069DD01FACF}" dt="2022-07-11T10:47:15.046" v="1900"/>
          <ac:spMkLst>
            <pc:docMk/>
            <pc:sldMk cId="2119500075" sldId="316"/>
            <ac:spMk id="3" creationId="{3FB8B4E4-C6DE-4392-8D60-416170B44107}"/>
          </ac:spMkLst>
        </pc:spChg>
        <pc:picChg chg="del">
          <ac:chgData name="Caroline Prodger" userId="e4ef2e75-b60b-401b-8ebe-291bdcf405f4" providerId="ADAL" clId="{7BD6EF89-38F8-4C63-A56E-2069DD01FACF}" dt="2022-07-06T16:18:52.537" v="0" actId="478"/>
          <ac:picMkLst>
            <pc:docMk/>
            <pc:sldMk cId="2119500075" sldId="316"/>
            <ac:picMk id="5" creationId="{74AB6372-C262-4B44-A181-0130FC0A0E6B}"/>
          </ac:picMkLst>
        </pc:picChg>
        <pc:picChg chg="add mod">
          <ac:chgData name="Caroline Prodger" userId="e4ef2e75-b60b-401b-8ebe-291bdcf405f4" providerId="ADAL" clId="{7BD6EF89-38F8-4C63-A56E-2069DD01FACF}" dt="2022-07-06T16:21:07.673" v="7" actId="1076"/>
          <ac:picMkLst>
            <pc:docMk/>
            <pc:sldMk cId="2119500075" sldId="316"/>
            <ac:picMk id="6" creationId="{83058041-035C-38BC-3657-444DD54034D9}"/>
          </ac:picMkLst>
        </pc:picChg>
      </pc:sldChg>
      <pc:sldChg chg="addSp delSp modSp del mod">
        <pc:chgData name="Caroline Prodger" userId="e4ef2e75-b60b-401b-8ebe-291bdcf405f4" providerId="ADAL" clId="{7BD6EF89-38F8-4C63-A56E-2069DD01FACF}" dt="2022-07-06T16:44:44.383" v="1675" actId="2696"/>
        <pc:sldMkLst>
          <pc:docMk/>
          <pc:sldMk cId="365654501" sldId="317"/>
        </pc:sldMkLst>
        <pc:spChg chg="mod">
          <ac:chgData name="Caroline Prodger" userId="e4ef2e75-b60b-401b-8ebe-291bdcf405f4" providerId="ADAL" clId="{7BD6EF89-38F8-4C63-A56E-2069DD01FACF}" dt="2022-07-06T16:43:12.888" v="1674" actId="20577"/>
          <ac:spMkLst>
            <pc:docMk/>
            <pc:sldMk cId="365654501" sldId="317"/>
            <ac:spMk id="3" creationId="{D7A657BB-DA6A-4519-85C0-5D1D8E1F30B9}"/>
          </ac:spMkLst>
        </pc:spChg>
        <pc:picChg chg="add mod">
          <ac:chgData name="Caroline Prodger" userId="e4ef2e75-b60b-401b-8ebe-291bdcf405f4" providerId="ADAL" clId="{7BD6EF89-38F8-4C63-A56E-2069DD01FACF}" dt="2022-07-06T16:29:40.234" v="383" actId="1076"/>
          <ac:picMkLst>
            <pc:docMk/>
            <pc:sldMk cId="365654501" sldId="317"/>
            <ac:picMk id="5" creationId="{2A0C9D3D-4FC4-20BE-35BE-2DB7972AA7D4}"/>
          </ac:picMkLst>
        </pc:picChg>
        <pc:picChg chg="del">
          <ac:chgData name="Caroline Prodger" userId="e4ef2e75-b60b-401b-8ebe-291bdcf405f4" providerId="ADAL" clId="{7BD6EF89-38F8-4C63-A56E-2069DD01FACF}" dt="2022-07-06T16:27:44.084" v="378" actId="478"/>
          <ac:picMkLst>
            <pc:docMk/>
            <pc:sldMk cId="365654501" sldId="317"/>
            <ac:picMk id="7" creationId="{512113EC-9EFA-4691-ABF7-4F8165240D82}"/>
          </ac:picMkLst>
        </pc:picChg>
      </pc:sldChg>
      <pc:sldChg chg="addSp modSp new mod">
        <pc:chgData name="Caroline Prodger" userId="e4ef2e75-b60b-401b-8ebe-291bdcf405f4" providerId="ADAL" clId="{7BD6EF89-38F8-4C63-A56E-2069DD01FACF}" dt="2022-07-11T10:47:15.046" v="1900"/>
        <pc:sldMkLst>
          <pc:docMk/>
          <pc:sldMk cId="2259156964" sldId="317"/>
        </pc:sldMkLst>
        <pc:spChg chg="mod">
          <ac:chgData name="Caroline Prodger" userId="e4ef2e75-b60b-401b-8ebe-291bdcf405f4" providerId="ADAL" clId="{7BD6EF89-38F8-4C63-A56E-2069DD01FACF}" dt="2022-07-11T10:47:15.046" v="1900"/>
          <ac:spMkLst>
            <pc:docMk/>
            <pc:sldMk cId="2259156964" sldId="317"/>
            <ac:spMk id="2" creationId="{AB736817-32E7-D30A-FDA0-F0E6A246CEDC}"/>
          </ac:spMkLst>
        </pc:spChg>
        <pc:spChg chg="mod">
          <ac:chgData name="Caroline Prodger" userId="e4ef2e75-b60b-401b-8ebe-291bdcf405f4" providerId="ADAL" clId="{7BD6EF89-38F8-4C63-A56E-2069DD01FACF}" dt="2022-07-06T16:48:14.077" v="1885" actId="14100"/>
          <ac:spMkLst>
            <pc:docMk/>
            <pc:sldMk cId="2259156964" sldId="317"/>
            <ac:spMk id="3" creationId="{57A8A725-6914-1486-9C7C-F28092941837}"/>
          </ac:spMkLst>
        </pc:spChg>
        <pc:picChg chg="add mod">
          <ac:chgData name="Caroline Prodger" userId="e4ef2e75-b60b-401b-8ebe-291bdcf405f4" providerId="ADAL" clId="{7BD6EF89-38F8-4C63-A56E-2069DD01FACF}" dt="2022-07-06T16:52:00.919" v="1891" actId="14100"/>
          <ac:picMkLst>
            <pc:docMk/>
            <pc:sldMk cId="2259156964" sldId="317"/>
            <ac:picMk id="5" creationId="{BEB03E1B-6C6B-4E6B-248D-BB4C5BE8A7A4}"/>
          </ac:picMkLst>
        </pc:picChg>
      </pc:sldChg>
      <pc:sldChg chg="modSp new del mod">
        <pc:chgData name="Caroline Prodger" userId="e4ef2e75-b60b-401b-8ebe-291bdcf405f4" providerId="ADAL" clId="{7BD6EF89-38F8-4C63-A56E-2069DD01FACF}" dt="2022-07-06T16:45:25.611" v="1676" actId="2696"/>
        <pc:sldMkLst>
          <pc:docMk/>
          <pc:sldMk cId="2070227108" sldId="318"/>
        </pc:sldMkLst>
        <pc:spChg chg="mod">
          <ac:chgData name="Caroline Prodger" userId="e4ef2e75-b60b-401b-8ebe-291bdcf405f4" providerId="ADAL" clId="{7BD6EF89-38F8-4C63-A56E-2069DD01FACF}" dt="2022-07-06T16:34:28.317" v="755" actId="20577"/>
          <ac:spMkLst>
            <pc:docMk/>
            <pc:sldMk cId="2070227108" sldId="318"/>
            <ac:spMk id="2" creationId="{A860EC53-173D-E5D9-7341-A59E581F910A}"/>
          </ac:spMkLst>
        </pc:spChg>
        <pc:spChg chg="mod">
          <ac:chgData name="Caroline Prodger" userId="e4ef2e75-b60b-401b-8ebe-291bdcf405f4" providerId="ADAL" clId="{7BD6EF89-38F8-4C63-A56E-2069DD01FACF}" dt="2022-07-06T16:41:25.190" v="1607" actId="113"/>
          <ac:spMkLst>
            <pc:docMk/>
            <pc:sldMk cId="2070227108" sldId="318"/>
            <ac:spMk id="3" creationId="{B0C33271-E4E8-0D4A-4913-CF0C61217FC8}"/>
          </ac:spMkLst>
        </pc:spChg>
      </pc:sldChg>
      <pc:sldMasterChg chg="modSp mod">
        <pc:chgData name="Caroline Prodger" userId="e4ef2e75-b60b-401b-8ebe-291bdcf405f4" providerId="ADAL" clId="{7BD6EF89-38F8-4C63-A56E-2069DD01FACF}" dt="2022-07-11T10:48:09.555" v="1903" actId="20577"/>
        <pc:sldMasterMkLst>
          <pc:docMk/>
          <pc:sldMasterMk cId="2137456704" sldId="2147483653"/>
        </pc:sldMasterMkLst>
        <pc:spChg chg="mod">
          <ac:chgData name="Caroline Prodger" userId="e4ef2e75-b60b-401b-8ebe-291bdcf405f4" providerId="ADAL" clId="{7BD6EF89-38F8-4C63-A56E-2069DD01FACF}" dt="2022-07-11T10:48:09.555" v="1903" actId="20577"/>
          <ac:spMkLst>
            <pc:docMk/>
            <pc:sldMasterMk cId="2137456704" sldId="2147483653"/>
            <ac:spMk id="12" creationId="{00000000-0000-0000-0000-000000000000}"/>
          </ac:spMkLst>
        </pc:spChg>
      </pc:sldMaster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7/21/2022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042580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03024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83196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Design and Development for 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60526" y="5918332"/>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spTree>
    <p:extLst>
      <p:ext uri="{BB962C8B-B14F-4D97-AF65-F5344CB8AC3E}">
        <p14:creationId xmlns:p14="http://schemas.microsoft.com/office/powerpoint/2010/main" val="213745670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70673" y="3804395"/>
            <a:ext cx="8497620"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5: Human factors</a:t>
            </a:r>
          </a:p>
        </p:txBody>
      </p:sp>
      <p:sp>
        <p:nvSpPr>
          <p:cNvPr id="3" name="TextBox 9"/>
          <p:cNvSpPr txBox="1">
            <a:spLocks noChangeArrowheads="1"/>
          </p:cNvSpPr>
          <p:nvPr/>
        </p:nvSpPr>
        <p:spPr bwMode="auto">
          <a:xfrm>
            <a:off x="470673" y="1435412"/>
            <a:ext cx="8001000"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14. Professional responsibilities, attitudes and behaviours</a:t>
            </a:r>
          </a:p>
          <a:p>
            <a:endParaRPr lang="en-GB" sz="2400" b="1" dirty="0"/>
          </a:p>
          <a:p>
            <a:r>
              <a:rPr lang="en-GB" sz="2400" b="1" dirty="0"/>
              <a:t>14.3 Human factors within engineering and manufacturing contexts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7BF7D-D64B-4DC5-B36A-4FA1EAD7E7E5}"/>
              </a:ext>
            </a:extLst>
          </p:cNvPr>
          <p:cNvSpPr>
            <a:spLocks noGrp="1"/>
          </p:cNvSpPr>
          <p:nvPr>
            <p:ph type="title"/>
          </p:nvPr>
        </p:nvSpPr>
        <p:spPr/>
        <p:txBody>
          <a:bodyPr/>
          <a:lstStyle/>
          <a:p>
            <a:r>
              <a:rPr lang="en-US" dirty="0"/>
              <a:t>Stress in the workplace</a:t>
            </a:r>
            <a:endParaRPr lang="en-GB" dirty="0"/>
          </a:p>
        </p:txBody>
      </p:sp>
      <p:sp>
        <p:nvSpPr>
          <p:cNvPr id="3" name="Content Placeholder 2">
            <a:extLst>
              <a:ext uri="{FF2B5EF4-FFF2-40B4-BE49-F238E27FC236}">
                <a16:creationId xmlns:a16="http://schemas.microsoft.com/office/drawing/2014/main" id="{7178E1C4-FD67-4BAE-84C1-AF1075EFF25C}"/>
              </a:ext>
            </a:extLst>
          </p:cNvPr>
          <p:cNvSpPr>
            <a:spLocks noGrp="1"/>
          </p:cNvSpPr>
          <p:nvPr>
            <p:ph sz="quarter" idx="10"/>
          </p:nvPr>
        </p:nvSpPr>
        <p:spPr>
          <a:xfrm>
            <a:off x="457200" y="1512000"/>
            <a:ext cx="5985641" cy="4248000"/>
          </a:xfrm>
        </p:spPr>
        <p:txBody>
          <a:bodyPr/>
          <a:lstStyle/>
          <a:p>
            <a:r>
              <a:rPr lang="en-GB" dirty="0"/>
              <a:t>Overwork (eg long hours) can also cause stress, as can high-pressure work environments, or conflicts in the workplace. Stress can make people ill. </a:t>
            </a:r>
          </a:p>
          <a:p>
            <a:r>
              <a:rPr lang="en-US" dirty="0"/>
              <a:t>In 2020/2021, a Health and Safety Executive (HSE) UK survey found an estimated 822,000 workers were affected by work-related stress, depression or anxiety, representing 50% of all work-related cases of ill health.</a:t>
            </a:r>
          </a:p>
          <a:p>
            <a:r>
              <a:rPr lang="en-GB" dirty="0"/>
              <a:t>Companies have an ethical and legal requirement to protect employees from work-related stress. They also understand that having employees off sick due to stress affects productivity.</a:t>
            </a:r>
          </a:p>
          <a:p>
            <a:endParaRPr lang="en-GB" dirty="0"/>
          </a:p>
          <a:p>
            <a:endParaRPr lang="en-GB" dirty="0"/>
          </a:p>
        </p:txBody>
      </p:sp>
      <p:pic>
        <p:nvPicPr>
          <p:cNvPr id="5" name="Picture 4" descr="Graphical user interface&#10;&#10;Description automatically generated">
            <a:extLst>
              <a:ext uri="{FF2B5EF4-FFF2-40B4-BE49-F238E27FC236}">
                <a16:creationId xmlns:a16="http://schemas.microsoft.com/office/drawing/2014/main" id="{B1AC1441-16F0-4EF9-AA46-BA47C06F95A6}"/>
              </a:ext>
            </a:extLst>
          </p:cNvPr>
          <p:cNvPicPr>
            <a:picLocks noChangeAspect="1"/>
          </p:cNvPicPr>
          <p:nvPr/>
        </p:nvPicPr>
        <p:blipFill rotWithShape="1">
          <a:blip r:embed="rId3"/>
          <a:srcRect l="33424" r="26319"/>
          <a:stretch/>
        </p:blipFill>
        <p:spPr>
          <a:xfrm>
            <a:off x="6848167" y="1714500"/>
            <a:ext cx="1838633" cy="3429000"/>
          </a:xfrm>
          <a:prstGeom prst="rect">
            <a:avLst/>
          </a:prstGeom>
        </p:spPr>
      </p:pic>
    </p:spTree>
    <p:extLst>
      <p:ext uri="{BB962C8B-B14F-4D97-AF65-F5344CB8AC3E}">
        <p14:creationId xmlns:p14="http://schemas.microsoft.com/office/powerpoint/2010/main" val="3947786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Ergonomics and anthropometrics</a:t>
            </a:r>
            <a:br>
              <a:rPr lang="en-GB" dirty="0"/>
            </a:br>
            <a:endParaRPr lang="en-GB" dirty="0"/>
          </a:p>
        </p:txBody>
      </p:sp>
      <p:sp>
        <p:nvSpPr>
          <p:cNvPr id="4" name="Rectangle 3"/>
          <p:cNvSpPr/>
          <p:nvPr/>
        </p:nvSpPr>
        <p:spPr>
          <a:xfrm>
            <a:off x="457199" y="2336613"/>
            <a:ext cx="5165835" cy="4093428"/>
          </a:xfrm>
          <a:prstGeom prst="rect">
            <a:avLst/>
          </a:prstGeom>
        </p:spPr>
        <p:txBody>
          <a:bodyPr wrap="square">
            <a:spAutoFit/>
          </a:bodyPr>
          <a:lstStyle/>
          <a:p>
            <a:r>
              <a:rPr lang="en-GB" b="1" dirty="0">
                <a:latin typeface="+mn-lt"/>
              </a:rPr>
              <a:t>Ergonomics </a:t>
            </a:r>
            <a:r>
              <a:rPr lang="en-GB" dirty="0">
                <a:latin typeface="+mn-lt"/>
              </a:rPr>
              <a:t>is concerned with </a:t>
            </a:r>
            <a:r>
              <a:rPr lang="en-US" dirty="0">
                <a:latin typeface="+mn-lt"/>
              </a:rPr>
              <a:t>designing and arranging things people use, so that humans and things interact in the most efficient and safe way. This is particularly relevant in a workplace.</a:t>
            </a:r>
          </a:p>
          <a:p>
            <a:endParaRPr lang="en-GB" dirty="0">
              <a:latin typeface="+mn-lt"/>
            </a:endParaRPr>
          </a:p>
          <a:p>
            <a:r>
              <a:rPr lang="en-GB" b="1" dirty="0">
                <a:latin typeface="+mn-lt"/>
              </a:rPr>
              <a:t>Anthropometrics </a:t>
            </a:r>
            <a:r>
              <a:rPr lang="en-GB" dirty="0">
                <a:latin typeface="+mn-lt"/>
              </a:rPr>
              <a:t>is the study of human body measurements. By understanding variability in the human body shape, size and how it moves, designers can create safer, more comfortable designs. </a:t>
            </a:r>
          </a:p>
          <a:p>
            <a:endParaRPr lang="en-GB" dirty="0">
              <a:latin typeface="+mn-lt"/>
            </a:endParaRPr>
          </a:p>
          <a:p>
            <a:endParaRPr lang="en-GB"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9616" y="1758543"/>
            <a:ext cx="2579135" cy="3880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1A5B68D1-88D3-E436-E9C0-3FB0854B3518}"/>
              </a:ext>
            </a:extLst>
          </p:cNvPr>
          <p:cNvSpPr txBox="1"/>
          <p:nvPr/>
        </p:nvSpPr>
        <p:spPr>
          <a:xfrm>
            <a:off x="457199" y="1509657"/>
            <a:ext cx="5845277" cy="707886"/>
          </a:xfrm>
          <a:prstGeom prst="rect">
            <a:avLst/>
          </a:prstGeom>
          <a:noFill/>
        </p:spPr>
        <p:txBody>
          <a:bodyPr wrap="square">
            <a:spAutoFit/>
          </a:bodyPr>
          <a:lstStyle/>
          <a:p>
            <a:r>
              <a:rPr lang="en-GB" dirty="0">
                <a:latin typeface="+mn-lt"/>
              </a:rPr>
              <a:t>You may be familiar with </a:t>
            </a:r>
            <a:r>
              <a:rPr lang="en-GB" b="1" dirty="0">
                <a:latin typeface="+mn-lt"/>
              </a:rPr>
              <a:t>ergonomics</a:t>
            </a:r>
            <a:r>
              <a:rPr lang="en-GB" dirty="0">
                <a:latin typeface="+mn-lt"/>
              </a:rPr>
              <a:t> and </a:t>
            </a:r>
            <a:r>
              <a:rPr lang="en-GB" b="1" dirty="0">
                <a:latin typeface="+mn-lt"/>
              </a:rPr>
              <a:t>anthropometrics</a:t>
            </a:r>
            <a:r>
              <a:rPr lang="en-GB" dirty="0">
                <a:latin typeface="+mn-lt"/>
              </a:rPr>
              <a:t> from earlier in this qualification. </a:t>
            </a:r>
          </a:p>
        </p:txBody>
      </p:sp>
    </p:spTree>
    <p:extLst>
      <p:ext uri="{BB962C8B-B14F-4D97-AF65-F5344CB8AC3E}">
        <p14:creationId xmlns:p14="http://schemas.microsoft.com/office/powerpoint/2010/main" val="4695423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0B5FA-4E59-43FE-8BBE-4A08FCD82FAD}"/>
              </a:ext>
            </a:extLst>
          </p:cNvPr>
          <p:cNvSpPr>
            <a:spLocks noGrp="1"/>
          </p:cNvSpPr>
          <p:nvPr>
            <p:ph type="title"/>
          </p:nvPr>
        </p:nvSpPr>
        <p:spPr/>
        <p:txBody>
          <a:bodyPr/>
          <a:lstStyle/>
          <a:p>
            <a:r>
              <a:rPr lang="en-US" dirty="0"/>
              <a:t>Designing a workplace</a:t>
            </a:r>
            <a:endParaRPr lang="en-GB" dirty="0"/>
          </a:p>
        </p:txBody>
      </p:sp>
      <p:sp>
        <p:nvSpPr>
          <p:cNvPr id="3" name="Content Placeholder 2">
            <a:extLst>
              <a:ext uri="{FF2B5EF4-FFF2-40B4-BE49-F238E27FC236}">
                <a16:creationId xmlns:a16="http://schemas.microsoft.com/office/drawing/2014/main" id="{3FB8B4E4-C6DE-4392-8D60-416170B44107}"/>
              </a:ext>
            </a:extLst>
          </p:cNvPr>
          <p:cNvSpPr>
            <a:spLocks noGrp="1"/>
          </p:cNvSpPr>
          <p:nvPr>
            <p:ph sz="quarter" idx="10"/>
          </p:nvPr>
        </p:nvSpPr>
        <p:spPr>
          <a:xfrm>
            <a:off x="457200" y="1512000"/>
            <a:ext cx="8098221" cy="4248000"/>
          </a:xfrm>
        </p:spPr>
        <p:txBody>
          <a:bodyPr/>
          <a:lstStyle/>
          <a:p>
            <a:r>
              <a:rPr lang="en-GB" dirty="0"/>
              <a:t>When designing a new factory, architects will look at the use of space, heating, lighting, acoustics and also at the work areas for staff.</a:t>
            </a:r>
          </a:p>
          <a:p>
            <a:r>
              <a:rPr lang="en-US" dirty="0"/>
              <a:t>The key factors in designing a </a:t>
            </a:r>
            <a:br>
              <a:rPr lang="en-US" dirty="0"/>
            </a:br>
            <a:r>
              <a:rPr lang="en-US" dirty="0"/>
              <a:t>workplace that performs well for </a:t>
            </a:r>
            <a:br>
              <a:rPr lang="en-US" dirty="0"/>
            </a:br>
            <a:r>
              <a:rPr lang="en-US" dirty="0"/>
              <a:t>employers and employees are:</a:t>
            </a:r>
          </a:p>
          <a:p>
            <a:pPr marL="558800" lvl="1" indent="-342900">
              <a:buFont typeface="Arial" panose="020B0604020202020204" pitchFamily="34" charset="0"/>
              <a:buChar char="•"/>
            </a:pPr>
            <a:r>
              <a:rPr lang="en-US" dirty="0"/>
              <a:t>safety </a:t>
            </a:r>
          </a:p>
          <a:p>
            <a:pPr marL="558800" lvl="1" indent="-342900">
              <a:buFont typeface="Arial" panose="020B0604020202020204" pitchFamily="34" charset="0"/>
              <a:buChar char="•"/>
            </a:pPr>
            <a:r>
              <a:rPr lang="en-US" dirty="0"/>
              <a:t>productivity</a:t>
            </a:r>
          </a:p>
          <a:p>
            <a:pPr marL="558800" lvl="1" indent="-342900">
              <a:buFont typeface="Arial" panose="020B0604020202020204" pitchFamily="34" charset="0"/>
              <a:buChar char="•"/>
            </a:pPr>
            <a:r>
              <a:rPr lang="en-US" dirty="0"/>
              <a:t>comfort.</a:t>
            </a:r>
          </a:p>
          <a:p>
            <a:r>
              <a:rPr lang="en-US" dirty="0"/>
              <a:t>A well designed office, workshop or factory will make employee safety paramount. Layouts should take into account workflow processes to reduce time lost and increase productivity. </a:t>
            </a:r>
            <a:endParaRPr lang="en-GB" dirty="0"/>
          </a:p>
        </p:txBody>
      </p:sp>
      <p:pic>
        <p:nvPicPr>
          <p:cNvPr id="6" name="Picture 5" descr="A person wearing a hard hat&#10;&#10;Description automatically generated with low confidence">
            <a:extLst>
              <a:ext uri="{FF2B5EF4-FFF2-40B4-BE49-F238E27FC236}">
                <a16:creationId xmlns:a16="http://schemas.microsoft.com/office/drawing/2014/main" id="{83058041-035C-38BC-3657-444DD54034D9}"/>
              </a:ext>
            </a:extLst>
          </p:cNvPr>
          <p:cNvPicPr>
            <a:picLocks noChangeAspect="1"/>
          </p:cNvPicPr>
          <p:nvPr/>
        </p:nvPicPr>
        <p:blipFill>
          <a:blip r:embed="rId3"/>
          <a:stretch>
            <a:fillRect/>
          </a:stretch>
        </p:blipFill>
        <p:spPr>
          <a:xfrm>
            <a:off x="4992414" y="2373748"/>
            <a:ext cx="3168869" cy="2110504"/>
          </a:xfrm>
          <a:prstGeom prst="rect">
            <a:avLst/>
          </a:prstGeom>
        </p:spPr>
      </p:pic>
    </p:spTree>
    <p:extLst>
      <p:ext uri="{BB962C8B-B14F-4D97-AF65-F5344CB8AC3E}">
        <p14:creationId xmlns:p14="http://schemas.microsoft.com/office/powerpoint/2010/main" val="2119500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36817-32E7-D30A-FDA0-F0E6A246CEDC}"/>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57A8A725-6914-1486-9C7C-F28092941837}"/>
              </a:ext>
            </a:extLst>
          </p:cNvPr>
          <p:cNvSpPr>
            <a:spLocks noGrp="1"/>
          </p:cNvSpPr>
          <p:nvPr>
            <p:ph sz="quarter" idx="10"/>
          </p:nvPr>
        </p:nvSpPr>
        <p:spPr>
          <a:xfrm>
            <a:off x="457200" y="1512000"/>
            <a:ext cx="4377559" cy="4248000"/>
          </a:xfrm>
        </p:spPr>
        <p:txBody>
          <a:bodyPr/>
          <a:lstStyle/>
          <a:p>
            <a:r>
              <a:rPr lang="en-US" dirty="0"/>
              <a:t>Discuss how you would design a study centre which addresses the students’ needs for:</a:t>
            </a:r>
          </a:p>
          <a:p>
            <a:pPr marL="342900" indent="-342900">
              <a:buClr>
                <a:srgbClr val="0077E3"/>
              </a:buClr>
              <a:buFont typeface="Arial" panose="020B0604020202020204" pitchFamily="34" charset="0"/>
              <a:buChar char="•"/>
            </a:pPr>
            <a:r>
              <a:rPr lang="en-US" dirty="0"/>
              <a:t>comfort</a:t>
            </a:r>
          </a:p>
          <a:p>
            <a:pPr marL="342900" indent="-342900">
              <a:buClr>
                <a:srgbClr val="0077E3"/>
              </a:buClr>
              <a:buFont typeface="Arial" panose="020B0604020202020204" pitchFamily="34" charset="0"/>
              <a:buChar char="•"/>
            </a:pPr>
            <a:r>
              <a:rPr lang="en-US" dirty="0"/>
              <a:t>safety</a:t>
            </a:r>
          </a:p>
          <a:p>
            <a:pPr marL="342900" indent="-342900">
              <a:buClr>
                <a:srgbClr val="0077E3"/>
              </a:buClr>
              <a:buFont typeface="Arial" panose="020B0604020202020204" pitchFamily="34" charset="0"/>
              <a:buChar char="•"/>
            </a:pPr>
            <a:r>
              <a:rPr lang="en-US" dirty="0"/>
              <a:t>productivity</a:t>
            </a:r>
          </a:p>
          <a:p>
            <a:r>
              <a:rPr lang="en-US" dirty="0"/>
              <a:t>What features would it have and why?</a:t>
            </a:r>
            <a:endParaRPr lang="en-GB" dirty="0"/>
          </a:p>
        </p:txBody>
      </p:sp>
      <p:pic>
        <p:nvPicPr>
          <p:cNvPr id="5" name="Picture 4" descr="A group of people looking at a computer&#10;&#10;Description automatically generated with medium confidence">
            <a:extLst>
              <a:ext uri="{FF2B5EF4-FFF2-40B4-BE49-F238E27FC236}">
                <a16:creationId xmlns:a16="http://schemas.microsoft.com/office/drawing/2014/main" id="{BEB03E1B-6C6B-4E6B-248D-BB4C5BE8A7A4}"/>
              </a:ext>
            </a:extLst>
          </p:cNvPr>
          <p:cNvPicPr>
            <a:picLocks noChangeAspect="1"/>
          </p:cNvPicPr>
          <p:nvPr/>
        </p:nvPicPr>
        <p:blipFill>
          <a:blip r:embed="rId2"/>
          <a:stretch>
            <a:fillRect/>
          </a:stretch>
        </p:blipFill>
        <p:spPr>
          <a:xfrm>
            <a:off x="5610579" y="2415266"/>
            <a:ext cx="3076222" cy="2190270"/>
          </a:xfrm>
          <a:prstGeom prst="rect">
            <a:avLst/>
          </a:prstGeom>
        </p:spPr>
      </p:pic>
    </p:spTree>
    <p:extLst>
      <p:ext uri="{BB962C8B-B14F-4D97-AF65-F5344CB8AC3E}">
        <p14:creationId xmlns:p14="http://schemas.microsoft.com/office/powerpoint/2010/main" val="2259156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sz="quarter" idx="10"/>
          </p:nvPr>
        </p:nvSpPr>
        <p:spPr>
          <a:xfrm>
            <a:off x="393192" y="2103120"/>
            <a:ext cx="8476487" cy="2800178"/>
          </a:xfrm>
        </p:spPr>
        <p:txBody>
          <a:bodyPr/>
          <a:lstStyle/>
          <a:p>
            <a:endParaRPr lang="en-GB" dirty="0"/>
          </a:p>
          <a:p>
            <a:endParaRPr lang="en-GB" dirty="0"/>
          </a:p>
        </p:txBody>
      </p:sp>
      <p:sp>
        <p:nvSpPr>
          <p:cNvPr id="18434" name="Rectangle 3"/>
          <p:cNvSpPr>
            <a:spLocks noGrp="1" noChangeArrowheads="1"/>
          </p:cNvSpPr>
          <p:nvPr>
            <p:ph type="body" idx="4294967295"/>
          </p:nvPr>
        </p:nvSpPr>
        <p:spPr>
          <a:xfrm>
            <a:off x="393192" y="2561821"/>
            <a:ext cx="8229600" cy="941388"/>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5" name="TextBox 4">
            <a:extLst>
              <a:ext uri="{FF2B5EF4-FFF2-40B4-BE49-F238E27FC236}">
                <a16:creationId xmlns:a16="http://schemas.microsoft.com/office/drawing/2014/main" id="{6737E2B2-39E6-3EDB-4A65-B55838B81558}"/>
              </a:ext>
            </a:extLst>
          </p:cNvPr>
          <p:cNvSpPr txBox="1"/>
          <p:nvPr/>
        </p:nvSpPr>
        <p:spPr>
          <a:xfrm>
            <a:off x="2119445" y="5979641"/>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3895020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F8CA8-1307-1A67-0E11-8BFF320AC7C7}"/>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EAD119B7-745A-869E-E617-1733C0C25CBB}"/>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describe what is meant by human factors, both positive and negative</a:t>
            </a:r>
          </a:p>
          <a:p>
            <a:pPr marL="216000" indent="-216000">
              <a:spcBef>
                <a:spcPts val="500"/>
              </a:spcBef>
              <a:spcAft>
                <a:spcPts val="500"/>
              </a:spcAft>
              <a:buClr>
                <a:srgbClr val="0077E3"/>
              </a:buClr>
              <a:buFont typeface="Arial" panose="020B0604020202020204" pitchFamily="34" charset="0"/>
              <a:buChar char="•"/>
            </a:pPr>
            <a:r>
              <a:rPr lang="en-US" dirty="0"/>
              <a:t>understand the influence and importance of mental health on work environments</a:t>
            </a:r>
          </a:p>
          <a:p>
            <a:pPr marL="216000" indent="-216000">
              <a:spcBef>
                <a:spcPts val="500"/>
              </a:spcBef>
              <a:spcAft>
                <a:spcPts val="500"/>
              </a:spcAft>
              <a:buClr>
                <a:srgbClr val="0077E3"/>
              </a:buClr>
              <a:buFont typeface="Arial" panose="020B0604020202020204" pitchFamily="34" charset="0"/>
              <a:buChar char="•"/>
            </a:pPr>
            <a:r>
              <a:rPr lang="en-US" dirty="0"/>
              <a:t>describe the concepts of </a:t>
            </a:r>
            <a:r>
              <a:rPr lang="en-GB" dirty="0"/>
              <a:t>ergonomics and anthropometrics and how these relate to workplace design.</a:t>
            </a:r>
            <a:endParaRPr lang="en-US" dirty="0"/>
          </a:p>
          <a:p>
            <a:pPr marL="342900" indent="-342900">
              <a:buClr>
                <a:srgbClr val="0077E3"/>
              </a:buClr>
              <a:buFont typeface="Arial" panose="020B0604020202020204" pitchFamily="34" charset="0"/>
              <a:buChar char="•"/>
            </a:pPr>
            <a:endParaRPr lang="en-GB" dirty="0"/>
          </a:p>
        </p:txBody>
      </p:sp>
    </p:spTree>
    <p:extLst>
      <p:ext uri="{BB962C8B-B14F-4D97-AF65-F5344CB8AC3E}">
        <p14:creationId xmlns:p14="http://schemas.microsoft.com/office/powerpoint/2010/main" val="30169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Human factors in engineering and manufacturing</a:t>
            </a:r>
            <a:br>
              <a:rPr lang="en-GB" dirty="0"/>
            </a:br>
            <a:endParaRPr lang="en-GB" dirty="0"/>
          </a:p>
        </p:txBody>
      </p:sp>
      <p:sp>
        <p:nvSpPr>
          <p:cNvPr id="4" name="Rectangle 3"/>
          <p:cNvSpPr/>
          <p:nvPr/>
        </p:nvSpPr>
        <p:spPr>
          <a:xfrm>
            <a:off x="5286598" y="1786961"/>
            <a:ext cx="2953512" cy="3170099"/>
          </a:xfrm>
          <a:prstGeom prst="rect">
            <a:avLst/>
          </a:prstGeom>
        </p:spPr>
        <p:txBody>
          <a:bodyPr wrap="square">
            <a:spAutoFit/>
          </a:bodyPr>
          <a:lstStyle/>
          <a:p>
            <a:r>
              <a:rPr lang="en-GB" dirty="0"/>
              <a:t>Even though there are increasing numbers of robots and an increase in automation in industry, there is still a large workforce of human beings in the engineering and manufacturing sectors: the </a:t>
            </a:r>
            <a:r>
              <a:rPr lang="en-GB" b="1" dirty="0"/>
              <a:t>human factor</a:t>
            </a:r>
            <a:r>
              <a:rPr lang="en-GB" dirty="0"/>
              <a:t>.</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842004"/>
            <a:ext cx="41148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3134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Humans vs robots</a:t>
            </a:r>
            <a:br>
              <a:rPr lang="en-GB" dirty="0"/>
            </a:br>
            <a:endParaRPr lang="en-GB" dirty="0"/>
          </a:p>
        </p:txBody>
      </p:sp>
      <p:sp>
        <p:nvSpPr>
          <p:cNvPr id="4" name="Rectangle 3"/>
          <p:cNvSpPr/>
          <p:nvPr/>
        </p:nvSpPr>
        <p:spPr>
          <a:xfrm>
            <a:off x="378148" y="1588115"/>
            <a:ext cx="3813048" cy="5370701"/>
          </a:xfrm>
          <a:prstGeom prst="rect">
            <a:avLst/>
          </a:prstGeom>
        </p:spPr>
        <p:txBody>
          <a:bodyPr wrap="square">
            <a:spAutoFit/>
          </a:bodyPr>
          <a:lstStyle/>
          <a:p>
            <a:r>
              <a:rPr lang="en-GB" dirty="0"/>
              <a:t>Human beings:</a:t>
            </a:r>
          </a:p>
          <a:p>
            <a:endParaRPr lang="en-GB" dirty="0"/>
          </a:p>
          <a:p>
            <a:pPr marL="216000" indent="-216000">
              <a:lnSpc>
                <a:spcPts val="2400"/>
              </a:lnSpc>
              <a:spcBef>
                <a:spcPts val="0"/>
              </a:spcBef>
              <a:spcAft>
                <a:spcPts val="500"/>
              </a:spcAft>
              <a:buClr>
                <a:srgbClr val="0077E3"/>
              </a:buClr>
              <a:buFont typeface="Arial" panose="020B0604020202020204" pitchFamily="34" charset="0"/>
              <a:buChar char="•"/>
            </a:pPr>
            <a:r>
              <a:rPr lang="en-GB" dirty="0"/>
              <a:t>are flexible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are unpredictable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get bored</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can innovate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need wages</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need heating and light</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get tired</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get sick</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are self-maintaining.</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endParaRPr lang="en-GB" sz="2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196" y="1656753"/>
            <a:ext cx="3925068" cy="261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94A32123-B838-432A-BDD9-97755ED7FC2D}"/>
              </a:ext>
            </a:extLst>
          </p:cNvPr>
          <p:cNvSpPr txBox="1"/>
          <p:nvPr/>
        </p:nvSpPr>
        <p:spPr>
          <a:xfrm>
            <a:off x="4109545" y="4342103"/>
            <a:ext cx="4088524" cy="646331"/>
          </a:xfrm>
          <a:prstGeom prst="rect">
            <a:avLst/>
          </a:prstGeom>
          <a:noFill/>
        </p:spPr>
        <p:txBody>
          <a:bodyPr wrap="square">
            <a:spAutoFit/>
          </a:bodyPr>
          <a:lstStyle/>
          <a:p>
            <a:r>
              <a:rPr lang="en-GB" sz="1800" dirty="0">
                <a:solidFill>
                  <a:srgbClr val="0070C0"/>
                </a:solidFill>
              </a:rPr>
              <a:t>Very few, if any, of these things apply to robots.</a:t>
            </a:r>
          </a:p>
        </p:txBody>
      </p:sp>
    </p:spTree>
    <p:extLst>
      <p:ext uri="{BB962C8B-B14F-4D97-AF65-F5344CB8AC3E}">
        <p14:creationId xmlns:p14="http://schemas.microsoft.com/office/powerpoint/2010/main" val="3945804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human workforce</a:t>
            </a:r>
            <a:br>
              <a:rPr lang="en-GB" dirty="0"/>
            </a:br>
            <a:endParaRPr lang="en-GB" dirty="0"/>
          </a:p>
        </p:txBody>
      </p:sp>
      <p:sp>
        <p:nvSpPr>
          <p:cNvPr id="4" name="Rectangle 3"/>
          <p:cNvSpPr/>
          <p:nvPr/>
        </p:nvSpPr>
        <p:spPr>
          <a:xfrm>
            <a:off x="396430" y="1580638"/>
            <a:ext cx="3813048" cy="3477875"/>
          </a:xfrm>
          <a:prstGeom prst="rect">
            <a:avLst/>
          </a:prstGeom>
        </p:spPr>
        <p:txBody>
          <a:bodyPr wrap="square">
            <a:spAutoFit/>
          </a:bodyPr>
          <a:lstStyle/>
          <a:p>
            <a:r>
              <a:rPr lang="en-GB" dirty="0"/>
              <a:t>If a manufacturer is going to use human beings on the production line, in offices, in transport, in design and in management, the needs of the workforce must be accounted for in the way the company runs.</a:t>
            </a:r>
          </a:p>
          <a:p>
            <a:endParaRPr lang="en-GB" dirty="0"/>
          </a:p>
          <a:p>
            <a:r>
              <a:rPr lang="en-GB" dirty="0"/>
              <a:t>Human beings need to be ‘</a:t>
            </a:r>
            <a:r>
              <a:rPr lang="en-GB" b="1" dirty="0"/>
              <a:t>designed in</a:t>
            </a:r>
            <a:r>
              <a:rPr lang="en-GB" dirty="0"/>
              <a:t>’.</a:t>
            </a:r>
          </a:p>
          <a:p>
            <a:endParaRPr lang="en-GB" dirty="0"/>
          </a:p>
        </p:txBody>
      </p:sp>
      <p:pic>
        <p:nvPicPr>
          <p:cNvPr id="2050" name="Picture 2" descr="Woman, Women, Office, Work, Busin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6249" y="1580638"/>
            <a:ext cx="4340551" cy="2922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5943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Physical considerations</a:t>
            </a:r>
            <a:br>
              <a:rPr lang="en-GB" dirty="0"/>
            </a:br>
            <a:endParaRPr lang="en-GB" dirty="0"/>
          </a:p>
        </p:txBody>
      </p:sp>
      <p:sp>
        <p:nvSpPr>
          <p:cNvPr id="4" name="Rectangle 3"/>
          <p:cNvSpPr/>
          <p:nvPr/>
        </p:nvSpPr>
        <p:spPr>
          <a:xfrm>
            <a:off x="3639312" y="1725838"/>
            <a:ext cx="4855464" cy="2862322"/>
          </a:xfrm>
          <a:prstGeom prst="rect">
            <a:avLst/>
          </a:prstGeom>
        </p:spPr>
        <p:txBody>
          <a:bodyPr wrap="square">
            <a:spAutoFit/>
          </a:bodyPr>
          <a:lstStyle/>
          <a:p>
            <a:r>
              <a:rPr lang="en-GB" dirty="0"/>
              <a:t>Humans come in many different shapes and sizes. Therefore the workplace has to be designed to cope with a variety of people. </a:t>
            </a:r>
          </a:p>
          <a:p>
            <a:endParaRPr lang="en-GB" dirty="0"/>
          </a:p>
          <a:p>
            <a:r>
              <a:rPr lang="en-GB" dirty="0"/>
              <a:t>Otherwise a company could only employ people of a certain size, which would be difficult as well as illegal for being discriminatory.</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715" r="19714"/>
          <a:stretch/>
        </p:blipFill>
        <p:spPr bwMode="auto">
          <a:xfrm>
            <a:off x="1005839" y="1689729"/>
            <a:ext cx="2276857" cy="380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5570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Cobots</a:t>
            </a:r>
            <a:br>
              <a:rPr lang="en-GB" dirty="0"/>
            </a:br>
            <a:endParaRPr lang="en-GB" dirty="0"/>
          </a:p>
        </p:txBody>
      </p:sp>
      <p:sp>
        <p:nvSpPr>
          <p:cNvPr id="4" name="Rectangle 3"/>
          <p:cNvSpPr/>
          <p:nvPr/>
        </p:nvSpPr>
        <p:spPr>
          <a:xfrm>
            <a:off x="376691" y="1583876"/>
            <a:ext cx="4407211" cy="3170099"/>
          </a:xfrm>
          <a:prstGeom prst="rect">
            <a:avLst/>
          </a:prstGeom>
        </p:spPr>
        <p:txBody>
          <a:bodyPr wrap="square">
            <a:spAutoFit/>
          </a:bodyPr>
          <a:lstStyle/>
          <a:p>
            <a:r>
              <a:rPr lang="en-GB" dirty="0"/>
              <a:t>Humans are not as strong as robots but have the flexibility to react to external influences.  </a:t>
            </a:r>
          </a:p>
          <a:p>
            <a:endParaRPr lang="en-GB" dirty="0"/>
          </a:p>
          <a:p>
            <a:r>
              <a:rPr lang="en-GB" dirty="0"/>
              <a:t>This means that some sort of cooperation is required between humans and robots to harness the qualities of each. </a:t>
            </a:r>
            <a:r>
              <a:rPr lang="en-GB" b="1" dirty="0"/>
              <a:t>Cobots</a:t>
            </a:r>
            <a:r>
              <a:rPr lang="en-GB" dirty="0"/>
              <a:t> are controlled directly by humans but use the strength of the robot.</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3121" y="1687191"/>
            <a:ext cx="3868271" cy="2578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92608" y="4947264"/>
            <a:ext cx="8635726" cy="707886"/>
          </a:xfrm>
          <a:prstGeom prst="rect">
            <a:avLst/>
          </a:prstGeom>
        </p:spPr>
        <p:txBody>
          <a:bodyPr wrap="square">
            <a:spAutoFit/>
          </a:bodyPr>
          <a:lstStyle/>
          <a:p>
            <a:r>
              <a:rPr lang="en-GB" dirty="0"/>
              <a:t>These are used in the automotive and aeronautical industries to help install heavy components such as car doors and aero engines.</a:t>
            </a:r>
          </a:p>
        </p:txBody>
      </p:sp>
    </p:spTree>
    <p:extLst>
      <p:ext uri="{BB962C8B-B14F-4D97-AF65-F5344CB8AC3E}">
        <p14:creationId xmlns:p14="http://schemas.microsoft.com/office/powerpoint/2010/main" val="22953572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Human needs</a:t>
            </a:r>
            <a:br>
              <a:rPr lang="en-GB" dirty="0"/>
            </a:br>
            <a:endParaRPr lang="en-GB" dirty="0"/>
          </a:p>
        </p:txBody>
      </p:sp>
      <p:sp>
        <p:nvSpPr>
          <p:cNvPr id="4" name="Rectangle 3"/>
          <p:cNvSpPr/>
          <p:nvPr/>
        </p:nvSpPr>
        <p:spPr>
          <a:xfrm>
            <a:off x="397764" y="1501661"/>
            <a:ext cx="7821326" cy="1384995"/>
          </a:xfrm>
          <a:prstGeom prst="rect">
            <a:avLst/>
          </a:prstGeom>
        </p:spPr>
        <p:txBody>
          <a:bodyPr wrap="square">
            <a:spAutoFit/>
          </a:bodyPr>
          <a:lstStyle/>
          <a:p>
            <a:r>
              <a:rPr lang="en-GB" dirty="0"/>
              <a:t>Humans need heating, lighting, regular rest breaks, meals and comfort breaks to work efficiently. All these requirements are set out in law.</a:t>
            </a:r>
          </a:p>
          <a:p>
            <a:endParaRPr lang="en-GB" sz="2400" dirty="0"/>
          </a:p>
        </p:txBody>
      </p:sp>
      <p:sp>
        <p:nvSpPr>
          <p:cNvPr id="3" name="Rectangle 2"/>
          <p:cNvSpPr/>
          <p:nvPr/>
        </p:nvSpPr>
        <p:spPr>
          <a:xfrm>
            <a:off x="2946496" y="2946029"/>
            <a:ext cx="5897880" cy="2246769"/>
          </a:xfrm>
          <a:prstGeom prst="rect">
            <a:avLst/>
          </a:prstGeom>
        </p:spPr>
        <p:txBody>
          <a:bodyPr wrap="square">
            <a:spAutoFit/>
          </a:bodyPr>
          <a:lstStyle/>
          <a:p>
            <a:r>
              <a:rPr lang="en-GB" dirty="0"/>
              <a:t>A company has to work out how to allow for all these needs – how to pay for the heat and light and whether to provide food on site or allow employees to go out to fetch their own food.</a:t>
            </a:r>
          </a:p>
          <a:p>
            <a:endParaRPr lang="en-GB" dirty="0"/>
          </a:p>
          <a:p>
            <a:r>
              <a:rPr lang="en-GB" dirty="0"/>
              <a:t>Their decisions will depend on the size of the company and the sort of work they are doing.</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764" y="2997730"/>
            <a:ext cx="2433066" cy="2433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54100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Mental health considerations</a:t>
            </a:r>
            <a:br>
              <a:rPr lang="en-GB" dirty="0"/>
            </a:br>
            <a:endParaRPr lang="en-GB" dirty="0"/>
          </a:p>
        </p:txBody>
      </p:sp>
      <p:sp>
        <p:nvSpPr>
          <p:cNvPr id="4" name="Rectangle 3"/>
          <p:cNvSpPr/>
          <p:nvPr/>
        </p:nvSpPr>
        <p:spPr>
          <a:xfrm>
            <a:off x="3539612" y="1424086"/>
            <a:ext cx="5036829" cy="3477875"/>
          </a:xfrm>
          <a:prstGeom prst="rect">
            <a:avLst/>
          </a:prstGeom>
        </p:spPr>
        <p:txBody>
          <a:bodyPr wrap="square">
            <a:spAutoFit/>
          </a:bodyPr>
          <a:lstStyle/>
          <a:p>
            <a:r>
              <a:rPr lang="en-GB" dirty="0"/>
              <a:t>Humans have certain needs from a job. While the main consideration is usually money to afford the lifestyle they want, people also need a job that gives them some satisfaction as well. </a:t>
            </a:r>
          </a:p>
          <a:p>
            <a:endParaRPr lang="en-GB" dirty="0"/>
          </a:p>
          <a:p>
            <a:r>
              <a:rPr lang="en-GB" dirty="0"/>
              <a:t>They have a need to feel that they are valued and that there is a future in the work they do. If employees do not feel valued, low morale and stress can result. </a:t>
            </a:r>
          </a:p>
          <a:p>
            <a:endParaRPr lang="en-GB"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281" y="1564927"/>
            <a:ext cx="2784263" cy="4188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42817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http://schemas.microsoft.com/office/infopath/2007/PartnerControls"/>
    <ds:schemaRef ds:uri="http://purl.org/dc/dcmitype/"/>
    <ds:schemaRef ds:uri="http://schemas.microsoft.com/office/2006/documentManagement/types"/>
    <ds:schemaRef ds:uri="http://purl.org/dc/elements/1.1/"/>
    <ds:schemaRef ds:uri="http://schemas.microsoft.com/office/2006/metadata/properties"/>
    <ds:schemaRef ds:uri="http://www.w3.org/XML/1998/namespace"/>
    <ds:schemaRef ds:uri="http://schemas.openxmlformats.org/package/2006/metadata/core-properties"/>
    <ds:schemaRef ds:uri="b461a341-6040-4841-94a8-bc3e8908b04d"/>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61</TotalTime>
  <Words>841</Words>
  <Application>Microsoft Office PowerPoint</Application>
  <PresentationFormat>On-screen Show (4:3)</PresentationFormat>
  <Paragraphs>74</Paragraphs>
  <Slides>14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Lucida Grande</vt:lpstr>
      <vt:lpstr>Times New Roman</vt:lpstr>
      <vt:lpstr>1_Default Design</vt:lpstr>
      <vt:lpstr>PowerPoint Presentation</vt:lpstr>
      <vt:lpstr>Objectives</vt:lpstr>
      <vt:lpstr>Human factors in engineering and manufacturing </vt:lpstr>
      <vt:lpstr>Humans vs robots </vt:lpstr>
      <vt:lpstr>The human workforce </vt:lpstr>
      <vt:lpstr>Physical considerations </vt:lpstr>
      <vt:lpstr>Cobots </vt:lpstr>
      <vt:lpstr>Human needs </vt:lpstr>
      <vt:lpstr>Mental health considerations </vt:lpstr>
      <vt:lpstr>Stress in the workplace</vt:lpstr>
      <vt:lpstr>Ergonomics and anthropometrics </vt:lpstr>
      <vt:lpstr>Designing a workplace</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129</cp:revision>
  <dcterms:created xsi:type="dcterms:W3CDTF">2013-05-28T00:38:54Z</dcterms:created>
  <dcterms:modified xsi:type="dcterms:W3CDTF">2022-07-21T13:20:28Z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