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00" r:id="rId6"/>
    <p:sldId id="265" r:id="rId7"/>
    <p:sldId id="295" r:id="rId8"/>
    <p:sldId id="291" r:id="rId9"/>
    <p:sldId id="297" r:id="rId10"/>
    <p:sldId id="296" r:id="rId11"/>
    <p:sldId id="298" r:id="rId12"/>
    <p:sldId id="292" r:id="rId13"/>
    <p:sldId id="299" r:id="rId14"/>
    <p:sldId id="289"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474B85-0199-4479-81D8-388FE4B9B11D}" v="24" dt="2022-07-11T10:45:01.6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694" autoAdjust="0"/>
  </p:normalViewPr>
  <p:slideViewPr>
    <p:cSldViewPr snapToGrid="0">
      <p:cViewPr varScale="1">
        <p:scale>
          <a:sx n="62" d="100"/>
          <a:sy n="62" d="100"/>
        </p:scale>
        <p:origin x="140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974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4DA775CB-90D1-4FFF-8B7C-55630FA2BFCA}"/>
    <pc:docChg chg="undo custSel addSld delSld modSld sldOrd">
      <pc:chgData name="Caroline Prodger" userId="e4ef2e75-b60b-401b-8ebe-291bdcf405f4" providerId="ADAL" clId="{4DA775CB-90D1-4FFF-8B7C-55630FA2BFCA}" dt="2022-04-27T22:22:32.622" v="5492" actId="20577"/>
      <pc:docMkLst>
        <pc:docMk/>
      </pc:docMkLst>
      <pc:sldChg chg="modSp mod">
        <pc:chgData name="Caroline Prodger" userId="e4ef2e75-b60b-401b-8ebe-291bdcf405f4" providerId="ADAL" clId="{4DA775CB-90D1-4FFF-8B7C-55630FA2BFCA}" dt="2022-04-26T16:16:45.102" v="61" actId="1076"/>
        <pc:sldMkLst>
          <pc:docMk/>
          <pc:sldMk cId="4022091065" sldId="256"/>
        </pc:sldMkLst>
        <pc:spChg chg="mod">
          <ac:chgData name="Caroline Prodger" userId="e4ef2e75-b60b-401b-8ebe-291bdcf405f4" providerId="ADAL" clId="{4DA775CB-90D1-4FFF-8B7C-55630FA2BFCA}" dt="2022-04-26T16:16:40.946" v="60" actId="1076"/>
          <ac:spMkLst>
            <pc:docMk/>
            <pc:sldMk cId="4022091065" sldId="256"/>
            <ac:spMk id="3" creationId="{00000000-0000-0000-0000-000000000000}"/>
          </ac:spMkLst>
        </pc:spChg>
        <pc:spChg chg="mod">
          <ac:chgData name="Caroline Prodger" userId="e4ef2e75-b60b-401b-8ebe-291bdcf405f4" providerId="ADAL" clId="{4DA775CB-90D1-4FFF-8B7C-55630FA2BFCA}" dt="2022-04-26T16:16:45.102" v="61" actId="1076"/>
          <ac:spMkLst>
            <pc:docMk/>
            <pc:sldMk cId="4022091065" sldId="256"/>
            <ac:spMk id="18434" creationId="{00000000-0000-0000-0000-000000000000}"/>
          </ac:spMkLst>
        </pc:spChg>
      </pc:sldChg>
      <pc:sldChg chg="modSp mod">
        <pc:chgData name="Caroline Prodger" userId="e4ef2e75-b60b-401b-8ebe-291bdcf405f4" providerId="ADAL" clId="{4DA775CB-90D1-4FFF-8B7C-55630FA2BFCA}" dt="2022-04-26T16:20:46.225" v="388" actId="20577"/>
        <pc:sldMkLst>
          <pc:docMk/>
          <pc:sldMk cId="2253134138" sldId="265"/>
        </pc:sldMkLst>
        <pc:spChg chg="mod">
          <ac:chgData name="Caroline Prodger" userId="e4ef2e75-b60b-401b-8ebe-291bdcf405f4" providerId="ADAL" clId="{4DA775CB-90D1-4FFF-8B7C-55630FA2BFCA}" dt="2022-04-26T16:17:12.918" v="88" actId="20577"/>
          <ac:spMkLst>
            <pc:docMk/>
            <pc:sldMk cId="2253134138" sldId="265"/>
            <ac:spMk id="2" creationId="{00000000-0000-0000-0000-000000000000}"/>
          </ac:spMkLst>
        </pc:spChg>
        <pc:spChg chg="mod">
          <ac:chgData name="Caroline Prodger" userId="e4ef2e75-b60b-401b-8ebe-291bdcf405f4" providerId="ADAL" clId="{4DA775CB-90D1-4FFF-8B7C-55630FA2BFCA}" dt="2022-04-26T16:20:46.225" v="388" actId="20577"/>
          <ac:spMkLst>
            <pc:docMk/>
            <pc:sldMk cId="2253134138" sldId="265"/>
            <ac:spMk id="3" creationId="{00000000-0000-0000-0000-000000000000}"/>
          </ac:spMkLst>
        </pc:spChg>
        <pc:picChg chg="mod">
          <ac:chgData name="Caroline Prodger" userId="e4ef2e75-b60b-401b-8ebe-291bdcf405f4" providerId="ADAL" clId="{4DA775CB-90D1-4FFF-8B7C-55630FA2BFCA}" dt="2022-04-26T16:17:56.257" v="130" actId="1076"/>
          <ac:picMkLst>
            <pc:docMk/>
            <pc:sldMk cId="2253134138" sldId="265"/>
            <ac:picMk id="2053" creationId="{00000000-0000-0000-0000-000000000000}"/>
          </ac:picMkLst>
        </pc:picChg>
      </pc:sldChg>
      <pc:sldChg chg="delSp modSp mod">
        <pc:chgData name="Caroline Prodger" userId="e4ef2e75-b60b-401b-8ebe-291bdcf405f4" providerId="ADAL" clId="{4DA775CB-90D1-4FFF-8B7C-55630FA2BFCA}" dt="2022-04-27T13:16:30.612" v="5375" actId="1076"/>
        <pc:sldMkLst>
          <pc:docMk/>
          <pc:sldMk cId="828076406" sldId="289"/>
        </pc:sldMkLst>
        <pc:spChg chg="del mod">
          <ac:chgData name="Caroline Prodger" userId="e4ef2e75-b60b-401b-8ebe-291bdcf405f4" providerId="ADAL" clId="{4DA775CB-90D1-4FFF-8B7C-55630FA2BFCA}" dt="2022-04-27T13:16:24.508" v="5374" actId="478"/>
          <ac:spMkLst>
            <pc:docMk/>
            <pc:sldMk cId="828076406" sldId="289"/>
            <ac:spMk id="4" creationId="{00000000-0000-0000-0000-000000000000}"/>
          </ac:spMkLst>
        </pc:spChg>
        <pc:spChg chg="mod">
          <ac:chgData name="Caroline Prodger" userId="e4ef2e75-b60b-401b-8ebe-291bdcf405f4" providerId="ADAL" clId="{4DA775CB-90D1-4FFF-8B7C-55630FA2BFCA}" dt="2022-04-27T13:16:30.612" v="5375" actId="1076"/>
          <ac:spMkLst>
            <pc:docMk/>
            <pc:sldMk cId="828076406" sldId="289"/>
            <ac:spMk id="18434" creationId="{00000000-0000-0000-0000-000000000000}"/>
          </ac:spMkLst>
        </pc:spChg>
      </pc:sldChg>
      <pc:sldChg chg="addSp delSp modSp mod">
        <pc:chgData name="Caroline Prodger" userId="e4ef2e75-b60b-401b-8ebe-291bdcf405f4" providerId="ADAL" clId="{4DA775CB-90D1-4FFF-8B7C-55630FA2BFCA}" dt="2022-04-26T16:24:07.243" v="632" actId="21"/>
        <pc:sldMkLst>
          <pc:docMk/>
          <pc:sldMk cId="790795357" sldId="290"/>
        </pc:sldMkLst>
        <pc:spChg chg="add del mod">
          <ac:chgData name="Caroline Prodger" userId="e4ef2e75-b60b-401b-8ebe-291bdcf405f4" providerId="ADAL" clId="{4DA775CB-90D1-4FFF-8B7C-55630FA2BFCA}" dt="2022-04-26T16:24:07.243" v="632" actId="21"/>
          <ac:spMkLst>
            <pc:docMk/>
            <pc:sldMk cId="790795357" sldId="290"/>
            <ac:spMk id="2" creationId="{00000000-0000-0000-0000-000000000000}"/>
          </ac:spMkLst>
        </pc:spChg>
        <pc:spChg chg="del mod">
          <ac:chgData name="Caroline Prodger" userId="e4ef2e75-b60b-401b-8ebe-291bdcf405f4" providerId="ADAL" clId="{4DA775CB-90D1-4FFF-8B7C-55630FA2BFCA}" dt="2022-04-26T16:21:48.083" v="460" actId="478"/>
          <ac:spMkLst>
            <pc:docMk/>
            <pc:sldMk cId="790795357" sldId="290"/>
            <ac:spMk id="3" creationId="{00000000-0000-0000-0000-000000000000}"/>
          </ac:spMkLst>
        </pc:spChg>
        <pc:spChg chg="mod">
          <ac:chgData name="Caroline Prodger" userId="e4ef2e75-b60b-401b-8ebe-291bdcf405f4" providerId="ADAL" clId="{4DA775CB-90D1-4FFF-8B7C-55630FA2BFCA}" dt="2022-04-26T16:23:25.036" v="627" actId="20577"/>
          <ac:spMkLst>
            <pc:docMk/>
            <pc:sldMk cId="790795357" sldId="290"/>
            <ac:spMk id="4" creationId="{00000000-0000-0000-0000-000000000000}"/>
          </ac:spMkLst>
        </pc:spChg>
        <pc:spChg chg="add del mod">
          <ac:chgData name="Caroline Prodger" userId="e4ef2e75-b60b-401b-8ebe-291bdcf405f4" providerId="ADAL" clId="{4DA775CB-90D1-4FFF-8B7C-55630FA2BFCA}" dt="2022-04-26T16:21:45.080" v="459" actId="478"/>
          <ac:spMkLst>
            <pc:docMk/>
            <pc:sldMk cId="790795357" sldId="290"/>
            <ac:spMk id="6" creationId="{64B35DCF-737B-4989-9568-4095B264B74A}"/>
          </ac:spMkLst>
        </pc:spChg>
        <pc:picChg chg="mod">
          <ac:chgData name="Caroline Prodger" userId="e4ef2e75-b60b-401b-8ebe-291bdcf405f4" providerId="ADAL" clId="{4DA775CB-90D1-4FFF-8B7C-55630FA2BFCA}" dt="2022-04-26T16:23:35.819" v="628" actId="1076"/>
          <ac:picMkLst>
            <pc:docMk/>
            <pc:sldMk cId="790795357" sldId="290"/>
            <ac:picMk id="7170" creationId="{00000000-0000-0000-0000-000000000000}"/>
          </ac:picMkLst>
        </pc:picChg>
      </pc:sldChg>
      <pc:sldChg chg="addSp delSp modSp mod">
        <pc:chgData name="Caroline Prodger" userId="e4ef2e75-b60b-401b-8ebe-291bdcf405f4" providerId="ADAL" clId="{4DA775CB-90D1-4FFF-8B7C-55630FA2BFCA}" dt="2022-04-26T16:50:39.612" v="1750" actId="1076"/>
        <pc:sldMkLst>
          <pc:docMk/>
          <pc:sldMk cId="3319492227" sldId="291"/>
        </pc:sldMkLst>
        <pc:spChg chg="mod">
          <ac:chgData name="Caroline Prodger" userId="e4ef2e75-b60b-401b-8ebe-291bdcf405f4" providerId="ADAL" clId="{4DA775CB-90D1-4FFF-8B7C-55630FA2BFCA}" dt="2022-04-26T16:50:39.612" v="1750" actId="1076"/>
          <ac:spMkLst>
            <pc:docMk/>
            <pc:sldMk cId="3319492227" sldId="291"/>
            <ac:spMk id="2" creationId="{00000000-0000-0000-0000-000000000000}"/>
          </ac:spMkLst>
        </pc:spChg>
        <pc:spChg chg="del">
          <ac:chgData name="Caroline Prodger" userId="e4ef2e75-b60b-401b-8ebe-291bdcf405f4" providerId="ADAL" clId="{4DA775CB-90D1-4FFF-8B7C-55630FA2BFCA}" dt="2022-04-26T16:50:13.535" v="1745" actId="478"/>
          <ac:spMkLst>
            <pc:docMk/>
            <pc:sldMk cId="3319492227" sldId="291"/>
            <ac:spMk id="3" creationId="{00000000-0000-0000-0000-000000000000}"/>
          </ac:spMkLst>
        </pc:spChg>
        <pc:spChg chg="mod">
          <ac:chgData name="Caroline Prodger" userId="e4ef2e75-b60b-401b-8ebe-291bdcf405f4" providerId="ADAL" clId="{4DA775CB-90D1-4FFF-8B7C-55630FA2BFCA}" dt="2022-04-26T16:50:27.780" v="1749" actId="1076"/>
          <ac:spMkLst>
            <pc:docMk/>
            <pc:sldMk cId="3319492227" sldId="291"/>
            <ac:spMk id="4" creationId="{00000000-0000-0000-0000-000000000000}"/>
          </ac:spMkLst>
        </pc:spChg>
        <pc:spChg chg="add del mod">
          <ac:chgData name="Caroline Prodger" userId="e4ef2e75-b60b-401b-8ebe-291bdcf405f4" providerId="ADAL" clId="{4DA775CB-90D1-4FFF-8B7C-55630FA2BFCA}" dt="2022-04-26T16:50:19.139" v="1747" actId="478"/>
          <ac:spMkLst>
            <pc:docMk/>
            <pc:sldMk cId="3319492227" sldId="291"/>
            <ac:spMk id="7" creationId="{11B7DDE0-FA71-4C4D-B728-CF15FDAC6867}"/>
          </ac:spMkLst>
        </pc:spChg>
      </pc:sldChg>
      <pc:sldChg chg="addSp delSp modSp mod">
        <pc:chgData name="Caroline Prodger" userId="e4ef2e75-b60b-401b-8ebe-291bdcf405f4" providerId="ADAL" clId="{4DA775CB-90D1-4FFF-8B7C-55630FA2BFCA}" dt="2022-04-27T13:09:18.024" v="5263" actId="20577"/>
        <pc:sldMkLst>
          <pc:docMk/>
          <pc:sldMk cId="4134153389" sldId="292"/>
        </pc:sldMkLst>
        <pc:spChg chg="mod">
          <ac:chgData name="Caroline Prodger" userId="e4ef2e75-b60b-401b-8ebe-291bdcf405f4" providerId="ADAL" clId="{4DA775CB-90D1-4FFF-8B7C-55630FA2BFCA}" dt="2022-04-27T12:19:19.629" v="4685" actId="20577"/>
          <ac:spMkLst>
            <pc:docMk/>
            <pc:sldMk cId="4134153389" sldId="292"/>
            <ac:spMk id="2" creationId="{00000000-0000-0000-0000-000000000000}"/>
          </ac:spMkLst>
        </pc:spChg>
        <pc:spChg chg="del">
          <ac:chgData name="Caroline Prodger" userId="e4ef2e75-b60b-401b-8ebe-291bdcf405f4" providerId="ADAL" clId="{4DA775CB-90D1-4FFF-8B7C-55630FA2BFCA}" dt="2022-04-27T12:19:26.776" v="4686" actId="478"/>
          <ac:spMkLst>
            <pc:docMk/>
            <pc:sldMk cId="4134153389" sldId="292"/>
            <ac:spMk id="3" creationId="{00000000-0000-0000-0000-000000000000}"/>
          </ac:spMkLst>
        </pc:spChg>
        <pc:spChg chg="mod">
          <ac:chgData name="Caroline Prodger" userId="e4ef2e75-b60b-401b-8ebe-291bdcf405f4" providerId="ADAL" clId="{4DA775CB-90D1-4FFF-8B7C-55630FA2BFCA}" dt="2022-04-27T13:09:18.024" v="5263" actId="20577"/>
          <ac:spMkLst>
            <pc:docMk/>
            <pc:sldMk cId="4134153389" sldId="292"/>
            <ac:spMk id="4" creationId="{00000000-0000-0000-0000-000000000000}"/>
          </ac:spMkLst>
        </pc:spChg>
        <pc:spChg chg="add del mod">
          <ac:chgData name="Caroline Prodger" userId="e4ef2e75-b60b-401b-8ebe-291bdcf405f4" providerId="ADAL" clId="{4DA775CB-90D1-4FFF-8B7C-55630FA2BFCA}" dt="2022-04-27T12:19:31.756" v="4687" actId="478"/>
          <ac:spMkLst>
            <pc:docMk/>
            <pc:sldMk cId="4134153389" sldId="292"/>
            <ac:spMk id="6" creationId="{A563A985-BCDF-425C-B026-1703C9F07054}"/>
          </ac:spMkLst>
        </pc:spChg>
        <pc:picChg chg="mod">
          <ac:chgData name="Caroline Prodger" userId="e4ef2e75-b60b-401b-8ebe-291bdcf405f4" providerId="ADAL" clId="{4DA775CB-90D1-4FFF-8B7C-55630FA2BFCA}" dt="2022-04-27T13:08:55.328" v="5255" actId="1076"/>
          <ac:picMkLst>
            <pc:docMk/>
            <pc:sldMk cId="4134153389" sldId="292"/>
            <ac:picMk id="9218" creationId="{00000000-0000-0000-0000-000000000000}"/>
          </ac:picMkLst>
        </pc:picChg>
      </pc:sldChg>
      <pc:sldChg chg="addCm">
        <pc:chgData name="Caroline Prodger" userId="e4ef2e75-b60b-401b-8ebe-291bdcf405f4" providerId="ADAL" clId="{4DA775CB-90D1-4FFF-8B7C-55630FA2BFCA}" dt="2022-04-27T13:27:55.558" v="5474"/>
        <pc:sldMkLst>
          <pc:docMk/>
          <pc:sldMk cId="234532205" sldId="293"/>
        </pc:sldMkLst>
      </pc:sldChg>
      <pc:sldChg chg="addSp delSp modSp new mod addCm modCm">
        <pc:chgData name="Caroline Prodger" userId="e4ef2e75-b60b-401b-8ebe-291bdcf405f4" providerId="ADAL" clId="{4DA775CB-90D1-4FFF-8B7C-55630FA2BFCA}" dt="2022-04-27T22:21:23.613" v="5477"/>
        <pc:sldMkLst>
          <pc:docMk/>
          <pc:sldMk cId="3674483590" sldId="295"/>
        </pc:sldMkLst>
        <pc:spChg chg="mod">
          <ac:chgData name="Caroline Prodger" userId="e4ef2e75-b60b-401b-8ebe-291bdcf405f4" providerId="ADAL" clId="{4DA775CB-90D1-4FFF-8B7C-55630FA2BFCA}" dt="2022-04-26T16:24:18.690" v="647" actId="20577"/>
          <ac:spMkLst>
            <pc:docMk/>
            <pc:sldMk cId="3674483590" sldId="295"/>
            <ac:spMk id="2" creationId="{610A18CC-FA02-4B98-8F1C-291C8ACCFFB7}"/>
          </ac:spMkLst>
        </pc:spChg>
        <pc:spChg chg="del">
          <ac:chgData name="Caroline Prodger" userId="e4ef2e75-b60b-401b-8ebe-291bdcf405f4" providerId="ADAL" clId="{4DA775CB-90D1-4FFF-8B7C-55630FA2BFCA}" dt="2022-04-26T16:25:36.525" v="650" actId="1032"/>
          <ac:spMkLst>
            <pc:docMk/>
            <pc:sldMk cId="3674483590" sldId="295"/>
            <ac:spMk id="3" creationId="{3CD77222-3699-43F2-9CB8-F8D50D580EF7}"/>
          </ac:spMkLst>
        </pc:spChg>
        <pc:spChg chg="add del">
          <ac:chgData name="Caroline Prodger" userId="e4ef2e75-b60b-401b-8ebe-291bdcf405f4" providerId="ADAL" clId="{4DA775CB-90D1-4FFF-8B7C-55630FA2BFCA}" dt="2022-04-26T16:25:20.295" v="649" actId="478"/>
          <ac:spMkLst>
            <pc:docMk/>
            <pc:sldMk cId="3674483590" sldId="295"/>
            <ac:spMk id="4" creationId="{394DF8C5-9B74-4091-AF23-71DC6E78C973}"/>
          </ac:spMkLst>
        </pc:spChg>
        <pc:spChg chg="add mod">
          <ac:chgData name="Caroline Prodger" userId="e4ef2e75-b60b-401b-8ebe-291bdcf405f4" providerId="ADAL" clId="{4DA775CB-90D1-4FFF-8B7C-55630FA2BFCA}" dt="2022-04-26T16:36:25.519" v="1332"/>
          <ac:spMkLst>
            <pc:docMk/>
            <pc:sldMk cId="3674483590" sldId="295"/>
            <ac:spMk id="11" creationId="{DFC101B3-7BF2-42F6-BB48-6A4A8823F2EF}"/>
          </ac:spMkLst>
        </pc:spChg>
        <pc:spChg chg="add mod">
          <ac:chgData name="Caroline Prodger" userId="e4ef2e75-b60b-401b-8ebe-291bdcf405f4" providerId="ADAL" clId="{4DA775CB-90D1-4FFF-8B7C-55630FA2BFCA}" dt="2022-04-26T16:36:38.758" v="1337" actId="20577"/>
          <ac:spMkLst>
            <pc:docMk/>
            <pc:sldMk cId="3674483590" sldId="295"/>
            <ac:spMk id="12" creationId="{70119734-CC0A-4359-A3C2-A2E1B9299DA1}"/>
          </ac:spMkLst>
        </pc:spChg>
        <pc:spChg chg="add mod">
          <ac:chgData name="Caroline Prodger" userId="e4ef2e75-b60b-401b-8ebe-291bdcf405f4" providerId="ADAL" clId="{4DA775CB-90D1-4FFF-8B7C-55630FA2BFCA}" dt="2022-04-26T16:37:50.077" v="1350" actId="1076"/>
          <ac:spMkLst>
            <pc:docMk/>
            <pc:sldMk cId="3674483590" sldId="295"/>
            <ac:spMk id="13" creationId="{5B22584C-0DCA-4964-A188-7A1D4955CA4F}"/>
          </ac:spMkLst>
        </pc:spChg>
        <pc:spChg chg="add mod">
          <ac:chgData name="Caroline Prodger" userId="e4ef2e75-b60b-401b-8ebe-291bdcf405f4" providerId="ADAL" clId="{4DA775CB-90D1-4FFF-8B7C-55630FA2BFCA}" dt="2022-04-26T16:42:12.558" v="1547" actId="1076"/>
          <ac:spMkLst>
            <pc:docMk/>
            <pc:sldMk cId="3674483590" sldId="295"/>
            <ac:spMk id="14" creationId="{C87B1C78-ED59-4807-B002-77180467A339}"/>
          </ac:spMkLst>
        </pc:spChg>
        <pc:graphicFrameChg chg="add mod modGraphic">
          <ac:chgData name="Caroline Prodger" userId="e4ef2e75-b60b-401b-8ebe-291bdcf405f4" providerId="ADAL" clId="{4DA775CB-90D1-4FFF-8B7C-55630FA2BFCA}" dt="2022-04-26T16:37:07.167" v="1339" actId="14100"/>
          <ac:graphicFrameMkLst>
            <pc:docMk/>
            <pc:sldMk cId="3674483590" sldId="295"/>
            <ac:graphicFrameMk id="5" creationId="{163E7A73-DCA6-4F55-B5A2-DAAD6CDF8966}"/>
          </ac:graphicFrameMkLst>
        </pc:graphicFrameChg>
        <pc:graphicFrameChg chg="add mod modGraphic">
          <ac:chgData name="Caroline Prodger" userId="e4ef2e75-b60b-401b-8ebe-291bdcf405f4" providerId="ADAL" clId="{4DA775CB-90D1-4FFF-8B7C-55630FA2BFCA}" dt="2022-04-26T16:48:50.310" v="1691" actId="20577"/>
          <ac:graphicFrameMkLst>
            <pc:docMk/>
            <pc:sldMk cId="3674483590" sldId="295"/>
            <ac:graphicFrameMk id="6" creationId="{3248ADB6-74F3-4407-8D4E-53730B5E3F04}"/>
          </ac:graphicFrameMkLst>
        </pc:graphicFrameChg>
        <pc:graphicFrameChg chg="add del modGraphic">
          <ac:chgData name="Caroline Prodger" userId="e4ef2e75-b60b-401b-8ebe-291bdcf405f4" providerId="ADAL" clId="{4DA775CB-90D1-4FFF-8B7C-55630FA2BFCA}" dt="2022-04-26T16:34:51.253" v="1319" actId="1032"/>
          <ac:graphicFrameMkLst>
            <pc:docMk/>
            <pc:sldMk cId="3674483590" sldId="295"/>
            <ac:graphicFrameMk id="7" creationId="{F41045A0-C1CA-4299-9ADD-CBFB126E0DB1}"/>
          </ac:graphicFrameMkLst>
        </pc:graphicFrameChg>
        <pc:cxnChg chg="add mod">
          <ac:chgData name="Caroline Prodger" userId="e4ef2e75-b60b-401b-8ebe-291bdcf405f4" providerId="ADAL" clId="{4DA775CB-90D1-4FFF-8B7C-55630FA2BFCA}" dt="2022-04-26T16:36:03.206" v="1323" actId="14100"/>
          <ac:cxnSpMkLst>
            <pc:docMk/>
            <pc:sldMk cId="3674483590" sldId="295"/>
            <ac:cxnSpMk id="9" creationId="{EF6D1ACB-EC64-4C6B-8B4A-C7804EF4AA33}"/>
          </ac:cxnSpMkLst>
        </pc:cxnChg>
      </pc:sldChg>
      <pc:sldChg chg="addSp modSp new mod addCm">
        <pc:chgData name="Caroline Prodger" userId="e4ef2e75-b60b-401b-8ebe-291bdcf405f4" providerId="ADAL" clId="{4DA775CB-90D1-4FFF-8B7C-55630FA2BFCA}" dt="2022-04-27T13:26:17.598" v="5473"/>
        <pc:sldMkLst>
          <pc:docMk/>
          <pc:sldMk cId="1354366880" sldId="296"/>
        </pc:sldMkLst>
        <pc:spChg chg="mod">
          <ac:chgData name="Caroline Prodger" userId="e4ef2e75-b60b-401b-8ebe-291bdcf405f4" providerId="ADAL" clId="{4DA775CB-90D1-4FFF-8B7C-55630FA2BFCA}" dt="2022-04-27T10:23:48.260" v="1827" actId="20577"/>
          <ac:spMkLst>
            <pc:docMk/>
            <pc:sldMk cId="1354366880" sldId="296"/>
            <ac:spMk id="2" creationId="{8E07141D-07D8-4A5B-85FB-3047C3F25EC8}"/>
          </ac:spMkLst>
        </pc:spChg>
        <pc:spChg chg="mod">
          <ac:chgData name="Caroline Prodger" userId="e4ef2e75-b60b-401b-8ebe-291bdcf405f4" providerId="ADAL" clId="{4DA775CB-90D1-4FFF-8B7C-55630FA2BFCA}" dt="2022-04-27T09:56:10.299" v="1820" actId="20577"/>
          <ac:spMkLst>
            <pc:docMk/>
            <pc:sldMk cId="1354366880" sldId="296"/>
            <ac:spMk id="3" creationId="{96C2CF4B-3F7A-446D-9CD9-384238AA9F9F}"/>
          </ac:spMkLst>
        </pc:spChg>
        <pc:spChg chg="add mod">
          <ac:chgData name="Caroline Prodger" userId="e4ef2e75-b60b-401b-8ebe-291bdcf405f4" providerId="ADAL" clId="{4DA775CB-90D1-4FFF-8B7C-55630FA2BFCA}" dt="2022-04-27T12:56:53.424" v="4987" actId="20577"/>
          <ac:spMkLst>
            <pc:docMk/>
            <pc:sldMk cId="1354366880" sldId="296"/>
            <ac:spMk id="4" creationId="{EC625422-5A08-4D76-BE52-70366D472F09}"/>
          </ac:spMkLst>
        </pc:spChg>
      </pc:sldChg>
      <pc:sldChg chg="addSp modSp new mod ord">
        <pc:chgData name="Caroline Prodger" userId="e4ef2e75-b60b-401b-8ebe-291bdcf405f4" providerId="ADAL" clId="{4DA775CB-90D1-4FFF-8B7C-55630FA2BFCA}" dt="2022-04-27T13:25:13.141" v="5472" actId="20577"/>
        <pc:sldMkLst>
          <pc:docMk/>
          <pc:sldMk cId="2798036274" sldId="297"/>
        </pc:sldMkLst>
        <pc:spChg chg="mod">
          <ac:chgData name="Caroline Prodger" userId="e4ef2e75-b60b-401b-8ebe-291bdcf405f4" providerId="ADAL" clId="{4DA775CB-90D1-4FFF-8B7C-55630FA2BFCA}" dt="2022-04-27T11:45:12.620" v="2182" actId="20577"/>
          <ac:spMkLst>
            <pc:docMk/>
            <pc:sldMk cId="2798036274" sldId="297"/>
            <ac:spMk id="2" creationId="{AB2ABC80-54B0-49B1-BE08-7AC27F46A230}"/>
          </ac:spMkLst>
        </pc:spChg>
        <pc:spChg chg="mod">
          <ac:chgData name="Caroline Prodger" userId="e4ef2e75-b60b-401b-8ebe-291bdcf405f4" providerId="ADAL" clId="{4DA775CB-90D1-4FFF-8B7C-55630FA2BFCA}" dt="2022-04-27T13:25:13.141" v="5472" actId="20577"/>
          <ac:spMkLst>
            <pc:docMk/>
            <pc:sldMk cId="2798036274" sldId="297"/>
            <ac:spMk id="3" creationId="{B9E5809E-170B-40DF-AE88-5F6FDCE494FA}"/>
          </ac:spMkLst>
        </pc:spChg>
        <pc:picChg chg="add mod">
          <ac:chgData name="Caroline Prodger" userId="e4ef2e75-b60b-401b-8ebe-291bdcf405f4" providerId="ADAL" clId="{4DA775CB-90D1-4FFF-8B7C-55630FA2BFCA}" dt="2022-04-27T13:09:43.033" v="5269" actId="1076"/>
          <ac:picMkLst>
            <pc:docMk/>
            <pc:sldMk cId="2798036274" sldId="297"/>
            <ac:picMk id="5" creationId="{C2AC340D-5ADB-4E01-BFC3-F7EACCC48EB8}"/>
          </ac:picMkLst>
        </pc:picChg>
      </pc:sldChg>
      <pc:sldChg chg="new del">
        <pc:chgData name="Caroline Prodger" userId="e4ef2e75-b60b-401b-8ebe-291bdcf405f4" providerId="ADAL" clId="{4DA775CB-90D1-4FFF-8B7C-55630FA2BFCA}" dt="2022-04-27T10:21:54.824" v="1822" actId="2696"/>
        <pc:sldMkLst>
          <pc:docMk/>
          <pc:sldMk cId="4261826535" sldId="297"/>
        </pc:sldMkLst>
      </pc:sldChg>
      <pc:sldChg chg="addSp modSp new mod">
        <pc:chgData name="Caroline Prodger" userId="e4ef2e75-b60b-401b-8ebe-291bdcf405f4" providerId="ADAL" clId="{4DA775CB-90D1-4FFF-8B7C-55630FA2BFCA}" dt="2022-04-27T13:23:54.878" v="5430" actId="20577"/>
        <pc:sldMkLst>
          <pc:docMk/>
          <pc:sldMk cId="3292004970" sldId="298"/>
        </pc:sldMkLst>
        <pc:spChg chg="mod">
          <ac:chgData name="Caroline Prodger" userId="e4ef2e75-b60b-401b-8ebe-291bdcf405f4" providerId="ADAL" clId="{4DA775CB-90D1-4FFF-8B7C-55630FA2BFCA}" dt="2022-04-27T12:10:30.300" v="4108" actId="20577"/>
          <ac:spMkLst>
            <pc:docMk/>
            <pc:sldMk cId="3292004970" sldId="298"/>
            <ac:spMk id="2" creationId="{C46568C7-1E7C-4E01-8ABC-C802CDCF57F6}"/>
          </ac:spMkLst>
        </pc:spChg>
        <pc:spChg chg="mod">
          <ac:chgData name="Caroline Prodger" userId="e4ef2e75-b60b-401b-8ebe-291bdcf405f4" providerId="ADAL" clId="{4DA775CB-90D1-4FFF-8B7C-55630FA2BFCA}" dt="2022-04-27T12:57:38.391" v="4992" actId="20577"/>
          <ac:spMkLst>
            <pc:docMk/>
            <pc:sldMk cId="3292004970" sldId="298"/>
            <ac:spMk id="3" creationId="{81B5CCE8-D87B-4B62-9321-4AF8C313AA0C}"/>
          </ac:spMkLst>
        </pc:spChg>
        <pc:spChg chg="add mod">
          <ac:chgData name="Caroline Prodger" userId="e4ef2e75-b60b-401b-8ebe-291bdcf405f4" providerId="ADAL" clId="{4DA775CB-90D1-4FFF-8B7C-55630FA2BFCA}" dt="2022-04-27T13:23:54.878" v="5430" actId="20577"/>
          <ac:spMkLst>
            <pc:docMk/>
            <pc:sldMk cId="3292004970" sldId="298"/>
            <ac:spMk id="5" creationId="{0D75E0C2-3D97-4A2E-B50B-EFF6911836ED}"/>
          </ac:spMkLst>
        </pc:spChg>
        <pc:picChg chg="add mod">
          <ac:chgData name="Caroline Prodger" userId="e4ef2e75-b60b-401b-8ebe-291bdcf405f4" providerId="ADAL" clId="{4DA775CB-90D1-4FFF-8B7C-55630FA2BFCA}" dt="2022-04-27T12:33:01.458" v="4931" actId="1076"/>
          <ac:picMkLst>
            <pc:docMk/>
            <pc:sldMk cId="3292004970" sldId="298"/>
            <ac:picMk id="7" creationId="{47DCFADD-F939-43C6-92C2-7E140B6420BE}"/>
          </ac:picMkLst>
        </pc:picChg>
      </pc:sldChg>
      <pc:sldChg chg="addSp modSp new mod">
        <pc:chgData name="Caroline Prodger" userId="e4ef2e75-b60b-401b-8ebe-291bdcf405f4" providerId="ADAL" clId="{4DA775CB-90D1-4FFF-8B7C-55630FA2BFCA}" dt="2022-04-27T22:22:32.622" v="5492" actId="20577"/>
        <pc:sldMkLst>
          <pc:docMk/>
          <pc:sldMk cId="1879603263" sldId="299"/>
        </pc:sldMkLst>
        <pc:spChg chg="mod">
          <ac:chgData name="Caroline Prodger" userId="e4ef2e75-b60b-401b-8ebe-291bdcf405f4" providerId="ADAL" clId="{4DA775CB-90D1-4FFF-8B7C-55630FA2BFCA}" dt="2022-04-27T13:10:46.329" v="5280" actId="20577"/>
          <ac:spMkLst>
            <pc:docMk/>
            <pc:sldMk cId="1879603263" sldId="299"/>
            <ac:spMk id="2" creationId="{BC159F7D-3D2E-4CB8-A7AF-61DB83105AAB}"/>
          </ac:spMkLst>
        </pc:spChg>
        <pc:spChg chg="mod">
          <ac:chgData name="Caroline Prodger" userId="e4ef2e75-b60b-401b-8ebe-291bdcf405f4" providerId="ADAL" clId="{4DA775CB-90D1-4FFF-8B7C-55630FA2BFCA}" dt="2022-04-27T13:15:19.297" v="5362" actId="21"/>
          <ac:spMkLst>
            <pc:docMk/>
            <pc:sldMk cId="1879603263" sldId="299"/>
            <ac:spMk id="3" creationId="{4894577E-E4CE-4B60-8A57-7DD2910C16D9}"/>
          </ac:spMkLst>
        </pc:spChg>
        <pc:spChg chg="add mod">
          <ac:chgData name="Caroline Prodger" userId="e4ef2e75-b60b-401b-8ebe-291bdcf405f4" providerId="ADAL" clId="{4DA775CB-90D1-4FFF-8B7C-55630FA2BFCA}" dt="2022-04-27T22:22:32.622" v="5492" actId="20577"/>
          <ac:spMkLst>
            <pc:docMk/>
            <pc:sldMk cId="1879603263" sldId="299"/>
            <ac:spMk id="6" creationId="{F934FB0D-605D-4AF8-BB7E-9E286D329F94}"/>
          </ac:spMkLst>
        </pc:spChg>
        <pc:picChg chg="add mod">
          <ac:chgData name="Caroline Prodger" userId="e4ef2e75-b60b-401b-8ebe-291bdcf405f4" providerId="ADAL" clId="{4DA775CB-90D1-4FFF-8B7C-55630FA2BFCA}" dt="2022-04-27T13:14:31.152" v="5352" actId="1076"/>
          <ac:picMkLst>
            <pc:docMk/>
            <pc:sldMk cId="1879603263" sldId="299"/>
            <ac:picMk id="5" creationId="{783E4058-2848-49A8-8195-0C7C946A74A1}"/>
          </ac:picMkLst>
        </pc:picChg>
      </pc:sldChg>
    </pc:docChg>
  </pc:docChgLst>
  <pc:docChgLst>
    <pc:chgData name="Caroline Prodger" userId="e4ef2e75-b60b-401b-8ebe-291bdcf405f4" providerId="ADAL" clId="{CD474B85-0199-4479-81D8-388FE4B9B11D}"/>
    <pc:docChg chg="undo custSel addSld delSld modSld modMainMaster">
      <pc:chgData name="Caroline Prodger" userId="e4ef2e75-b60b-401b-8ebe-291bdcf405f4" providerId="ADAL" clId="{CD474B85-0199-4479-81D8-388FE4B9B11D}" dt="2022-07-11T10:45:18.473" v="638" actId="20577"/>
      <pc:docMkLst>
        <pc:docMk/>
      </pc:docMkLst>
      <pc:sldChg chg="addCm">
        <pc:chgData name="Caroline Prodger" userId="e4ef2e75-b60b-401b-8ebe-291bdcf405f4" providerId="ADAL" clId="{CD474B85-0199-4479-81D8-388FE4B9B11D}" dt="2022-07-06T15:30:18.526" v="70"/>
        <pc:sldMkLst>
          <pc:docMk/>
          <pc:sldMk cId="4022091065" sldId="256"/>
        </pc:sldMkLst>
      </pc:sldChg>
      <pc:sldChg chg="modSp">
        <pc:chgData name="Caroline Prodger" userId="e4ef2e75-b60b-401b-8ebe-291bdcf405f4" providerId="ADAL" clId="{CD474B85-0199-4479-81D8-388FE4B9B11D}" dt="2022-07-11T10:45:01.698" v="636"/>
        <pc:sldMkLst>
          <pc:docMk/>
          <pc:sldMk cId="2253134138" sldId="265"/>
        </pc:sldMkLst>
        <pc:spChg chg="mod">
          <ac:chgData name="Caroline Prodger" userId="e4ef2e75-b60b-401b-8ebe-291bdcf405f4" providerId="ADAL" clId="{CD474B85-0199-4479-81D8-388FE4B9B11D}" dt="2022-07-11T10:45:01.698" v="636"/>
          <ac:spMkLst>
            <pc:docMk/>
            <pc:sldMk cId="2253134138" sldId="265"/>
            <ac:spMk id="2" creationId="{00000000-0000-0000-0000-000000000000}"/>
          </ac:spMkLst>
        </pc:spChg>
      </pc:sldChg>
      <pc:sldChg chg="modSp">
        <pc:chgData name="Caroline Prodger" userId="e4ef2e75-b60b-401b-8ebe-291bdcf405f4" providerId="ADAL" clId="{CD474B85-0199-4479-81D8-388FE4B9B11D}" dt="2022-07-11T10:45:01.698" v="636"/>
        <pc:sldMkLst>
          <pc:docMk/>
          <pc:sldMk cId="790795357" sldId="290"/>
        </pc:sldMkLst>
        <pc:spChg chg="mod">
          <ac:chgData name="Caroline Prodger" userId="e4ef2e75-b60b-401b-8ebe-291bdcf405f4" providerId="ADAL" clId="{CD474B85-0199-4479-81D8-388FE4B9B11D}" dt="2022-07-11T10:45:01.698" v="636"/>
          <ac:spMkLst>
            <pc:docMk/>
            <pc:sldMk cId="790795357" sldId="290"/>
            <ac:spMk id="2" creationId="{00000000-0000-0000-0000-000000000000}"/>
          </ac:spMkLst>
        </pc:spChg>
      </pc:sldChg>
      <pc:sldChg chg="modSp">
        <pc:chgData name="Caroline Prodger" userId="e4ef2e75-b60b-401b-8ebe-291bdcf405f4" providerId="ADAL" clId="{CD474B85-0199-4479-81D8-388FE4B9B11D}" dt="2022-07-11T10:45:01.698" v="636"/>
        <pc:sldMkLst>
          <pc:docMk/>
          <pc:sldMk cId="4134153389" sldId="292"/>
        </pc:sldMkLst>
        <pc:spChg chg="mod">
          <ac:chgData name="Caroline Prodger" userId="e4ef2e75-b60b-401b-8ebe-291bdcf405f4" providerId="ADAL" clId="{CD474B85-0199-4479-81D8-388FE4B9B11D}" dt="2022-07-11T10:45:01.698" v="636"/>
          <ac:spMkLst>
            <pc:docMk/>
            <pc:sldMk cId="4134153389" sldId="292"/>
            <ac:spMk id="2" creationId="{00000000-0000-0000-0000-000000000000}"/>
          </ac:spMkLst>
        </pc:spChg>
      </pc:sldChg>
      <pc:sldChg chg="modSp add del mod">
        <pc:chgData name="Caroline Prodger" userId="e4ef2e75-b60b-401b-8ebe-291bdcf405f4" providerId="ADAL" clId="{CD474B85-0199-4479-81D8-388FE4B9B11D}" dt="2022-07-06T15:46:31.859" v="73" actId="2696"/>
        <pc:sldMkLst>
          <pc:docMk/>
          <pc:sldMk cId="234532205" sldId="293"/>
        </pc:sldMkLst>
        <pc:spChg chg="mod">
          <ac:chgData name="Caroline Prodger" userId="e4ef2e75-b60b-401b-8ebe-291bdcf405f4" providerId="ADAL" clId="{CD474B85-0199-4479-81D8-388FE4B9B11D}" dt="2022-07-06T15:05:51.568" v="32" actId="207"/>
          <ac:spMkLst>
            <pc:docMk/>
            <pc:sldMk cId="234532205" sldId="293"/>
            <ac:spMk id="3" creationId="{00000000-0000-0000-0000-000000000000}"/>
          </ac:spMkLst>
        </pc:spChg>
        <pc:spChg chg="mod">
          <ac:chgData name="Caroline Prodger" userId="e4ef2e75-b60b-401b-8ebe-291bdcf405f4" providerId="ADAL" clId="{CD474B85-0199-4479-81D8-388FE4B9B11D}" dt="2022-07-06T15:05:48.328" v="31" actId="207"/>
          <ac:spMkLst>
            <pc:docMk/>
            <pc:sldMk cId="234532205" sldId="293"/>
            <ac:spMk id="7" creationId="{00000000-0000-0000-0000-000000000000}"/>
          </ac:spMkLst>
        </pc:spChg>
        <pc:spChg chg="mod">
          <ac:chgData name="Caroline Prodger" userId="e4ef2e75-b60b-401b-8ebe-291bdcf405f4" providerId="ADAL" clId="{CD474B85-0199-4479-81D8-388FE4B9B11D}" dt="2022-07-06T15:05:39.422" v="29" actId="207"/>
          <ac:spMkLst>
            <pc:docMk/>
            <pc:sldMk cId="234532205" sldId="293"/>
            <ac:spMk id="8" creationId="{00000000-0000-0000-0000-000000000000}"/>
          </ac:spMkLst>
        </pc:spChg>
        <pc:spChg chg="mod">
          <ac:chgData name="Caroline Prodger" userId="e4ef2e75-b60b-401b-8ebe-291bdcf405f4" providerId="ADAL" clId="{CD474B85-0199-4479-81D8-388FE4B9B11D}" dt="2022-07-06T15:05:44.564" v="30" actId="207"/>
          <ac:spMkLst>
            <pc:docMk/>
            <pc:sldMk cId="234532205" sldId="293"/>
            <ac:spMk id="9" creationId="{00000000-0000-0000-0000-000000000000}"/>
          </ac:spMkLst>
        </pc:spChg>
      </pc:sldChg>
      <pc:sldChg chg="modSp add del mod">
        <pc:chgData name="Caroline Prodger" userId="e4ef2e75-b60b-401b-8ebe-291bdcf405f4" providerId="ADAL" clId="{CD474B85-0199-4479-81D8-388FE4B9B11D}" dt="2022-07-06T15:46:31.859" v="73" actId="2696"/>
        <pc:sldMkLst>
          <pc:docMk/>
          <pc:sldMk cId="1637858201" sldId="294"/>
        </pc:sldMkLst>
        <pc:spChg chg="mod">
          <ac:chgData name="Caroline Prodger" userId="e4ef2e75-b60b-401b-8ebe-291bdcf405f4" providerId="ADAL" clId="{CD474B85-0199-4479-81D8-388FE4B9B11D}" dt="2022-07-06T15:05:33.478" v="28" actId="207"/>
          <ac:spMkLst>
            <pc:docMk/>
            <pc:sldMk cId="1637858201" sldId="294"/>
            <ac:spMk id="6" creationId="{00000000-0000-0000-0000-000000000000}"/>
          </ac:spMkLst>
        </pc:spChg>
        <pc:spChg chg="mod">
          <ac:chgData name="Caroline Prodger" userId="e4ef2e75-b60b-401b-8ebe-291bdcf405f4" providerId="ADAL" clId="{CD474B85-0199-4479-81D8-388FE4B9B11D}" dt="2022-07-06T15:05:30.252" v="27" actId="207"/>
          <ac:spMkLst>
            <pc:docMk/>
            <pc:sldMk cId="1637858201" sldId="294"/>
            <ac:spMk id="7" creationId="{00000000-0000-0000-0000-000000000000}"/>
          </ac:spMkLst>
        </pc:spChg>
        <pc:spChg chg="mod">
          <ac:chgData name="Caroline Prodger" userId="e4ef2e75-b60b-401b-8ebe-291bdcf405f4" providerId="ADAL" clId="{CD474B85-0199-4479-81D8-388FE4B9B11D}" dt="2022-07-06T15:05:26.406" v="26" actId="207"/>
          <ac:spMkLst>
            <pc:docMk/>
            <pc:sldMk cId="1637858201" sldId="294"/>
            <ac:spMk id="8" creationId="{00000000-0000-0000-0000-000000000000}"/>
          </ac:spMkLst>
        </pc:spChg>
        <pc:spChg chg="mod">
          <ac:chgData name="Caroline Prodger" userId="e4ef2e75-b60b-401b-8ebe-291bdcf405f4" providerId="ADAL" clId="{CD474B85-0199-4479-81D8-388FE4B9B11D}" dt="2022-07-06T15:05:23.128" v="25" actId="207"/>
          <ac:spMkLst>
            <pc:docMk/>
            <pc:sldMk cId="1637858201" sldId="294"/>
            <ac:spMk id="9" creationId="{00000000-0000-0000-0000-000000000000}"/>
          </ac:spMkLst>
        </pc:spChg>
      </pc:sldChg>
      <pc:sldChg chg="modSp delCm">
        <pc:chgData name="Caroline Prodger" userId="e4ef2e75-b60b-401b-8ebe-291bdcf405f4" providerId="ADAL" clId="{CD474B85-0199-4479-81D8-388FE4B9B11D}" dt="2022-07-11T10:45:01.698" v="636"/>
        <pc:sldMkLst>
          <pc:docMk/>
          <pc:sldMk cId="3674483590" sldId="295"/>
        </pc:sldMkLst>
        <pc:spChg chg="mod">
          <ac:chgData name="Caroline Prodger" userId="e4ef2e75-b60b-401b-8ebe-291bdcf405f4" providerId="ADAL" clId="{CD474B85-0199-4479-81D8-388FE4B9B11D}" dt="2022-07-11T10:45:01.698" v="636"/>
          <ac:spMkLst>
            <pc:docMk/>
            <pc:sldMk cId="3674483590" sldId="295"/>
            <ac:spMk id="2" creationId="{610A18CC-FA02-4B98-8F1C-291C8ACCFFB7}"/>
          </ac:spMkLst>
        </pc:spChg>
        <pc:graphicFrameChg chg="mod">
          <ac:chgData name="Caroline Prodger" userId="e4ef2e75-b60b-401b-8ebe-291bdcf405f4" providerId="ADAL" clId="{CD474B85-0199-4479-81D8-388FE4B9B11D}" dt="2022-07-06T14:57:07.029" v="20" actId="20577"/>
          <ac:graphicFrameMkLst>
            <pc:docMk/>
            <pc:sldMk cId="3674483590" sldId="295"/>
            <ac:graphicFrameMk id="6" creationId="{3248ADB6-74F3-4407-8D4E-53730B5E3F04}"/>
          </ac:graphicFrameMkLst>
        </pc:graphicFrameChg>
      </pc:sldChg>
      <pc:sldChg chg="modSp mod delCm modCm">
        <pc:chgData name="Caroline Prodger" userId="e4ef2e75-b60b-401b-8ebe-291bdcf405f4" providerId="ADAL" clId="{CD474B85-0199-4479-81D8-388FE4B9B11D}" dt="2022-07-11T10:45:01.698" v="636"/>
        <pc:sldMkLst>
          <pc:docMk/>
          <pc:sldMk cId="1354366880" sldId="296"/>
        </pc:sldMkLst>
        <pc:spChg chg="mod">
          <ac:chgData name="Caroline Prodger" userId="e4ef2e75-b60b-401b-8ebe-291bdcf405f4" providerId="ADAL" clId="{CD474B85-0199-4479-81D8-388FE4B9B11D}" dt="2022-07-11T10:45:01.698" v="636"/>
          <ac:spMkLst>
            <pc:docMk/>
            <pc:sldMk cId="1354366880" sldId="296"/>
            <ac:spMk id="2" creationId="{8E07141D-07D8-4A5B-85FB-3047C3F25EC8}"/>
          </ac:spMkLst>
        </pc:spChg>
        <pc:spChg chg="mod">
          <ac:chgData name="Caroline Prodger" userId="e4ef2e75-b60b-401b-8ebe-291bdcf405f4" providerId="ADAL" clId="{CD474B85-0199-4479-81D8-388FE4B9B11D}" dt="2022-07-11T10:45:01.698" v="636"/>
          <ac:spMkLst>
            <pc:docMk/>
            <pc:sldMk cId="1354366880" sldId="296"/>
            <ac:spMk id="3" creationId="{96C2CF4B-3F7A-446D-9CD9-384238AA9F9F}"/>
          </ac:spMkLst>
        </pc:spChg>
        <pc:spChg chg="mod">
          <ac:chgData name="Caroline Prodger" userId="e4ef2e75-b60b-401b-8ebe-291bdcf405f4" providerId="ADAL" clId="{CD474B85-0199-4479-81D8-388FE4B9B11D}" dt="2022-07-07T15:14:01.253" v="617" actId="20577"/>
          <ac:spMkLst>
            <pc:docMk/>
            <pc:sldMk cId="1354366880" sldId="296"/>
            <ac:spMk id="4" creationId="{EC625422-5A08-4D76-BE52-70366D472F09}"/>
          </ac:spMkLst>
        </pc:spChg>
      </pc:sldChg>
      <pc:sldChg chg="addSp delSp modSp mod">
        <pc:chgData name="Caroline Prodger" userId="e4ef2e75-b60b-401b-8ebe-291bdcf405f4" providerId="ADAL" clId="{CD474B85-0199-4479-81D8-388FE4B9B11D}" dt="2022-07-11T10:45:01.698" v="636"/>
        <pc:sldMkLst>
          <pc:docMk/>
          <pc:sldMk cId="2798036274" sldId="297"/>
        </pc:sldMkLst>
        <pc:spChg chg="mod">
          <ac:chgData name="Caroline Prodger" userId="e4ef2e75-b60b-401b-8ebe-291bdcf405f4" providerId="ADAL" clId="{CD474B85-0199-4479-81D8-388FE4B9B11D}" dt="2022-07-11T10:45:01.698" v="636"/>
          <ac:spMkLst>
            <pc:docMk/>
            <pc:sldMk cId="2798036274" sldId="297"/>
            <ac:spMk id="2" creationId="{AB2ABC80-54B0-49B1-BE08-7AC27F46A230}"/>
          </ac:spMkLst>
        </pc:spChg>
        <pc:spChg chg="mod">
          <ac:chgData name="Caroline Prodger" userId="e4ef2e75-b60b-401b-8ebe-291bdcf405f4" providerId="ADAL" clId="{CD474B85-0199-4479-81D8-388FE4B9B11D}" dt="2022-07-06T15:26:44.054" v="61" actId="14100"/>
          <ac:spMkLst>
            <pc:docMk/>
            <pc:sldMk cId="2798036274" sldId="297"/>
            <ac:spMk id="3" creationId="{B9E5809E-170B-40DF-AE88-5F6FDCE494FA}"/>
          </ac:spMkLst>
        </pc:spChg>
        <pc:spChg chg="add mod">
          <ac:chgData name="Caroline Prodger" userId="e4ef2e75-b60b-401b-8ebe-291bdcf405f4" providerId="ADAL" clId="{CD474B85-0199-4479-81D8-388FE4B9B11D}" dt="2022-07-06T15:26:38.397" v="60" actId="1076"/>
          <ac:spMkLst>
            <pc:docMk/>
            <pc:sldMk cId="2798036274" sldId="297"/>
            <ac:spMk id="8" creationId="{902AC81D-F904-2BAA-E49E-1EC36F8F20DA}"/>
          </ac:spMkLst>
        </pc:spChg>
        <pc:picChg chg="del">
          <ac:chgData name="Caroline Prodger" userId="e4ef2e75-b60b-401b-8ebe-291bdcf405f4" providerId="ADAL" clId="{CD474B85-0199-4479-81D8-388FE4B9B11D}" dt="2022-07-06T15:04:25.191" v="23" actId="478"/>
          <ac:picMkLst>
            <pc:docMk/>
            <pc:sldMk cId="2798036274" sldId="297"/>
            <ac:picMk id="5" creationId="{C2AC340D-5ADB-4E01-BFC3-F7EACCC48EB8}"/>
          </ac:picMkLst>
        </pc:picChg>
        <pc:picChg chg="add mod">
          <ac:chgData name="Caroline Prodger" userId="e4ef2e75-b60b-401b-8ebe-291bdcf405f4" providerId="ADAL" clId="{CD474B85-0199-4479-81D8-388FE4B9B11D}" dt="2022-07-06T15:26:28.915" v="58" actId="14100"/>
          <ac:picMkLst>
            <pc:docMk/>
            <pc:sldMk cId="2798036274" sldId="297"/>
            <ac:picMk id="6" creationId="{4E3A1AB0-EBDF-44FA-FEF7-DF0CD67129C2}"/>
          </ac:picMkLst>
        </pc:picChg>
      </pc:sldChg>
      <pc:sldChg chg="modSp">
        <pc:chgData name="Caroline Prodger" userId="e4ef2e75-b60b-401b-8ebe-291bdcf405f4" providerId="ADAL" clId="{CD474B85-0199-4479-81D8-388FE4B9B11D}" dt="2022-07-11T10:45:01.698" v="636"/>
        <pc:sldMkLst>
          <pc:docMk/>
          <pc:sldMk cId="3292004970" sldId="298"/>
        </pc:sldMkLst>
        <pc:spChg chg="mod">
          <ac:chgData name="Caroline Prodger" userId="e4ef2e75-b60b-401b-8ebe-291bdcf405f4" providerId="ADAL" clId="{CD474B85-0199-4479-81D8-388FE4B9B11D}" dt="2022-07-11T10:45:01.698" v="636"/>
          <ac:spMkLst>
            <pc:docMk/>
            <pc:sldMk cId="3292004970" sldId="298"/>
            <ac:spMk id="2" creationId="{C46568C7-1E7C-4E01-8ABC-C802CDCF57F6}"/>
          </ac:spMkLst>
        </pc:spChg>
      </pc:sldChg>
      <pc:sldChg chg="addSp delSp modSp mod addCm modNotesTx">
        <pc:chgData name="Caroline Prodger" userId="e4ef2e75-b60b-401b-8ebe-291bdcf405f4" providerId="ADAL" clId="{CD474B85-0199-4479-81D8-388FE4B9B11D}" dt="2022-07-11T10:45:01.698" v="636"/>
        <pc:sldMkLst>
          <pc:docMk/>
          <pc:sldMk cId="1879603263" sldId="299"/>
        </pc:sldMkLst>
        <pc:spChg chg="mod">
          <ac:chgData name="Caroline Prodger" userId="e4ef2e75-b60b-401b-8ebe-291bdcf405f4" providerId="ADAL" clId="{CD474B85-0199-4479-81D8-388FE4B9B11D}" dt="2022-07-11T10:45:01.698" v="636"/>
          <ac:spMkLst>
            <pc:docMk/>
            <pc:sldMk cId="1879603263" sldId="299"/>
            <ac:spMk id="2" creationId="{BC159F7D-3D2E-4CB8-A7AF-61DB83105AAB}"/>
          </ac:spMkLst>
        </pc:spChg>
        <pc:spChg chg="mod">
          <ac:chgData name="Caroline Prodger" userId="e4ef2e75-b60b-401b-8ebe-291bdcf405f4" providerId="ADAL" clId="{CD474B85-0199-4479-81D8-388FE4B9B11D}" dt="2022-07-06T15:06:36.941" v="38" actId="20577"/>
          <ac:spMkLst>
            <pc:docMk/>
            <pc:sldMk cId="1879603263" sldId="299"/>
            <ac:spMk id="3" creationId="{4894577E-E4CE-4B60-8A57-7DD2910C16D9}"/>
          </ac:spMkLst>
        </pc:spChg>
        <pc:spChg chg="mod">
          <ac:chgData name="Caroline Prodger" userId="e4ef2e75-b60b-401b-8ebe-291bdcf405f4" providerId="ADAL" clId="{CD474B85-0199-4479-81D8-388FE4B9B11D}" dt="2022-07-06T15:48:13.766" v="74" actId="20577"/>
          <ac:spMkLst>
            <pc:docMk/>
            <pc:sldMk cId="1879603263" sldId="299"/>
            <ac:spMk id="6" creationId="{F934FB0D-605D-4AF8-BB7E-9E286D329F94}"/>
          </ac:spMkLst>
        </pc:spChg>
        <pc:picChg chg="del">
          <ac:chgData name="Caroline Prodger" userId="e4ef2e75-b60b-401b-8ebe-291bdcf405f4" providerId="ADAL" clId="{CD474B85-0199-4479-81D8-388FE4B9B11D}" dt="2022-07-06T15:28:43.158" v="62" actId="478"/>
          <ac:picMkLst>
            <pc:docMk/>
            <pc:sldMk cId="1879603263" sldId="299"/>
            <ac:picMk id="5" creationId="{783E4058-2848-49A8-8195-0C7C946A74A1}"/>
          </ac:picMkLst>
        </pc:picChg>
        <pc:picChg chg="add mod">
          <ac:chgData name="Caroline Prodger" userId="e4ef2e75-b60b-401b-8ebe-291bdcf405f4" providerId="ADAL" clId="{CD474B85-0199-4479-81D8-388FE4B9B11D}" dt="2022-07-06T15:29:46.208" v="69" actId="1076"/>
          <ac:picMkLst>
            <pc:docMk/>
            <pc:sldMk cId="1879603263" sldId="299"/>
            <ac:picMk id="7" creationId="{FD17AEB9-CCAE-298A-BB0B-7CF605D81919}"/>
          </ac:picMkLst>
        </pc:picChg>
      </pc:sldChg>
      <pc:sldMasterChg chg="modSp mod">
        <pc:chgData name="Caroline Prodger" userId="e4ef2e75-b60b-401b-8ebe-291bdcf405f4" providerId="ADAL" clId="{CD474B85-0199-4479-81D8-388FE4B9B11D}" dt="2022-07-11T10:45:18.473" v="638" actId="20577"/>
        <pc:sldMasterMkLst>
          <pc:docMk/>
          <pc:sldMasterMk cId="218480980" sldId="2147483653"/>
        </pc:sldMasterMkLst>
        <pc:spChg chg="mod">
          <ac:chgData name="Caroline Prodger" userId="e4ef2e75-b60b-401b-8ebe-291bdcf405f4" providerId="ADAL" clId="{CD474B85-0199-4479-81D8-388FE4B9B11D}" dt="2022-07-11T10:45:18.473" v="638" actId="20577"/>
          <ac:spMkLst>
            <pc:docMk/>
            <pc:sldMasterMk cId="218480980" sldId="2147483653"/>
            <ac:spMk id="12" creationId="{00000000-0000-0000-0000-000000000000}"/>
          </ac:spMkLst>
        </pc:spChg>
      </pc:sldMaster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1657BA-D294-4D59-B8E3-F89A29D4CF04}" type="doc">
      <dgm:prSet loTypeId="urn:microsoft.com/office/officeart/2005/8/layout/pyramid1" loCatId="pyramid" qsTypeId="urn:microsoft.com/office/officeart/2005/8/quickstyle/simple1" qsCatId="simple" csTypeId="urn:microsoft.com/office/officeart/2005/8/colors/accent1_2" csCatId="accent1" phldr="1"/>
      <dgm:spPr/>
    </dgm:pt>
    <dgm:pt modelId="{EA366E81-DA6F-43D2-A881-755F005E05E6}">
      <dgm:prSet phldrT="[Text]"/>
      <dgm:spPr/>
      <dgm:t>
        <a:bodyPr/>
        <a:lstStyle/>
        <a:p>
          <a:r>
            <a:rPr lang="en-US" dirty="0"/>
            <a:t>Director</a:t>
          </a:r>
          <a:endParaRPr lang="en-GB" dirty="0"/>
        </a:p>
      </dgm:t>
    </dgm:pt>
    <dgm:pt modelId="{064BF88D-85A5-4BA8-AB7E-80E395878B1E}" type="parTrans" cxnId="{A85431E1-5C73-412E-9FA2-FA95269F4226}">
      <dgm:prSet/>
      <dgm:spPr/>
      <dgm:t>
        <a:bodyPr/>
        <a:lstStyle/>
        <a:p>
          <a:endParaRPr lang="en-GB"/>
        </a:p>
      </dgm:t>
    </dgm:pt>
    <dgm:pt modelId="{A992ED7A-41B7-4959-8493-E7F7A69C6D56}" type="sibTrans" cxnId="{A85431E1-5C73-412E-9FA2-FA95269F4226}">
      <dgm:prSet/>
      <dgm:spPr/>
      <dgm:t>
        <a:bodyPr/>
        <a:lstStyle/>
        <a:p>
          <a:endParaRPr lang="en-GB"/>
        </a:p>
      </dgm:t>
    </dgm:pt>
    <dgm:pt modelId="{22A4B860-4D83-4C3A-A8A0-CA96B1729828}">
      <dgm:prSet phldrT="[Text]"/>
      <dgm:spPr/>
      <dgm:t>
        <a:bodyPr/>
        <a:lstStyle/>
        <a:p>
          <a:r>
            <a:rPr lang="en-US" dirty="0"/>
            <a:t>Manager</a:t>
          </a:r>
          <a:endParaRPr lang="en-GB" dirty="0"/>
        </a:p>
      </dgm:t>
    </dgm:pt>
    <dgm:pt modelId="{262A16D7-7495-4AE0-A087-41DBD4A52320}" type="parTrans" cxnId="{C365BF0D-9DEB-48AC-972F-0CDCB9F7E9C4}">
      <dgm:prSet/>
      <dgm:spPr/>
      <dgm:t>
        <a:bodyPr/>
        <a:lstStyle/>
        <a:p>
          <a:endParaRPr lang="en-GB"/>
        </a:p>
      </dgm:t>
    </dgm:pt>
    <dgm:pt modelId="{38BE32F3-8A9F-4A2D-8367-FD5DAA345D5D}" type="sibTrans" cxnId="{C365BF0D-9DEB-48AC-972F-0CDCB9F7E9C4}">
      <dgm:prSet/>
      <dgm:spPr/>
      <dgm:t>
        <a:bodyPr/>
        <a:lstStyle/>
        <a:p>
          <a:endParaRPr lang="en-GB"/>
        </a:p>
      </dgm:t>
    </dgm:pt>
    <dgm:pt modelId="{4E463C7F-EB77-48FA-B4BF-6089CDCD850C}">
      <dgm:prSet phldrT="[Text]"/>
      <dgm:spPr/>
      <dgm:t>
        <a:bodyPr/>
        <a:lstStyle/>
        <a:p>
          <a:r>
            <a:rPr lang="en-US" dirty="0"/>
            <a:t>Operator</a:t>
          </a:r>
          <a:endParaRPr lang="en-GB" dirty="0"/>
        </a:p>
      </dgm:t>
    </dgm:pt>
    <dgm:pt modelId="{BB01A6AC-966A-424C-96B2-E7B42EF7CBE1}" type="parTrans" cxnId="{0202AB7E-A559-4CD9-9E35-056513D2064B}">
      <dgm:prSet/>
      <dgm:spPr/>
      <dgm:t>
        <a:bodyPr/>
        <a:lstStyle/>
        <a:p>
          <a:endParaRPr lang="en-GB"/>
        </a:p>
      </dgm:t>
    </dgm:pt>
    <dgm:pt modelId="{0CFA9DCA-014A-4E02-BADF-37A126E289C6}" type="sibTrans" cxnId="{0202AB7E-A559-4CD9-9E35-056513D2064B}">
      <dgm:prSet/>
      <dgm:spPr/>
      <dgm:t>
        <a:bodyPr/>
        <a:lstStyle/>
        <a:p>
          <a:endParaRPr lang="en-GB"/>
        </a:p>
      </dgm:t>
    </dgm:pt>
    <dgm:pt modelId="{9A0DF6FF-2D38-49EC-BAC1-7A93E850F5F9}">
      <dgm:prSet phldrT="[Text]"/>
      <dgm:spPr/>
      <dgm:t>
        <a:bodyPr/>
        <a:lstStyle/>
        <a:p>
          <a:r>
            <a:rPr lang="en-US" dirty="0"/>
            <a:t>Apprentice</a:t>
          </a:r>
          <a:endParaRPr lang="en-GB" dirty="0"/>
        </a:p>
      </dgm:t>
    </dgm:pt>
    <dgm:pt modelId="{76096B92-81AF-47D8-8BB7-7C0CE01FD3CF}" type="parTrans" cxnId="{971B65B2-94FC-409D-9F99-970F6DF6B613}">
      <dgm:prSet/>
      <dgm:spPr/>
      <dgm:t>
        <a:bodyPr/>
        <a:lstStyle/>
        <a:p>
          <a:endParaRPr lang="en-GB"/>
        </a:p>
      </dgm:t>
    </dgm:pt>
    <dgm:pt modelId="{722CB8AD-276D-42B4-AB9D-5B2FBD4C2E83}" type="sibTrans" cxnId="{971B65B2-94FC-409D-9F99-970F6DF6B613}">
      <dgm:prSet/>
      <dgm:spPr/>
      <dgm:t>
        <a:bodyPr/>
        <a:lstStyle/>
        <a:p>
          <a:endParaRPr lang="en-GB"/>
        </a:p>
      </dgm:t>
    </dgm:pt>
    <dgm:pt modelId="{564CAF42-6DBF-4FA3-A99C-BC5817E06909}" type="pres">
      <dgm:prSet presAssocID="{3E1657BA-D294-4D59-B8E3-F89A29D4CF04}" presName="Name0" presStyleCnt="0">
        <dgm:presLayoutVars>
          <dgm:dir/>
          <dgm:animLvl val="lvl"/>
          <dgm:resizeHandles val="exact"/>
        </dgm:presLayoutVars>
      </dgm:prSet>
      <dgm:spPr/>
    </dgm:pt>
    <dgm:pt modelId="{FA2F7E8D-91E2-4ACB-B791-E32DD6205CBA}" type="pres">
      <dgm:prSet presAssocID="{EA366E81-DA6F-43D2-A881-755F005E05E6}" presName="Name8" presStyleCnt="0"/>
      <dgm:spPr/>
    </dgm:pt>
    <dgm:pt modelId="{AD1B963B-93B1-42C6-96A7-C3A3C036446A}" type="pres">
      <dgm:prSet presAssocID="{EA366E81-DA6F-43D2-A881-755F005E05E6}" presName="level" presStyleLbl="node1" presStyleIdx="0" presStyleCnt="4">
        <dgm:presLayoutVars>
          <dgm:chMax val="1"/>
          <dgm:bulletEnabled val="1"/>
        </dgm:presLayoutVars>
      </dgm:prSet>
      <dgm:spPr/>
    </dgm:pt>
    <dgm:pt modelId="{C0CD1C80-6552-4A74-9538-09502EE6FDD7}" type="pres">
      <dgm:prSet presAssocID="{EA366E81-DA6F-43D2-A881-755F005E05E6}" presName="levelTx" presStyleLbl="revTx" presStyleIdx="0" presStyleCnt="0">
        <dgm:presLayoutVars>
          <dgm:chMax val="1"/>
          <dgm:bulletEnabled val="1"/>
        </dgm:presLayoutVars>
      </dgm:prSet>
      <dgm:spPr/>
    </dgm:pt>
    <dgm:pt modelId="{72DAD3B3-62A5-45AC-9D79-634469BB17B6}" type="pres">
      <dgm:prSet presAssocID="{22A4B860-4D83-4C3A-A8A0-CA96B1729828}" presName="Name8" presStyleCnt="0"/>
      <dgm:spPr/>
    </dgm:pt>
    <dgm:pt modelId="{FEB59D76-887F-49E4-A121-4993A9C1F3A1}" type="pres">
      <dgm:prSet presAssocID="{22A4B860-4D83-4C3A-A8A0-CA96B1729828}" presName="level" presStyleLbl="node1" presStyleIdx="1" presStyleCnt="4">
        <dgm:presLayoutVars>
          <dgm:chMax val="1"/>
          <dgm:bulletEnabled val="1"/>
        </dgm:presLayoutVars>
      </dgm:prSet>
      <dgm:spPr/>
    </dgm:pt>
    <dgm:pt modelId="{04A603A2-4EE0-4A3C-B3F7-363C9BA03BF4}" type="pres">
      <dgm:prSet presAssocID="{22A4B860-4D83-4C3A-A8A0-CA96B1729828}" presName="levelTx" presStyleLbl="revTx" presStyleIdx="0" presStyleCnt="0">
        <dgm:presLayoutVars>
          <dgm:chMax val="1"/>
          <dgm:bulletEnabled val="1"/>
        </dgm:presLayoutVars>
      </dgm:prSet>
      <dgm:spPr/>
    </dgm:pt>
    <dgm:pt modelId="{D0332269-ABCB-4E78-8242-D931116B0776}" type="pres">
      <dgm:prSet presAssocID="{4E463C7F-EB77-48FA-B4BF-6089CDCD850C}" presName="Name8" presStyleCnt="0"/>
      <dgm:spPr/>
    </dgm:pt>
    <dgm:pt modelId="{74CFD138-E0BF-44DA-8B39-E8CE8C880B97}" type="pres">
      <dgm:prSet presAssocID="{4E463C7F-EB77-48FA-B4BF-6089CDCD850C}" presName="level" presStyleLbl="node1" presStyleIdx="2" presStyleCnt="4">
        <dgm:presLayoutVars>
          <dgm:chMax val="1"/>
          <dgm:bulletEnabled val="1"/>
        </dgm:presLayoutVars>
      </dgm:prSet>
      <dgm:spPr/>
    </dgm:pt>
    <dgm:pt modelId="{04EC2F70-1B21-40B9-948B-56EB57D34835}" type="pres">
      <dgm:prSet presAssocID="{4E463C7F-EB77-48FA-B4BF-6089CDCD850C}" presName="levelTx" presStyleLbl="revTx" presStyleIdx="0" presStyleCnt="0">
        <dgm:presLayoutVars>
          <dgm:chMax val="1"/>
          <dgm:bulletEnabled val="1"/>
        </dgm:presLayoutVars>
      </dgm:prSet>
      <dgm:spPr/>
    </dgm:pt>
    <dgm:pt modelId="{E1049C0C-85F0-43B8-BD31-CB37C6682DA4}" type="pres">
      <dgm:prSet presAssocID="{9A0DF6FF-2D38-49EC-BAC1-7A93E850F5F9}" presName="Name8" presStyleCnt="0"/>
      <dgm:spPr/>
    </dgm:pt>
    <dgm:pt modelId="{1F0438E0-EAFC-47AE-960E-341253B8541B}" type="pres">
      <dgm:prSet presAssocID="{9A0DF6FF-2D38-49EC-BAC1-7A93E850F5F9}" presName="level" presStyleLbl="node1" presStyleIdx="3" presStyleCnt="4">
        <dgm:presLayoutVars>
          <dgm:chMax val="1"/>
          <dgm:bulletEnabled val="1"/>
        </dgm:presLayoutVars>
      </dgm:prSet>
      <dgm:spPr/>
    </dgm:pt>
    <dgm:pt modelId="{356108CB-D914-4888-9EA2-E862CDDF6AC4}" type="pres">
      <dgm:prSet presAssocID="{9A0DF6FF-2D38-49EC-BAC1-7A93E850F5F9}" presName="levelTx" presStyleLbl="revTx" presStyleIdx="0" presStyleCnt="0">
        <dgm:presLayoutVars>
          <dgm:chMax val="1"/>
          <dgm:bulletEnabled val="1"/>
        </dgm:presLayoutVars>
      </dgm:prSet>
      <dgm:spPr/>
    </dgm:pt>
  </dgm:ptLst>
  <dgm:cxnLst>
    <dgm:cxn modelId="{C365BF0D-9DEB-48AC-972F-0CDCB9F7E9C4}" srcId="{3E1657BA-D294-4D59-B8E3-F89A29D4CF04}" destId="{22A4B860-4D83-4C3A-A8A0-CA96B1729828}" srcOrd="1" destOrd="0" parTransId="{262A16D7-7495-4AE0-A087-41DBD4A52320}" sibTransId="{38BE32F3-8A9F-4A2D-8367-FD5DAA345D5D}"/>
    <dgm:cxn modelId="{0C68FB67-D54D-4409-83E7-5B6C7DE339AD}" type="presOf" srcId="{EA366E81-DA6F-43D2-A881-755F005E05E6}" destId="{AD1B963B-93B1-42C6-96A7-C3A3C036446A}" srcOrd="0" destOrd="0" presId="urn:microsoft.com/office/officeart/2005/8/layout/pyramid1"/>
    <dgm:cxn modelId="{C93CCC6C-2F58-40B5-AF02-FD687E955521}" type="presOf" srcId="{9A0DF6FF-2D38-49EC-BAC1-7A93E850F5F9}" destId="{1F0438E0-EAFC-47AE-960E-341253B8541B}" srcOrd="0" destOrd="0" presId="urn:microsoft.com/office/officeart/2005/8/layout/pyramid1"/>
    <dgm:cxn modelId="{4B5D724F-C3DF-4EB1-A6C7-9B270C9A0485}" type="presOf" srcId="{22A4B860-4D83-4C3A-A8A0-CA96B1729828}" destId="{04A603A2-4EE0-4A3C-B3F7-363C9BA03BF4}" srcOrd="1" destOrd="0" presId="urn:microsoft.com/office/officeart/2005/8/layout/pyramid1"/>
    <dgm:cxn modelId="{96DC9373-1511-49F5-A203-248C3CA5BFBF}" type="presOf" srcId="{22A4B860-4D83-4C3A-A8A0-CA96B1729828}" destId="{FEB59D76-887F-49E4-A121-4993A9C1F3A1}" srcOrd="0" destOrd="0" presId="urn:microsoft.com/office/officeart/2005/8/layout/pyramid1"/>
    <dgm:cxn modelId="{0202AB7E-A559-4CD9-9E35-056513D2064B}" srcId="{3E1657BA-D294-4D59-B8E3-F89A29D4CF04}" destId="{4E463C7F-EB77-48FA-B4BF-6089CDCD850C}" srcOrd="2" destOrd="0" parTransId="{BB01A6AC-966A-424C-96B2-E7B42EF7CBE1}" sibTransId="{0CFA9DCA-014A-4E02-BADF-37A126E289C6}"/>
    <dgm:cxn modelId="{C0973C82-5871-49FB-9CDC-A4437586934B}" type="presOf" srcId="{4E463C7F-EB77-48FA-B4BF-6089CDCD850C}" destId="{74CFD138-E0BF-44DA-8B39-E8CE8C880B97}" srcOrd="0" destOrd="0" presId="urn:microsoft.com/office/officeart/2005/8/layout/pyramid1"/>
    <dgm:cxn modelId="{CDBC55A0-6447-4927-9E5B-E3C99879C3A8}" type="presOf" srcId="{9A0DF6FF-2D38-49EC-BAC1-7A93E850F5F9}" destId="{356108CB-D914-4888-9EA2-E862CDDF6AC4}" srcOrd="1" destOrd="0" presId="urn:microsoft.com/office/officeart/2005/8/layout/pyramid1"/>
    <dgm:cxn modelId="{84CD85A9-AA1B-400A-B52D-B6900DA6CF1B}" type="presOf" srcId="{EA366E81-DA6F-43D2-A881-755F005E05E6}" destId="{C0CD1C80-6552-4A74-9538-09502EE6FDD7}" srcOrd="1" destOrd="0" presId="urn:microsoft.com/office/officeart/2005/8/layout/pyramid1"/>
    <dgm:cxn modelId="{971B65B2-94FC-409D-9F99-970F6DF6B613}" srcId="{3E1657BA-D294-4D59-B8E3-F89A29D4CF04}" destId="{9A0DF6FF-2D38-49EC-BAC1-7A93E850F5F9}" srcOrd="3" destOrd="0" parTransId="{76096B92-81AF-47D8-8BB7-7C0CE01FD3CF}" sibTransId="{722CB8AD-276D-42B4-AB9D-5B2FBD4C2E83}"/>
    <dgm:cxn modelId="{D7C0A3C0-E628-4DD7-870D-B4EF70183620}" type="presOf" srcId="{3E1657BA-D294-4D59-B8E3-F89A29D4CF04}" destId="{564CAF42-6DBF-4FA3-A99C-BC5817E06909}" srcOrd="0" destOrd="0" presId="urn:microsoft.com/office/officeart/2005/8/layout/pyramid1"/>
    <dgm:cxn modelId="{A85431E1-5C73-412E-9FA2-FA95269F4226}" srcId="{3E1657BA-D294-4D59-B8E3-F89A29D4CF04}" destId="{EA366E81-DA6F-43D2-A881-755F005E05E6}" srcOrd="0" destOrd="0" parTransId="{064BF88D-85A5-4BA8-AB7E-80E395878B1E}" sibTransId="{A992ED7A-41B7-4959-8493-E7F7A69C6D56}"/>
    <dgm:cxn modelId="{71056CE1-9D82-4C39-8DE5-65074DC9EA36}" type="presOf" srcId="{4E463C7F-EB77-48FA-B4BF-6089CDCD850C}" destId="{04EC2F70-1B21-40B9-948B-56EB57D34835}" srcOrd="1" destOrd="0" presId="urn:microsoft.com/office/officeart/2005/8/layout/pyramid1"/>
    <dgm:cxn modelId="{3FBCB65D-640B-49BF-871D-DE649AD62515}" type="presParOf" srcId="{564CAF42-6DBF-4FA3-A99C-BC5817E06909}" destId="{FA2F7E8D-91E2-4ACB-B791-E32DD6205CBA}" srcOrd="0" destOrd="0" presId="urn:microsoft.com/office/officeart/2005/8/layout/pyramid1"/>
    <dgm:cxn modelId="{9F68E2B6-8F5E-4D48-A53E-3189413FB87F}" type="presParOf" srcId="{FA2F7E8D-91E2-4ACB-B791-E32DD6205CBA}" destId="{AD1B963B-93B1-42C6-96A7-C3A3C036446A}" srcOrd="0" destOrd="0" presId="urn:microsoft.com/office/officeart/2005/8/layout/pyramid1"/>
    <dgm:cxn modelId="{EEE42C0A-A0F6-4980-A23B-6B9565849863}" type="presParOf" srcId="{FA2F7E8D-91E2-4ACB-B791-E32DD6205CBA}" destId="{C0CD1C80-6552-4A74-9538-09502EE6FDD7}" srcOrd="1" destOrd="0" presId="urn:microsoft.com/office/officeart/2005/8/layout/pyramid1"/>
    <dgm:cxn modelId="{B5D7A6DD-BF36-4281-A303-49789A3BCF5C}" type="presParOf" srcId="{564CAF42-6DBF-4FA3-A99C-BC5817E06909}" destId="{72DAD3B3-62A5-45AC-9D79-634469BB17B6}" srcOrd="1" destOrd="0" presId="urn:microsoft.com/office/officeart/2005/8/layout/pyramid1"/>
    <dgm:cxn modelId="{5492B0AF-C932-4E4B-B039-30EEDBE7BB30}" type="presParOf" srcId="{72DAD3B3-62A5-45AC-9D79-634469BB17B6}" destId="{FEB59D76-887F-49E4-A121-4993A9C1F3A1}" srcOrd="0" destOrd="0" presId="urn:microsoft.com/office/officeart/2005/8/layout/pyramid1"/>
    <dgm:cxn modelId="{33293CCE-DD19-43F8-AB50-A9494A38D40D}" type="presParOf" srcId="{72DAD3B3-62A5-45AC-9D79-634469BB17B6}" destId="{04A603A2-4EE0-4A3C-B3F7-363C9BA03BF4}" srcOrd="1" destOrd="0" presId="urn:microsoft.com/office/officeart/2005/8/layout/pyramid1"/>
    <dgm:cxn modelId="{E755DD00-CC64-4936-904F-FDB23B4A06AD}" type="presParOf" srcId="{564CAF42-6DBF-4FA3-A99C-BC5817E06909}" destId="{D0332269-ABCB-4E78-8242-D931116B0776}" srcOrd="2" destOrd="0" presId="urn:microsoft.com/office/officeart/2005/8/layout/pyramid1"/>
    <dgm:cxn modelId="{16F5C9DA-C21B-4F04-890F-27F84657040D}" type="presParOf" srcId="{D0332269-ABCB-4E78-8242-D931116B0776}" destId="{74CFD138-E0BF-44DA-8B39-E8CE8C880B97}" srcOrd="0" destOrd="0" presId="urn:microsoft.com/office/officeart/2005/8/layout/pyramid1"/>
    <dgm:cxn modelId="{EB8D0A40-A55C-44A4-B668-9C45877A0090}" type="presParOf" srcId="{D0332269-ABCB-4E78-8242-D931116B0776}" destId="{04EC2F70-1B21-40B9-948B-56EB57D34835}" srcOrd="1" destOrd="0" presId="urn:microsoft.com/office/officeart/2005/8/layout/pyramid1"/>
    <dgm:cxn modelId="{D730BB5D-5504-480F-97E7-EF0D7A58B490}" type="presParOf" srcId="{564CAF42-6DBF-4FA3-A99C-BC5817E06909}" destId="{E1049C0C-85F0-43B8-BD31-CB37C6682DA4}" srcOrd="3" destOrd="0" presId="urn:microsoft.com/office/officeart/2005/8/layout/pyramid1"/>
    <dgm:cxn modelId="{AC7DE3CC-A46A-4795-98D0-FB90D7691C90}" type="presParOf" srcId="{E1049C0C-85F0-43B8-BD31-CB37C6682DA4}" destId="{1F0438E0-EAFC-47AE-960E-341253B8541B}" srcOrd="0" destOrd="0" presId="urn:microsoft.com/office/officeart/2005/8/layout/pyramid1"/>
    <dgm:cxn modelId="{F796F151-7EF5-4639-9404-19D63371AE4A}" type="presParOf" srcId="{E1049C0C-85F0-43B8-BD31-CB37C6682DA4}" destId="{356108CB-D914-4888-9EA2-E862CDDF6AC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667934-4613-403F-9B64-F5132B4FD8ED}" type="doc">
      <dgm:prSet loTypeId="urn:microsoft.com/office/officeart/2005/8/layout/pyramid3" loCatId="pyramid" qsTypeId="urn:microsoft.com/office/officeart/2005/8/quickstyle/simple1" qsCatId="simple" csTypeId="urn:microsoft.com/office/officeart/2005/8/colors/accent1_2" csCatId="accent1" phldr="1"/>
      <dgm:spPr/>
    </dgm:pt>
    <dgm:pt modelId="{A04820B9-79AE-43E2-9B68-966BD105A2B1}">
      <dgm:prSet phldrT="[Text]"/>
      <dgm:spPr>
        <a:solidFill>
          <a:srgbClr val="FF0000"/>
        </a:solidFill>
      </dgm:spPr>
      <dgm:t>
        <a:bodyPr/>
        <a:lstStyle/>
        <a:p>
          <a:r>
            <a:rPr lang="en-US" dirty="0"/>
            <a:t>Legal compliance, financial performance and successful operation of the company. </a:t>
          </a:r>
          <a:r>
            <a:rPr lang="en-US" b="1" dirty="0"/>
            <a:t>Accountable</a:t>
          </a:r>
          <a:r>
            <a:rPr lang="en-US" dirty="0"/>
            <a:t> to board and shareholders.</a:t>
          </a:r>
          <a:endParaRPr lang="en-GB" dirty="0"/>
        </a:p>
      </dgm:t>
    </dgm:pt>
    <dgm:pt modelId="{2207BA2B-FFFA-41AB-B0AF-66689A650091}" type="parTrans" cxnId="{69B9B46F-7DAC-4895-B708-00886C5BB54E}">
      <dgm:prSet/>
      <dgm:spPr/>
      <dgm:t>
        <a:bodyPr/>
        <a:lstStyle/>
        <a:p>
          <a:endParaRPr lang="en-GB"/>
        </a:p>
      </dgm:t>
    </dgm:pt>
    <dgm:pt modelId="{30998960-2E5C-49CA-B79B-539F8E804F3A}" type="sibTrans" cxnId="{69B9B46F-7DAC-4895-B708-00886C5BB54E}">
      <dgm:prSet/>
      <dgm:spPr/>
      <dgm:t>
        <a:bodyPr/>
        <a:lstStyle/>
        <a:p>
          <a:endParaRPr lang="en-GB"/>
        </a:p>
      </dgm:t>
    </dgm:pt>
    <dgm:pt modelId="{58D255C4-1242-4270-8662-95197AB480D7}">
      <dgm:prSet phldrT="[Text]"/>
      <dgm:spPr>
        <a:solidFill>
          <a:srgbClr val="FFC000"/>
        </a:solidFill>
      </dgm:spPr>
      <dgm:t>
        <a:bodyPr/>
        <a:lstStyle/>
        <a:p>
          <a:r>
            <a:rPr lang="en-US" dirty="0"/>
            <a:t>Financial goals, deliver projects to time/budget, ensure safety, manage staff. </a:t>
          </a:r>
          <a:r>
            <a:rPr lang="en-US" b="1" dirty="0"/>
            <a:t>Accountable </a:t>
          </a:r>
          <a:r>
            <a:rPr lang="en-US" dirty="0"/>
            <a:t>to director.</a:t>
          </a:r>
          <a:endParaRPr lang="en-GB" dirty="0"/>
        </a:p>
      </dgm:t>
    </dgm:pt>
    <dgm:pt modelId="{A9ECDA86-2B86-433F-A77E-89DD16D775FD}" type="parTrans" cxnId="{A99D6C82-926F-457F-8848-5BC2E062FF24}">
      <dgm:prSet/>
      <dgm:spPr/>
      <dgm:t>
        <a:bodyPr/>
        <a:lstStyle/>
        <a:p>
          <a:endParaRPr lang="en-GB"/>
        </a:p>
      </dgm:t>
    </dgm:pt>
    <dgm:pt modelId="{F5F81424-4F71-454C-9D32-62C3A037FF56}" type="sibTrans" cxnId="{A99D6C82-926F-457F-8848-5BC2E062FF24}">
      <dgm:prSet/>
      <dgm:spPr/>
      <dgm:t>
        <a:bodyPr/>
        <a:lstStyle/>
        <a:p>
          <a:endParaRPr lang="en-GB"/>
        </a:p>
      </dgm:t>
    </dgm:pt>
    <dgm:pt modelId="{4A9930F5-8DA3-48AF-95CD-84F3E9D6A0E9}">
      <dgm:prSet phldrT="[Text]" custT="1"/>
      <dgm:spPr>
        <a:solidFill>
          <a:srgbClr val="FFFF00"/>
        </a:solidFill>
      </dgm:spPr>
      <dgm:t>
        <a:bodyPr/>
        <a:lstStyle/>
        <a:p>
          <a:r>
            <a:rPr lang="en-US" sz="1200" dirty="0"/>
            <a:t>Safe operation of machinery, meet output targets, supervise apprentices. </a:t>
          </a:r>
          <a:r>
            <a:rPr lang="en-US" sz="1200" b="1" dirty="0"/>
            <a:t>Accountable</a:t>
          </a:r>
          <a:r>
            <a:rPr lang="en-US" sz="1200" dirty="0"/>
            <a:t> to manager.</a:t>
          </a:r>
          <a:endParaRPr lang="en-GB" sz="1200" dirty="0"/>
        </a:p>
      </dgm:t>
    </dgm:pt>
    <dgm:pt modelId="{41934C93-DBFC-4F38-9EA6-905705BCAA2D}" type="parTrans" cxnId="{AC860F0A-8A15-4D6F-A06C-80F8017CD461}">
      <dgm:prSet/>
      <dgm:spPr/>
      <dgm:t>
        <a:bodyPr/>
        <a:lstStyle/>
        <a:p>
          <a:endParaRPr lang="en-GB"/>
        </a:p>
      </dgm:t>
    </dgm:pt>
    <dgm:pt modelId="{3520118D-E150-4F71-B83E-FC421BD81336}" type="sibTrans" cxnId="{AC860F0A-8A15-4D6F-A06C-80F8017CD461}">
      <dgm:prSet/>
      <dgm:spPr/>
      <dgm:t>
        <a:bodyPr/>
        <a:lstStyle/>
        <a:p>
          <a:endParaRPr lang="en-GB"/>
        </a:p>
      </dgm:t>
    </dgm:pt>
    <dgm:pt modelId="{A1C8ED63-F1C2-4B60-BF31-00A0093A15A6}">
      <dgm:prSet phldrT="[Text]" custT="1"/>
      <dgm:spPr>
        <a:solidFill>
          <a:srgbClr val="92D050"/>
        </a:solidFill>
      </dgm:spPr>
      <dgm:t>
        <a:bodyPr/>
        <a:lstStyle/>
        <a:p>
          <a:r>
            <a:rPr lang="en-US" sz="1200" dirty="0"/>
            <a:t>Meet training goals. Carry out assigned tasks. </a:t>
          </a:r>
          <a:r>
            <a:rPr lang="en-US" sz="1200" b="1" dirty="0"/>
            <a:t>Accountable</a:t>
          </a:r>
          <a:r>
            <a:rPr lang="en-US" sz="1200" dirty="0"/>
            <a:t> to operator</a:t>
          </a:r>
          <a:r>
            <a:rPr lang="en-US" sz="1100" dirty="0"/>
            <a:t>.</a:t>
          </a:r>
          <a:endParaRPr lang="en-GB" sz="1100" dirty="0"/>
        </a:p>
      </dgm:t>
    </dgm:pt>
    <dgm:pt modelId="{0223FEF1-9412-4FB1-B2E7-F94FF387FE07}" type="parTrans" cxnId="{8261082F-7AD1-47BB-A35B-4E9E589847C6}">
      <dgm:prSet/>
      <dgm:spPr/>
      <dgm:t>
        <a:bodyPr/>
        <a:lstStyle/>
        <a:p>
          <a:endParaRPr lang="en-GB"/>
        </a:p>
      </dgm:t>
    </dgm:pt>
    <dgm:pt modelId="{DEF05CF6-0ACB-4453-BA82-84341062E936}" type="sibTrans" cxnId="{8261082F-7AD1-47BB-A35B-4E9E589847C6}">
      <dgm:prSet/>
      <dgm:spPr/>
      <dgm:t>
        <a:bodyPr/>
        <a:lstStyle/>
        <a:p>
          <a:endParaRPr lang="en-GB"/>
        </a:p>
      </dgm:t>
    </dgm:pt>
    <dgm:pt modelId="{525853F0-C95B-48C3-80AD-A5415DABBFDF}" type="pres">
      <dgm:prSet presAssocID="{95667934-4613-403F-9B64-F5132B4FD8ED}" presName="Name0" presStyleCnt="0">
        <dgm:presLayoutVars>
          <dgm:dir/>
          <dgm:animLvl val="lvl"/>
          <dgm:resizeHandles val="exact"/>
        </dgm:presLayoutVars>
      </dgm:prSet>
      <dgm:spPr/>
    </dgm:pt>
    <dgm:pt modelId="{11C3A389-4383-4026-84AD-366AE22915D2}" type="pres">
      <dgm:prSet presAssocID="{A04820B9-79AE-43E2-9B68-966BD105A2B1}" presName="Name8" presStyleCnt="0"/>
      <dgm:spPr/>
    </dgm:pt>
    <dgm:pt modelId="{90CDD936-31DB-4ACF-B3CF-413A46C7D604}" type="pres">
      <dgm:prSet presAssocID="{A04820B9-79AE-43E2-9B68-966BD105A2B1}" presName="level" presStyleLbl="node1" presStyleIdx="0" presStyleCnt="4" custAng="0" custLinFactNeighborX="0" custLinFactNeighborY="0">
        <dgm:presLayoutVars>
          <dgm:chMax val="1"/>
          <dgm:bulletEnabled val="1"/>
        </dgm:presLayoutVars>
      </dgm:prSet>
      <dgm:spPr/>
    </dgm:pt>
    <dgm:pt modelId="{B0EDB332-8387-47E9-A194-DBFD00A1D48D}" type="pres">
      <dgm:prSet presAssocID="{A04820B9-79AE-43E2-9B68-966BD105A2B1}" presName="levelTx" presStyleLbl="revTx" presStyleIdx="0" presStyleCnt="0">
        <dgm:presLayoutVars>
          <dgm:chMax val="1"/>
          <dgm:bulletEnabled val="1"/>
        </dgm:presLayoutVars>
      </dgm:prSet>
      <dgm:spPr/>
    </dgm:pt>
    <dgm:pt modelId="{C0072EC9-DD05-4AFD-B25F-0BC45D4D71BC}" type="pres">
      <dgm:prSet presAssocID="{58D255C4-1242-4270-8662-95197AB480D7}" presName="Name8" presStyleCnt="0"/>
      <dgm:spPr/>
    </dgm:pt>
    <dgm:pt modelId="{26E8DA43-FB3C-4C9C-A7DE-9D4CCE0A039E}" type="pres">
      <dgm:prSet presAssocID="{58D255C4-1242-4270-8662-95197AB480D7}" presName="level" presStyleLbl="node1" presStyleIdx="1" presStyleCnt="4" custLinFactNeighborX="-151" custLinFactNeighborY="2224">
        <dgm:presLayoutVars>
          <dgm:chMax val="1"/>
          <dgm:bulletEnabled val="1"/>
        </dgm:presLayoutVars>
      </dgm:prSet>
      <dgm:spPr/>
    </dgm:pt>
    <dgm:pt modelId="{4F566801-2244-40B2-8B67-D4CB73C835DE}" type="pres">
      <dgm:prSet presAssocID="{58D255C4-1242-4270-8662-95197AB480D7}" presName="levelTx" presStyleLbl="revTx" presStyleIdx="0" presStyleCnt="0">
        <dgm:presLayoutVars>
          <dgm:chMax val="1"/>
          <dgm:bulletEnabled val="1"/>
        </dgm:presLayoutVars>
      </dgm:prSet>
      <dgm:spPr/>
    </dgm:pt>
    <dgm:pt modelId="{8C14C748-7692-40A2-B309-172693B00FDE}" type="pres">
      <dgm:prSet presAssocID="{4A9930F5-8DA3-48AF-95CD-84F3E9D6A0E9}" presName="Name8" presStyleCnt="0"/>
      <dgm:spPr/>
    </dgm:pt>
    <dgm:pt modelId="{D8D5BFFE-BF88-424A-ADB3-47AE6DE150B3}" type="pres">
      <dgm:prSet presAssocID="{4A9930F5-8DA3-48AF-95CD-84F3E9D6A0E9}" presName="level" presStyleLbl="node1" presStyleIdx="2" presStyleCnt="4" custScaleX="113542">
        <dgm:presLayoutVars>
          <dgm:chMax val="1"/>
          <dgm:bulletEnabled val="1"/>
        </dgm:presLayoutVars>
      </dgm:prSet>
      <dgm:spPr/>
    </dgm:pt>
    <dgm:pt modelId="{03BA06DF-C784-4166-A69B-E76414A9D5DB}" type="pres">
      <dgm:prSet presAssocID="{4A9930F5-8DA3-48AF-95CD-84F3E9D6A0E9}" presName="levelTx" presStyleLbl="revTx" presStyleIdx="0" presStyleCnt="0">
        <dgm:presLayoutVars>
          <dgm:chMax val="1"/>
          <dgm:bulletEnabled val="1"/>
        </dgm:presLayoutVars>
      </dgm:prSet>
      <dgm:spPr/>
    </dgm:pt>
    <dgm:pt modelId="{A094C632-FD61-4B34-A9DB-10B6977E24A5}" type="pres">
      <dgm:prSet presAssocID="{A1C8ED63-F1C2-4B60-BF31-00A0093A15A6}" presName="Name8" presStyleCnt="0"/>
      <dgm:spPr/>
    </dgm:pt>
    <dgm:pt modelId="{B264E51D-C62C-4688-B59D-E2FB2C251022}" type="pres">
      <dgm:prSet presAssocID="{A1C8ED63-F1C2-4B60-BF31-00A0093A15A6}" presName="level" presStyleLbl="node1" presStyleIdx="3" presStyleCnt="4" custLinFactNeighborX="3941">
        <dgm:presLayoutVars>
          <dgm:chMax val="1"/>
          <dgm:bulletEnabled val="1"/>
        </dgm:presLayoutVars>
      </dgm:prSet>
      <dgm:spPr/>
    </dgm:pt>
    <dgm:pt modelId="{1B62CAA8-5E90-406D-9592-92409D23FC95}" type="pres">
      <dgm:prSet presAssocID="{A1C8ED63-F1C2-4B60-BF31-00A0093A15A6}" presName="levelTx" presStyleLbl="revTx" presStyleIdx="0" presStyleCnt="0">
        <dgm:presLayoutVars>
          <dgm:chMax val="1"/>
          <dgm:bulletEnabled val="1"/>
        </dgm:presLayoutVars>
      </dgm:prSet>
      <dgm:spPr/>
    </dgm:pt>
  </dgm:ptLst>
  <dgm:cxnLst>
    <dgm:cxn modelId="{AC860F0A-8A15-4D6F-A06C-80F8017CD461}" srcId="{95667934-4613-403F-9B64-F5132B4FD8ED}" destId="{4A9930F5-8DA3-48AF-95CD-84F3E9D6A0E9}" srcOrd="2" destOrd="0" parTransId="{41934C93-DBFC-4F38-9EA6-905705BCAA2D}" sibTransId="{3520118D-E150-4F71-B83E-FC421BD81336}"/>
    <dgm:cxn modelId="{31170215-0CD2-41D6-8D60-7B79089D8212}" type="presOf" srcId="{4A9930F5-8DA3-48AF-95CD-84F3E9D6A0E9}" destId="{D8D5BFFE-BF88-424A-ADB3-47AE6DE150B3}" srcOrd="0" destOrd="0" presId="urn:microsoft.com/office/officeart/2005/8/layout/pyramid3"/>
    <dgm:cxn modelId="{8261082F-7AD1-47BB-A35B-4E9E589847C6}" srcId="{95667934-4613-403F-9B64-F5132B4FD8ED}" destId="{A1C8ED63-F1C2-4B60-BF31-00A0093A15A6}" srcOrd="3" destOrd="0" parTransId="{0223FEF1-9412-4FB1-B2E7-F94FF387FE07}" sibTransId="{DEF05CF6-0ACB-4453-BA82-84341062E936}"/>
    <dgm:cxn modelId="{939A5B32-17A4-4903-BDD9-E7E088C97827}" type="presOf" srcId="{95667934-4613-403F-9B64-F5132B4FD8ED}" destId="{525853F0-C95B-48C3-80AD-A5415DABBFDF}" srcOrd="0" destOrd="0" presId="urn:microsoft.com/office/officeart/2005/8/layout/pyramid3"/>
    <dgm:cxn modelId="{AC342841-38DD-4818-9A61-2056304CC12B}" type="presOf" srcId="{58D255C4-1242-4270-8662-95197AB480D7}" destId="{4F566801-2244-40B2-8B67-D4CB73C835DE}" srcOrd="1" destOrd="0" presId="urn:microsoft.com/office/officeart/2005/8/layout/pyramid3"/>
    <dgm:cxn modelId="{69B9B46F-7DAC-4895-B708-00886C5BB54E}" srcId="{95667934-4613-403F-9B64-F5132B4FD8ED}" destId="{A04820B9-79AE-43E2-9B68-966BD105A2B1}" srcOrd="0" destOrd="0" parTransId="{2207BA2B-FFFA-41AB-B0AF-66689A650091}" sibTransId="{30998960-2E5C-49CA-B79B-539F8E804F3A}"/>
    <dgm:cxn modelId="{C4E3107D-2854-4DA7-8DF2-E33599AD1933}" type="presOf" srcId="{58D255C4-1242-4270-8662-95197AB480D7}" destId="{26E8DA43-FB3C-4C9C-A7DE-9D4CCE0A039E}" srcOrd="0" destOrd="0" presId="urn:microsoft.com/office/officeart/2005/8/layout/pyramid3"/>
    <dgm:cxn modelId="{A99D6C82-926F-457F-8848-5BC2E062FF24}" srcId="{95667934-4613-403F-9B64-F5132B4FD8ED}" destId="{58D255C4-1242-4270-8662-95197AB480D7}" srcOrd="1" destOrd="0" parTransId="{A9ECDA86-2B86-433F-A77E-89DD16D775FD}" sibTransId="{F5F81424-4F71-454C-9D32-62C3A037FF56}"/>
    <dgm:cxn modelId="{E072E784-23BC-475C-B844-A29F3C0FA2D9}" type="presOf" srcId="{A1C8ED63-F1C2-4B60-BF31-00A0093A15A6}" destId="{B264E51D-C62C-4688-B59D-E2FB2C251022}" srcOrd="0" destOrd="0" presId="urn:microsoft.com/office/officeart/2005/8/layout/pyramid3"/>
    <dgm:cxn modelId="{2C6AFD8C-28B3-44BA-A5D8-5B500EDA81DB}" type="presOf" srcId="{4A9930F5-8DA3-48AF-95CD-84F3E9D6A0E9}" destId="{03BA06DF-C784-4166-A69B-E76414A9D5DB}" srcOrd="1" destOrd="0" presId="urn:microsoft.com/office/officeart/2005/8/layout/pyramid3"/>
    <dgm:cxn modelId="{A8145B95-EA0D-4CCE-809F-6FA6EAEA9C08}" type="presOf" srcId="{A1C8ED63-F1C2-4B60-BF31-00A0093A15A6}" destId="{1B62CAA8-5E90-406D-9592-92409D23FC95}" srcOrd="1" destOrd="0" presId="urn:microsoft.com/office/officeart/2005/8/layout/pyramid3"/>
    <dgm:cxn modelId="{2F38C69D-BEAB-48B3-A7B2-B02635C06290}" type="presOf" srcId="{A04820B9-79AE-43E2-9B68-966BD105A2B1}" destId="{B0EDB332-8387-47E9-A194-DBFD00A1D48D}" srcOrd="1" destOrd="0" presId="urn:microsoft.com/office/officeart/2005/8/layout/pyramid3"/>
    <dgm:cxn modelId="{5DD57FD2-D05B-4A72-828C-037EE13BF397}" type="presOf" srcId="{A04820B9-79AE-43E2-9B68-966BD105A2B1}" destId="{90CDD936-31DB-4ACF-B3CF-413A46C7D604}" srcOrd="0" destOrd="0" presId="urn:microsoft.com/office/officeart/2005/8/layout/pyramid3"/>
    <dgm:cxn modelId="{128F9031-D0C6-4CF3-B7F7-F669A1D044BA}" type="presParOf" srcId="{525853F0-C95B-48C3-80AD-A5415DABBFDF}" destId="{11C3A389-4383-4026-84AD-366AE22915D2}" srcOrd="0" destOrd="0" presId="urn:microsoft.com/office/officeart/2005/8/layout/pyramid3"/>
    <dgm:cxn modelId="{B30C42DE-51F3-4BF1-89D0-53412F5EFA9D}" type="presParOf" srcId="{11C3A389-4383-4026-84AD-366AE22915D2}" destId="{90CDD936-31DB-4ACF-B3CF-413A46C7D604}" srcOrd="0" destOrd="0" presId="urn:microsoft.com/office/officeart/2005/8/layout/pyramid3"/>
    <dgm:cxn modelId="{5E165109-618C-4014-A572-A6C9E0CD30CA}" type="presParOf" srcId="{11C3A389-4383-4026-84AD-366AE22915D2}" destId="{B0EDB332-8387-47E9-A194-DBFD00A1D48D}" srcOrd="1" destOrd="0" presId="urn:microsoft.com/office/officeart/2005/8/layout/pyramid3"/>
    <dgm:cxn modelId="{49FD25B3-CDCE-4254-9087-AF3DB5B4BFAD}" type="presParOf" srcId="{525853F0-C95B-48C3-80AD-A5415DABBFDF}" destId="{C0072EC9-DD05-4AFD-B25F-0BC45D4D71BC}" srcOrd="1" destOrd="0" presId="urn:microsoft.com/office/officeart/2005/8/layout/pyramid3"/>
    <dgm:cxn modelId="{97A549ED-798F-4F50-83C6-EF4EE99680A2}" type="presParOf" srcId="{C0072EC9-DD05-4AFD-B25F-0BC45D4D71BC}" destId="{26E8DA43-FB3C-4C9C-A7DE-9D4CCE0A039E}" srcOrd="0" destOrd="0" presId="urn:microsoft.com/office/officeart/2005/8/layout/pyramid3"/>
    <dgm:cxn modelId="{E9ABE2FC-1D5F-43C3-AE7A-781B5AB7659B}" type="presParOf" srcId="{C0072EC9-DD05-4AFD-B25F-0BC45D4D71BC}" destId="{4F566801-2244-40B2-8B67-D4CB73C835DE}" srcOrd="1" destOrd="0" presId="urn:microsoft.com/office/officeart/2005/8/layout/pyramid3"/>
    <dgm:cxn modelId="{CAA1BCA6-FC7B-4B91-9FE4-4F2AD9FA0BAD}" type="presParOf" srcId="{525853F0-C95B-48C3-80AD-A5415DABBFDF}" destId="{8C14C748-7692-40A2-B309-172693B00FDE}" srcOrd="2" destOrd="0" presId="urn:microsoft.com/office/officeart/2005/8/layout/pyramid3"/>
    <dgm:cxn modelId="{9ABB9078-CDC9-4499-B753-E7DFE5B96EC4}" type="presParOf" srcId="{8C14C748-7692-40A2-B309-172693B00FDE}" destId="{D8D5BFFE-BF88-424A-ADB3-47AE6DE150B3}" srcOrd="0" destOrd="0" presId="urn:microsoft.com/office/officeart/2005/8/layout/pyramid3"/>
    <dgm:cxn modelId="{9279630E-59BC-41D2-AE88-B495A4658019}" type="presParOf" srcId="{8C14C748-7692-40A2-B309-172693B00FDE}" destId="{03BA06DF-C784-4166-A69B-E76414A9D5DB}" srcOrd="1" destOrd="0" presId="urn:microsoft.com/office/officeart/2005/8/layout/pyramid3"/>
    <dgm:cxn modelId="{7C0280A0-4D64-4994-83FE-E600A61CF6C4}" type="presParOf" srcId="{525853F0-C95B-48C3-80AD-A5415DABBFDF}" destId="{A094C632-FD61-4B34-A9DB-10B6977E24A5}" srcOrd="3" destOrd="0" presId="urn:microsoft.com/office/officeart/2005/8/layout/pyramid3"/>
    <dgm:cxn modelId="{00F1A70A-05DF-4888-8B5A-64AD83E50437}" type="presParOf" srcId="{A094C632-FD61-4B34-A9DB-10B6977E24A5}" destId="{B264E51D-C62C-4688-B59D-E2FB2C251022}" srcOrd="0" destOrd="0" presId="urn:microsoft.com/office/officeart/2005/8/layout/pyramid3"/>
    <dgm:cxn modelId="{599C0AD3-346A-47C9-A1E0-DF79D86A875C}" type="presParOf" srcId="{A094C632-FD61-4B34-A9DB-10B6977E24A5}" destId="{1B62CAA8-5E90-406D-9592-92409D23FC95}" srcOrd="1" destOrd="0" presId="urn:microsoft.com/office/officeart/2005/8/layout/pyramid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1B963B-93B1-42C6-96A7-C3A3C036446A}">
      <dsp:nvSpPr>
        <dsp:cNvPr id="0" name=""/>
        <dsp:cNvSpPr/>
      </dsp:nvSpPr>
      <dsp:spPr>
        <a:xfrm>
          <a:off x="1496961" y="0"/>
          <a:ext cx="997974"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Director</a:t>
          </a:r>
          <a:endParaRPr lang="en-GB" sz="2100" kern="1200" dirty="0"/>
        </a:p>
      </dsp:txBody>
      <dsp:txXfrm>
        <a:off x="1496961" y="0"/>
        <a:ext cx="997974" cy="980204"/>
      </dsp:txXfrm>
    </dsp:sp>
    <dsp:sp modelId="{FEB59D76-887F-49E4-A121-4993A9C1F3A1}">
      <dsp:nvSpPr>
        <dsp:cNvPr id="0" name=""/>
        <dsp:cNvSpPr/>
      </dsp:nvSpPr>
      <dsp:spPr>
        <a:xfrm>
          <a:off x="997974" y="980204"/>
          <a:ext cx="1995949"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Manager</a:t>
          </a:r>
          <a:endParaRPr lang="en-GB" sz="2100" kern="1200" dirty="0"/>
        </a:p>
      </dsp:txBody>
      <dsp:txXfrm>
        <a:off x="1347265" y="980204"/>
        <a:ext cx="1297366" cy="980204"/>
      </dsp:txXfrm>
    </dsp:sp>
    <dsp:sp modelId="{74CFD138-E0BF-44DA-8B39-E8CE8C880B97}">
      <dsp:nvSpPr>
        <dsp:cNvPr id="0" name=""/>
        <dsp:cNvSpPr/>
      </dsp:nvSpPr>
      <dsp:spPr>
        <a:xfrm>
          <a:off x="498987" y="1960408"/>
          <a:ext cx="2993923"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Operator</a:t>
          </a:r>
          <a:endParaRPr lang="en-GB" sz="2100" kern="1200" dirty="0"/>
        </a:p>
      </dsp:txBody>
      <dsp:txXfrm>
        <a:off x="1022923" y="1960408"/>
        <a:ext cx="1946050" cy="980204"/>
      </dsp:txXfrm>
    </dsp:sp>
    <dsp:sp modelId="{1F0438E0-EAFC-47AE-960E-341253B8541B}">
      <dsp:nvSpPr>
        <dsp:cNvPr id="0" name=""/>
        <dsp:cNvSpPr/>
      </dsp:nvSpPr>
      <dsp:spPr>
        <a:xfrm>
          <a:off x="0" y="2940613"/>
          <a:ext cx="3991898"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Apprentice</a:t>
          </a:r>
          <a:endParaRPr lang="en-GB" sz="2100" kern="1200" dirty="0"/>
        </a:p>
      </dsp:txBody>
      <dsp:txXfrm>
        <a:off x="698582" y="2940613"/>
        <a:ext cx="2594733" cy="9802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DD936-31DB-4ACF-B3CF-413A46C7D604}">
      <dsp:nvSpPr>
        <dsp:cNvPr id="0" name=""/>
        <dsp:cNvSpPr/>
      </dsp:nvSpPr>
      <dsp:spPr>
        <a:xfrm rot="10800000">
          <a:off x="0" y="0"/>
          <a:ext cx="4326194" cy="969424"/>
        </a:xfrm>
        <a:prstGeom prst="trapezoid">
          <a:avLst>
            <a:gd name="adj" fmla="val 55783"/>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Legal compliance, financial performance and successful operation of the company. </a:t>
          </a:r>
          <a:r>
            <a:rPr lang="en-US" sz="1400" b="1" kern="1200" dirty="0"/>
            <a:t>Accountable</a:t>
          </a:r>
          <a:r>
            <a:rPr lang="en-US" sz="1400" kern="1200" dirty="0"/>
            <a:t> to board and shareholders.</a:t>
          </a:r>
          <a:endParaRPr lang="en-GB" sz="1400" kern="1200" dirty="0"/>
        </a:p>
      </dsp:txBody>
      <dsp:txXfrm rot="-10800000">
        <a:off x="757083" y="0"/>
        <a:ext cx="2812026" cy="969424"/>
      </dsp:txXfrm>
    </dsp:sp>
    <dsp:sp modelId="{26E8DA43-FB3C-4C9C-A7DE-9D4CCE0A039E}">
      <dsp:nvSpPr>
        <dsp:cNvPr id="0" name=""/>
        <dsp:cNvSpPr/>
      </dsp:nvSpPr>
      <dsp:spPr>
        <a:xfrm rot="10800000">
          <a:off x="535874" y="990984"/>
          <a:ext cx="3244645" cy="969424"/>
        </a:xfrm>
        <a:prstGeom prst="trapezoid">
          <a:avLst>
            <a:gd name="adj" fmla="val 55783"/>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Financial goals, deliver projects to time/budget, ensure safety, manage staff. </a:t>
          </a:r>
          <a:r>
            <a:rPr lang="en-US" sz="1400" b="1" kern="1200" dirty="0"/>
            <a:t>Accountable </a:t>
          </a:r>
          <a:r>
            <a:rPr lang="en-US" sz="1400" kern="1200" dirty="0"/>
            <a:t>to director.</a:t>
          </a:r>
          <a:endParaRPr lang="en-GB" sz="1400" kern="1200" dirty="0"/>
        </a:p>
      </dsp:txBody>
      <dsp:txXfrm rot="-10800000">
        <a:off x="1103687" y="990984"/>
        <a:ext cx="2109019" cy="969424"/>
      </dsp:txXfrm>
    </dsp:sp>
    <dsp:sp modelId="{D8D5BFFE-BF88-424A-ADB3-47AE6DE150B3}">
      <dsp:nvSpPr>
        <dsp:cNvPr id="0" name=""/>
        <dsp:cNvSpPr/>
      </dsp:nvSpPr>
      <dsp:spPr>
        <a:xfrm rot="10800000">
          <a:off x="935085" y="1938849"/>
          <a:ext cx="2456023" cy="969424"/>
        </a:xfrm>
        <a:prstGeom prst="trapezoid">
          <a:avLst>
            <a:gd name="adj" fmla="val 55783"/>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Safe operation of machinery, meet output targets, supervise apprentices. </a:t>
          </a:r>
          <a:r>
            <a:rPr lang="en-US" sz="1200" b="1" kern="1200" dirty="0"/>
            <a:t>Accountable</a:t>
          </a:r>
          <a:r>
            <a:rPr lang="en-US" sz="1200" kern="1200" dirty="0"/>
            <a:t> to manager.</a:t>
          </a:r>
          <a:endParaRPr lang="en-GB" sz="1200" kern="1200" dirty="0"/>
        </a:p>
      </dsp:txBody>
      <dsp:txXfrm rot="-10800000">
        <a:off x="1364889" y="1938849"/>
        <a:ext cx="1596415" cy="969424"/>
      </dsp:txXfrm>
    </dsp:sp>
    <dsp:sp modelId="{B264E51D-C62C-4688-B59D-E2FB2C251022}">
      <dsp:nvSpPr>
        <dsp:cNvPr id="0" name=""/>
        <dsp:cNvSpPr/>
      </dsp:nvSpPr>
      <dsp:spPr>
        <a:xfrm rot="10800000">
          <a:off x="1664946" y="2908274"/>
          <a:ext cx="1081548" cy="969424"/>
        </a:xfrm>
        <a:prstGeom prst="trapezoid">
          <a:avLst>
            <a:gd name="adj" fmla="val 55783"/>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Meet training goals. Carry out assigned tasks. </a:t>
          </a:r>
          <a:r>
            <a:rPr lang="en-US" sz="1200" b="1" kern="1200" dirty="0"/>
            <a:t>Accountable</a:t>
          </a:r>
          <a:r>
            <a:rPr lang="en-US" sz="1200" kern="1200" dirty="0"/>
            <a:t> to operator</a:t>
          </a:r>
          <a:r>
            <a:rPr lang="en-US" sz="1100" kern="1200" dirty="0"/>
            <a:t>.</a:t>
          </a:r>
          <a:endParaRPr lang="en-GB" sz="1100" kern="1200" dirty="0"/>
        </a:p>
      </dsp:txBody>
      <dsp:txXfrm rot="-10800000">
        <a:off x="1664946" y="2908274"/>
        <a:ext cx="1081548" cy="96942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19004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04713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08151"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extLst>
      <p:ext uri="{BB962C8B-B14F-4D97-AF65-F5344CB8AC3E}">
        <p14:creationId xmlns:p14="http://schemas.microsoft.com/office/powerpoint/2010/main" val="21848098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27703" y="3643442"/>
            <a:ext cx="7832868"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3: Business roles, equality and diversity</a:t>
            </a:r>
          </a:p>
        </p:txBody>
      </p:sp>
      <p:sp>
        <p:nvSpPr>
          <p:cNvPr id="3" name="TextBox 9"/>
          <p:cNvSpPr txBox="1">
            <a:spLocks noChangeArrowheads="1"/>
          </p:cNvSpPr>
          <p:nvPr/>
        </p:nvSpPr>
        <p:spPr bwMode="auto">
          <a:xfrm>
            <a:off x="427703" y="1396082"/>
            <a:ext cx="8288593"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14.1	Professional conduct and responsibilities in the workplace</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59F7D-3D2E-4CB8-A7AF-61DB83105AAB}"/>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4894577E-E4CE-4B60-8A57-7DD2910C16D9}"/>
              </a:ext>
            </a:extLst>
          </p:cNvPr>
          <p:cNvSpPr>
            <a:spLocks noGrp="1"/>
          </p:cNvSpPr>
          <p:nvPr>
            <p:ph sz="quarter" idx="10"/>
          </p:nvPr>
        </p:nvSpPr>
        <p:spPr>
          <a:xfrm>
            <a:off x="457200" y="1512000"/>
            <a:ext cx="5491316" cy="1841697"/>
          </a:xfrm>
        </p:spPr>
        <p:txBody>
          <a:bodyPr/>
          <a:lstStyle/>
          <a:p>
            <a:r>
              <a:rPr lang="en-GB" dirty="0"/>
              <a:t>Write a report on how your own school or college accommodates people with disabilities.</a:t>
            </a:r>
          </a:p>
          <a:p>
            <a:r>
              <a:rPr lang="en-GB" dirty="0"/>
              <a:t>How accessible is your workplace, the classroom, the workshop?</a:t>
            </a:r>
          </a:p>
          <a:p>
            <a:endParaRPr lang="en-GB" dirty="0"/>
          </a:p>
        </p:txBody>
      </p:sp>
      <p:sp>
        <p:nvSpPr>
          <p:cNvPr id="6" name="TextBox 5">
            <a:extLst>
              <a:ext uri="{FF2B5EF4-FFF2-40B4-BE49-F238E27FC236}">
                <a16:creationId xmlns:a16="http://schemas.microsoft.com/office/drawing/2014/main" id="{F934FB0D-605D-4AF8-BB7E-9E286D329F94}"/>
              </a:ext>
            </a:extLst>
          </p:cNvPr>
          <p:cNvSpPr txBox="1"/>
          <p:nvPr/>
        </p:nvSpPr>
        <p:spPr>
          <a:xfrm>
            <a:off x="383458" y="3517442"/>
            <a:ext cx="8303342" cy="1528624"/>
          </a:xfrm>
          <a:prstGeom prst="rect">
            <a:avLst/>
          </a:prstGeom>
          <a:noFill/>
        </p:spPr>
        <p:txBody>
          <a:bodyPr wrap="square" rtlCol="0">
            <a:spAutoFit/>
          </a:bodyPr>
          <a:lstStyle/>
          <a:p>
            <a:pPr>
              <a:lnSpc>
                <a:spcPts val="2000"/>
              </a:lnSpc>
              <a:spcBef>
                <a:spcPts val="600"/>
              </a:spcBef>
            </a:pPr>
            <a:r>
              <a:rPr lang="en-GB" dirty="0"/>
              <a:t>Consider:</a:t>
            </a:r>
          </a:p>
          <a:p>
            <a:pPr>
              <a:lnSpc>
                <a:spcPts val="2000"/>
              </a:lnSpc>
              <a:spcBef>
                <a:spcPts val="0"/>
              </a:spcBef>
            </a:pPr>
            <a:endParaRPr lang="en-GB" dirty="0"/>
          </a:p>
          <a:p>
            <a:pPr marL="101600" indent="-342900">
              <a:lnSpc>
                <a:spcPts val="2000"/>
              </a:lnSpc>
              <a:spcBef>
                <a:spcPts val="0"/>
              </a:spcBef>
              <a:buClr>
                <a:srgbClr val="0077E3"/>
              </a:buClr>
              <a:buFont typeface="Arial" panose="020B0604020202020204" pitchFamily="34" charset="0"/>
              <a:buChar char="•"/>
            </a:pPr>
            <a:r>
              <a:rPr lang="en-GB" dirty="0"/>
              <a:t>wheelchair users</a:t>
            </a:r>
          </a:p>
          <a:p>
            <a:pPr marL="101600" indent="-342900">
              <a:lnSpc>
                <a:spcPts val="2000"/>
              </a:lnSpc>
              <a:spcBef>
                <a:spcPts val="600"/>
              </a:spcBef>
              <a:buClr>
                <a:srgbClr val="0077E3"/>
              </a:buClr>
              <a:buFont typeface="Arial" panose="020B0604020202020204" pitchFamily="34" charset="0"/>
              <a:buChar char="•"/>
            </a:pPr>
            <a:r>
              <a:rPr lang="en-GB" dirty="0"/>
              <a:t>the hearing impaired</a:t>
            </a:r>
          </a:p>
          <a:p>
            <a:pPr marL="101600" indent="-342900">
              <a:lnSpc>
                <a:spcPts val="2000"/>
              </a:lnSpc>
              <a:spcBef>
                <a:spcPts val="600"/>
              </a:spcBef>
              <a:buClr>
                <a:srgbClr val="0077E3"/>
              </a:buClr>
              <a:buFont typeface="Arial" panose="020B0604020202020204" pitchFamily="34" charset="0"/>
              <a:buChar char="•"/>
            </a:pPr>
            <a:r>
              <a:rPr lang="en-GB" dirty="0"/>
              <a:t>the visually impaired.</a:t>
            </a:r>
          </a:p>
        </p:txBody>
      </p:sp>
      <p:pic>
        <p:nvPicPr>
          <p:cNvPr id="7" name="Picture 6" descr="A picture containing person&#10;&#10;Description automatically generated">
            <a:extLst>
              <a:ext uri="{FF2B5EF4-FFF2-40B4-BE49-F238E27FC236}">
                <a16:creationId xmlns:a16="http://schemas.microsoft.com/office/drawing/2014/main" id="{FD17AEB9-CCAE-298A-BB0B-7CF605D81919}"/>
              </a:ext>
            </a:extLst>
          </p:cNvPr>
          <p:cNvPicPr>
            <a:picLocks noChangeAspect="1"/>
          </p:cNvPicPr>
          <p:nvPr/>
        </p:nvPicPr>
        <p:blipFill>
          <a:blip r:embed="rId3"/>
          <a:stretch>
            <a:fillRect/>
          </a:stretch>
        </p:blipFill>
        <p:spPr>
          <a:xfrm>
            <a:off x="5921538" y="1511999"/>
            <a:ext cx="2765262" cy="1841697"/>
          </a:xfrm>
          <a:prstGeom prst="rect">
            <a:avLst/>
          </a:prstGeom>
        </p:spPr>
      </p:pic>
    </p:spTree>
    <p:extLst>
      <p:ext uri="{BB962C8B-B14F-4D97-AF65-F5344CB8AC3E}">
        <p14:creationId xmlns:p14="http://schemas.microsoft.com/office/powerpoint/2010/main" val="1879603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8025285-6CFC-10F2-5A7F-1E4D001325E0}"/>
              </a:ext>
            </a:extLst>
          </p:cNvPr>
          <p:cNvSpPr txBox="1"/>
          <p:nvPr/>
        </p:nvSpPr>
        <p:spPr>
          <a:xfrm>
            <a:off x="2181090" y="5989915"/>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EAED-44C4-994A-4E1B-2068F326926E}"/>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BA406A96-41BE-30D5-484F-ADF3C514C07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342900" indent="-342900">
              <a:buClr>
                <a:srgbClr val="0077E3"/>
              </a:buClr>
              <a:buFont typeface="Arial" panose="020B0604020202020204" pitchFamily="34" charset="0"/>
              <a:buChar char="•"/>
            </a:pPr>
            <a:r>
              <a:rPr lang="en-US" dirty="0"/>
              <a:t>discuss roles, accountability, equality, diversity, accessibility and inclusion in the workplace.</a:t>
            </a:r>
            <a:endParaRPr lang="en-GB" dirty="0"/>
          </a:p>
        </p:txBody>
      </p:sp>
      <p:pic>
        <p:nvPicPr>
          <p:cNvPr id="4" name="Picture 5">
            <a:extLst>
              <a:ext uri="{FF2B5EF4-FFF2-40B4-BE49-F238E27FC236}">
                <a16:creationId xmlns:a16="http://schemas.microsoft.com/office/drawing/2014/main" id="{C2C6F27E-7CE3-6184-4B06-45735EDCB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3041" y="3153459"/>
            <a:ext cx="5357917" cy="2279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6877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Roles and accountabilities</a:t>
            </a:r>
            <a:br>
              <a:rPr lang="en-GB" dirty="0"/>
            </a:br>
            <a:endParaRPr lang="en-GB" dirty="0"/>
          </a:p>
        </p:txBody>
      </p:sp>
      <p:sp>
        <p:nvSpPr>
          <p:cNvPr id="3" name="Content Placeholder 2"/>
          <p:cNvSpPr>
            <a:spLocks noGrp="1"/>
          </p:cNvSpPr>
          <p:nvPr>
            <p:ph sz="quarter" idx="10"/>
          </p:nvPr>
        </p:nvSpPr>
        <p:spPr>
          <a:xfrm>
            <a:off x="457201" y="1648108"/>
            <a:ext cx="7772400" cy="4477111"/>
          </a:xfrm>
        </p:spPr>
        <p:txBody>
          <a:bodyPr/>
          <a:lstStyle/>
          <a:p>
            <a:pPr>
              <a:lnSpc>
                <a:spcPct val="100000"/>
              </a:lnSpc>
            </a:pPr>
            <a:r>
              <a:rPr lang="en-GB" dirty="0"/>
              <a:t>As you have already learned, a well organised company will have a job description for everyone, right up to the CEO or managing director. This ensures that everyone in the organisation understands their role and its responsibilities, and to whom they are accountable. The levels of accountability in an organisation are sometimes known as the </a:t>
            </a:r>
            <a:r>
              <a:rPr lang="en-GB" b="1" dirty="0"/>
              <a:t>hierarchy</a:t>
            </a:r>
            <a:r>
              <a:rPr lang="en-GB" dirty="0"/>
              <a:t>.</a:t>
            </a:r>
          </a:p>
          <a:p>
            <a:pPr>
              <a:lnSpc>
                <a:spcPct val="100000"/>
              </a:lnSpc>
            </a:pPr>
            <a:endParaRPr lang="en-GB" dirty="0"/>
          </a:p>
          <a:p>
            <a:pPr>
              <a:lnSpc>
                <a:spcPct val="100000"/>
              </a:lnSpc>
            </a:pPr>
            <a:endParaRPr lang="en-GB" sz="2400" dirty="0"/>
          </a:p>
          <a:p>
            <a:pPr>
              <a:lnSpc>
                <a:spcPts val="2000"/>
              </a:lnSpc>
            </a:pPr>
            <a:endParaRPr lang="en-GB" sz="3600" dirty="0"/>
          </a:p>
        </p:txBody>
      </p:sp>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A18CC-FA02-4B98-8F1C-291C8ACCFFB7}"/>
              </a:ext>
            </a:extLst>
          </p:cNvPr>
          <p:cNvSpPr>
            <a:spLocks noGrp="1"/>
          </p:cNvSpPr>
          <p:nvPr>
            <p:ph type="title"/>
          </p:nvPr>
        </p:nvSpPr>
        <p:spPr/>
        <p:txBody>
          <a:bodyPr/>
          <a:lstStyle/>
          <a:p>
            <a:r>
              <a:rPr lang="en-GB" dirty="0"/>
              <a:t>Organisational hierarchy</a:t>
            </a:r>
          </a:p>
        </p:txBody>
      </p:sp>
      <p:graphicFrame>
        <p:nvGraphicFramePr>
          <p:cNvPr id="5" name="Content Placeholder 4">
            <a:extLst>
              <a:ext uri="{FF2B5EF4-FFF2-40B4-BE49-F238E27FC236}">
                <a16:creationId xmlns:a16="http://schemas.microsoft.com/office/drawing/2014/main" id="{163E7A73-DCA6-4F55-B5A2-DAAD6CDF8966}"/>
              </a:ext>
            </a:extLst>
          </p:cNvPr>
          <p:cNvGraphicFramePr>
            <a:graphicFrameLocks noGrp="1"/>
          </p:cNvGraphicFramePr>
          <p:nvPr>
            <p:ph sz="quarter" idx="10"/>
            <p:extLst>
              <p:ext uri="{D42A27DB-BD31-4B8C-83A1-F6EECF244321}">
                <p14:modId xmlns:p14="http://schemas.microsoft.com/office/powerpoint/2010/main" val="2042112100"/>
              </p:ext>
            </p:extLst>
          </p:nvPr>
        </p:nvGraphicFramePr>
        <p:xfrm>
          <a:off x="580102" y="1838632"/>
          <a:ext cx="3991898" cy="3920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3248ADB6-74F3-4407-8D4E-53730B5E3F04}"/>
              </a:ext>
            </a:extLst>
          </p:cNvPr>
          <p:cNvGraphicFramePr/>
          <p:nvPr>
            <p:extLst>
              <p:ext uri="{D42A27DB-BD31-4B8C-83A1-F6EECF244321}">
                <p14:modId xmlns:p14="http://schemas.microsoft.com/office/powerpoint/2010/main" val="1495033581"/>
              </p:ext>
            </p:extLst>
          </p:nvPr>
        </p:nvGraphicFramePr>
        <p:xfrm>
          <a:off x="3451122" y="1838632"/>
          <a:ext cx="4326194" cy="38776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9" name="Straight Arrow Connector 8">
            <a:extLst>
              <a:ext uri="{FF2B5EF4-FFF2-40B4-BE49-F238E27FC236}">
                <a16:creationId xmlns:a16="http://schemas.microsoft.com/office/drawing/2014/main" id="{EF6D1ACB-EC64-4C6B-8B4A-C7804EF4AA33}"/>
              </a:ext>
            </a:extLst>
          </p:cNvPr>
          <p:cNvCxnSpPr>
            <a:cxnSpLocks/>
          </p:cNvCxnSpPr>
          <p:nvPr/>
        </p:nvCxnSpPr>
        <p:spPr>
          <a:xfrm>
            <a:off x="8101781" y="2094271"/>
            <a:ext cx="0" cy="313649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DFC101B3-7BF2-42F6-BB48-6A4A8823F2EF}"/>
              </a:ext>
            </a:extLst>
          </p:cNvPr>
          <p:cNvSpPr txBox="1"/>
          <p:nvPr/>
        </p:nvSpPr>
        <p:spPr>
          <a:xfrm>
            <a:off x="7728156" y="1671484"/>
            <a:ext cx="747250" cy="400110"/>
          </a:xfrm>
          <a:prstGeom prst="rect">
            <a:avLst/>
          </a:prstGeom>
          <a:noFill/>
        </p:spPr>
        <p:txBody>
          <a:bodyPr wrap="square" rtlCol="0">
            <a:spAutoFit/>
          </a:bodyPr>
          <a:lstStyle/>
          <a:p>
            <a:r>
              <a:rPr lang="en-US" dirty="0"/>
              <a:t>High</a:t>
            </a:r>
            <a:endParaRPr lang="en-GB" dirty="0"/>
          </a:p>
        </p:txBody>
      </p:sp>
      <p:sp>
        <p:nvSpPr>
          <p:cNvPr id="12" name="TextBox 11">
            <a:extLst>
              <a:ext uri="{FF2B5EF4-FFF2-40B4-BE49-F238E27FC236}">
                <a16:creationId xmlns:a16="http://schemas.microsoft.com/office/drawing/2014/main" id="{70119734-CC0A-4359-A3C2-A2E1B9299DA1}"/>
              </a:ext>
            </a:extLst>
          </p:cNvPr>
          <p:cNvSpPr txBox="1"/>
          <p:nvPr/>
        </p:nvSpPr>
        <p:spPr>
          <a:xfrm>
            <a:off x="7777317" y="5321137"/>
            <a:ext cx="747250" cy="400110"/>
          </a:xfrm>
          <a:prstGeom prst="rect">
            <a:avLst/>
          </a:prstGeom>
          <a:noFill/>
        </p:spPr>
        <p:txBody>
          <a:bodyPr wrap="square" rtlCol="0">
            <a:spAutoFit/>
          </a:bodyPr>
          <a:lstStyle/>
          <a:p>
            <a:r>
              <a:rPr lang="en-US" dirty="0"/>
              <a:t>Low</a:t>
            </a:r>
            <a:endParaRPr lang="en-GB" dirty="0"/>
          </a:p>
        </p:txBody>
      </p:sp>
      <p:sp>
        <p:nvSpPr>
          <p:cNvPr id="13" name="TextBox 12">
            <a:extLst>
              <a:ext uri="{FF2B5EF4-FFF2-40B4-BE49-F238E27FC236}">
                <a16:creationId xmlns:a16="http://schemas.microsoft.com/office/drawing/2014/main" id="{5B22584C-0DCA-4964-A188-7A1D4955CA4F}"/>
              </a:ext>
            </a:extLst>
          </p:cNvPr>
          <p:cNvSpPr txBox="1"/>
          <p:nvPr/>
        </p:nvSpPr>
        <p:spPr>
          <a:xfrm>
            <a:off x="2094269" y="1438522"/>
            <a:ext cx="1022555" cy="400110"/>
          </a:xfrm>
          <a:prstGeom prst="rect">
            <a:avLst/>
          </a:prstGeom>
          <a:noFill/>
        </p:spPr>
        <p:txBody>
          <a:bodyPr wrap="square" rtlCol="0">
            <a:spAutoFit/>
          </a:bodyPr>
          <a:lstStyle/>
          <a:p>
            <a:r>
              <a:rPr lang="en-US" b="1" dirty="0"/>
              <a:t>Role</a:t>
            </a:r>
            <a:endParaRPr lang="en-GB" b="1" dirty="0"/>
          </a:p>
        </p:txBody>
      </p:sp>
      <p:sp>
        <p:nvSpPr>
          <p:cNvPr id="14" name="TextBox 13">
            <a:extLst>
              <a:ext uri="{FF2B5EF4-FFF2-40B4-BE49-F238E27FC236}">
                <a16:creationId xmlns:a16="http://schemas.microsoft.com/office/drawing/2014/main" id="{C87B1C78-ED59-4807-B002-77180467A339}"/>
              </a:ext>
            </a:extLst>
          </p:cNvPr>
          <p:cNvSpPr txBox="1"/>
          <p:nvPr/>
        </p:nvSpPr>
        <p:spPr>
          <a:xfrm>
            <a:off x="4552338" y="1433606"/>
            <a:ext cx="2477728" cy="400110"/>
          </a:xfrm>
          <a:prstGeom prst="rect">
            <a:avLst/>
          </a:prstGeom>
          <a:noFill/>
        </p:spPr>
        <p:txBody>
          <a:bodyPr wrap="square" rtlCol="0">
            <a:spAutoFit/>
          </a:bodyPr>
          <a:lstStyle/>
          <a:p>
            <a:r>
              <a:rPr lang="en-US" b="1" dirty="0"/>
              <a:t>Responsibilities</a:t>
            </a:r>
            <a:endParaRPr lang="en-GB" b="1" dirty="0"/>
          </a:p>
        </p:txBody>
      </p:sp>
    </p:spTree>
    <p:extLst>
      <p:ext uri="{BB962C8B-B14F-4D97-AF65-F5344CB8AC3E}">
        <p14:creationId xmlns:p14="http://schemas.microsoft.com/office/powerpoint/2010/main" val="3674483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1936"/>
            <a:ext cx="8229600" cy="382588"/>
          </a:xfrm>
        </p:spPr>
        <p:txBody>
          <a:bodyPr/>
          <a:lstStyle/>
          <a:p>
            <a:r>
              <a:rPr lang="en-GB" dirty="0"/>
              <a:t>Equality, diversity, accessibility and inclusion</a:t>
            </a:r>
            <a:br>
              <a:rPr lang="en-GB" dirty="0"/>
            </a:br>
            <a:endParaRPr lang="en-GB" dirty="0"/>
          </a:p>
        </p:txBody>
      </p:sp>
      <p:sp>
        <p:nvSpPr>
          <p:cNvPr id="5" name="Content Placeholder 2"/>
          <p:cNvSpPr txBox="1">
            <a:spLocks/>
          </p:cNvSpPr>
          <p:nvPr/>
        </p:nvSpPr>
        <p:spPr bwMode="auto">
          <a:xfrm>
            <a:off x="457200" y="2593728"/>
            <a:ext cx="7940566" cy="3638906"/>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sz="1800" dirty="0"/>
              <a:t>Age.</a:t>
            </a:r>
          </a:p>
          <a:p>
            <a:pPr marL="216000" indent="-216000">
              <a:spcBef>
                <a:spcPts val="500"/>
              </a:spcBef>
              <a:spcAft>
                <a:spcPts val="500"/>
              </a:spcAft>
              <a:buClr>
                <a:srgbClr val="0077E3"/>
              </a:buClr>
              <a:buFont typeface="Arial" panose="020B0604020202020204" pitchFamily="34" charset="0"/>
              <a:buChar char="•"/>
            </a:pPr>
            <a:r>
              <a:rPr lang="en-GB" sz="1800" dirty="0"/>
              <a:t>Gender reassignment.</a:t>
            </a:r>
          </a:p>
          <a:p>
            <a:pPr marL="216000" indent="-216000">
              <a:spcBef>
                <a:spcPts val="500"/>
              </a:spcBef>
              <a:spcAft>
                <a:spcPts val="500"/>
              </a:spcAft>
              <a:buClr>
                <a:srgbClr val="0077E3"/>
              </a:buClr>
              <a:buFont typeface="Arial" panose="020B0604020202020204" pitchFamily="34" charset="0"/>
              <a:buChar char="•"/>
            </a:pPr>
            <a:r>
              <a:rPr lang="en-GB" sz="1800" dirty="0"/>
              <a:t>Being married or in a civil partnership.</a:t>
            </a:r>
          </a:p>
          <a:p>
            <a:pPr marL="216000" indent="-216000">
              <a:spcBef>
                <a:spcPts val="500"/>
              </a:spcBef>
              <a:spcAft>
                <a:spcPts val="500"/>
              </a:spcAft>
              <a:buClr>
                <a:srgbClr val="0077E3"/>
              </a:buClr>
              <a:buFont typeface="Arial" panose="020B0604020202020204" pitchFamily="34" charset="0"/>
              <a:buChar char="•"/>
            </a:pPr>
            <a:r>
              <a:rPr lang="en-GB" sz="1800" dirty="0"/>
              <a:t>Being pregnant or on maternity leave.</a:t>
            </a:r>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r>
              <a:rPr lang="en-GB" sz="1800" dirty="0"/>
              <a:t>Disability.</a:t>
            </a:r>
          </a:p>
          <a:p>
            <a:pPr marL="216000" indent="-216000">
              <a:spcBef>
                <a:spcPts val="500"/>
              </a:spcBef>
              <a:spcAft>
                <a:spcPts val="500"/>
              </a:spcAft>
              <a:buClr>
                <a:srgbClr val="0077E3"/>
              </a:buClr>
              <a:buFont typeface="Arial" panose="020B0604020202020204" pitchFamily="34" charset="0"/>
              <a:buChar char="•"/>
            </a:pPr>
            <a:r>
              <a:rPr lang="en-GB" sz="1800" dirty="0"/>
              <a:t>Race, including colour, nationality, ethnic or national origin.</a:t>
            </a:r>
          </a:p>
          <a:p>
            <a:pPr marL="216000" indent="-216000">
              <a:spcBef>
                <a:spcPts val="500"/>
              </a:spcBef>
              <a:spcAft>
                <a:spcPts val="500"/>
              </a:spcAft>
              <a:buClr>
                <a:srgbClr val="0077E3"/>
              </a:buClr>
              <a:buFont typeface="Arial" panose="020B0604020202020204" pitchFamily="34" charset="0"/>
              <a:buChar char="•"/>
            </a:pPr>
            <a:r>
              <a:rPr lang="en-GB" sz="1800" dirty="0"/>
              <a:t>Religion or belief.</a:t>
            </a:r>
          </a:p>
          <a:p>
            <a:pPr marL="216000" indent="-216000">
              <a:spcBef>
                <a:spcPts val="500"/>
              </a:spcBef>
              <a:spcAft>
                <a:spcPts val="500"/>
              </a:spcAft>
              <a:buClr>
                <a:srgbClr val="0077E3"/>
              </a:buClr>
              <a:buFont typeface="Arial" panose="020B0604020202020204" pitchFamily="34" charset="0"/>
              <a:buChar char="•"/>
            </a:pPr>
            <a:r>
              <a:rPr lang="en-GB" sz="1800" dirty="0"/>
              <a:t>Sex.</a:t>
            </a:r>
          </a:p>
          <a:p>
            <a:pPr marL="216000" indent="-216000">
              <a:spcBef>
                <a:spcPts val="500"/>
              </a:spcBef>
              <a:spcAft>
                <a:spcPts val="500"/>
              </a:spcAft>
              <a:buClr>
                <a:srgbClr val="0077E3"/>
              </a:buClr>
              <a:buFont typeface="Arial" panose="020B0604020202020204" pitchFamily="34" charset="0"/>
              <a:buChar char="•"/>
            </a:pPr>
            <a:r>
              <a:rPr lang="en-GB" sz="1800" dirty="0"/>
              <a:t>Sexual orientation.</a:t>
            </a:r>
          </a:p>
          <a:p>
            <a:pPr marL="558800" lvl="1" indent="-342900">
              <a:lnSpc>
                <a:spcPts val="1100"/>
              </a:lnSpc>
              <a:buFont typeface="Arial" panose="020B0604020202020204" pitchFamily="34" charset="0"/>
              <a:buChar char="•"/>
            </a:pPr>
            <a:endParaRPr lang="en-GB" sz="1800" kern="0" dirty="0"/>
          </a:p>
        </p:txBody>
      </p:sp>
      <p:sp>
        <p:nvSpPr>
          <p:cNvPr id="4" name="Rectangle 3"/>
          <p:cNvSpPr/>
          <p:nvPr/>
        </p:nvSpPr>
        <p:spPr>
          <a:xfrm>
            <a:off x="384048" y="1490370"/>
            <a:ext cx="8013718" cy="923330"/>
          </a:xfrm>
          <a:prstGeom prst="rect">
            <a:avLst/>
          </a:prstGeom>
        </p:spPr>
        <p:txBody>
          <a:bodyPr wrap="square">
            <a:spAutoFit/>
          </a:bodyPr>
          <a:lstStyle/>
          <a:p>
            <a:r>
              <a:rPr lang="en-GB" sz="1800" kern="0" dirty="0"/>
              <a:t>In the UK there are laws that cover how a company treats its staff. The</a:t>
            </a:r>
            <a:r>
              <a:rPr lang="en-GB" sz="1800" b="1" kern="0" dirty="0"/>
              <a:t> Equality Act 2010</a:t>
            </a:r>
            <a:r>
              <a:rPr lang="en-GB" sz="1800" kern="0" dirty="0"/>
              <a:t> sets out </a:t>
            </a:r>
            <a:r>
              <a:rPr lang="en-GB" sz="1800" b="1" kern="0" dirty="0"/>
              <a:t>nine protected characteristics</a:t>
            </a:r>
            <a:r>
              <a:rPr lang="en-GB" sz="1800" kern="0" dirty="0"/>
              <a:t>. A company must not discriminate against anyone on the grounds of the following.</a:t>
            </a:r>
          </a:p>
        </p:txBody>
      </p:sp>
    </p:spTree>
    <p:extLst>
      <p:ext uri="{BB962C8B-B14F-4D97-AF65-F5344CB8AC3E}">
        <p14:creationId xmlns:p14="http://schemas.microsoft.com/office/powerpoint/2010/main" val="3319492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ABC80-54B0-49B1-BE08-7AC27F46A230}"/>
              </a:ext>
            </a:extLst>
          </p:cNvPr>
          <p:cNvSpPr>
            <a:spLocks noGrp="1"/>
          </p:cNvSpPr>
          <p:nvPr>
            <p:ph type="title"/>
          </p:nvPr>
        </p:nvSpPr>
        <p:spPr/>
        <p:txBody>
          <a:bodyPr/>
          <a:lstStyle/>
          <a:p>
            <a:r>
              <a:rPr lang="en-US" dirty="0"/>
              <a:t>Ethics and diversity</a:t>
            </a:r>
            <a:endParaRPr lang="en-GB" dirty="0"/>
          </a:p>
        </p:txBody>
      </p:sp>
      <p:sp>
        <p:nvSpPr>
          <p:cNvPr id="3" name="Content Placeholder 2">
            <a:extLst>
              <a:ext uri="{FF2B5EF4-FFF2-40B4-BE49-F238E27FC236}">
                <a16:creationId xmlns:a16="http://schemas.microsoft.com/office/drawing/2014/main" id="{B9E5809E-170B-40DF-AE88-5F6FDCE494FA}"/>
              </a:ext>
            </a:extLst>
          </p:cNvPr>
          <p:cNvSpPr>
            <a:spLocks noGrp="1"/>
          </p:cNvSpPr>
          <p:nvPr>
            <p:ph sz="quarter" idx="10"/>
          </p:nvPr>
        </p:nvSpPr>
        <p:spPr>
          <a:xfrm>
            <a:off x="457200" y="1512000"/>
            <a:ext cx="5722884" cy="1339355"/>
          </a:xfrm>
        </p:spPr>
        <p:txBody>
          <a:bodyPr/>
          <a:lstStyle/>
          <a:p>
            <a:r>
              <a:rPr lang="en-US" dirty="0"/>
              <a:t>In addition to the law, and the ethical reasons of fairness and equality, there is a business rationale to promoting diversity.</a:t>
            </a:r>
          </a:p>
        </p:txBody>
      </p:sp>
      <p:pic>
        <p:nvPicPr>
          <p:cNvPr id="6" name="Picture 5" descr="A collage of people's faces&#10;&#10;Description automatically generated with medium confidence">
            <a:extLst>
              <a:ext uri="{FF2B5EF4-FFF2-40B4-BE49-F238E27FC236}">
                <a16:creationId xmlns:a16="http://schemas.microsoft.com/office/drawing/2014/main" id="{4E3A1AB0-EBDF-44FA-FEF7-DF0CD67129C2}"/>
              </a:ext>
            </a:extLst>
          </p:cNvPr>
          <p:cNvPicPr>
            <a:picLocks noChangeAspect="1"/>
          </p:cNvPicPr>
          <p:nvPr/>
        </p:nvPicPr>
        <p:blipFill>
          <a:blip r:embed="rId2"/>
          <a:stretch>
            <a:fillRect/>
          </a:stretch>
        </p:blipFill>
        <p:spPr>
          <a:xfrm>
            <a:off x="6579476" y="3116720"/>
            <a:ext cx="2107324" cy="1395223"/>
          </a:xfrm>
          <a:prstGeom prst="rect">
            <a:avLst/>
          </a:prstGeom>
        </p:spPr>
      </p:pic>
      <p:sp>
        <p:nvSpPr>
          <p:cNvPr id="8" name="TextBox 7">
            <a:extLst>
              <a:ext uri="{FF2B5EF4-FFF2-40B4-BE49-F238E27FC236}">
                <a16:creationId xmlns:a16="http://schemas.microsoft.com/office/drawing/2014/main" id="{902AC81D-F904-2BAA-E49E-1EC36F8F20DA}"/>
              </a:ext>
            </a:extLst>
          </p:cNvPr>
          <p:cNvSpPr txBox="1"/>
          <p:nvPr/>
        </p:nvSpPr>
        <p:spPr>
          <a:xfrm>
            <a:off x="457198" y="2591262"/>
            <a:ext cx="5880540" cy="342657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2000" b="0" i="0" dirty="0">
                <a:effectLst/>
              </a:rPr>
              <a:t>Organisations benefit from recruiting and retaining the best employees irrespective of their gender, age, sexual orientation, ethnicity, religion etc. </a:t>
            </a:r>
          </a:p>
          <a:p>
            <a:pPr marL="216000" indent="-216000">
              <a:lnSpc>
                <a:spcPts val="2400"/>
              </a:lnSpc>
              <a:spcBef>
                <a:spcPts val="500"/>
              </a:spcBef>
              <a:spcAft>
                <a:spcPts val="500"/>
              </a:spcAft>
              <a:buClr>
                <a:srgbClr val="0077E3"/>
              </a:buClr>
              <a:buFont typeface="Arial" panose="020B0604020202020204" pitchFamily="34" charset="0"/>
              <a:buChar char="•"/>
            </a:pPr>
            <a:r>
              <a:rPr lang="en-US" sz="2000" b="0" i="0" dirty="0">
                <a:effectLst/>
              </a:rPr>
              <a:t>Companies that are not diverse reduce the pool of talent from which they recruit, and can fail to keep staff long term, leading to low morale, slow growth </a:t>
            </a:r>
            <a:r>
              <a:rPr lang="en-US" sz="2000" dirty="0"/>
              <a:t>and </a:t>
            </a:r>
            <a:r>
              <a:rPr lang="en-US" sz="2000" b="0" i="0" dirty="0">
                <a:effectLst/>
              </a:rPr>
              <a:t>ultimately reduced profits.</a:t>
            </a:r>
            <a:r>
              <a:rPr lang="en-US" sz="2000"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US" sz="2000" dirty="0"/>
              <a:t>Employees are attracted to companies whose values they share and admire.</a:t>
            </a:r>
          </a:p>
        </p:txBody>
      </p:sp>
    </p:spTree>
    <p:extLst>
      <p:ext uri="{BB962C8B-B14F-4D97-AF65-F5344CB8AC3E}">
        <p14:creationId xmlns:p14="http://schemas.microsoft.com/office/powerpoint/2010/main" val="2798036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7141D-07D8-4A5B-85FB-3047C3F25EC8}"/>
              </a:ext>
            </a:extLst>
          </p:cNvPr>
          <p:cNvSpPr>
            <a:spLocks noGrp="1"/>
          </p:cNvSpPr>
          <p:nvPr>
            <p:ph type="title"/>
          </p:nvPr>
        </p:nvSpPr>
        <p:spPr/>
        <p:txBody>
          <a:bodyPr/>
          <a:lstStyle/>
          <a:p>
            <a:r>
              <a:rPr lang="en-US" dirty="0"/>
              <a:t>Employer responsibilities under the Equality Act</a:t>
            </a:r>
            <a:endParaRPr lang="en-GB" dirty="0"/>
          </a:p>
        </p:txBody>
      </p:sp>
      <p:sp>
        <p:nvSpPr>
          <p:cNvPr id="3" name="Content Placeholder 2">
            <a:extLst>
              <a:ext uri="{FF2B5EF4-FFF2-40B4-BE49-F238E27FC236}">
                <a16:creationId xmlns:a16="http://schemas.microsoft.com/office/drawing/2014/main" id="{96C2CF4B-3F7A-446D-9CD9-384238AA9F9F}"/>
              </a:ext>
            </a:extLst>
          </p:cNvPr>
          <p:cNvSpPr>
            <a:spLocks noGrp="1"/>
          </p:cNvSpPr>
          <p:nvPr>
            <p:ph sz="quarter" idx="10"/>
          </p:nvPr>
        </p:nvSpPr>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
        <p:nvSpPr>
          <p:cNvPr id="4" name="TextBox 3">
            <a:extLst>
              <a:ext uri="{FF2B5EF4-FFF2-40B4-BE49-F238E27FC236}">
                <a16:creationId xmlns:a16="http://schemas.microsoft.com/office/drawing/2014/main" id="{EC625422-5A08-4D76-BE52-70366D472F09}"/>
              </a:ext>
            </a:extLst>
          </p:cNvPr>
          <p:cNvSpPr txBox="1"/>
          <p:nvPr/>
        </p:nvSpPr>
        <p:spPr>
          <a:xfrm>
            <a:off x="457200" y="1559129"/>
            <a:ext cx="8229600" cy="3786871"/>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b="1" dirty="0"/>
              <a:t>Recruitment </a:t>
            </a:r>
            <a:r>
              <a:rPr lang="en-US" dirty="0"/>
              <a:t>should be non-discriminatory.</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Interviews </a:t>
            </a:r>
            <a:r>
              <a:rPr lang="en-US" dirty="0"/>
              <a:t>should be accessible to all applicants.</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Training</a:t>
            </a:r>
            <a:r>
              <a:rPr lang="en-US" dirty="0"/>
              <a:t> should be open to all, and provided in a way that does not discriminate.</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Reasonable adjustments</a:t>
            </a:r>
            <a:r>
              <a:rPr lang="en-US" dirty="0"/>
              <a:t> can be requested to</a:t>
            </a:r>
            <a:r>
              <a:rPr lang="en-US" b="1" dirty="0"/>
              <a:t> </a:t>
            </a:r>
            <a:r>
              <a:rPr lang="en-US" dirty="0"/>
              <a:t>working practices</a:t>
            </a:r>
            <a:r>
              <a:rPr lang="en-US" b="1" dirty="0"/>
              <a:t> to </a:t>
            </a:r>
            <a:r>
              <a:rPr lang="en-US" dirty="0"/>
              <a:t>allow an employee to overcome disadvantages in the workplace.</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Promotions</a:t>
            </a:r>
            <a:r>
              <a:rPr lang="en-US" dirty="0"/>
              <a:t> and career progression must be open to all suitably qualified employees, without bias.</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Employees cannot be forced into </a:t>
            </a:r>
            <a:r>
              <a:rPr lang="en-US" b="1" dirty="0"/>
              <a:t>redundancy</a:t>
            </a:r>
            <a:r>
              <a:rPr lang="en-US" dirty="0"/>
              <a:t> or dismissed on the basis of their protected characteristic (pregnancy, race, religion etc).</a:t>
            </a:r>
          </a:p>
        </p:txBody>
      </p:sp>
    </p:spTree>
    <p:extLst>
      <p:ext uri="{BB962C8B-B14F-4D97-AF65-F5344CB8AC3E}">
        <p14:creationId xmlns:p14="http://schemas.microsoft.com/office/powerpoint/2010/main" val="1354366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568C7-1E7C-4E01-8ABC-C802CDCF57F6}"/>
              </a:ext>
            </a:extLst>
          </p:cNvPr>
          <p:cNvSpPr>
            <a:spLocks noGrp="1"/>
          </p:cNvSpPr>
          <p:nvPr>
            <p:ph type="title"/>
          </p:nvPr>
        </p:nvSpPr>
        <p:spPr/>
        <p:txBody>
          <a:bodyPr/>
          <a:lstStyle/>
          <a:p>
            <a:r>
              <a:rPr lang="en-US" dirty="0"/>
              <a:t>Reasonable adjustments</a:t>
            </a:r>
            <a:endParaRPr lang="en-GB" dirty="0"/>
          </a:p>
        </p:txBody>
      </p:sp>
      <p:sp>
        <p:nvSpPr>
          <p:cNvPr id="3" name="Content Placeholder 2">
            <a:extLst>
              <a:ext uri="{FF2B5EF4-FFF2-40B4-BE49-F238E27FC236}">
                <a16:creationId xmlns:a16="http://schemas.microsoft.com/office/drawing/2014/main" id="{81B5CCE8-D87B-4B62-9321-4AF8C313AA0C}"/>
              </a:ext>
            </a:extLst>
          </p:cNvPr>
          <p:cNvSpPr>
            <a:spLocks noGrp="1"/>
          </p:cNvSpPr>
          <p:nvPr>
            <p:ph sz="quarter" idx="10"/>
          </p:nvPr>
        </p:nvSpPr>
        <p:spPr>
          <a:xfrm>
            <a:off x="457200" y="4146552"/>
            <a:ext cx="8332839" cy="1876258"/>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t>an accessible car parking space for an employee with limited mobility</a:t>
            </a:r>
          </a:p>
          <a:p>
            <a:pPr marL="216000" indent="-216000">
              <a:spcBef>
                <a:spcPts val="500"/>
              </a:spcBef>
              <a:spcAft>
                <a:spcPts val="500"/>
              </a:spcAft>
              <a:buClr>
                <a:srgbClr val="0077E3"/>
              </a:buClr>
              <a:buFont typeface="Arial" panose="020B0604020202020204" pitchFamily="34" charset="0"/>
              <a:buChar char="•"/>
            </a:pPr>
            <a:r>
              <a:rPr lang="en-US" dirty="0"/>
              <a:t>a specially designed chair for a disabled employee to sit comfortably</a:t>
            </a:r>
          </a:p>
          <a:p>
            <a:pPr marL="216000" indent="-216000">
              <a:spcBef>
                <a:spcPts val="500"/>
              </a:spcBef>
              <a:spcAft>
                <a:spcPts val="500"/>
              </a:spcAft>
              <a:buClr>
                <a:srgbClr val="0077E3"/>
              </a:buClr>
              <a:buFont typeface="Arial" panose="020B0604020202020204" pitchFamily="34" charset="0"/>
              <a:buChar char="•"/>
            </a:pPr>
            <a:r>
              <a:rPr lang="en-US" dirty="0"/>
              <a:t>appropriate PC equipment, phones and software for a visually impaired employee.</a:t>
            </a:r>
          </a:p>
          <a:p>
            <a:endParaRPr lang="en-US" dirty="0"/>
          </a:p>
          <a:p>
            <a:endParaRPr lang="en-US" dirty="0"/>
          </a:p>
          <a:p>
            <a:endParaRPr lang="en-US" dirty="0"/>
          </a:p>
          <a:p>
            <a:endParaRPr lang="en-GB" dirty="0"/>
          </a:p>
        </p:txBody>
      </p:sp>
      <p:sp>
        <p:nvSpPr>
          <p:cNvPr id="5" name="TextBox 4">
            <a:extLst>
              <a:ext uri="{FF2B5EF4-FFF2-40B4-BE49-F238E27FC236}">
                <a16:creationId xmlns:a16="http://schemas.microsoft.com/office/drawing/2014/main" id="{0D75E0C2-3D97-4A2E-B50B-EFF6911836ED}"/>
              </a:ext>
            </a:extLst>
          </p:cNvPr>
          <p:cNvSpPr txBox="1"/>
          <p:nvPr/>
        </p:nvSpPr>
        <p:spPr>
          <a:xfrm>
            <a:off x="457200" y="1513780"/>
            <a:ext cx="5314335" cy="2554545"/>
          </a:xfrm>
          <a:prstGeom prst="rect">
            <a:avLst/>
          </a:prstGeom>
          <a:noFill/>
        </p:spPr>
        <p:txBody>
          <a:bodyPr wrap="square">
            <a:spAutoFit/>
          </a:bodyPr>
          <a:lstStyle/>
          <a:p>
            <a:pPr>
              <a:lnSpc>
                <a:spcPts val="2400"/>
              </a:lnSpc>
              <a:spcBef>
                <a:spcPts val="1000"/>
              </a:spcBef>
              <a:spcAft>
                <a:spcPts val="1000"/>
              </a:spcAft>
            </a:pPr>
            <a:r>
              <a:rPr lang="en-US" sz="2000" dirty="0"/>
              <a:t>Employees have the right to ask for </a:t>
            </a:r>
            <a:r>
              <a:rPr lang="en-US" sz="2000" b="1" dirty="0"/>
              <a:t>reasonable adjustments</a:t>
            </a:r>
            <a:r>
              <a:rPr lang="en-US" sz="2000" dirty="0"/>
              <a:t> to be made in the workplace to reduce a disadvantage they are experiencing due to their protected characteristic(s). ‘Reasonable’ means proportionate, practical to implement, affordable, and something that will not harm other employees. For example by providing:</a:t>
            </a:r>
          </a:p>
        </p:txBody>
      </p:sp>
      <p:pic>
        <p:nvPicPr>
          <p:cNvPr id="7" name="Picture 6" descr="A picture containing text, ground, outdoor, street&#10;&#10;Description automatically generated">
            <a:extLst>
              <a:ext uri="{FF2B5EF4-FFF2-40B4-BE49-F238E27FC236}">
                <a16:creationId xmlns:a16="http://schemas.microsoft.com/office/drawing/2014/main" id="{47DCFADD-F939-43C6-92C2-7E140B6420BE}"/>
              </a:ext>
            </a:extLst>
          </p:cNvPr>
          <p:cNvPicPr>
            <a:picLocks noChangeAspect="1"/>
          </p:cNvPicPr>
          <p:nvPr/>
        </p:nvPicPr>
        <p:blipFill>
          <a:blip r:embed="rId2"/>
          <a:stretch>
            <a:fillRect/>
          </a:stretch>
        </p:blipFill>
        <p:spPr>
          <a:xfrm>
            <a:off x="5771535" y="1513780"/>
            <a:ext cx="2926080" cy="1950720"/>
          </a:xfrm>
          <a:prstGeom prst="rect">
            <a:avLst/>
          </a:prstGeom>
        </p:spPr>
      </p:pic>
    </p:spTree>
    <p:extLst>
      <p:ext uri="{BB962C8B-B14F-4D97-AF65-F5344CB8AC3E}">
        <p14:creationId xmlns:p14="http://schemas.microsoft.com/office/powerpoint/2010/main" val="3292004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Penalties under the Equality Act</a:t>
            </a:r>
            <a:br>
              <a:rPr lang="en-GB" dirty="0"/>
            </a:br>
            <a:endParaRPr lang="en-GB" dirty="0"/>
          </a:p>
        </p:txBody>
      </p:sp>
      <p:sp>
        <p:nvSpPr>
          <p:cNvPr id="4" name="Rectangle 3"/>
          <p:cNvSpPr/>
          <p:nvPr/>
        </p:nvSpPr>
        <p:spPr>
          <a:xfrm>
            <a:off x="457200" y="1483724"/>
            <a:ext cx="8375904" cy="4708981"/>
          </a:xfrm>
          <a:prstGeom prst="rect">
            <a:avLst/>
          </a:prstGeom>
        </p:spPr>
        <p:txBody>
          <a:bodyPr wrap="square">
            <a:spAutoFit/>
          </a:bodyPr>
          <a:lstStyle/>
          <a:p>
            <a:r>
              <a:rPr lang="en-GB" kern="0" dirty="0"/>
              <a:t>Any company found breaking the law can be investigated and possibly fined or sanctioned.</a:t>
            </a:r>
          </a:p>
          <a:p>
            <a:endParaRPr lang="en-GB" kern="0" dirty="0"/>
          </a:p>
          <a:p>
            <a:endParaRPr lang="en-GB" kern="0" dirty="0"/>
          </a:p>
          <a:p>
            <a:endParaRPr lang="en-GB" kern="0" dirty="0"/>
          </a:p>
          <a:p>
            <a:endParaRPr lang="en-GB" kern="0" dirty="0"/>
          </a:p>
          <a:p>
            <a:endParaRPr lang="en-GB" kern="0" dirty="0"/>
          </a:p>
          <a:p>
            <a:endParaRPr lang="en-GB" kern="0" dirty="0"/>
          </a:p>
          <a:p>
            <a:endParaRPr lang="en-GB" kern="0" dirty="0"/>
          </a:p>
          <a:p>
            <a:r>
              <a:rPr lang="en-GB" kern="0" dirty="0"/>
              <a:t>As well as the financial impact of fines, legal action can ruin the reputation of a company and lead to loss of business.</a:t>
            </a:r>
          </a:p>
          <a:p>
            <a:endParaRPr lang="en-GB" kern="0" dirty="0"/>
          </a:p>
          <a:p>
            <a:r>
              <a:rPr lang="en-US" sz="2000" dirty="0"/>
              <a:t>Many companies will therefore have equality and diversity policies for employees to follow. </a:t>
            </a:r>
            <a:endParaRPr lang="en-GB" sz="2000" dirty="0"/>
          </a:p>
          <a:p>
            <a:endParaRPr lang="en-GB" kern="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090" y="2518079"/>
            <a:ext cx="2673819" cy="1821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1533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openxmlformats.org/package/2006/metadata/core-properties"/>
    <ds:schemaRef ds:uri="b461a341-6040-4841-94a8-bc3e8908b04d"/>
    <ds:schemaRef ds:uri="http://schemas.microsoft.com/office/2006/documentManagement/types"/>
    <ds:schemaRef ds:uri="http://www.w3.org/XML/1998/namespace"/>
    <ds:schemaRef ds:uri="http://purl.org/dc/elements/1.1/"/>
    <ds:schemaRef ds:uri="http://schemas.microsoft.com/office/infopath/2007/PartnerControls"/>
    <ds:schemaRef ds:uri="http://purl.org/dc/term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80</TotalTime>
  <Words>716</Words>
  <Application>Microsoft Office PowerPoint</Application>
  <PresentationFormat>On-screen Show (4:3)</PresentationFormat>
  <Paragraphs>81</Paragraphs>
  <Slides>11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Presentation</vt:lpstr>
      <vt:lpstr>Objectives</vt:lpstr>
      <vt:lpstr>Roles and accountabilities </vt:lpstr>
      <vt:lpstr>Organisational hierarchy</vt:lpstr>
      <vt:lpstr>Equality, diversity, accessibility and inclusion </vt:lpstr>
      <vt:lpstr>Ethics and diversity</vt:lpstr>
      <vt:lpstr>Employer responsibilities under the Equality Act</vt:lpstr>
      <vt:lpstr>Reasonable adjustments</vt:lpstr>
      <vt:lpstr>Penalties under the Equality Act </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107</cp:revision>
  <dcterms:created xsi:type="dcterms:W3CDTF">2013-05-28T00:38:54Z</dcterms:created>
  <dcterms:modified xsi:type="dcterms:W3CDTF">2022-07-21T13:17:47Z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