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14"/>
  </p:notesMasterIdLst>
  <p:handoutMasterIdLst>
    <p:handoutMasterId r:id="rId15"/>
  </p:handoutMasterIdLst>
  <p:sldIdLst>
    <p:sldId id="256" r:id="rId5"/>
    <p:sldId id="349" r:id="rId6"/>
    <p:sldId id="347" r:id="rId7"/>
    <p:sldId id="348" r:id="rId8"/>
    <p:sldId id="343" r:id="rId9"/>
    <p:sldId id="344" r:id="rId10"/>
    <p:sldId id="346" r:id="rId11"/>
    <p:sldId id="345" r:id="rId12"/>
    <p:sldId id="267" r:id="rId13"/>
  </p:sldIdLst>
  <p:sldSz cx="9144000" cy="6858000" type="screen4x3"/>
  <p:notesSz cx="6858000" cy="9144000"/>
  <p:custDataLst>
    <p:tags r:id="rId16"/>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C48F73FD-BA01-1CFE-C048-B53E38D9D5AF}" name="Caroline Prodger" initials="CP" userId="Caroline Prodger" providerId="Non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AA600"/>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D221849-08A8-4D19-8536-BF0D86206F0F}" v="5" dt="2022-08-11T12:59:44.129"/>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322"/>
    <p:restoredTop sz="84422" autoAdjust="0"/>
  </p:normalViewPr>
  <p:slideViewPr>
    <p:cSldViewPr snapToGrid="0">
      <p:cViewPr varScale="1">
        <p:scale>
          <a:sx n="56" d="100"/>
          <a:sy n="56" d="100"/>
        </p:scale>
        <p:origin x="1436" y="52"/>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notesViewPr>
    <p:cSldViewPr snapToGrid="0">
      <p:cViewPr>
        <p:scale>
          <a:sx n="1" d="2"/>
          <a:sy n="1" d="2"/>
        </p:scale>
        <p:origin x="0" y="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viewProps" Target="viewProps.xml"/><Relationship Id="rId3" Type="http://schemas.openxmlformats.org/officeDocument/2006/relationships/customXml" Target="../customXml/item3.xml"/><Relationship Id="rId21" Type="http://schemas.microsoft.com/office/2016/11/relationships/changesInfo" Target="changesInfos/changesInfo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tags" Target="tags/tag1.xml"/><Relationship Id="rId2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handoutMaster" Target="handoutMasters/handoutMaster1.xml"/><Relationship Id="rId23" Type="http://schemas.microsoft.com/office/2018/10/relationships/authors" Target="authors.xml"/><Relationship Id="rId10" Type="http://schemas.openxmlformats.org/officeDocument/2006/relationships/slide" Target="slides/slide6.xml"/><Relationship Id="rId19"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notesMaster" Target="notesMasters/notesMaster1.xml"/><Relationship Id="rId22"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aul Anderson" userId="eb06f4ae563f6f66" providerId="LiveId" clId="{EB87B9A3-553C-4E78-95AE-9AA9B919C444}"/>
    <pc:docChg chg="modSld">
      <pc:chgData name="Paul Anderson" userId="eb06f4ae563f6f66" providerId="LiveId" clId="{EB87B9A3-553C-4E78-95AE-9AA9B919C444}" dt="2022-06-01T10:41:03.105" v="1" actId="20577"/>
      <pc:docMkLst>
        <pc:docMk/>
      </pc:docMkLst>
      <pc:sldChg chg="modSp mod">
        <pc:chgData name="Paul Anderson" userId="eb06f4ae563f6f66" providerId="LiveId" clId="{EB87B9A3-553C-4E78-95AE-9AA9B919C444}" dt="2022-06-01T10:32:36.059" v="0" actId="20577"/>
        <pc:sldMkLst>
          <pc:docMk/>
          <pc:sldMk cId="0" sldId="256"/>
        </pc:sldMkLst>
        <pc:spChg chg="mod">
          <ac:chgData name="Paul Anderson" userId="eb06f4ae563f6f66" providerId="LiveId" clId="{EB87B9A3-553C-4E78-95AE-9AA9B919C444}" dt="2022-06-01T10:32:36.059" v="0" actId="20577"/>
          <ac:spMkLst>
            <pc:docMk/>
            <pc:sldMk cId="0" sldId="256"/>
            <ac:spMk id="2053" creationId="{00000000-0000-0000-0000-000000000000}"/>
          </ac:spMkLst>
        </pc:spChg>
      </pc:sldChg>
      <pc:sldChg chg="modNotesTx">
        <pc:chgData name="Paul Anderson" userId="eb06f4ae563f6f66" providerId="LiveId" clId="{EB87B9A3-553C-4E78-95AE-9AA9B919C444}" dt="2022-06-01T10:41:03.105" v="1" actId="20577"/>
        <pc:sldMkLst>
          <pc:docMk/>
          <pc:sldMk cId="0" sldId="328"/>
        </pc:sldMkLst>
      </pc:sldChg>
    </pc:docChg>
  </pc:docChgLst>
  <pc:docChgLst>
    <pc:chgData name="Paul Anderson" userId="eb06f4ae563f6f66" providerId="LiveId" clId="{0979044C-4292-470C-9473-9DF19169184E}"/>
    <pc:docChg chg="undo custSel addSld delSld modSld">
      <pc:chgData name="Paul Anderson" userId="eb06f4ae563f6f66" providerId="LiveId" clId="{0979044C-4292-470C-9473-9DF19169184E}" dt="2022-06-01T14:27:41.739" v="464" actId="20577"/>
      <pc:docMkLst>
        <pc:docMk/>
      </pc:docMkLst>
      <pc:sldChg chg="modSp mod">
        <pc:chgData name="Paul Anderson" userId="eb06f4ae563f6f66" providerId="LiveId" clId="{0979044C-4292-470C-9473-9DF19169184E}" dt="2022-06-01T14:27:41.739" v="464" actId="20577"/>
        <pc:sldMkLst>
          <pc:docMk/>
          <pc:sldMk cId="0" sldId="256"/>
        </pc:sldMkLst>
        <pc:spChg chg="mod">
          <ac:chgData name="Paul Anderson" userId="eb06f4ae563f6f66" providerId="LiveId" clId="{0979044C-4292-470C-9473-9DF19169184E}" dt="2022-06-01T14:27:41.739" v="464" actId="20577"/>
          <ac:spMkLst>
            <pc:docMk/>
            <pc:sldMk cId="0" sldId="256"/>
            <ac:spMk id="2053" creationId="{00000000-0000-0000-0000-000000000000}"/>
          </ac:spMkLst>
        </pc:spChg>
      </pc:sldChg>
      <pc:sldChg chg="addSp modSp mod modNotesTx">
        <pc:chgData name="Paul Anderson" userId="eb06f4ae563f6f66" providerId="LiveId" clId="{0979044C-4292-470C-9473-9DF19169184E}" dt="2022-06-01T14:25:02.722" v="426" actId="1076"/>
        <pc:sldMkLst>
          <pc:docMk/>
          <pc:sldMk cId="0" sldId="328"/>
        </pc:sldMkLst>
        <pc:spChg chg="mod">
          <ac:chgData name="Paul Anderson" userId="eb06f4ae563f6f66" providerId="LiveId" clId="{0979044C-4292-470C-9473-9DF19169184E}" dt="2022-06-01T14:17:06.889" v="314" actId="20577"/>
          <ac:spMkLst>
            <pc:docMk/>
            <pc:sldMk cId="0" sldId="328"/>
            <ac:spMk id="3074" creationId="{00000000-0000-0000-0000-000000000000}"/>
          </ac:spMkLst>
        </pc:spChg>
        <pc:spChg chg="mod">
          <ac:chgData name="Paul Anderson" userId="eb06f4ae563f6f66" providerId="LiveId" clId="{0979044C-4292-470C-9473-9DF19169184E}" dt="2022-06-01T14:24:59.643" v="425" actId="14100"/>
          <ac:spMkLst>
            <pc:docMk/>
            <pc:sldMk cId="0" sldId="328"/>
            <ac:spMk id="3075" creationId="{00000000-0000-0000-0000-000000000000}"/>
          </ac:spMkLst>
        </pc:spChg>
        <pc:picChg chg="add mod">
          <ac:chgData name="Paul Anderson" userId="eb06f4ae563f6f66" providerId="LiveId" clId="{0979044C-4292-470C-9473-9DF19169184E}" dt="2022-06-01T14:25:02.722" v="426" actId="1076"/>
          <ac:picMkLst>
            <pc:docMk/>
            <pc:sldMk cId="0" sldId="328"/>
            <ac:picMk id="1026" creationId="{2CB7A3E5-0274-48AF-EFCF-0DBB845ABC62}"/>
          </ac:picMkLst>
        </pc:picChg>
      </pc:sldChg>
      <pc:sldChg chg="del">
        <pc:chgData name="Paul Anderson" userId="eb06f4ae563f6f66" providerId="LiveId" clId="{0979044C-4292-470C-9473-9DF19169184E}" dt="2022-06-01T14:11:55.335" v="21" actId="47"/>
        <pc:sldMkLst>
          <pc:docMk/>
          <pc:sldMk cId="0" sldId="333"/>
        </pc:sldMkLst>
      </pc:sldChg>
      <pc:sldChg chg="del">
        <pc:chgData name="Paul Anderson" userId="eb06f4ae563f6f66" providerId="LiveId" clId="{0979044C-4292-470C-9473-9DF19169184E}" dt="2022-06-01T14:11:46.412" v="14" actId="47"/>
        <pc:sldMkLst>
          <pc:docMk/>
          <pc:sldMk cId="1489338504" sldId="334"/>
        </pc:sldMkLst>
      </pc:sldChg>
      <pc:sldChg chg="del">
        <pc:chgData name="Paul Anderson" userId="eb06f4ae563f6f66" providerId="LiveId" clId="{0979044C-4292-470C-9473-9DF19169184E}" dt="2022-06-01T14:11:47.538" v="16" actId="47"/>
        <pc:sldMkLst>
          <pc:docMk/>
          <pc:sldMk cId="3254836506" sldId="335"/>
        </pc:sldMkLst>
      </pc:sldChg>
      <pc:sldChg chg="del">
        <pc:chgData name="Paul Anderson" userId="eb06f4ae563f6f66" providerId="LiveId" clId="{0979044C-4292-470C-9473-9DF19169184E}" dt="2022-06-01T14:11:47.006" v="15" actId="47"/>
        <pc:sldMkLst>
          <pc:docMk/>
          <pc:sldMk cId="4287422205" sldId="336"/>
        </pc:sldMkLst>
      </pc:sldChg>
      <pc:sldChg chg="del">
        <pc:chgData name="Paul Anderson" userId="eb06f4ae563f6f66" providerId="LiveId" clId="{0979044C-4292-470C-9473-9DF19169184E}" dt="2022-06-01T14:11:48.865" v="17" actId="47"/>
        <pc:sldMkLst>
          <pc:docMk/>
          <pc:sldMk cId="3024762996" sldId="337"/>
        </pc:sldMkLst>
      </pc:sldChg>
      <pc:sldChg chg="del">
        <pc:chgData name="Paul Anderson" userId="eb06f4ae563f6f66" providerId="LiveId" clId="{0979044C-4292-470C-9473-9DF19169184E}" dt="2022-06-01T14:11:49.491" v="18" actId="47"/>
        <pc:sldMkLst>
          <pc:docMk/>
          <pc:sldMk cId="2965108592" sldId="338"/>
        </pc:sldMkLst>
      </pc:sldChg>
      <pc:sldChg chg="del">
        <pc:chgData name="Paul Anderson" userId="eb06f4ae563f6f66" providerId="LiveId" clId="{0979044C-4292-470C-9473-9DF19169184E}" dt="2022-06-01T14:11:49.975" v="19" actId="47"/>
        <pc:sldMkLst>
          <pc:docMk/>
          <pc:sldMk cId="759285257" sldId="339"/>
        </pc:sldMkLst>
      </pc:sldChg>
      <pc:sldChg chg="del">
        <pc:chgData name="Paul Anderson" userId="eb06f4ae563f6f66" providerId="LiveId" clId="{0979044C-4292-470C-9473-9DF19169184E}" dt="2022-06-01T14:11:51.194" v="20" actId="47"/>
        <pc:sldMkLst>
          <pc:docMk/>
          <pc:sldMk cId="1308325247" sldId="340"/>
        </pc:sldMkLst>
      </pc:sldChg>
      <pc:sldChg chg="del">
        <pc:chgData name="Paul Anderson" userId="eb06f4ae563f6f66" providerId="LiveId" clId="{0979044C-4292-470C-9473-9DF19169184E}" dt="2022-06-01T14:27:33.322" v="462" actId="47"/>
        <pc:sldMkLst>
          <pc:docMk/>
          <pc:sldMk cId="3287929182" sldId="342"/>
        </pc:sldMkLst>
      </pc:sldChg>
      <pc:sldChg chg="addSp modSp add mod modNotesTx">
        <pc:chgData name="Paul Anderson" userId="eb06f4ae563f6f66" providerId="LiveId" clId="{0979044C-4292-470C-9473-9DF19169184E}" dt="2022-06-01T14:27:30.228" v="461" actId="20577"/>
        <pc:sldMkLst>
          <pc:docMk/>
          <pc:sldMk cId="410149340" sldId="343"/>
        </pc:sldMkLst>
        <pc:spChg chg="add mod">
          <ac:chgData name="Paul Anderson" userId="eb06f4ae563f6f66" providerId="LiveId" clId="{0979044C-4292-470C-9473-9DF19169184E}" dt="2022-06-01T14:27:30.228" v="461" actId="20577"/>
          <ac:spMkLst>
            <pc:docMk/>
            <pc:sldMk cId="410149340" sldId="343"/>
            <ac:spMk id="6" creationId="{1248F6A2-60D1-2665-5F77-AC6AA39CDFF3}"/>
          </ac:spMkLst>
        </pc:spChg>
        <pc:spChg chg="mod">
          <ac:chgData name="Paul Anderson" userId="eb06f4ae563f6f66" providerId="LiveId" clId="{0979044C-4292-470C-9473-9DF19169184E}" dt="2022-06-01T14:19:58.743" v="388" actId="20577"/>
          <ac:spMkLst>
            <pc:docMk/>
            <pc:sldMk cId="410149340" sldId="343"/>
            <ac:spMk id="3074" creationId="{00000000-0000-0000-0000-000000000000}"/>
          </ac:spMkLst>
        </pc:spChg>
        <pc:spChg chg="mod">
          <ac:chgData name="Paul Anderson" userId="eb06f4ae563f6f66" providerId="LiveId" clId="{0979044C-4292-470C-9473-9DF19169184E}" dt="2022-06-01T14:27:20.289" v="460" actId="113"/>
          <ac:spMkLst>
            <pc:docMk/>
            <pc:sldMk cId="410149340" sldId="343"/>
            <ac:spMk id="3075" creationId="{00000000-0000-0000-0000-000000000000}"/>
          </ac:spMkLst>
        </pc:spChg>
        <pc:picChg chg="mod">
          <ac:chgData name="Paul Anderson" userId="eb06f4ae563f6f66" providerId="LiveId" clId="{0979044C-4292-470C-9473-9DF19169184E}" dt="2022-06-01T14:25:09.192" v="427" actId="1076"/>
          <ac:picMkLst>
            <pc:docMk/>
            <pc:sldMk cId="410149340" sldId="343"/>
            <ac:picMk id="1026" creationId="{2CB7A3E5-0274-48AF-EFCF-0DBB845ABC62}"/>
          </ac:picMkLst>
        </pc:picChg>
      </pc:sldChg>
    </pc:docChg>
  </pc:docChgLst>
  <pc:docChgLst>
    <pc:chgData name="Fiona Freel" userId="3a7a7974-e831-4583-92ac-603bf88d4539" providerId="ADAL" clId="{BD5567FC-7485-4DF3-8FB9-3588AA23B87E}"/>
    <pc:docChg chg="modMainMaster">
      <pc:chgData name="Fiona Freel" userId="3a7a7974-e831-4583-92ac-603bf88d4539" providerId="ADAL" clId="{BD5567FC-7485-4DF3-8FB9-3588AA23B87E}" dt="2022-01-20T13:34:00.373" v="0" actId="20577"/>
      <pc:docMkLst>
        <pc:docMk/>
      </pc:docMkLst>
      <pc:sldMasterChg chg="modSp mod">
        <pc:chgData name="Fiona Freel" userId="3a7a7974-e831-4583-92ac-603bf88d4539" providerId="ADAL" clId="{BD5567FC-7485-4DF3-8FB9-3588AA23B87E}" dt="2022-01-20T13:34:00.373" v="0" actId="20577"/>
        <pc:sldMasterMkLst>
          <pc:docMk/>
          <pc:sldMasterMk cId="0" sldId="2147483651"/>
        </pc:sldMasterMkLst>
        <pc:spChg chg="mod">
          <ac:chgData name="Fiona Freel" userId="3a7a7974-e831-4583-92ac-603bf88d4539" providerId="ADAL" clId="{BD5567FC-7485-4DF3-8FB9-3588AA23B87E}" dt="2022-01-20T13:34:00.373" v="0" actId="20577"/>
          <ac:spMkLst>
            <pc:docMk/>
            <pc:sldMasterMk cId="0" sldId="2147483651"/>
            <ac:spMk id="1029" creationId="{00000000-0000-0000-0000-000000000000}"/>
          </ac:spMkLst>
        </pc:spChg>
      </pc:sldMasterChg>
    </pc:docChg>
  </pc:docChgLst>
  <pc:docChgLst>
    <pc:chgData name="Caroline Prodger" userId="e4ef2e75-b60b-401b-8ebe-291bdcf405f4" providerId="ADAL" clId="{E4CF5DB9-4265-4196-9684-C8EE334F403E}"/>
    <pc:docChg chg="addSld delSld modSld">
      <pc:chgData name="Caroline Prodger" userId="e4ef2e75-b60b-401b-8ebe-291bdcf405f4" providerId="ADAL" clId="{E4CF5DB9-4265-4196-9684-C8EE334F403E}" dt="2022-07-22T11:30:56.488" v="28" actId="20577"/>
      <pc:docMkLst>
        <pc:docMk/>
      </pc:docMkLst>
      <pc:sldChg chg="del addCm modNotesTx">
        <pc:chgData name="Caroline Prodger" userId="e4ef2e75-b60b-401b-8ebe-291bdcf405f4" providerId="ADAL" clId="{E4CF5DB9-4265-4196-9684-C8EE334F403E}" dt="2022-07-22T11:27:21.206" v="8" actId="2696"/>
        <pc:sldMkLst>
          <pc:docMk/>
          <pc:sldMk cId="0" sldId="328"/>
        </pc:sldMkLst>
      </pc:sldChg>
      <pc:sldChg chg="addSp delSp modSp mod modNotesTx">
        <pc:chgData name="Caroline Prodger" userId="e4ef2e75-b60b-401b-8ebe-291bdcf405f4" providerId="ADAL" clId="{E4CF5DB9-4265-4196-9684-C8EE334F403E}" dt="2022-07-22T11:30:56.488" v="28" actId="20577"/>
        <pc:sldMkLst>
          <pc:docMk/>
          <pc:sldMk cId="410149340" sldId="343"/>
        </pc:sldMkLst>
        <pc:spChg chg="add mod">
          <ac:chgData name="Caroline Prodger" userId="e4ef2e75-b60b-401b-8ebe-291bdcf405f4" providerId="ADAL" clId="{E4CF5DB9-4265-4196-9684-C8EE334F403E}" dt="2022-07-22T11:30:41.605" v="27" actId="1076"/>
          <ac:spMkLst>
            <pc:docMk/>
            <pc:sldMk cId="410149340" sldId="343"/>
            <ac:spMk id="8" creationId="{B0E96671-1994-6DC4-CDAA-EA00809B150F}"/>
          </ac:spMkLst>
        </pc:spChg>
        <pc:spChg chg="mod">
          <ac:chgData name="Caroline Prodger" userId="e4ef2e75-b60b-401b-8ebe-291bdcf405f4" providerId="ADAL" clId="{E4CF5DB9-4265-4196-9684-C8EE334F403E}" dt="2022-07-22T11:30:02.152" v="20" actId="14100"/>
          <ac:spMkLst>
            <pc:docMk/>
            <pc:sldMk cId="410149340" sldId="343"/>
            <ac:spMk id="3075" creationId="{00000000-0000-0000-0000-000000000000}"/>
          </ac:spMkLst>
        </pc:spChg>
        <pc:picChg chg="add mod">
          <ac:chgData name="Caroline Prodger" userId="e4ef2e75-b60b-401b-8ebe-291bdcf405f4" providerId="ADAL" clId="{E4CF5DB9-4265-4196-9684-C8EE334F403E}" dt="2022-07-22T11:30:06.680" v="21" actId="14100"/>
          <ac:picMkLst>
            <pc:docMk/>
            <pc:sldMk cId="410149340" sldId="343"/>
            <ac:picMk id="3" creationId="{70DA29B5-93BD-A7C7-C9CA-6EA5D57B2C07}"/>
          </ac:picMkLst>
        </pc:picChg>
        <pc:picChg chg="del">
          <ac:chgData name="Caroline Prodger" userId="e4ef2e75-b60b-401b-8ebe-291bdcf405f4" providerId="ADAL" clId="{E4CF5DB9-4265-4196-9684-C8EE334F403E}" dt="2022-07-22T11:29:26.392" v="11" actId="478"/>
          <ac:picMkLst>
            <pc:docMk/>
            <pc:sldMk cId="410149340" sldId="343"/>
            <ac:picMk id="1026" creationId="{C20EACBE-3312-216E-DAA9-5E7AE8BA0FE0}"/>
          </ac:picMkLst>
        </pc:picChg>
      </pc:sldChg>
      <pc:sldChg chg="addCm">
        <pc:chgData name="Caroline Prodger" userId="e4ef2e75-b60b-401b-8ebe-291bdcf405f4" providerId="ADAL" clId="{E4CF5DB9-4265-4196-9684-C8EE334F403E}" dt="2022-07-21T17:11:06.448" v="0"/>
        <pc:sldMkLst>
          <pc:docMk/>
          <pc:sldMk cId="2339621384" sldId="344"/>
        </pc:sldMkLst>
      </pc:sldChg>
      <pc:sldChg chg="add addCm">
        <pc:chgData name="Caroline Prodger" userId="e4ef2e75-b60b-401b-8ebe-291bdcf405f4" providerId="ADAL" clId="{E4CF5DB9-4265-4196-9684-C8EE334F403E}" dt="2022-07-22T11:28:00.478" v="9"/>
        <pc:sldMkLst>
          <pc:docMk/>
          <pc:sldMk cId="3504649782" sldId="347"/>
        </pc:sldMkLst>
      </pc:sldChg>
      <pc:sldChg chg="add modNotesTx">
        <pc:chgData name="Caroline Prodger" userId="e4ef2e75-b60b-401b-8ebe-291bdcf405f4" providerId="ADAL" clId="{E4CF5DB9-4265-4196-9684-C8EE334F403E}" dt="2022-07-22T11:28:07.733" v="10" actId="20577"/>
        <pc:sldMkLst>
          <pc:docMk/>
          <pc:sldMk cId="3299871428" sldId="348"/>
        </pc:sldMkLst>
      </pc:sldChg>
    </pc:docChg>
  </pc:docChgLst>
  <pc:docChgLst>
    <pc:chgData name="Caroline Prodger" userId="e4ef2e75-b60b-401b-8ebe-291bdcf405f4" providerId="ADAL" clId="{3D221849-08A8-4D19-8536-BF0D86206F0F}"/>
    <pc:docChg chg="custSel modSld">
      <pc:chgData name="Caroline Prodger" userId="e4ef2e75-b60b-401b-8ebe-291bdcf405f4" providerId="ADAL" clId="{3D221849-08A8-4D19-8536-BF0D86206F0F}" dt="2022-08-11T13:00:09.906" v="33" actId="14100"/>
      <pc:docMkLst>
        <pc:docMk/>
      </pc:docMkLst>
      <pc:sldChg chg="addSp delSp modSp mod delCm">
        <pc:chgData name="Caroline Prodger" userId="e4ef2e75-b60b-401b-8ebe-291bdcf405f4" providerId="ADAL" clId="{3D221849-08A8-4D19-8536-BF0D86206F0F}" dt="2022-08-11T12:59:37.026" v="27" actId="1076"/>
        <pc:sldMkLst>
          <pc:docMk/>
          <pc:sldMk cId="2339621384" sldId="344"/>
        </pc:sldMkLst>
        <pc:grpChg chg="del">
          <ac:chgData name="Caroline Prodger" userId="e4ef2e75-b60b-401b-8ebe-291bdcf405f4" providerId="ADAL" clId="{3D221849-08A8-4D19-8536-BF0D86206F0F}" dt="2022-08-11T12:59:00.979" v="22" actId="478"/>
          <ac:grpSpMkLst>
            <pc:docMk/>
            <pc:sldMk cId="2339621384" sldId="344"/>
            <ac:grpSpMk id="3" creationId="{1CE1B423-CA2E-554A-DC3A-7F1BD2452626}"/>
          </ac:grpSpMkLst>
        </pc:grpChg>
        <pc:picChg chg="add mod">
          <ac:chgData name="Caroline Prodger" userId="e4ef2e75-b60b-401b-8ebe-291bdcf405f4" providerId="ADAL" clId="{3D221849-08A8-4D19-8536-BF0D86206F0F}" dt="2022-08-11T12:59:37.026" v="27" actId="1076"/>
          <ac:picMkLst>
            <pc:docMk/>
            <pc:sldMk cId="2339621384" sldId="344"/>
            <ac:picMk id="6" creationId="{4F49A798-0E16-0EB6-C03A-C7BDCF6FF0D7}"/>
          </ac:picMkLst>
        </pc:picChg>
      </pc:sldChg>
      <pc:sldChg chg="addSp delSp modSp mod">
        <pc:chgData name="Caroline Prodger" userId="e4ef2e75-b60b-401b-8ebe-291bdcf405f4" providerId="ADAL" clId="{3D221849-08A8-4D19-8536-BF0D86206F0F}" dt="2022-08-11T13:00:09.906" v="33" actId="14100"/>
        <pc:sldMkLst>
          <pc:docMk/>
          <pc:sldMk cId="4177252629" sldId="346"/>
        </pc:sldMkLst>
        <pc:grpChg chg="del">
          <ac:chgData name="Caroline Prodger" userId="e4ef2e75-b60b-401b-8ebe-291bdcf405f4" providerId="ADAL" clId="{3D221849-08A8-4D19-8536-BF0D86206F0F}" dt="2022-08-11T12:59:44.129" v="28" actId="478"/>
          <ac:grpSpMkLst>
            <pc:docMk/>
            <pc:sldMk cId="4177252629" sldId="346"/>
            <ac:grpSpMk id="3" creationId="{1CE1B423-CA2E-554A-DC3A-7F1BD2452626}"/>
          </ac:grpSpMkLst>
        </pc:grpChg>
        <pc:picChg chg="add mod">
          <ac:chgData name="Caroline Prodger" userId="e4ef2e75-b60b-401b-8ebe-291bdcf405f4" providerId="ADAL" clId="{3D221849-08A8-4D19-8536-BF0D86206F0F}" dt="2022-08-11T13:00:09.906" v="33" actId="14100"/>
          <ac:picMkLst>
            <pc:docMk/>
            <pc:sldMk cId="4177252629" sldId="346"/>
            <ac:picMk id="5" creationId="{760EC1CC-D278-0BB1-ADC9-DCDE4DCABF97}"/>
          </ac:picMkLst>
        </pc:picChg>
      </pc:sldChg>
      <pc:sldChg chg="addSp delSp modSp mod">
        <pc:chgData name="Caroline Prodger" userId="e4ef2e75-b60b-401b-8ebe-291bdcf405f4" providerId="ADAL" clId="{3D221849-08A8-4D19-8536-BF0D86206F0F}" dt="2022-08-11T12:48:34.245" v="8" actId="1076"/>
        <pc:sldMkLst>
          <pc:docMk/>
          <pc:sldMk cId="3504649782" sldId="347"/>
        </pc:sldMkLst>
        <pc:picChg chg="del">
          <ac:chgData name="Caroline Prodger" userId="e4ef2e75-b60b-401b-8ebe-291bdcf405f4" providerId="ADAL" clId="{3D221849-08A8-4D19-8536-BF0D86206F0F}" dt="2022-08-11T12:48:21.389" v="4" actId="478"/>
          <ac:picMkLst>
            <pc:docMk/>
            <pc:sldMk cId="3504649782" sldId="347"/>
            <ac:picMk id="3" creationId="{A1C6DFB1-CFC0-6C63-9961-3C95E1FA94CF}"/>
          </ac:picMkLst>
        </pc:picChg>
        <pc:picChg chg="add mod">
          <ac:chgData name="Caroline Prodger" userId="e4ef2e75-b60b-401b-8ebe-291bdcf405f4" providerId="ADAL" clId="{3D221849-08A8-4D19-8536-BF0D86206F0F}" dt="2022-08-11T12:48:34.245" v="8" actId="1076"/>
          <ac:picMkLst>
            <pc:docMk/>
            <pc:sldMk cId="3504649782" sldId="347"/>
            <ac:picMk id="4" creationId="{BBD83E28-6FF1-0E05-01A2-841621BBB9E0}"/>
          </ac:picMkLst>
        </pc:picChg>
      </pc:sldChg>
      <pc:sldChg chg="addSp delSp modSp mod">
        <pc:chgData name="Caroline Prodger" userId="e4ef2e75-b60b-401b-8ebe-291bdcf405f4" providerId="ADAL" clId="{3D221849-08A8-4D19-8536-BF0D86206F0F}" dt="2022-08-11T12:57:50.045" v="20" actId="14100"/>
        <pc:sldMkLst>
          <pc:docMk/>
          <pc:sldMk cId="3299871428" sldId="348"/>
        </pc:sldMkLst>
        <pc:picChg chg="del">
          <ac:chgData name="Caroline Prodger" userId="e4ef2e75-b60b-401b-8ebe-291bdcf405f4" providerId="ADAL" clId="{3D221849-08A8-4D19-8536-BF0D86206F0F}" dt="2022-08-11T12:49:47.632" v="9" actId="478"/>
          <ac:picMkLst>
            <pc:docMk/>
            <pc:sldMk cId="3299871428" sldId="348"/>
            <ac:picMk id="3" creationId="{94676A03-CCDF-F6D6-AFEE-A4C3B539FAEE}"/>
          </ac:picMkLst>
        </pc:picChg>
        <pc:picChg chg="add mod">
          <ac:chgData name="Caroline Prodger" userId="e4ef2e75-b60b-401b-8ebe-291bdcf405f4" providerId="ADAL" clId="{3D221849-08A8-4D19-8536-BF0D86206F0F}" dt="2022-08-11T12:50:08.594" v="15" actId="1076"/>
          <ac:picMkLst>
            <pc:docMk/>
            <pc:sldMk cId="3299871428" sldId="348"/>
            <ac:picMk id="4" creationId="{35255BE0-859C-5392-F73A-23F483572C9D}"/>
          </ac:picMkLst>
        </pc:picChg>
        <pc:picChg chg="del">
          <ac:chgData name="Caroline Prodger" userId="e4ef2e75-b60b-401b-8ebe-291bdcf405f4" providerId="ADAL" clId="{3D221849-08A8-4D19-8536-BF0D86206F0F}" dt="2022-08-11T12:49:48.755" v="10" actId="478"/>
          <ac:picMkLst>
            <pc:docMk/>
            <pc:sldMk cId="3299871428" sldId="348"/>
            <ac:picMk id="5" creationId="{23901C73-5C60-4BA5-3880-D4E8B938C889}"/>
          </ac:picMkLst>
        </pc:picChg>
        <pc:picChg chg="add mod">
          <ac:chgData name="Caroline Prodger" userId="e4ef2e75-b60b-401b-8ebe-291bdcf405f4" providerId="ADAL" clId="{3D221849-08A8-4D19-8536-BF0D86206F0F}" dt="2022-08-11T12:57:50.045" v="20" actId="14100"/>
          <ac:picMkLst>
            <pc:docMk/>
            <pc:sldMk cId="3299871428" sldId="348"/>
            <ac:picMk id="8" creationId="{628FD682-F93A-F6ED-2076-B0A2D47324FF}"/>
          </ac:picMkLst>
        </pc:picChg>
      </pc:sldChg>
    </pc:docChg>
  </pc:docChgLst>
  <pc:docChgLst>
    <pc:chgData name="Charlie Evans" userId="9964b21c-b77c-4334-8083-162c4eec6535" providerId="ADAL" clId="{E824AEF6-C374-4411-80C4-3EDB07FEBA51}"/>
    <pc:docChg chg="modMainMaster">
      <pc:chgData name="Charlie Evans" userId="9964b21c-b77c-4334-8083-162c4eec6535" providerId="ADAL" clId="{E824AEF6-C374-4411-80C4-3EDB07FEBA51}" dt="2022-01-26T15:57:25.567" v="6" actId="1076"/>
      <pc:docMkLst>
        <pc:docMk/>
      </pc:docMkLst>
      <pc:sldMasterChg chg="modSp mod">
        <pc:chgData name="Charlie Evans" userId="9964b21c-b77c-4334-8083-162c4eec6535" providerId="ADAL" clId="{E824AEF6-C374-4411-80C4-3EDB07FEBA51}" dt="2022-01-26T15:57:25.567" v="6" actId="1076"/>
        <pc:sldMasterMkLst>
          <pc:docMk/>
          <pc:sldMasterMk cId="0" sldId="2147483651"/>
        </pc:sldMasterMkLst>
        <pc:spChg chg="mod">
          <ac:chgData name="Charlie Evans" userId="9964b21c-b77c-4334-8083-162c4eec6535" providerId="ADAL" clId="{E824AEF6-C374-4411-80C4-3EDB07FEBA51}" dt="2022-01-26T15:57:25.567" v="6" actId="1076"/>
          <ac:spMkLst>
            <pc:docMk/>
            <pc:sldMasterMk cId="0" sldId="2147483651"/>
            <ac:spMk id="11" creationId="{96F0CD5D-B4A7-4421-AC1D-7F2293649C0F}"/>
          </ac:spMkLst>
        </pc:spChg>
      </pc:sldMasterChg>
    </pc:docChg>
  </pc:docChgLst>
  <pc:docChgLst>
    <pc:chgData name="Paul Anderson" userId="eb06f4ae563f6f66" providerId="LiveId" clId="{9559DCC6-FE86-418B-B692-69B248D30490}"/>
    <pc:docChg chg="custSel addSld delSld modSld sldOrd">
      <pc:chgData name="Paul Anderson" userId="eb06f4ae563f6f66" providerId="LiveId" clId="{9559DCC6-FE86-418B-B692-69B248D30490}" dt="2022-06-02T11:09:57.388" v="175" actId="20577"/>
      <pc:docMkLst>
        <pc:docMk/>
      </pc:docMkLst>
      <pc:sldChg chg="modSp mod">
        <pc:chgData name="Paul Anderson" userId="eb06f4ae563f6f66" providerId="LiveId" clId="{9559DCC6-FE86-418B-B692-69B248D30490}" dt="2022-06-02T11:06:26.721" v="28" actId="20577"/>
        <pc:sldMkLst>
          <pc:docMk/>
          <pc:sldMk cId="0" sldId="256"/>
        </pc:sldMkLst>
        <pc:spChg chg="mod">
          <ac:chgData name="Paul Anderson" userId="eb06f4ae563f6f66" providerId="LiveId" clId="{9559DCC6-FE86-418B-B692-69B248D30490}" dt="2022-06-02T11:06:26.721" v="28" actId="20577"/>
          <ac:spMkLst>
            <pc:docMk/>
            <pc:sldMk cId="0" sldId="256"/>
            <ac:spMk id="2053" creationId="{00000000-0000-0000-0000-000000000000}"/>
          </ac:spMkLst>
        </pc:spChg>
      </pc:sldChg>
      <pc:sldChg chg="del">
        <pc:chgData name="Paul Anderson" userId="eb06f4ae563f6f66" providerId="LiveId" clId="{9559DCC6-FE86-418B-B692-69B248D30490}" dt="2022-06-02T11:06:47.438" v="29" actId="47"/>
        <pc:sldMkLst>
          <pc:docMk/>
          <pc:sldMk cId="0" sldId="328"/>
        </pc:sldMkLst>
      </pc:sldChg>
      <pc:sldChg chg="delSp modSp mod modNotesTx">
        <pc:chgData name="Paul Anderson" userId="eb06f4ae563f6f66" providerId="LiveId" clId="{9559DCC6-FE86-418B-B692-69B248D30490}" dt="2022-06-02T11:08:01.061" v="86" actId="113"/>
        <pc:sldMkLst>
          <pc:docMk/>
          <pc:sldMk cId="410149340" sldId="343"/>
        </pc:sldMkLst>
        <pc:spChg chg="mod">
          <ac:chgData name="Paul Anderson" userId="eb06f4ae563f6f66" providerId="LiveId" clId="{9559DCC6-FE86-418B-B692-69B248D30490}" dt="2022-06-02T11:07:15.945" v="66" actId="20577"/>
          <ac:spMkLst>
            <pc:docMk/>
            <pc:sldMk cId="410149340" sldId="343"/>
            <ac:spMk id="3074" creationId="{00000000-0000-0000-0000-000000000000}"/>
          </ac:spMkLst>
        </pc:spChg>
        <pc:spChg chg="mod">
          <ac:chgData name="Paul Anderson" userId="eb06f4ae563f6f66" providerId="LiveId" clId="{9559DCC6-FE86-418B-B692-69B248D30490}" dt="2022-06-02T11:08:01.061" v="86" actId="113"/>
          <ac:spMkLst>
            <pc:docMk/>
            <pc:sldMk cId="410149340" sldId="343"/>
            <ac:spMk id="3075" creationId="{00000000-0000-0000-0000-000000000000}"/>
          </ac:spMkLst>
        </pc:spChg>
        <pc:picChg chg="del">
          <ac:chgData name="Paul Anderson" userId="eb06f4ae563f6f66" providerId="LiveId" clId="{9559DCC6-FE86-418B-B692-69B248D30490}" dt="2022-06-02T11:06:50.466" v="30" actId="478"/>
          <ac:picMkLst>
            <pc:docMk/>
            <pc:sldMk cId="410149340" sldId="343"/>
            <ac:picMk id="1026" creationId="{2CB7A3E5-0274-48AF-EFCF-0DBB845ABC62}"/>
          </ac:picMkLst>
        </pc:picChg>
      </pc:sldChg>
      <pc:sldChg chg="delSp modSp add mod ord">
        <pc:chgData name="Paul Anderson" userId="eb06f4ae563f6f66" providerId="LiveId" clId="{9559DCC6-FE86-418B-B692-69B248D30490}" dt="2022-06-02T11:09:57.388" v="175" actId="20577"/>
        <pc:sldMkLst>
          <pc:docMk/>
          <pc:sldMk cId="2339621384" sldId="344"/>
        </pc:sldMkLst>
        <pc:spChg chg="del">
          <ac:chgData name="Paul Anderson" userId="eb06f4ae563f6f66" providerId="LiveId" clId="{9559DCC6-FE86-418B-B692-69B248D30490}" dt="2022-06-02T11:09:36.292" v="140" actId="478"/>
          <ac:spMkLst>
            <pc:docMk/>
            <pc:sldMk cId="2339621384" sldId="344"/>
            <ac:spMk id="6" creationId="{1248F6A2-60D1-2665-5F77-AC6AA39CDFF3}"/>
          </ac:spMkLst>
        </pc:spChg>
        <pc:spChg chg="mod">
          <ac:chgData name="Paul Anderson" userId="eb06f4ae563f6f66" providerId="LiveId" clId="{9559DCC6-FE86-418B-B692-69B248D30490}" dt="2022-06-02T11:09:57.388" v="175" actId="20577"/>
          <ac:spMkLst>
            <pc:docMk/>
            <pc:sldMk cId="2339621384" sldId="344"/>
            <ac:spMk id="3074" creationId="{00000000-0000-0000-0000-000000000000}"/>
          </ac:spMkLst>
        </pc:spChg>
        <pc:spChg chg="mod">
          <ac:chgData name="Paul Anderson" userId="eb06f4ae563f6f66" providerId="LiveId" clId="{9559DCC6-FE86-418B-B692-69B248D30490}" dt="2022-06-02T11:09:43.009" v="143" actId="20577"/>
          <ac:spMkLst>
            <pc:docMk/>
            <pc:sldMk cId="2339621384" sldId="344"/>
            <ac:spMk id="3075" creationId="{00000000-0000-0000-0000-000000000000}"/>
          </ac:spMkLst>
        </pc:spChg>
      </pc:sldChg>
      <pc:sldChg chg="modSp add mod">
        <pc:chgData name="Paul Anderson" userId="eb06f4ae563f6f66" providerId="LiveId" clId="{9559DCC6-FE86-418B-B692-69B248D30490}" dt="2022-06-02T11:08:48.944" v="116" actId="20577"/>
        <pc:sldMkLst>
          <pc:docMk/>
          <pc:sldMk cId="50788553" sldId="345"/>
        </pc:sldMkLst>
        <pc:spChg chg="mod">
          <ac:chgData name="Paul Anderson" userId="eb06f4ae563f6f66" providerId="LiveId" clId="{9559DCC6-FE86-418B-B692-69B248D30490}" dt="2022-06-02T11:08:39.600" v="105" actId="6549"/>
          <ac:spMkLst>
            <pc:docMk/>
            <pc:sldMk cId="50788553" sldId="345"/>
            <ac:spMk id="3074" creationId="{00000000-0000-0000-0000-000000000000}"/>
          </ac:spMkLst>
        </pc:spChg>
        <pc:spChg chg="mod">
          <ac:chgData name="Paul Anderson" userId="eb06f4ae563f6f66" providerId="LiveId" clId="{9559DCC6-FE86-418B-B692-69B248D30490}" dt="2022-06-02T11:08:48.944" v="116" actId="20577"/>
          <ac:spMkLst>
            <pc:docMk/>
            <pc:sldMk cId="50788553" sldId="345"/>
            <ac:spMk id="3075" creationId="{00000000-0000-0000-0000-000000000000}"/>
          </ac:spMkLst>
        </pc:spChg>
      </pc:sldChg>
    </pc:docChg>
  </pc:docChgLst>
  <pc:docChgLst>
    <pc:chgData name="Charlie Evans" userId="S::charlie.evans@cityandguilds.com::9964b21c-b77c-4334-8083-162c4eec6535" providerId="AD" clId="Web-{4530202E-F0E7-4F7B-BCEE-F889F18E9F90}"/>
    <pc:docChg chg="modSld">
      <pc:chgData name="Charlie Evans" userId="S::charlie.evans@cityandguilds.com::9964b21c-b77c-4334-8083-162c4eec6535" providerId="AD" clId="Web-{4530202E-F0E7-4F7B-BCEE-F889F18E9F90}" dt="2022-01-26T15:55:43.935" v="1"/>
      <pc:docMkLst>
        <pc:docMk/>
      </pc:docMkLst>
      <pc:sldChg chg="addSp">
        <pc:chgData name="Charlie Evans" userId="S::charlie.evans@cityandguilds.com::9964b21c-b77c-4334-8083-162c4eec6535" providerId="AD" clId="Web-{4530202E-F0E7-4F7B-BCEE-F889F18E9F90}" dt="2022-01-26T15:55:43.935" v="1"/>
        <pc:sldMkLst>
          <pc:docMk/>
          <pc:sldMk cId="0" sldId="267"/>
        </pc:sldMkLst>
        <pc:spChg chg="add">
          <ac:chgData name="Charlie Evans" userId="S::charlie.evans@cityandguilds.com::9964b21c-b77c-4334-8083-162c4eec6535" providerId="AD" clId="Web-{4530202E-F0E7-4F7B-BCEE-F889F18E9F90}" dt="2022-01-26T15:55:42.529" v="0"/>
          <ac:spMkLst>
            <pc:docMk/>
            <pc:sldMk cId="0" sldId="267"/>
            <ac:spMk id="2" creationId="{C855CB61-441F-4AF0-AAA4-6431927C0E15}"/>
          </ac:spMkLst>
        </pc:spChg>
        <pc:spChg chg="add">
          <ac:chgData name="Charlie Evans" userId="S::charlie.evans@cityandguilds.com::9964b21c-b77c-4334-8083-162c4eec6535" providerId="AD" clId="Web-{4530202E-F0E7-4F7B-BCEE-F889F18E9F90}" dt="2022-01-26T15:55:43.935" v="1"/>
          <ac:spMkLst>
            <pc:docMk/>
            <pc:sldMk cId="0" sldId="267"/>
            <ac:spMk id="3" creationId="{105F374A-B56D-4CA5-81D4-9FC175BEBB7D}"/>
          </ac:spMkLst>
        </pc:spChg>
      </pc:sldChg>
    </pc:docChg>
  </pc:docChgLst>
  <pc:docChgLst>
    <pc:chgData name="Charlie Evans" userId="S::charlie.evans@cityandguilds.com::9964b21c-b77c-4334-8083-162c4eec6535" providerId="AD" clId="Web-{A2F6CF8D-5C88-4AB3-A932-369AD7190CFE}"/>
    <pc:docChg chg="modSld">
      <pc:chgData name="Charlie Evans" userId="S::charlie.evans@cityandguilds.com::9964b21c-b77c-4334-8083-162c4eec6535" providerId="AD" clId="Web-{A2F6CF8D-5C88-4AB3-A932-369AD7190CFE}" dt="2022-01-26T15:56:44.245" v="1"/>
      <pc:docMkLst>
        <pc:docMk/>
      </pc:docMkLst>
      <pc:sldChg chg="addSp">
        <pc:chgData name="Charlie Evans" userId="S::charlie.evans@cityandguilds.com::9964b21c-b77c-4334-8083-162c4eec6535" providerId="AD" clId="Web-{A2F6CF8D-5C88-4AB3-A932-369AD7190CFE}" dt="2022-01-26T15:56:44.245" v="1"/>
        <pc:sldMkLst>
          <pc:docMk/>
          <pc:sldMk cId="0" sldId="256"/>
        </pc:sldMkLst>
        <pc:spChg chg="add">
          <ac:chgData name="Charlie Evans" userId="S::charlie.evans@cityandguilds.com::9964b21c-b77c-4334-8083-162c4eec6535" providerId="AD" clId="Web-{A2F6CF8D-5C88-4AB3-A932-369AD7190CFE}" dt="2022-01-26T15:56:43.433" v="0"/>
          <ac:spMkLst>
            <pc:docMk/>
            <pc:sldMk cId="0" sldId="256"/>
            <ac:spMk id="2" creationId="{421C8757-DEE2-4F28-B89C-AB3494B906FE}"/>
          </ac:spMkLst>
        </pc:spChg>
        <pc:spChg chg="add">
          <ac:chgData name="Charlie Evans" userId="S::charlie.evans@cityandguilds.com::9964b21c-b77c-4334-8083-162c4eec6535" providerId="AD" clId="Web-{A2F6CF8D-5C88-4AB3-A932-369AD7190CFE}" dt="2022-01-26T15:56:44.245" v="1"/>
          <ac:spMkLst>
            <pc:docMk/>
            <pc:sldMk cId="0" sldId="256"/>
            <ac:spMk id="3" creationId="{7C379A34-ED8D-4918-9E2C-E0EA0EB4650D}"/>
          </ac:spMkLst>
        </pc:spChg>
      </pc:sldChg>
    </pc:docChg>
  </pc:docChgLst>
  <pc:docChgLst>
    <pc:chgData name="Fiona Freel" userId="3a7a7974-e831-4583-92ac-603bf88d4539" providerId="ADAL" clId="{9182696B-815F-4D1B-AE80-83CD658B4610}"/>
    <pc:docChg chg="modMainMaster">
      <pc:chgData name="Fiona Freel" userId="3a7a7974-e831-4583-92ac-603bf88d4539" providerId="ADAL" clId="{9182696B-815F-4D1B-AE80-83CD658B4610}" dt="2022-01-11T13:45:34.227" v="33" actId="113"/>
      <pc:docMkLst>
        <pc:docMk/>
      </pc:docMkLst>
      <pc:sldMasterChg chg="modSp mod">
        <pc:chgData name="Fiona Freel" userId="3a7a7974-e831-4583-92ac-603bf88d4539" providerId="ADAL" clId="{9182696B-815F-4D1B-AE80-83CD658B4610}" dt="2022-01-11T13:45:34.227" v="33" actId="113"/>
        <pc:sldMasterMkLst>
          <pc:docMk/>
          <pc:sldMasterMk cId="0" sldId="2147483651"/>
        </pc:sldMasterMkLst>
        <pc:spChg chg="mod">
          <ac:chgData name="Fiona Freel" userId="3a7a7974-e831-4583-92ac-603bf88d4539" providerId="ADAL" clId="{9182696B-815F-4D1B-AE80-83CD658B4610}" dt="2022-01-11T13:45:34.227" v="33" actId="113"/>
          <ac:spMkLst>
            <pc:docMk/>
            <pc:sldMasterMk cId="0" sldId="2147483651"/>
            <ac:spMk id="1029" creationId="{00000000-0000-0000-0000-000000000000}"/>
          </ac:spMkLst>
        </pc:sp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8/11/2022</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3</a:t>
            </a:fld>
            <a:endParaRPr lang="en-GB" dirty="0"/>
          </a:p>
        </p:txBody>
      </p:sp>
    </p:spTree>
    <p:extLst>
      <p:ext uri="{BB962C8B-B14F-4D97-AF65-F5344CB8AC3E}">
        <p14:creationId xmlns:p14="http://schemas.microsoft.com/office/powerpoint/2010/main" val="198901502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4</a:t>
            </a:fld>
            <a:endParaRPr lang="en-GB" dirty="0"/>
          </a:p>
        </p:txBody>
      </p:sp>
    </p:spTree>
    <p:extLst>
      <p:ext uri="{BB962C8B-B14F-4D97-AF65-F5344CB8AC3E}">
        <p14:creationId xmlns:p14="http://schemas.microsoft.com/office/powerpoint/2010/main" val="17740414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5</a:t>
            </a:fld>
            <a:endParaRPr lang="en-GB" dirty="0"/>
          </a:p>
        </p:txBody>
      </p:sp>
    </p:spTree>
    <p:extLst>
      <p:ext uri="{BB962C8B-B14F-4D97-AF65-F5344CB8AC3E}">
        <p14:creationId xmlns:p14="http://schemas.microsoft.com/office/powerpoint/2010/main" val="9547020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6</a:t>
            </a:fld>
            <a:endParaRPr lang="en-GB" dirty="0"/>
          </a:p>
        </p:txBody>
      </p:sp>
    </p:spTree>
    <p:extLst>
      <p:ext uri="{BB962C8B-B14F-4D97-AF65-F5344CB8AC3E}">
        <p14:creationId xmlns:p14="http://schemas.microsoft.com/office/powerpoint/2010/main" val="59745561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7</a:t>
            </a:fld>
            <a:endParaRPr lang="en-GB" dirty="0"/>
          </a:p>
        </p:txBody>
      </p:sp>
    </p:spTree>
    <p:extLst>
      <p:ext uri="{BB962C8B-B14F-4D97-AF65-F5344CB8AC3E}">
        <p14:creationId xmlns:p14="http://schemas.microsoft.com/office/powerpoint/2010/main" val="167562571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8</a:t>
            </a:fld>
            <a:endParaRPr lang="en-GB" dirty="0"/>
          </a:p>
        </p:txBody>
      </p:sp>
    </p:spTree>
    <p:extLst>
      <p:ext uri="{BB962C8B-B14F-4D97-AF65-F5344CB8AC3E}">
        <p14:creationId xmlns:p14="http://schemas.microsoft.com/office/powerpoint/2010/main" val="42766015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a:t>Click to edit Master title style</a:t>
            </a:r>
            <a:endParaRPr lang="en-GB"/>
          </a:p>
        </p:txBody>
      </p:sp>
      <p:sp>
        <p:nvSpPr>
          <p:cNvPr id="5" name="Content Placeholder 4"/>
          <p:cNvSpPr>
            <a:spLocks noGrp="1"/>
          </p:cNvSpPr>
          <p:nvPr>
            <p:ph sz="quarter" idx="10"/>
          </p:nvPr>
        </p:nvSpPr>
        <p:spPr>
          <a:xfrm>
            <a:off x="457200" y="1512000"/>
            <a:ext cx="8229600" cy="42480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9</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title style</a:t>
            </a:r>
            <a:endParaRPr lang="en-US"/>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a:p>
            <a:pPr lvl="4"/>
            <a:endParaRPr lang="en-GB"/>
          </a:p>
        </p:txBody>
      </p:sp>
      <p:pic>
        <p:nvPicPr>
          <p:cNvPr id="13" name="Picture 12">
            <a:extLst>
              <a:ext uri="{FF2B5EF4-FFF2-40B4-BE49-F238E27FC236}">
                <a16:creationId xmlns:a16="http://schemas.microsoft.com/office/drawing/2014/main" id="{54C8F537-6DBE-534E-B9F5-B8C14A123E71}"/>
              </a:ext>
            </a:extLst>
          </p:cNvPr>
          <p:cNvPicPr>
            <a:picLocks noChangeAspect="1"/>
          </p:cNvPicPr>
          <p:nvPr userDrawn="1"/>
        </p:nvPicPr>
        <p:blipFill>
          <a:blip r:embed="rId3"/>
          <a:srcRect/>
          <a:stretch/>
        </p:blipFill>
        <p:spPr>
          <a:xfrm>
            <a:off x="7387989" y="5918332"/>
            <a:ext cx="1260031" cy="4033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Engineering and Manufacturing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Engineering Common Core Content</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4"/>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555776" y="5943550"/>
            <a:ext cx="4572000" cy="433452"/>
          </a:xfrm>
          <a:prstGeom prst="rect">
            <a:avLst/>
          </a:prstGeom>
          <a:noFill/>
        </p:spPr>
        <p:txBody>
          <a:bodyPr wrap="square">
            <a:spAutoFit/>
          </a:bodyPr>
          <a:lstStyle/>
          <a:p>
            <a:pPr algn="ctr">
              <a:lnSpc>
                <a:spcPts val="1300"/>
              </a:lnSpc>
              <a:spcBef>
                <a:spcPts val="400"/>
              </a:spcBef>
              <a:spcAft>
                <a:spcPts val="400"/>
              </a:spcAft>
            </a:pPr>
            <a:r>
              <a:rPr lang="en-GB" sz="800" dirty="0">
                <a:effectLst/>
                <a:latin typeface="Arial" panose="020B0604020202020204" pitchFamily="34" charset="0"/>
                <a:ea typeface="Cambria" panose="02040503050406030204" pitchFamily="18" charset="0"/>
                <a:cs typeface="Times New Roman" panose="02020603050405020304" pitchFamily="18" charset="0"/>
              </a:rPr>
              <a:t>© 2022 City and Guilds of London Institute. All rights reserved.</a:t>
            </a:r>
            <a:endParaRPr lang="en-GB" sz="800" dirty="0">
              <a:effectLst/>
              <a:latin typeface="Calibri" panose="020F0502020204030204" pitchFamily="34" charset="0"/>
              <a:ea typeface="Calibri" panose="020F0502020204030204" pitchFamily="34" charset="0"/>
            </a:endParaRPr>
          </a:p>
          <a:p>
            <a:endParaRPr lang="en-GB" sz="800" dirty="0">
              <a:effectLst/>
              <a:latin typeface="Arial" panose="020B0604020202020204" pitchFamily="34" charset="0"/>
              <a:ea typeface="Cambria" panose="02040503050406030204" pitchFamily="18" charset="0"/>
              <a:cs typeface="Times New Roman" panose="02020603050405020304" pitchFamily="18" charset="0"/>
            </a:endParaRPr>
          </a:p>
        </p:txBody>
      </p:sp>
    </p:spTree>
  </p:cSld>
  <p:clrMap bg1="lt1" tx1="dk1" bg2="lt2" tx2="dk2" accent1="accent1" accent2="accent2" accent3="accent3" accent4="accent4" accent5="accent5" accent6="accent6" hlink="hlink" folHlink="folHlink"/>
  <p:sldLayoutIdLst>
    <p:sldLayoutId id="2147483652" r:id="rId1"/>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5.jpg"/></Relationships>
</file>

<file path=ppt/slides/_rels/slide5.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1587143"/>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16. Continuous improvement</a:t>
            </a:r>
          </a:p>
          <a:p>
            <a:endParaRPr lang="en-GB" sz="2400" b="1" dirty="0"/>
          </a:p>
          <a:p>
            <a:r>
              <a:rPr lang="en-GB" sz="2400" b="1" dirty="0"/>
              <a:t>16.1 Continuous improvement principles and practices</a:t>
            </a:r>
          </a:p>
        </p:txBody>
      </p:sp>
      <p:sp>
        <p:nvSpPr>
          <p:cNvPr id="2053" name="Rectangle 15"/>
          <p:cNvSpPr>
            <a:spLocks noGrp="1" noChangeArrowheads="1"/>
          </p:cNvSpPr>
          <p:nvPr>
            <p:ph type="title"/>
          </p:nvPr>
        </p:nvSpPr>
        <p:spPr>
          <a:xfrm>
            <a:off x="457200" y="3280013"/>
            <a:ext cx="8153400" cy="2514600"/>
          </a:xfrm>
        </p:spPr>
        <p:txBody>
          <a:bodyPr anchor="t"/>
          <a:lstStyle/>
          <a:p>
            <a:pPr eaLnBrk="1" hangingPunct="1"/>
            <a:r>
              <a:rPr lang="en-GB" dirty="0">
                <a:ea typeface="ＭＳ Ｐゴシック" pitchFamily="-105" charset="-128"/>
                <a:cs typeface="ＭＳ Ｐゴシック" pitchFamily="-105" charset="-128"/>
              </a:rPr>
              <a:t>PowerPoint 5: VSM</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D3416B-C02B-34FF-514C-25323586B33C}"/>
              </a:ext>
            </a:extLst>
          </p:cNvPr>
          <p:cNvSpPr>
            <a:spLocks noGrp="1"/>
          </p:cNvSpPr>
          <p:nvPr>
            <p:ph type="title"/>
          </p:nvPr>
        </p:nvSpPr>
        <p:spPr/>
        <p:txBody>
          <a:bodyPr/>
          <a:lstStyle/>
          <a:p>
            <a:r>
              <a:rPr lang="en-US" dirty="0"/>
              <a:t>Objectives</a:t>
            </a:r>
            <a:endParaRPr lang="en-GB" dirty="0"/>
          </a:p>
        </p:txBody>
      </p:sp>
      <p:sp>
        <p:nvSpPr>
          <p:cNvPr id="3" name="Content Placeholder 2">
            <a:extLst>
              <a:ext uri="{FF2B5EF4-FFF2-40B4-BE49-F238E27FC236}">
                <a16:creationId xmlns:a16="http://schemas.microsoft.com/office/drawing/2014/main" id="{23EC5246-7D14-5729-A075-4AF8BB6F7873}"/>
              </a:ext>
            </a:extLst>
          </p:cNvPr>
          <p:cNvSpPr>
            <a:spLocks noGrp="1"/>
          </p:cNvSpPr>
          <p:nvPr>
            <p:ph sz="quarter" idx="10"/>
          </p:nvPr>
        </p:nvSpPr>
        <p:spPr/>
        <p:txBody>
          <a:bodyPr/>
          <a:lstStyle/>
          <a:p>
            <a:r>
              <a:rPr lang="en-GB" dirty="0">
                <a:ea typeface="ＭＳ Ｐゴシック" pitchFamily="-105" charset="-128"/>
                <a:cs typeface="ＭＳ Ｐゴシック" pitchFamily="-105" charset="-128"/>
              </a:rPr>
              <a:t>By the end of this session, learners should be able to:</a:t>
            </a:r>
          </a:p>
          <a:p>
            <a:pPr marL="216000" indent="-216000">
              <a:spcBef>
                <a:spcPts val="500"/>
              </a:spcBef>
              <a:spcAft>
                <a:spcPts val="500"/>
              </a:spcAft>
              <a:buClr>
                <a:srgbClr val="0077E3"/>
              </a:buClr>
              <a:buFont typeface="Arial" panose="020B0604020202020204" pitchFamily="34" charset="0"/>
              <a:buChar char="•"/>
            </a:pPr>
            <a:r>
              <a:rPr lang="en-US" dirty="0"/>
              <a:t>explain the analytical method knows as value stream mapping (VSM)</a:t>
            </a:r>
          </a:p>
          <a:p>
            <a:pPr marL="216000" indent="-216000">
              <a:spcBef>
                <a:spcPts val="500"/>
              </a:spcBef>
              <a:spcAft>
                <a:spcPts val="500"/>
              </a:spcAft>
              <a:buClr>
                <a:srgbClr val="0077E3"/>
              </a:buClr>
              <a:buFont typeface="Arial" panose="020B0604020202020204" pitchFamily="34" charset="0"/>
              <a:buChar char="•"/>
            </a:pPr>
            <a:r>
              <a:rPr lang="en-US" dirty="0"/>
              <a:t>understand why VSM is useful and how to carry it out.</a:t>
            </a:r>
          </a:p>
          <a:p>
            <a:endParaRPr lang="en-GB" dirty="0"/>
          </a:p>
        </p:txBody>
      </p:sp>
    </p:spTree>
    <p:extLst>
      <p:ext uri="{BB962C8B-B14F-4D97-AF65-F5344CB8AC3E}">
        <p14:creationId xmlns:p14="http://schemas.microsoft.com/office/powerpoint/2010/main" val="402816939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ea typeface="ＭＳ Ｐゴシック" pitchFamily="-105" charset="-128"/>
                <a:cs typeface="ＭＳ Ｐゴシック" pitchFamily="-105" charset="-128"/>
              </a:rPr>
              <a:t>Ideal performance</a:t>
            </a:r>
          </a:p>
        </p:txBody>
      </p:sp>
      <p:sp>
        <p:nvSpPr>
          <p:cNvPr id="6" name="Content Placeholder 2">
            <a:extLst>
              <a:ext uri="{FF2B5EF4-FFF2-40B4-BE49-F238E27FC236}">
                <a16:creationId xmlns:a16="http://schemas.microsoft.com/office/drawing/2014/main" id="{8556EA79-B60A-A35B-E2DB-8DCD45CFFF08}"/>
              </a:ext>
            </a:extLst>
          </p:cNvPr>
          <p:cNvSpPr txBox="1">
            <a:spLocks/>
          </p:cNvSpPr>
          <p:nvPr/>
        </p:nvSpPr>
        <p:spPr bwMode="auto">
          <a:xfrm>
            <a:off x="457200" y="1603325"/>
            <a:ext cx="8229600" cy="10091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marL="0" lvl="1" indent="0">
              <a:buNone/>
            </a:pPr>
            <a:r>
              <a:rPr lang="en-US" kern="0" dirty="0"/>
              <a:t>As you learned in the first session, in an ideal world, all manufacturing activities would be performed 100% effectively, and at the minimum possible cost. </a:t>
            </a:r>
          </a:p>
        </p:txBody>
      </p:sp>
      <p:pic>
        <p:nvPicPr>
          <p:cNvPr id="4" name="Picture 3" descr="A picture containing engine&#10;&#10;Description automatically generated">
            <a:extLst>
              <a:ext uri="{FF2B5EF4-FFF2-40B4-BE49-F238E27FC236}">
                <a16:creationId xmlns:a16="http://schemas.microsoft.com/office/drawing/2014/main" id="{BBD83E28-6FF1-0E05-01A2-841621BBB9E0}"/>
              </a:ext>
            </a:extLst>
          </p:cNvPr>
          <p:cNvPicPr>
            <a:picLocks noChangeAspect="1"/>
          </p:cNvPicPr>
          <p:nvPr/>
        </p:nvPicPr>
        <p:blipFill>
          <a:blip r:embed="rId3"/>
          <a:stretch>
            <a:fillRect/>
          </a:stretch>
        </p:blipFill>
        <p:spPr>
          <a:xfrm>
            <a:off x="2575353" y="2612513"/>
            <a:ext cx="3993293" cy="2999147"/>
          </a:xfrm>
          <a:prstGeom prst="rect">
            <a:avLst/>
          </a:prstGeom>
        </p:spPr>
      </p:pic>
    </p:spTree>
    <p:extLst>
      <p:ext uri="{BB962C8B-B14F-4D97-AF65-F5344CB8AC3E}">
        <p14:creationId xmlns:p14="http://schemas.microsoft.com/office/powerpoint/2010/main" val="350464978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ea typeface="ＭＳ Ｐゴシック" pitchFamily="-105" charset="-128"/>
                <a:cs typeface="ＭＳ Ｐゴシック" pitchFamily="-105" charset="-128"/>
              </a:rPr>
              <a:t>Achievable performance</a:t>
            </a:r>
          </a:p>
        </p:txBody>
      </p:sp>
      <p:sp>
        <p:nvSpPr>
          <p:cNvPr id="6" name="Content Placeholder 2">
            <a:extLst>
              <a:ext uri="{FF2B5EF4-FFF2-40B4-BE49-F238E27FC236}">
                <a16:creationId xmlns:a16="http://schemas.microsoft.com/office/drawing/2014/main" id="{8556EA79-B60A-A35B-E2DB-8DCD45CFFF08}"/>
              </a:ext>
            </a:extLst>
          </p:cNvPr>
          <p:cNvSpPr txBox="1">
            <a:spLocks/>
          </p:cNvSpPr>
          <p:nvPr/>
        </p:nvSpPr>
        <p:spPr bwMode="auto">
          <a:xfrm>
            <a:off x="457200" y="1512000"/>
            <a:ext cx="5907974" cy="44697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marL="0" lvl="1" indent="0">
              <a:buNone/>
            </a:pPr>
            <a:r>
              <a:rPr lang="en-US" kern="0" dirty="0"/>
              <a:t>However, in the real world this almost never happens because:</a:t>
            </a:r>
          </a:p>
          <a:p>
            <a:pPr lvl="1"/>
            <a:r>
              <a:rPr lang="en-GB" kern="0" dirty="0"/>
              <a:t>t</a:t>
            </a:r>
            <a:r>
              <a:rPr lang="en-GB" sz="2000" kern="0" dirty="0"/>
              <a:t>he company only has certain equipment available</a:t>
            </a:r>
          </a:p>
          <a:p>
            <a:pPr lvl="1"/>
            <a:r>
              <a:rPr lang="en-GB" kern="0" dirty="0"/>
              <a:t>t</a:t>
            </a:r>
            <a:r>
              <a:rPr lang="en-GB" sz="2000" kern="0" dirty="0"/>
              <a:t>he production area may make different products, each of which has a different ‘optimum’ method or arrangement of equipment</a:t>
            </a:r>
          </a:p>
          <a:p>
            <a:pPr lvl="1"/>
            <a:r>
              <a:rPr lang="en-GB" kern="0" dirty="0"/>
              <a:t>t</a:t>
            </a:r>
            <a:r>
              <a:rPr lang="en-GB" sz="2000" kern="0" dirty="0"/>
              <a:t>ools may need to be borrowed by other workers for other tasks</a:t>
            </a:r>
          </a:p>
          <a:p>
            <a:pPr lvl="1"/>
            <a:r>
              <a:rPr lang="en-GB" sz="2000" kern="0" dirty="0"/>
              <a:t>the working area or the equipment may not be well maintained.</a:t>
            </a:r>
          </a:p>
          <a:p>
            <a:pPr marL="0" lvl="1" indent="0">
              <a:buNone/>
            </a:pPr>
            <a:r>
              <a:rPr lang="en-US" kern="0" dirty="0"/>
              <a:t>Therefore, it is always possible to improve manufacturing performance.</a:t>
            </a:r>
          </a:p>
        </p:txBody>
      </p:sp>
      <p:pic>
        <p:nvPicPr>
          <p:cNvPr id="4" name="Picture 3" descr="Two people in a warehouse&#10;&#10;Description automatically generated with medium confidence">
            <a:extLst>
              <a:ext uri="{FF2B5EF4-FFF2-40B4-BE49-F238E27FC236}">
                <a16:creationId xmlns:a16="http://schemas.microsoft.com/office/drawing/2014/main" id="{35255BE0-859C-5392-F73A-23F483572C9D}"/>
              </a:ext>
            </a:extLst>
          </p:cNvPr>
          <p:cNvPicPr>
            <a:picLocks noChangeAspect="1"/>
          </p:cNvPicPr>
          <p:nvPr/>
        </p:nvPicPr>
        <p:blipFill>
          <a:blip r:embed="rId3"/>
          <a:stretch>
            <a:fillRect/>
          </a:stretch>
        </p:blipFill>
        <p:spPr>
          <a:xfrm>
            <a:off x="6550188" y="3746850"/>
            <a:ext cx="2136612" cy="1423009"/>
          </a:xfrm>
          <a:prstGeom prst="rect">
            <a:avLst/>
          </a:prstGeom>
        </p:spPr>
      </p:pic>
      <p:pic>
        <p:nvPicPr>
          <p:cNvPr id="8" name="Picture 7" descr="A picture containing indoor&#10;&#10;Description automatically generated">
            <a:extLst>
              <a:ext uri="{FF2B5EF4-FFF2-40B4-BE49-F238E27FC236}">
                <a16:creationId xmlns:a16="http://schemas.microsoft.com/office/drawing/2014/main" id="{628FD682-F93A-F6ED-2076-B0A2D47324FF}"/>
              </a:ext>
            </a:extLst>
          </p:cNvPr>
          <p:cNvPicPr>
            <a:picLocks noChangeAspect="1"/>
          </p:cNvPicPr>
          <p:nvPr/>
        </p:nvPicPr>
        <p:blipFill>
          <a:blip r:embed="rId4"/>
          <a:stretch>
            <a:fillRect/>
          </a:stretch>
        </p:blipFill>
        <p:spPr>
          <a:xfrm>
            <a:off x="6550188" y="1688140"/>
            <a:ext cx="2136612" cy="1423009"/>
          </a:xfrm>
          <a:prstGeom prst="rect">
            <a:avLst/>
          </a:prstGeom>
        </p:spPr>
      </p:pic>
    </p:spTree>
    <p:extLst>
      <p:ext uri="{BB962C8B-B14F-4D97-AF65-F5344CB8AC3E}">
        <p14:creationId xmlns:p14="http://schemas.microsoft.com/office/powerpoint/2010/main" val="329987142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ea typeface="ＭＳ Ｐゴシック" pitchFamily="-105" charset="-128"/>
                <a:cs typeface="ＭＳ Ｐゴシック" pitchFamily="-105" charset="-128"/>
              </a:rPr>
              <a:t>What is VSM?</a:t>
            </a:r>
          </a:p>
        </p:txBody>
      </p:sp>
      <p:sp>
        <p:nvSpPr>
          <p:cNvPr id="3075" name="Content Placeholder 2"/>
          <p:cNvSpPr>
            <a:spLocks noGrp="1"/>
          </p:cNvSpPr>
          <p:nvPr>
            <p:ph sz="quarter" idx="10"/>
          </p:nvPr>
        </p:nvSpPr>
        <p:spPr>
          <a:xfrm>
            <a:off x="457200" y="1603032"/>
            <a:ext cx="5278582" cy="1342049"/>
          </a:xfrm>
        </p:spPr>
        <p:txBody>
          <a:bodyPr/>
          <a:lstStyle/>
          <a:p>
            <a:pPr marL="0" lvl="1" indent="0">
              <a:buNone/>
            </a:pPr>
            <a:r>
              <a:rPr lang="en-US" b="1" dirty="0"/>
              <a:t>Value stream mapping (VSM)</a:t>
            </a:r>
            <a:r>
              <a:rPr lang="en-US" dirty="0"/>
              <a:t> is a method for analysing the </a:t>
            </a:r>
            <a:r>
              <a:rPr lang="en-US" b="1" dirty="0"/>
              <a:t>real flow </a:t>
            </a:r>
            <a:r>
              <a:rPr lang="en-US" dirty="0"/>
              <a:t>of materials and information through a company. The</a:t>
            </a:r>
            <a:r>
              <a:rPr lang="en-US" b="1" dirty="0"/>
              <a:t> ideal flow</a:t>
            </a:r>
            <a:r>
              <a:rPr lang="en-US" dirty="0"/>
              <a:t>, with the minimum feasible amount of non-value-added activities, is often called the </a:t>
            </a:r>
            <a:r>
              <a:rPr lang="en-US" b="1" dirty="0"/>
              <a:t>future state map</a:t>
            </a:r>
            <a:r>
              <a:rPr lang="en-US" dirty="0"/>
              <a:t>.</a:t>
            </a:r>
          </a:p>
        </p:txBody>
      </p:sp>
      <p:pic>
        <p:nvPicPr>
          <p:cNvPr id="3" name="Picture 2" descr="A picture containing text, LEGO, toy&#10;&#10;Description automatically generated">
            <a:extLst>
              <a:ext uri="{FF2B5EF4-FFF2-40B4-BE49-F238E27FC236}">
                <a16:creationId xmlns:a16="http://schemas.microsoft.com/office/drawing/2014/main" id="{70DA29B5-93BD-A7C7-C9CA-6EA5D57B2C07}"/>
              </a:ext>
            </a:extLst>
          </p:cNvPr>
          <p:cNvPicPr>
            <a:picLocks noChangeAspect="1"/>
          </p:cNvPicPr>
          <p:nvPr/>
        </p:nvPicPr>
        <p:blipFill>
          <a:blip r:embed="rId3"/>
          <a:stretch>
            <a:fillRect/>
          </a:stretch>
        </p:blipFill>
        <p:spPr>
          <a:xfrm>
            <a:off x="6032665" y="1603032"/>
            <a:ext cx="2413974" cy="1809221"/>
          </a:xfrm>
          <a:prstGeom prst="rect">
            <a:avLst/>
          </a:prstGeom>
        </p:spPr>
      </p:pic>
      <p:sp>
        <p:nvSpPr>
          <p:cNvPr id="8" name="TextBox 7">
            <a:extLst>
              <a:ext uri="{FF2B5EF4-FFF2-40B4-BE49-F238E27FC236}">
                <a16:creationId xmlns:a16="http://schemas.microsoft.com/office/drawing/2014/main" id="{B0E96671-1994-6DC4-CDAA-EA00809B150F}"/>
              </a:ext>
            </a:extLst>
          </p:cNvPr>
          <p:cNvSpPr txBox="1"/>
          <p:nvPr/>
        </p:nvSpPr>
        <p:spPr>
          <a:xfrm>
            <a:off x="457200" y="3912920"/>
            <a:ext cx="7989439" cy="1759456"/>
          </a:xfrm>
          <a:prstGeom prst="rect">
            <a:avLst/>
          </a:prstGeom>
          <a:noFill/>
        </p:spPr>
        <p:txBody>
          <a:bodyPr wrap="square">
            <a:spAutoFit/>
          </a:bodyPr>
          <a:lstStyle/>
          <a:p>
            <a:pPr marL="216000" lvl="1" indent="-216000">
              <a:lnSpc>
                <a:spcPts val="2400"/>
              </a:lnSpc>
              <a:spcBef>
                <a:spcPts val="500"/>
              </a:spcBef>
              <a:spcAft>
                <a:spcPts val="500"/>
              </a:spcAft>
              <a:buClr>
                <a:srgbClr val="0077E3"/>
              </a:buClr>
              <a:buFont typeface="Arial" panose="020B0604020202020204" pitchFamily="34" charset="0"/>
              <a:buChar char="•"/>
            </a:pPr>
            <a:r>
              <a:rPr lang="en-US" dirty="0"/>
              <a:t>VSM can be used to identify the ‘</a:t>
            </a:r>
            <a:r>
              <a:rPr lang="en-US" b="1" dirty="0"/>
              <a:t>8 wastes</a:t>
            </a:r>
            <a:r>
              <a:rPr lang="en-US" dirty="0"/>
              <a:t>’, or to compare the actual flows to the ideal flow. </a:t>
            </a:r>
          </a:p>
          <a:p>
            <a:pPr marL="216000" lvl="1" indent="-216000">
              <a:lnSpc>
                <a:spcPts val="2400"/>
              </a:lnSpc>
              <a:spcBef>
                <a:spcPts val="500"/>
              </a:spcBef>
              <a:spcAft>
                <a:spcPts val="500"/>
              </a:spcAft>
              <a:buClr>
                <a:srgbClr val="0077E3"/>
              </a:buClr>
              <a:buFont typeface="Arial" panose="020B0604020202020204" pitchFamily="34" charset="0"/>
              <a:buChar char="•"/>
            </a:pPr>
            <a:r>
              <a:rPr lang="en-US" dirty="0"/>
              <a:t>This information can be used to identify where improvements can be made and which </a:t>
            </a:r>
            <a:r>
              <a:rPr lang="en-US" b="1" dirty="0"/>
              <a:t>continuous improvement</a:t>
            </a:r>
            <a:r>
              <a:rPr lang="en-US" dirty="0"/>
              <a:t> tools would be the most effective to apply.</a:t>
            </a:r>
          </a:p>
        </p:txBody>
      </p:sp>
    </p:spTree>
    <p:extLst>
      <p:ext uri="{BB962C8B-B14F-4D97-AF65-F5344CB8AC3E}">
        <p14:creationId xmlns:p14="http://schemas.microsoft.com/office/powerpoint/2010/main" val="41014934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ea typeface="ＭＳ Ｐゴシック" pitchFamily="-105" charset="-128"/>
                <a:cs typeface="ＭＳ Ｐゴシック" pitchFamily="-105" charset="-128"/>
              </a:rPr>
              <a:t>Benefits of VSM</a:t>
            </a:r>
          </a:p>
        </p:txBody>
      </p:sp>
      <p:sp>
        <p:nvSpPr>
          <p:cNvPr id="4" name="Content Placeholder 2">
            <a:extLst>
              <a:ext uri="{FF2B5EF4-FFF2-40B4-BE49-F238E27FC236}">
                <a16:creationId xmlns:a16="http://schemas.microsoft.com/office/drawing/2014/main" id="{44DC69EE-0B90-ACCF-1ACA-F606246C0BE5}"/>
              </a:ext>
            </a:extLst>
          </p:cNvPr>
          <p:cNvSpPr txBox="1">
            <a:spLocks/>
          </p:cNvSpPr>
          <p:nvPr/>
        </p:nvSpPr>
        <p:spPr bwMode="auto">
          <a:xfrm>
            <a:off x="457200" y="1512000"/>
            <a:ext cx="4910000" cy="2973504"/>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marL="216000" lvl="4">
              <a:lnSpc>
                <a:spcPts val="2400"/>
              </a:lnSpc>
              <a:spcBef>
                <a:spcPts val="500"/>
              </a:spcBef>
              <a:buClr>
                <a:srgbClr val="0077E3"/>
              </a:buClr>
              <a:buFont typeface="Arial" panose="020B0604020202020204" pitchFamily="34" charset="0"/>
              <a:buChar char="•"/>
            </a:pPr>
            <a:r>
              <a:rPr lang="en-US" sz="2000" kern="0" dirty="0"/>
              <a:t>With relatively little effort, VSM highlights </a:t>
            </a:r>
            <a:r>
              <a:rPr lang="en-US" sz="2000" b="1" kern="0" dirty="0"/>
              <a:t>areas where improvements can be made</a:t>
            </a:r>
            <a:r>
              <a:rPr lang="en-US" sz="2000" kern="0" dirty="0"/>
              <a:t>. </a:t>
            </a:r>
          </a:p>
          <a:p>
            <a:pPr marL="216000" lvl="4">
              <a:lnSpc>
                <a:spcPts val="2400"/>
              </a:lnSpc>
              <a:spcBef>
                <a:spcPts val="500"/>
              </a:spcBef>
              <a:buClr>
                <a:srgbClr val="0077E3"/>
              </a:buClr>
              <a:buFont typeface="Arial" panose="020B0604020202020204" pitchFamily="34" charset="0"/>
              <a:buChar char="•"/>
            </a:pPr>
            <a:r>
              <a:rPr lang="en-US" sz="2000" kern="0" dirty="0"/>
              <a:t>Any subsequent continuous improvement activities can be focused to achieve the </a:t>
            </a:r>
            <a:r>
              <a:rPr lang="en-US" sz="2000" b="1" kern="0" dirty="0"/>
              <a:t>maximum return on effort</a:t>
            </a:r>
            <a:r>
              <a:rPr lang="en-US" sz="2000" kern="0" dirty="0"/>
              <a:t>. </a:t>
            </a:r>
          </a:p>
          <a:p>
            <a:pPr marL="216000" lvl="4">
              <a:lnSpc>
                <a:spcPts val="2400"/>
              </a:lnSpc>
              <a:spcBef>
                <a:spcPts val="500"/>
              </a:spcBef>
              <a:buClr>
                <a:srgbClr val="0077E3"/>
              </a:buClr>
              <a:buFont typeface="Arial" panose="020B0604020202020204" pitchFamily="34" charset="0"/>
              <a:buChar char="•"/>
            </a:pPr>
            <a:r>
              <a:rPr lang="en-US" sz="2000" kern="0" dirty="0"/>
              <a:t>It helps to identify </a:t>
            </a:r>
            <a:r>
              <a:rPr lang="en-US" sz="2000" b="1" kern="0" dirty="0"/>
              <a:t>the most effective continuous improvement tools</a:t>
            </a:r>
            <a:r>
              <a:rPr lang="en-US" sz="2000" kern="0" dirty="0"/>
              <a:t>.</a:t>
            </a:r>
          </a:p>
          <a:p>
            <a:pPr marL="216000" lvl="4">
              <a:lnSpc>
                <a:spcPts val="2400"/>
              </a:lnSpc>
              <a:spcBef>
                <a:spcPts val="500"/>
              </a:spcBef>
              <a:buClr>
                <a:srgbClr val="0077E3"/>
              </a:buClr>
              <a:buFont typeface="Arial" panose="020B0604020202020204" pitchFamily="34" charset="0"/>
              <a:buChar char="•"/>
            </a:pPr>
            <a:r>
              <a:rPr lang="en-US" sz="2000" kern="0" dirty="0"/>
              <a:t>Developing future state maps can lead to a complete reorganisation of a business.</a:t>
            </a:r>
          </a:p>
        </p:txBody>
      </p:sp>
      <p:pic>
        <p:nvPicPr>
          <p:cNvPr id="6" name="Picture 5">
            <a:extLst>
              <a:ext uri="{FF2B5EF4-FFF2-40B4-BE49-F238E27FC236}">
                <a16:creationId xmlns:a16="http://schemas.microsoft.com/office/drawing/2014/main" id="{4F49A798-0E16-0EB6-C03A-C7BDCF6FF0D7}"/>
              </a:ext>
            </a:extLst>
          </p:cNvPr>
          <p:cNvPicPr>
            <a:picLocks noChangeAspect="1"/>
          </p:cNvPicPr>
          <p:nvPr/>
        </p:nvPicPr>
        <p:blipFill>
          <a:blip r:embed="rId3"/>
          <a:stretch>
            <a:fillRect/>
          </a:stretch>
        </p:blipFill>
        <p:spPr>
          <a:xfrm>
            <a:off x="5367827" y="1759174"/>
            <a:ext cx="3318973" cy="2973504"/>
          </a:xfrm>
          <a:prstGeom prst="rect">
            <a:avLst/>
          </a:prstGeom>
        </p:spPr>
      </p:pic>
    </p:spTree>
    <p:extLst>
      <p:ext uri="{BB962C8B-B14F-4D97-AF65-F5344CB8AC3E}">
        <p14:creationId xmlns:p14="http://schemas.microsoft.com/office/powerpoint/2010/main" val="233962138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ea typeface="ＭＳ Ｐゴシック" pitchFamily="-105" charset="-128"/>
                <a:cs typeface="ＭＳ Ｐゴシック" pitchFamily="-105" charset="-128"/>
              </a:rPr>
              <a:t>Limitations of VSM</a:t>
            </a:r>
          </a:p>
        </p:txBody>
      </p:sp>
      <p:sp>
        <p:nvSpPr>
          <p:cNvPr id="3075" name="Content Placeholder 2"/>
          <p:cNvSpPr>
            <a:spLocks noGrp="1"/>
          </p:cNvSpPr>
          <p:nvPr>
            <p:ph sz="quarter" idx="10"/>
          </p:nvPr>
        </p:nvSpPr>
        <p:spPr>
          <a:xfrm>
            <a:off x="457200" y="1646764"/>
            <a:ext cx="4300636" cy="4018312"/>
          </a:xfrm>
        </p:spPr>
        <p:txBody>
          <a:bodyPr/>
          <a:lstStyle/>
          <a:p>
            <a:pPr marL="216000" lvl="4">
              <a:lnSpc>
                <a:spcPts val="2400"/>
              </a:lnSpc>
              <a:spcBef>
                <a:spcPts val="500"/>
              </a:spcBef>
              <a:buClr>
                <a:srgbClr val="0077E3"/>
              </a:buClr>
              <a:buFont typeface="Arial" panose="020B0604020202020204" pitchFamily="34" charset="0"/>
              <a:buChar char="•"/>
            </a:pPr>
            <a:r>
              <a:rPr lang="en-US" sz="2000" dirty="0"/>
              <a:t>Each value stream map follows a single product. </a:t>
            </a:r>
          </a:p>
          <a:p>
            <a:pPr marL="216000" lvl="4">
              <a:lnSpc>
                <a:spcPts val="2400"/>
              </a:lnSpc>
              <a:spcBef>
                <a:spcPts val="500"/>
              </a:spcBef>
              <a:buClr>
                <a:srgbClr val="0077E3"/>
              </a:buClr>
              <a:buFont typeface="Arial" panose="020B0604020202020204" pitchFamily="34" charset="0"/>
              <a:buChar char="•"/>
            </a:pPr>
            <a:r>
              <a:rPr lang="en-US" sz="2000" dirty="0"/>
              <a:t>If a company manufactures a wide variety of products, each flow of materials may be different. Multiple different value stream maps may be needed, to ensure that changes for one product do not have a negative effect on other products.</a:t>
            </a:r>
          </a:p>
        </p:txBody>
      </p:sp>
      <p:pic>
        <p:nvPicPr>
          <p:cNvPr id="5" name="Picture 4">
            <a:extLst>
              <a:ext uri="{FF2B5EF4-FFF2-40B4-BE49-F238E27FC236}">
                <a16:creationId xmlns:a16="http://schemas.microsoft.com/office/drawing/2014/main" id="{760EC1CC-D278-0BB1-ADC9-DCDE4DCABF97}"/>
              </a:ext>
            </a:extLst>
          </p:cNvPr>
          <p:cNvPicPr>
            <a:picLocks noChangeAspect="1"/>
          </p:cNvPicPr>
          <p:nvPr/>
        </p:nvPicPr>
        <p:blipFill>
          <a:blip r:embed="rId3"/>
          <a:stretch>
            <a:fillRect/>
          </a:stretch>
        </p:blipFill>
        <p:spPr>
          <a:xfrm>
            <a:off x="5022936" y="1546152"/>
            <a:ext cx="3663863" cy="3282495"/>
          </a:xfrm>
          <a:prstGeom prst="rect">
            <a:avLst/>
          </a:prstGeom>
        </p:spPr>
      </p:pic>
    </p:spTree>
    <p:extLst>
      <p:ext uri="{BB962C8B-B14F-4D97-AF65-F5344CB8AC3E}">
        <p14:creationId xmlns:p14="http://schemas.microsoft.com/office/powerpoint/2010/main" val="417725262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ea typeface="ＭＳ Ｐゴシック" pitchFamily="-105" charset="-128"/>
                <a:cs typeface="ＭＳ Ｐゴシック" pitchFamily="-105" charset="-128"/>
              </a:rPr>
              <a:t>How is VSM carried out?</a:t>
            </a:r>
          </a:p>
        </p:txBody>
      </p:sp>
      <p:sp>
        <p:nvSpPr>
          <p:cNvPr id="3075" name="Content Placeholder 2"/>
          <p:cNvSpPr>
            <a:spLocks noGrp="1"/>
          </p:cNvSpPr>
          <p:nvPr>
            <p:ph sz="quarter" idx="10"/>
          </p:nvPr>
        </p:nvSpPr>
        <p:spPr>
          <a:xfrm>
            <a:off x="457200" y="1452040"/>
            <a:ext cx="8229600" cy="5083672"/>
          </a:xfrm>
        </p:spPr>
        <p:txBody>
          <a:bodyPr/>
          <a:lstStyle/>
          <a:p>
            <a:pPr marL="0" lvl="1" indent="0">
              <a:buNone/>
            </a:pPr>
            <a:r>
              <a:rPr lang="en-US" sz="1800" dirty="0"/>
              <a:t>VSM involves physically ‘walking the process’. This tracks the actual route that materials (or information) follow, from arrival at the company to departure of the finished products. Whenever there is an activity, that activity is recorded. One way to do this is to use a </a:t>
            </a:r>
            <a:r>
              <a:rPr lang="en-US" sz="1800" b="1" dirty="0"/>
              <a:t>VSM form</a:t>
            </a:r>
            <a:r>
              <a:rPr lang="en-US" sz="1800" dirty="0"/>
              <a:t>.</a:t>
            </a:r>
            <a:r>
              <a:rPr lang="en-US" dirty="0"/>
              <a:t> </a:t>
            </a:r>
          </a:p>
          <a:p>
            <a:pPr lvl="1"/>
            <a:endParaRPr lang="en-US" dirty="0"/>
          </a:p>
          <a:p>
            <a:pPr lvl="1"/>
            <a:endParaRPr lang="en-US" dirty="0"/>
          </a:p>
          <a:p>
            <a:pPr lvl="1"/>
            <a:endParaRPr lang="en-US" dirty="0"/>
          </a:p>
          <a:p>
            <a:pPr marL="0" lvl="1" indent="0">
              <a:buNone/>
            </a:pPr>
            <a:endParaRPr lang="en-US" sz="1800" dirty="0"/>
          </a:p>
          <a:p>
            <a:pPr marL="0" lvl="1" indent="0">
              <a:buNone/>
            </a:pPr>
            <a:r>
              <a:rPr lang="en-US" sz="1800" dirty="0"/>
              <a:t>Each activity is classified as either value-added (eg machining a required feature) or as one of the ‘8 wastes’ (eg transportation). The actual map is then compared to the future state map to identify where improvements might be made.</a:t>
            </a:r>
          </a:p>
        </p:txBody>
      </p:sp>
      <p:graphicFrame>
        <p:nvGraphicFramePr>
          <p:cNvPr id="2" name="Table 2">
            <a:extLst>
              <a:ext uri="{FF2B5EF4-FFF2-40B4-BE49-F238E27FC236}">
                <a16:creationId xmlns:a16="http://schemas.microsoft.com/office/drawing/2014/main" id="{B5417947-3083-98AC-6B39-B51AE56FED81}"/>
              </a:ext>
            </a:extLst>
          </p:cNvPr>
          <p:cNvGraphicFramePr>
            <a:graphicFrameLocks noGrp="1"/>
          </p:cNvGraphicFramePr>
          <p:nvPr>
            <p:extLst>
              <p:ext uri="{D42A27DB-BD31-4B8C-83A1-F6EECF244321}">
                <p14:modId xmlns:p14="http://schemas.microsoft.com/office/powerpoint/2010/main" val="325809108"/>
              </p:ext>
            </p:extLst>
          </p:nvPr>
        </p:nvGraphicFramePr>
        <p:xfrm>
          <a:off x="457200" y="2899868"/>
          <a:ext cx="7772012" cy="1249680"/>
        </p:xfrm>
        <a:graphic>
          <a:graphicData uri="http://schemas.openxmlformats.org/drawingml/2006/table">
            <a:tbl>
              <a:tblPr firstRow="1" bandRow="1">
                <a:tableStyleId>{5C22544A-7EE6-4342-B048-85BDC9FD1C3A}</a:tableStyleId>
              </a:tblPr>
              <a:tblGrid>
                <a:gridCol w="1506046">
                  <a:extLst>
                    <a:ext uri="{9D8B030D-6E8A-4147-A177-3AD203B41FA5}">
                      <a16:colId xmlns:a16="http://schemas.microsoft.com/office/drawing/2014/main" val="101690587"/>
                    </a:ext>
                  </a:extLst>
                </a:gridCol>
                <a:gridCol w="1855757">
                  <a:extLst>
                    <a:ext uri="{9D8B030D-6E8A-4147-A177-3AD203B41FA5}">
                      <a16:colId xmlns:a16="http://schemas.microsoft.com/office/drawing/2014/main" val="2249028361"/>
                    </a:ext>
                  </a:extLst>
                </a:gridCol>
                <a:gridCol w="2362331">
                  <a:extLst>
                    <a:ext uri="{9D8B030D-6E8A-4147-A177-3AD203B41FA5}">
                      <a16:colId xmlns:a16="http://schemas.microsoft.com/office/drawing/2014/main" val="1006647899"/>
                    </a:ext>
                  </a:extLst>
                </a:gridCol>
                <a:gridCol w="2047878">
                  <a:extLst>
                    <a:ext uri="{9D8B030D-6E8A-4147-A177-3AD203B41FA5}">
                      <a16:colId xmlns:a16="http://schemas.microsoft.com/office/drawing/2014/main" val="1031170588"/>
                    </a:ext>
                  </a:extLst>
                </a:gridCol>
              </a:tblGrid>
              <a:tr h="542030">
                <a:tc>
                  <a:txBody>
                    <a:bodyPr/>
                    <a:lstStyle/>
                    <a:p>
                      <a:r>
                        <a:rPr lang="en-GB" sz="1600" dirty="0">
                          <a:solidFill>
                            <a:schemeClr val="tx1"/>
                          </a:solidFill>
                        </a:rPr>
                        <a:t>Step no.</a:t>
                      </a:r>
                    </a:p>
                  </a:txBody>
                  <a:tcPr/>
                </a:tc>
                <a:tc>
                  <a:txBody>
                    <a:bodyPr/>
                    <a:lstStyle/>
                    <a:p>
                      <a:r>
                        <a:rPr lang="en-GB" sz="1600" dirty="0">
                          <a:solidFill>
                            <a:schemeClr val="tx1"/>
                          </a:solidFill>
                        </a:rPr>
                        <a:t>Activity</a:t>
                      </a:r>
                    </a:p>
                  </a:txBody>
                  <a:tcPr/>
                </a:tc>
                <a:tc>
                  <a:txBody>
                    <a:bodyPr/>
                    <a:lstStyle/>
                    <a:p>
                      <a:pPr algn="ctr"/>
                      <a:r>
                        <a:rPr lang="en-GB" sz="1600" dirty="0">
                          <a:solidFill>
                            <a:schemeClr val="tx1"/>
                          </a:solidFill>
                        </a:rPr>
                        <a:t>Value-added or non-value-added?</a:t>
                      </a:r>
                    </a:p>
                  </a:txBody>
                  <a:tcPr/>
                </a:tc>
                <a:tc>
                  <a:txBody>
                    <a:bodyPr/>
                    <a:lstStyle/>
                    <a:p>
                      <a:r>
                        <a:rPr lang="en-GB" sz="1600" dirty="0">
                          <a:solidFill>
                            <a:schemeClr val="tx1"/>
                          </a:solidFill>
                        </a:rPr>
                        <a:t>Type of waste</a:t>
                      </a:r>
                    </a:p>
                  </a:txBody>
                  <a:tcPr/>
                </a:tc>
                <a:extLst>
                  <a:ext uri="{0D108BD9-81ED-4DB2-BD59-A6C34878D82A}">
                    <a16:rowId xmlns:a16="http://schemas.microsoft.com/office/drawing/2014/main" val="2595262696"/>
                  </a:ext>
                </a:extLst>
              </a:tr>
              <a:tr h="309731">
                <a:tc>
                  <a:txBody>
                    <a:bodyPr/>
                    <a:lstStyle/>
                    <a:p>
                      <a:r>
                        <a:rPr lang="en-GB" sz="1600" dirty="0">
                          <a:solidFill>
                            <a:schemeClr val="tx1"/>
                          </a:solidFill>
                        </a:rPr>
                        <a:t>1</a:t>
                      </a:r>
                    </a:p>
                  </a:txBody>
                  <a:tcPr/>
                </a:tc>
                <a:tc>
                  <a:txBody>
                    <a:bodyPr/>
                    <a:lstStyle/>
                    <a:p>
                      <a:endParaRPr lang="en-GB" sz="1600" dirty="0">
                        <a:solidFill>
                          <a:schemeClr val="tx1"/>
                        </a:solidFill>
                      </a:endParaRPr>
                    </a:p>
                  </a:txBody>
                  <a:tcPr/>
                </a:tc>
                <a:tc>
                  <a:txBody>
                    <a:bodyPr/>
                    <a:lstStyle/>
                    <a:p>
                      <a:endParaRPr lang="en-GB" sz="1600" dirty="0">
                        <a:solidFill>
                          <a:schemeClr val="tx1"/>
                        </a:solidFill>
                      </a:endParaRPr>
                    </a:p>
                  </a:txBody>
                  <a:tcPr/>
                </a:tc>
                <a:tc>
                  <a:txBody>
                    <a:bodyPr/>
                    <a:lstStyle/>
                    <a:p>
                      <a:endParaRPr lang="en-GB" sz="1600" dirty="0">
                        <a:solidFill>
                          <a:schemeClr val="tx1"/>
                        </a:solidFill>
                      </a:endParaRPr>
                    </a:p>
                  </a:txBody>
                  <a:tcPr/>
                </a:tc>
                <a:extLst>
                  <a:ext uri="{0D108BD9-81ED-4DB2-BD59-A6C34878D82A}">
                    <a16:rowId xmlns:a16="http://schemas.microsoft.com/office/drawing/2014/main" val="2094728189"/>
                  </a:ext>
                </a:extLst>
              </a:tr>
              <a:tr h="309731">
                <a:tc>
                  <a:txBody>
                    <a:bodyPr/>
                    <a:lstStyle/>
                    <a:p>
                      <a:r>
                        <a:rPr lang="en-GB" sz="1600" dirty="0">
                          <a:solidFill>
                            <a:schemeClr val="tx1"/>
                          </a:solidFill>
                        </a:rPr>
                        <a:t>2 …</a:t>
                      </a:r>
                    </a:p>
                  </a:txBody>
                  <a:tcPr/>
                </a:tc>
                <a:tc>
                  <a:txBody>
                    <a:bodyPr/>
                    <a:lstStyle/>
                    <a:p>
                      <a:endParaRPr lang="en-GB" sz="1600" dirty="0">
                        <a:solidFill>
                          <a:schemeClr val="tx1"/>
                        </a:solidFill>
                      </a:endParaRPr>
                    </a:p>
                  </a:txBody>
                  <a:tcPr/>
                </a:tc>
                <a:tc>
                  <a:txBody>
                    <a:bodyPr/>
                    <a:lstStyle/>
                    <a:p>
                      <a:endParaRPr lang="en-GB" sz="1600" dirty="0">
                        <a:solidFill>
                          <a:schemeClr val="tx1"/>
                        </a:solidFill>
                      </a:endParaRPr>
                    </a:p>
                  </a:txBody>
                  <a:tcPr/>
                </a:tc>
                <a:tc>
                  <a:txBody>
                    <a:bodyPr/>
                    <a:lstStyle/>
                    <a:p>
                      <a:endParaRPr lang="en-GB" sz="1600" dirty="0">
                        <a:solidFill>
                          <a:schemeClr val="tx1"/>
                        </a:solidFill>
                      </a:endParaRPr>
                    </a:p>
                  </a:txBody>
                  <a:tcPr/>
                </a:tc>
                <a:extLst>
                  <a:ext uri="{0D108BD9-81ED-4DB2-BD59-A6C34878D82A}">
                    <a16:rowId xmlns:a16="http://schemas.microsoft.com/office/drawing/2014/main" val="2472460709"/>
                  </a:ext>
                </a:extLst>
              </a:tr>
            </a:tbl>
          </a:graphicData>
        </a:graphic>
      </p:graphicFrame>
    </p:spTree>
    <p:extLst>
      <p:ext uri="{BB962C8B-B14F-4D97-AF65-F5344CB8AC3E}">
        <p14:creationId xmlns:p14="http://schemas.microsoft.com/office/powerpoint/2010/main" val="5078855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body" idx="4294967295"/>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
        <p:nvSpPr>
          <p:cNvPr id="3" name="TextBox 2">
            <a:extLst>
              <a:ext uri="{FF2B5EF4-FFF2-40B4-BE49-F238E27FC236}">
                <a16:creationId xmlns:a16="http://schemas.microsoft.com/office/drawing/2014/main" id="{3DBA81C6-1FE4-F30A-AB7A-1B536DF9A754}"/>
              </a:ext>
            </a:extLst>
          </p:cNvPr>
          <p:cNvSpPr txBox="1"/>
          <p:nvPr/>
        </p:nvSpPr>
        <p:spPr>
          <a:xfrm>
            <a:off x="2165165" y="5987604"/>
            <a:ext cx="5209909" cy="53860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dirty="0">
                <a:latin typeface="Arial"/>
                <a:ea typeface="ＭＳ Ｐゴシック"/>
                <a:cs typeface="Arial"/>
              </a:rPr>
              <a:t> </a:t>
            </a:r>
            <a:r>
              <a:rPr lang="en-US" sz="900" dirty="0">
                <a:latin typeface="Arial"/>
                <a:ea typeface="ＭＳ Ｐゴシック"/>
                <a:cs typeface="Arial"/>
              </a:rPr>
              <a:t>‘</a:t>
            </a:r>
            <a:r>
              <a:rPr lang="en-US" sz="800" dirty="0">
                <a:latin typeface="Arial"/>
                <a:ea typeface="ＭＳ Ｐゴシック"/>
                <a:cs typeface="Arial"/>
              </a:rPr>
              <a:t>T-LEVELS’ is a registered trade mark of the Department for Education.</a:t>
            </a:r>
            <a:br>
              <a:rPr lang="en-US" sz="800" dirty="0">
                <a:latin typeface="Arial"/>
                <a:cs typeface="Arial"/>
              </a:rPr>
            </a:br>
            <a:r>
              <a:rPr lang="en-US" sz="800" dirty="0">
                <a:latin typeface="Arial"/>
                <a:ea typeface="ＭＳ Ｐゴシック"/>
                <a:cs typeface="Arial"/>
              </a:rPr>
              <a:t> ‘T Level’ is a registered trade mark of the Institute for Apprenticeships and Technical Education</a:t>
            </a:r>
            <a:r>
              <a:rPr lang="en-US" sz="900" dirty="0">
                <a:latin typeface="Arial"/>
                <a:ea typeface="ＭＳ Ｐゴシック"/>
                <a:cs typeface="Arial"/>
              </a:rPr>
              <a:t>.</a:t>
            </a:r>
            <a:endParaRPr lang="en-US" sz="1050" dirty="0">
              <a:ea typeface="ＭＳ Ｐゴシック"/>
            </a:endParaRP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8AD10B712AFCCB488B5C5765F12223BB" ma:contentTypeVersion="4" ma:contentTypeDescription="Create a new document." ma:contentTypeScope="" ma:versionID="467f27bc045cbfd0c8765c4e65e6c003">
  <xsd:schema xmlns:xsd="http://www.w3.org/2001/XMLSchema" xmlns:xs="http://www.w3.org/2001/XMLSchema" xmlns:p="http://schemas.microsoft.com/office/2006/metadata/properties" xmlns:ns2="b461a341-6040-4841-94a8-bc3e8908b04d" targetNamespace="http://schemas.microsoft.com/office/2006/metadata/properties" ma:root="true" ma:fieldsID="0e13ec4785b715e63636bcea0fa6d515" ns2:_="">
    <xsd:import namespace="b461a341-6040-4841-94a8-bc3e8908b04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461a341-6040-4841-94a8-bc3e8908b04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C8AF071A-8EFF-4DC2-9186-AABD1AC91212}">
  <ds:schemaRefs>
    <ds:schemaRef ds:uri="b461a341-6040-4841-94a8-bc3e8908b04d"/>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773A71AD-83D4-4E6D-B5FC-087F35CAB2FB}">
  <ds:schemaRefs>
    <ds:schemaRef ds:uri="b461a341-6040-4841-94a8-bc3e8908b04d"/>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A108843C-3629-4DF0-9A12-DA36C1DE8776}">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3</TotalTime>
  <Words>538</Words>
  <Application>Microsoft Office PowerPoint</Application>
  <PresentationFormat>On-screen Show (4:3)</PresentationFormat>
  <Paragraphs>54</Paragraphs>
  <Slides>9</Slides>
  <Notes>6</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9</vt:i4>
      </vt:variant>
    </vt:vector>
  </HeadingPairs>
  <TitlesOfParts>
    <vt:vector size="14" baseType="lpstr">
      <vt:lpstr>Arial</vt:lpstr>
      <vt:lpstr>Calibri</vt:lpstr>
      <vt:lpstr>Lucida Grande</vt:lpstr>
      <vt:lpstr>Times New Roman</vt:lpstr>
      <vt:lpstr>Default Design</vt:lpstr>
      <vt:lpstr>PowerPoint 5: VSM</vt:lpstr>
      <vt:lpstr>Objectives</vt:lpstr>
      <vt:lpstr>Ideal performance</vt:lpstr>
      <vt:lpstr>Achievable performance</vt:lpstr>
      <vt:lpstr>What is VSM?</vt:lpstr>
      <vt:lpstr>Benefits of VSM</vt:lpstr>
      <vt:lpstr>Limitations of VSM</vt:lpstr>
      <vt:lpstr>How is VSM carried out?</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Fiona Freel</cp:lastModifiedBy>
  <cp:revision>39</cp:revision>
  <dcterms:created xsi:type="dcterms:W3CDTF">2013-05-28T00:38:54Z</dcterms:created>
  <dcterms:modified xsi:type="dcterms:W3CDTF">2022-08-11T15:50:20Z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0x0101008AD10B712AFCCB488B5C5765F12223BB</vt:lpwstr>
  </property>
</Properties>
</file>