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8" r:id="rId6"/>
    <p:sldId id="345" r:id="rId7"/>
    <p:sldId id="347" r:id="rId8"/>
    <p:sldId id="344" r:id="rId9"/>
    <p:sldId id="343" r:id="rId10"/>
    <p:sldId id="342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9CB35E-81CB-4C22-8B5C-0A174361F828}" v="27" dt="2022-07-22T10:50:15.8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65"/>
    <p:restoredTop sz="84150" autoAdjust="0"/>
  </p:normalViewPr>
  <p:slideViewPr>
    <p:cSldViewPr snapToGrid="0">
      <p:cViewPr varScale="1">
        <p:scale>
          <a:sx n="56" d="100"/>
          <a:sy n="56" d="100"/>
        </p:scale>
        <p:origin x="169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09CB35E-81CB-4C22-8B5C-0A174361F828}"/>
    <pc:docChg chg="addSld modSld">
      <pc:chgData name="Caroline Prodger" userId="e4ef2e75-b60b-401b-8ebe-291bdcf405f4" providerId="ADAL" clId="{709CB35E-81CB-4C22-8B5C-0A174361F828}" dt="2022-07-22T10:52:02.262" v="99"/>
      <pc:docMkLst>
        <pc:docMk/>
      </pc:docMkLst>
      <pc:sldChg chg="addSp delSp modSp mod">
        <pc:chgData name="Caroline Prodger" userId="e4ef2e75-b60b-401b-8ebe-291bdcf405f4" providerId="ADAL" clId="{709CB35E-81CB-4C22-8B5C-0A174361F828}" dt="2022-07-22T10:50:01.132" v="90" actId="14100"/>
        <pc:sldMkLst>
          <pc:docMk/>
          <pc:sldMk cId="3287929182" sldId="342"/>
        </pc:sldMkLst>
        <pc:picChg chg="del mod">
          <ac:chgData name="Caroline Prodger" userId="e4ef2e75-b60b-401b-8ebe-291bdcf405f4" providerId="ADAL" clId="{709CB35E-81CB-4C22-8B5C-0A174361F828}" dt="2022-07-22T10:49:25.750" v="82" actId="478"/>
          <ac:picMkLst>
            <pc:docMk/>
            <pc:sldMk cId="3287929182" sldId="342"/>
            <ac:picMk id="2" creationId="{73CF2C3D-A4D7-E86C-B6BA-0C9BA43A7076}"/>
          </ac:picMkLst>
        </pc:picChg>
        <pc:picChg chg="add mod">
          <ac:chgData name="Caroline Prodger" userId="e4ef2e75-b60b-401b-8ebe-291bdcf405f4" providerId="ADAL" clId="{709CB35E-81CB-4C22-8B5C-0A174361F828}" dt="2022-07-22T10:50:01.132" v="90" actId="14100"/>
          <ac:picMkLst>
            <pc:docMk/>
            <pc:sldMk cId="3287929182" sldId="342"/>
            <ac:picMk id="4" creationId="{E2CEEC99-796F-F60E-DE33-CF87313056B2}"/>
          </ac:picMkLst>
        </pc:picChg>
      </pc:sldChg>
      <pc:sldChg chg="addSp delSp modSp mod addCm modNotesTx">
        <pc:chgData name="Caroline Prodger" userId="e4ef2e75-b60b-401b-8ebe-291bdcf405f4" providerId="ADAL" clId="{709CB35E-81CB-4C22-8B5C-0A174361F828}" dt="2022-07-22T10:52:02.262" v="99"/>
        <pc:sldMkLst>
          <pc:docMk/>
          <pc:sldMk cId="763560417" sldId="343"/>
        </pc:sldMkLst>
        <pc:picChg chg="add mod">
          <ac:chgData name="Caroline Prodger" userId="e4ef2e75-b60b-401b-8ebe-291bdcf405f4" providerId="ADAL" clId="{709CB35E-81CB-4C22-8B5C-0A174361F828}" dt="2022-07-22T10:49:20.897" v="81" actId="1076"/>
          <ac:picMkLst>
            <pc:docMk/>
            <pc:sldMk cId="763560417" sldId="343"/>
            <ac:picMk id="3" creationId="{B73362D8-EA8D-6FCF-3770-9DE332CFE135}"/>
          </ac:picMkLst>
        </pc:picChg>
        <pc:picChg chg="del">
          <ac:chgData name="Caroline Prodger" userId="e4ef2e75-b60b-401b-8ebe-291bdcf405f4" providerId="ADAL" clId="{709CB35E-81CB-4C22-8B5C-0A174361F828}" dt="2022-07-22T10:49:07.945" v="76" actId="478"/>
          <ac:picMkLst>
            <pc:docMk/>
            <pc:sldMk cId="763560417" sldId="343"/>
            <ac:picMk id="2050" creationId="{3940BAB4-E9B1-B21F-08F0-707AC087D5E5}"/>
          </ac:picMkLst>
        </pc:picChg>
      </pc:sldChg>
      <pc:sldChg chg="addSp delSp modSp mod modNotesTx">
        <pc:chgData name="Caroline Prodger" userId="e4ef2e75-b60b-401b-8ebe-291bdcf405f4" providerId="ADAL" clId="{709CB35E-81CB-4C22-8B5C-0A174361F828}" dt="2022-07-22T10:48:59.430" v="75" actId="1076"/>
        <pc:sldMkLst>
          <pc:docMk/>
          <pc:sldMk cId="350018828" sldId="344"/>
        </pc:sldMkLst>
        <pc:picChg chg="add mod modCrop">
          <ac:chgData name="Caroline Prodger" userId="e4ef2e75-b60b-401b-8ebe-291bdcf405f4" providerId="ADAL" clId="{709CB35E-81CB-4C22-8B5C-0A174361F828}" dt="2022-07-22T10:48:59.430" v="75" actId="1076"/>
          <ac:picMkLst>
            <pc:docMk/>
            <pc:sldMk cId="350018828" sldId="344"/>
            <ac:picMk id="3" creationId="{42D50660-2609-54D7-FB47-103950085BDD}"/>
          </ac:picMkLst>
        </pc:picChg>
        <pc:picChg chg="del">
          <ac:chgData name="Caroline Prodger" userId="e4ef2e75-b60b-401b-8ebe-291bdcf405f4" providerId="ADAL" clId="{709CB35E-81CB-4C22-8B5C-0A174361F828}" dt="2022-07-22T10:48:14.544" v="65" actId="478"/>
          <ac:picMkLst>
            <pc:docMk/>
            <pc:sldMk cId="350018828" sldId="344"/>
            <ac:picMk id="1026" creationId="{29241594-1DD3-9330-909B-D057F0A2014D}"/>
          </ac:picMkLst>
        </pc:picChg>
      </pc:sldChg>
      <pc:sldChg chg="addSp delSp modSp mod modNotesTx">
        <pc:chgData name="Caroline Prodger" userId="e4ef2e75-b60b-401b-8ebe-291bdcf405f4" providerId="ADAL" clId="{709CB35E-81CB-4C22-8B5C-0A174361F828}" dt="2022-07-22T10:47:09.794" v="47" actId="20577"/>
        <pc:sldMkLst>
          <pc:docMk/>
          <pc:sldMk cId="3504649782" sldId="345"/>
        </pc:sldMkLst>
        <pc:spChg chg="mod">
          <ac:chgData name="Caroline Prodger" userId="e4ef2e75-b60b-401b-8ebe-291bdcf405f4" providerId="ADAL" clId="{709CB35E-81CB-4C22-8B5C-0A174361F828}" dt="2022-07-21T16:59:03.558" v="13" actId="14100"/>
          <ac:spMkLst>
            <pc:docMk/>
            <pc:sldMk cId="3504649782" sldId="345"/>
            <ac:spMk id="6" creationId="{8556EA79-B60A-A35B-E2DB-8DCD45CFFF08}"/>
          </ac:spMkLst>
        </pc:spChg>
        <pc:picChg chg="add mod">
          <ac:chgData name="Caroline Prodger" userId="e4ef2e75-b60b-401b-8ebe-291bdcf405f4" providerId="ADAL" clId="{709CB35E-81CB-4C22-8B5C-0A174361F828}" dt="2022-07-22T10:47:06.971" v="46" actId="1076"/>
          <ac:picMkLst>
            <pc:docMk/>
            <pc:sldMk cId="3504649782" sldId="345"/>
            <ac:picMk id="3" creationId="{A1C6DFB1-CFC0-6C63-9961-3C95E1FA94CF}"/>
          </ac:picMkLst>
        </pc:picChg>
        <pc:picChg chg="del">
          <ac:chgData name="Caroline Prodger" userId="e4ef2e75-b60b-401b-8ebe-291bdcf405f4" providerId="ADAL" clId="{709CB35E-81CB-4C22-8B5C-0A174361F828}" dt="2022-07-21T16:58:46.564" v="8" actId="21"/>
          <ac:picMkLst>
            <pc:docMk/>
            <pc:sldMk cId="3504649782" sldId="345"/>
            <ac:picMk id="1026" creationId="{E062DBC0-635F-0814-1E1F-3F40E2C523AA}"/>
          </ac:picMkLst>
        </pc:picChg>
        <pc:picChg chg="del">
          <ac:chgData name="Caroline Prodger" userId="e4ef2e75-b60b-401b-8ebe-291bdcf405f4" providerId="ADAL" clId="{709CB35E-81CB-4C22-8B5C-0A174361F828}" dt="2022-07-21T16:58:42.458" v="7" actId="21"/>
          <ac:picMkLst>
            <pc:docMk/>
            <pc:sldMk cId="3504649782" sldId="345"/>
            <ac:picMk id="1028" creationId="{CB8976A6-B749-8235-8909-E6FCB8BBDA26}"/>
          </ac:picMkLst>
        </pc:picChg>
        <pc:picChg chg="del mod">
          <ac:chgData name="Caroline Prodger" userId="e4ef2e75-b60b-401b-8ebe-291bdcf405f4" providerId="ADAL" clId="{709CB35E-81CB-4C22-8B5C-0A174361F828}" dt="2022-07-22T10:45:34.086" v="41" actId="478"/>
          <ac:picMkLst>
            <pc:docMk/>
            <pc:sldMk cId="3504649782" sldId="345"/>
            <ac:picMk id="1030" creationId="{76FF2A86-F681-0DF8-4653-847600629E3C}"/>
          </ac:picMkLst>
        </pc:picChg>
      </pc:sldChg>
      <pc:sldChg chg="addSp delSp modSp mod modNotesTx">
        <pc:chgData name="Caroline Prodger" userId="e4ef2e75-b60b-401b-8ebe-291bdcf405f4" providerId="ADAL" clId="{709CB35E-81CB-4C22-8B5C-0A174361F828}" dt="2022-07-22T10:50:28.513" v="98" actId="20577"/>
        <pc:sldMkLst>
          <pc:docMk/>
          <pc:sldMk cId="1451643107" sldId="346"/>
        </pc:sldMkLst>
        <pc:picChg chg="del">
          <ac:chgData name="Caroline Prodger" userId="e4ef2e75-b60b-401b-8ebe-291bdcf405f4" providerId="ADAL" clId="{709CB35E-81CB-4C22-8B5C-0A174361F828}" dt="2022-07-22T10:50:08.192" v="91" actId="478"/>
          <ac:picMkLst>
            <pc:docMk/>
            <pc:sldMk cId="1451643107" sldId="346"/>
            <ac:picMk id="2" creationId="{73CF2C3D-A4D7-E86C-B6BA-0C9BA43A7076}"/>
          </ac:picMkLst>
        </pc:picChg>
        <pc:picChg chg="add mod">
          <ac:chgData name="Caroline Prodger" userId="e4ef2e75-b60b-401b-8ebe-291bdcf405f4" providerId="ADAL" clId="{709CB35E-81CB-4C22-8B5C-0A174361F828}" dt="2022-07-22T10:50:25.172" v="97" actId="1076"/>
          <ac:picMkLst>
            <pc:docMk/>
            <pc:sldMk cId="1451643107" sldId="346"/>
            <ac:picMk id="4" creationId="{501BA059-7553-6BC4-BA10-C59DC34409B8}"/>
          </ac:picMkLst>
        </pc:picChg>
      </pc:sldChg>
      <pc:sldChg chg="addSp delSp modSp add mod modNotesTx">
        <pc:chgData name="Caroline Prodger" userId="e4ef2e75-b60b-401b-8ebe-291bdcf405f4" providerId="ADAL" clId="{709CB35E-81CB-4C22-8B5C-0A174361F828}" dt="2022-07-22T10:48:00.804" v="64" actId="14100"/>
        <pc:sldMkLst>
          <pc:docMk/>
          <pc:sldMk cId="3299871428" sldId="347"/>
        </pc:sldMkLst>
        <pc:spChg chg="mod">
          <ac:chgData name="Caroline Prodger" userId="e4ef2e75-b60b-401b-8ebe-291bdcf405f4" providerId="ADAL" clId="{709CB35E-81CB-4C22-8B5C-0A174361F828}" dt="2022-07-21T16:59:38.947" v="31" actId="12"/>
          <ac:spMkLst>
            <pc:docMk/>
            <pc:sldMk cId="3299871428" sldId="347"/>
            <ac:spMk id="6" creationId="{8556EA79-B60A-A35B-E2DB-8DCD45CFFF08}"/>
          </ac:spMkLst>
        </pc:spChg>
        <pc:picChg chg="add mod">
          <ac:chgData name="Caroline Prodger" userId="e4ef2e75-b60b-401b-8ebe-291bdcf405f4" providerId="ADAL" clId="{709CB35E-81CB-4C22-8B5C-0A174361F828}" dt="2022-07-22T10:48:00.804" v="64" actId="14100"/>
          <ac:picMkLst>
            <pc:docMk/>
            <pc:sldMk cId="3299871428" sldId="347"/>
            <ac:picMk id="3" creationId="{94676A03-CCDF-F6D6-AFEE-A4C3B539FAEE}"/>
          </ac:picMkLst>
        </pc:picChg>
        <pc:picChg chg="add mod">
          <ac:chgData name="Caroline Prodger" userId="e4ef2e75-b60b-401b-8ebe-291bdcf405f4" providerId="ADAL" clId="{709CB35E-81CB-4C22-8B5C-0A174361F828}" dt="2022-07-22T10:47:52.661" v="61" actId="14100"/>
          <ac:picMkLst>
            <pc:docMk/>
            <pc:sldMk cId="3299871428" sldId="347"/>
            <ac:picMk id="5" creationId="{23901C73-5C60-4BA5-3880-D4E8B938C889}"/>
          </ac:picMkLst>
        </pc:picChg>
        <pc:picChg chg="del mod">
          <ac:chgData name="Caroline Prodger" userId="e4ef2e75-b60b-401b-8ebe-291bdcf405f4" providerId="ADAL" clId="{709CB35E-81CB-4C22-8B5C-0A174361F828}" dt="2022-07-22T10:47:14.977" v="49" actId="478"/>
          <ac:picMkLst>
            <pc:docMk/>
            <pc:sldMk cId="3299871428" sldId="347"/>
            <ac:picMk id="1026" creationId="{E062DBC0-635F-0814-1E1F-3F40E2C523AA}"/>
          </ac:picMkLst>
        </pc:picChg>
        <pc:picChg chg="del mod">
          <ac:chgData name="Caroline Prodger" userId="e4ef2e75-b60b-401b-8ebe-291bdcf405f4" providerId="ADAL" clId="{709CB35E-81CB-4C22-8B5C-0A174361F828}" dt="2022-07-22T10:47:13.392" v="48" actId="478"/>
          <ac:picMkLst>
            <pc:docMk/>
            <pc:sldMk cId="3299871428" sldId="347"/>
            <ac:picMk id="1028" creationId="{CB8976A6-B749-8235-8909-E6FCB8BBDA26}"/>
          </ac:picMkLst>
        </pc:picChg>
        <pc:picChg chg="del">
          <ac:chgData name="Caroline Prodger" userId="e4ef2e75-b60b-401b-8ebe-291bdcf405f4" providerId="ADAL" clId="{709CB35E-81CB-4C22-8B5C-0A174361F828}" dt="2022-07-21T16:59:42.729" v="32" actId="478"/>
          <ac:picMkLst>
            <pc:docMk/>
            <pc:sldMk cId="3299871428" sldId="347"/>
            <ac:picMk id="1030" creationId="{76FF2A86-F681-0DF8-4653-847600629E3C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Paul Anderson" userId="eb06f4ae563f6f66" providerId="LiveId" clId="{9779F5AB-25AD-44DF-821D-C05E2C5D8898}"/>
    <pc:docChg chg="undo custSel addSld modSld sldOrd">
      <pc:chgData name="Paul Anderson" userId="eb06f4ae563f6f66" providerId="LiveId" clId="{9779F5AB-25AD-44DF-821D-C05E2C5D8898}" dt="2022-06-02T11:04:32.807" v="402" actId="113"/>
      <pc:docMkLst>
        <pc:docMk/>
      </pc:docMkLst>
      <pc:sldChg chg="modSp mod">
        <pc:chgData name="Paul Anderson" userId="eb06f4ae563f6f66" providerId="LiveId" clId="{9779F5AB-25AD-44DF-821D-C05E2C5D8898}" dt="2022-06-01T14:29:01.364" v="12" actId="20577"/>
        <pc:sldMkLst>
          <pc:docMk/>
          <pc:sldMk cId="0" sldId="256"/>
        </pc:sldMkLst>
        <pc:spChg chg="mod">
          <ac:chgData name="Paul Anderson" userId="eb06f4ae563f6f66" providerId="LiveId" clId="{9779F5AB-25AD-44DF-821D-C05E2C5D8898}" dt="2022-06-01T14:29:01.364" v="1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Sp mod">
        <pc:chgData name="Paul Anderson" userId="eb06f4ae563f6f66" providerId="LiveId" clId="{9779F5AB-25AD-44DF-821D-C05E2C5D8898}" dt="2022-06-02T11:00:05.678" v="355" actId="1076"/>
        <pc:sldMkLst>
          <pc:docMk/>
          <pc:sldMk cId="763560417" sldId="343"/>
        </pc:sldMkLst>
        <pc:spChg chg="del">
          <ac:chgData name="Paul Anderson" userId="eb06f4ae563f6f66" providerId="LiveId" clId="{9779F5AB-25AD-44DF-821D-C05E2C5D8898}" dt="2022-06-02T10:56:05.200" v="231" actId="478"/>
          <ac:spMkLst>
            <pc:docMk/>
            <pc:sldMk cId="763560417" sldId="343"/>
            <ac:spMk id="4" creationId="{E4DC0FE2-52A2-40D6-C984-D578956BA214}"/>
          </ac:spMkLst>
        </pc:spChg>
        <pc:spChg chg="mod">
          <ac:chgData name="Paul Anderson" userId="eb06f4ae563f6f66" providerId="LiveId" clId="{9779F5AB-25AD-44DF-821D-C05E2C5D8898}" dt="2022-06-02T10:54:29.260" v="90" actId="6549"/>
          <ac:spMkLst>
            <pc:docMk/>
            <pc:sldMk cId="763560417" sldId="343"/>
            <ac:spMk id="3074" creationId="{00000000-0000-0000-0000-000000000000}"/>
          </ac:spMkLst>
        </pc:spChg>
        <pc:spChg chg="mod">
          <ac:chgData name="Paul Anderson" userId="eb06f4ae563f6f66" providerId="LiveId" clId="{9779F5AB-25AD-44DF-821D-C05E2C5D8898}" dt="2022-06-02T10:59:58.678" v="353" actId="14100"/>
          <ac:spMkLst>
            <pc:docMk/>
            <pc:sldMk cId="763560417" sldId="343"/>
            <ac:spMk id="3075" creationId="{00000000-0000-0000-0000-000000000000}"/>
          </ac:spMkLst>
        </pc:spChg>
        <pc:picChg chg="mod">
          <ac:chgData name="Paul Anderson" userId="eb06f4ae563f6f66" providerId="LiveId" clId="{9779F5AB-25AD-44DF-821D-C05E2C5D8898}" dt="2022-06-02T11:00:05.678" v="355" actId="1076"/>
          <ac:picMkLst>
            <pc:docMk/>
            <pc:sldMk cId="763560417" sldId="343"/>
            <ac:picMk id="2050" creationId="{3940BAB4-E9B1-B21F-08F0-707AC087D5E5}"/>
          </ac:picMkLst>
        </pc:picChg>
      </pc:sldChg>
      <pc:sldChg chg="addSp delSp modSp add mod ord modNotesTx">
        <pc:chgData name="Paul Anderson" userId="eb06f4ae563f6f66" providerId="LiveId" clId="{9779F5AB-25AD-44DF-821D-C05E2C5D8898}" dt="2022-06-02T11:04:32.807" v="402" actId="113"/>
        <pc:sldMkLst>
          <pc:docMk/>
          <pc:sldMk cId="350018828" sldId="344"/>
        </pc:sldMkLst>
        <pc:spChg chg="mod">
          <ac:chgData name="Paul Anderson" userId="eb06f4ae563f6f66" providerId="LiveId" clId="{9779F5AB-25AD-44DF-821D-C05E2C5D8898}" dt="2022-06-02T11:04:32.807" v="402" actId="113"/>
          <ac:spMkLst>
            <pc:docMk/>
            <pc:sldMk cId="350018828" sldId="344"/>
            <ac:spMk id="4" creationId="{E4DC0FE2-52A2-40D6-C984-D578956BA214}"/>
          </ac:spMkLst>
        </pc:spChg>
        <pc:spChg chg="mod">
          <ac:chgData name="Paul Anderson" userId="eb06f4ae563f6f66" providerId="LiveId" clId="{9779F5AB-25AD-44DF-821D-C05E2C5D8898}" dt="2022-06-02T10:54:17.683" v="80" actId="20577"/>
          <ac:spMkLst>
            <pc:docMk/>
            <pc:sldMk cId="350018828" sldId="344"/>
            <ac:spMk id="3074" creationId="{00000000-0000-0000-0000-000000000000}"/>
          </ac:spMkLst>
        </pc:spChg>
        <pc:spChg chg="mod">
          <ac:chgData name="Paul Anderson" userId="eb06f4ae563f6f66" providerId="LiveId" clId="{9779F5AB-25AD-44DF-821D-C05E2C5D8898}" dt="2022-06-02T10:59:04.961" v="323" actId="14100"/>
          <ac:spMkLst>
            <pc:docMk/>
            <pc:sldMk cId="350018828" sldId="344"/>
            <ac:spMk id="3075" creationId="{00000000-0000-0000-0000-000000000000}"/>
          </ac:spMkLst>
        </pc:spChg>
        <pc:picChg chg="add mod">
          <ac:chgData name="Paul Anderson" userId="eb06f4ae563f6f66" providerId="LiveId" clId="{9779F5AB-25AD-44DF-821D-C05E2C5D8898}" dt="2022-06-02T11:02:26.615" v="399" actId="1076"/>
          <ac:picMkLst>
            <pc:docMk/>
            <pc:sldMk cId="350018828" sldId="344"/>
            <ac:picMk id="1026" creationId="{29241594-1DD3-9330-909B-D057F0A2014D}"/>
          </ac:picMkLst>
        </pc:picChg>
        <pc:picChg chg="del">
          <ac:chgData name="Paul Anderson" userId="eb06f4ae563f6f66" providerId="LiveId" clId="{9779F5AB-25AD-44DF-821D-C05E2C5D8898}" dt="2022-06-02T10:57:30.637" v="256" actId="478"/>
          <ac:picMkLst>
            <pc:docMk/>
            <pc:sldMk cId="350018828" sldId="344"/>
            <ac:picMk id="2050" creationId="{3940BAB4-E9B1-B21F-08F0-707AC087D5E5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015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04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1625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5464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12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47353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  <a:p>
            <a:endParaRPr lang="en-GB" sz="2400" b="1" dirty="0"/>
          </a:p>
          <a:p>
            <a:pPr marL="457200" indent="-457200">
              <a:buFont typeface="+mj-lt"/>
              <a:buAutoNum type="arabicPeriod" startAt="16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126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Introduction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8397B-3E5E-3466-8EB6-5DA75CC06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DE08A-7157-448C-E05C-6EC931E1EA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what continuous improvement is and why it is beneficial.</a:t>
            </a:r>
          </a:p>
        </p:txBody>
      </p:sp>
    </p:spTree>
    <p:extLst>
      <p:ext uri="{BB962C8B-B14F-4D97-AF65-F5344CB8AC3E}">
        <p14:creationId xmlns:p14="http://schemas.microsoft.com/office/powerpoint/2010/main" val="64064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Ideal manufacturing performance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56EA79-B60A-A35B-E2DB-8DCD45CFFF08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325"/>
            <a:ext cx="8229600" cy="100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In an ideal world, every manufacturing activity would be carried out with 100% effectiveness at the minimum possible cost. </a:t>
            </a:r>
          </a:p>
        </p:txBody>
      </p:sp>
      <p:pic>
        <p:nvPicPr>
          <p:cNvPr id="3" name="Picture 2" descr="A person working on a machine&#10;&#10;Description automatically generated with low confidence">
            <a:extLst>
              <a:ext uri="{FF2B5EF4-FFF2-40B4-BE49-F238E27FC236}">
                <a16:creationId xmlns:a16="http://schemas.microsoft.com/office/drawing/2014/main" id="{A1C6DFB1-CFC0-6C63-9961-3C95E1FA9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276" y="2612513"/>
            <a:ext cx="4581448" cy="305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4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Real manufacturing performance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56EA79-B60A-A35B-E2DB-8DCD45CFFF08}"/>
              </a:ext>
            </a:extLst>
          </p:cNvPr>
          <p:cNvSpPr txBox="1">
            <a:spLocks/>
          </p:cNvSpPr>
          <p:nvPr/>
        </p:nvSpPr>
        <p:spPr bwMode="auto">
          <a:xfrm>
            <a:off x="457200" y="1512000"/>
            <a:ext cx="6318250" cy="446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In the real world this almost never happens. Reasons for this include:</a:t>
            </a:r>
          </a:p>
          <a:p>
            <a:pPr lvl="1"/>
            <a:r>
              <a:rPr lang="en-GB" kern="0" dirty="0"/>
              <a:t>t</a:t>
            </a:r>
            <a:r>
              <a:rPr lang="en-GB" sz="2000" kern="0" dirty="0"/>
              <a:t>he company may only have certain equipment available</a:t>
            </a:r>
          </a:p>
          <a:p>
            <a:pPr lvl="1"/>
            <a:r>
              <a:rPr lang="en-GB" kern="0" dirty="0"/>
              <a:t>t</a:t>
            </a:r>
            <a:r>
              <a:rPr lang="en-GB" sz="2000" kern="0" dirty="0"/>
              <a:t>he production area may have to make different products, each of which has a different ‘optimum’ method or arrangement of equipment</a:t>
            </a:r>
          </a:p>
          <a:p>
            <a:pPr lvl="1"/>
            <a:r>
              <a:rPr lang="en-GB" kern="0" dirty="0"/>
              <a:t>t</a:t>
            </a:r>
            <a:r>
              <a:rPr lang="en-GB" sz="2000" kern="0" dirty="0"/>
              <a:t>ools may have been borrowed by other workers</a:t>
            </a:r>
          </a:p>
          <a:p>
            <a:pPr lvl="1"/>
            <a:r>
              <a:rPr lang="en-GB" kern="0" dirty="0"/>
              <a:t>e</a:t>
            </a:r>
            <a:r>
              <a:rPr lang="en-GB" sz="2000" kern="0" dirty="0"/>
              <a:t>quipment or the working area may not have been well maintained.</a:t>
            </a:r>
          </a:p>
          <a:p>
            <a:pPr marL="0" lvl="1" indent="0">
              <a:buNone/>
            </a:pPr>
            <a:r>
              <a:rPr lang="en-US" kern="0" dirty="0"/>
              <a:t>This means that it is normally possible to improve the performance of most manufacturing activities.</a:t>
            </a:r>
          </a:p>
        </p:txBody>
      </p:sp>
      <p:pic>
        <p:nvPicPr>
          <p:cNvPr id="3" name="Picture 2" descr="A close-up of a machine&#10;&#10;Description automatically generated with low confidence">
            <a:extLst>
              <a:ext uri="{FF2B5EF4-FFF2-40B4-BE49-F238E27FC236}">
                <a16:creationId xmlns:a16="http://schemas.microsoft.com/office/drawing/2014/main" id="{94676A03-CCDF-F6D6-AFEE-A4C3B539F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069" y="1983797"/>
            <a:ext cx="2118732" cy="1412488"/>
          </a:xfrm>
          <a:prstGeom prst="rect">
            <a:avLst/>
          </a:prstGeom>
        </p:spPr>
      </p:pic>
      <p:pic>
        <p:nvPicPr>
          <p:cNvPr id="5" name="Picture 4" descr="A person working in a warehouse&#10;&#10;Description automatically generated with low confidence">
            <a:extLst>
              <a:ext uri="{FF2B5EF4-FFF2-40B4-BE49-F238E27FC236}">
                <a16:creationId xmlns:a16="http://schemas.microsoft.com/office/drawing/2014/main" id="{23901C73-5C60-4BA5-3880-D4E8B938C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644" y="3914079"/>
            <a:ext cx="2075815" cy="138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7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continuous improvement?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76893"/>
            <a:ext cx="8229600" cy="1399856"/>
          </a:xfrm>
        </p:spPr>
        <p:txBody>
          <a:bodyPr/>
          <a:lstStyle/>
          <a:p>
            <a:pPr lvl="1"/>
            <a:r>
              <a:rPr lang="en-US" b="1" dirty="0"/>
              <a:t>Continuous improvement</a:t>
            </a:r>
            <a:r>
              <a:rPr lang="en-US" dirty="0"/>
              <a:t> involves making small, incremental changes to improve performance.</a:t>
            </a:r>
          </a:p>
          <a:p>
            <a:pPr lvl="1"/>
            <a:r>
              <a:rPr lang="en-US" dirty="0"/>
              <a:t>This is called </a:t>
            </a:r>
            <a:r>
              <a:rPr lang="en-US" b="1" i="1" dirty="0"/>
              <a:t>kaizen</a:t>
            </a:r>
            <a:r>
              <a:rPr lang="en-US" dirty="0"/>
              <a:t> in Japanese.</a:t>
            </a:r>
            <a:endParaRPr lang="en-US" kern="0" dirty="0"/>
          </a:p>
          <a:p>
            <a:pPr marL="0" lvl="1" indent="0">
              <a:buNone/>
            </a:pPr>
            <a:endParaRPr lang="en-US" kern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DC0FE2-52A2-40D6-C984-D578956BA214}"/>
              </a:ext>
            </a:extLst>
          </p:cNvPr>
          <p:cNvSpPr txBox="1">
            <a:spLocks/>
          </p:cNvSpPr>
          <p:nvPr/>
        </p:nvSpPr>
        <p:spPr bwMode="auto">
          <a:xfrm>
            <a:off x="530941" y="3881252"/>
            <a:ext cx="8155858" cy="20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kern="0" dirty="0"/>
              <a:t>A wide variety of different improvement tools are available. Each requires effort and resources and has different potential benefits and limitations. </a:t>
            </a:r>
          </a:p>
          <a:p>
            <a:pPr lvl="1"/>
            <a:r>
              <a:rPr lang="en-US" kern="0" dirty="0"/>
              <a:t>To avoid wasted effort, companies first need to </a:t>
            </a:r>
            <a:r>
              <a:rPr lang="en-US" b="1" kern="0" dirty="0"/>
              <a:t>reflect on and evaluate their processes</a:t>
            </a:r>
            <a:r>
              <a:rPr lang="en-US" kern="0" dirty="0"/>
              <a:t>, so they can select the most effective tool to achieve the improvement they want.</a:t>
            </a:r>
          </a:p>
          <a:p>
            <a:pPr lvl="1"/>
            <a:endParaRPr lang="en-US" kern="0" dirty="0"/>
          </a:p>
        </p:txBody>
      </p:sp>
      <p:pic>
        <p:nvPicPr>
          <p:cNvPr id="3" name="Picture 2" descr="A picture containing text, sign, street, close&#10;&#10;Description automatically generated">
            <a:extLst>
              <a:ext uri="{FF2B5EF4-FFF2-40B4-BE49-F238E27FC236}">
                <a16:creationId xmlns:a16="http://schemas.microsoft.com/office/drawing/2014/main" id="{42D50660-2609-54D7-FB47-103950085B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064" b="14918"/>
          <a:stretch/>
        </p:blipFill>
        <p:spPr>
          <a:xfrm>
            <a:off x="2792248" y="2855753"/>
            <a:ext cx="3559503" cy="8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Why carry out continuous improvement?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21224"/>
            <a:ext cx="4361544" cy="3953434"/>
          </a:xfrm>
        </p:spPr>
        <p:txBody>
          <a:bodyPr/>
          <a:lstStyle/>
          <a:p>
            <a:pPr lvl="1"/>
            <a:r>
              <a:rPr lang="en-US" dirty="0"/>
              <a:t>Continuous improvement can reduce activities that don’t contribute to the company’s performance – making the company more ‘</a:t>
            </a:r>
            <a:r>
              <a:rPr lang="en-US" b="1" dirty="0"/>
              <a:t>lean</a:t>
            </a:r>
            <a:r>
              <a:rPr lang="en-US" dirty="0"/>
              <a:t>’ and increasing focus.</a:t>
            </a:r>
          </a:p>
          <a:p>
            <a:pPr lvl="1"/>
            <a:r>
              <a:rPr lang="en-US" dirty="0"/>
              <a:t>These small, incremental changes can stack up to make big improvements in performance. </a:t>
            </a:r>
          </a:p>
          <a:p>
            <a:pPr lvl="1"/>
            <a:r>
              <a:rPr lang="en-US" kern="0" dirty="0"/>
              <a:t>The results could be increased profits for the company or making the company more competitive in the marketplace.</a:t>
            </a:r>
          </a:p>
          <a:p>
            <a:pPr marL="0" lvl="1" indent="0">
              <a:buNone/>
            </a:pPr>
            <a:endParaRPr lang="en-US" kern="0" dirty="0"/>
          </a:p>
        </p:txBody>
      </p:sp>
      <p:pic>
        <p:nvPicPr>
          <p:cNvPr id="3" name="Picture 2" descr="A picture containing person, building material, brick&#10;&#10;Description automatically generated">
            <a:extLst>
              <a:ext uri="{FF2B5EF4-FFF2-40B4-BE49-F238E27FC236}">
                <a16:creationId xmlns:a16="http://schemas.microsoft.com/office/drawing/2014/main" id="{B73362D8-EA8D-6FCF-3770-9DE332CFE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299" y="2196711"/>
            <a:ext cx="3700501" cy="2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60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you will learn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75500"/>
            <a:ext cx="5067301" cy="3060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Over the following sessions, you will learn about:</a:t>
            </a:r>
          </a:p>
          <a:p>
            <a:pPr lvl="1"/>
            <a:r>
              <a:rPr lang="en-GB" dirty="0"/>
              <a:t>the ‘8 wastes’ that affect performance in manufacturing</a:t>
            </a:r>
          </a:p>
          <a:p>
            <a:pPr lvl="1"/>
            <a:r>
              <a:rPr lang="en-GB" dirty="0"/>
              <a:t>the measures that can be used to evaluate manufacturing performance</a:t>
            </a:r>
          </a:p>
          <a:p>
            <a:pPr lvl="1"/>
            <a:r>
              <a:rPr lang="en-GB" dirty="0"/>
              <a:t>a cyclic approach to manage improvement activities</a:t>
            </a:r>
          </a:p>
          <a:p>
            <a:pPr lvl="1"/>
            <a:r>
              <a:rPr lang="en-GB" dirty="0"/>
              <a:t>improvement methods – their benefits and limitations, and how they are implemented.</a:t>
            </a:r>
          </a:p>
          <a:p>
            <a:pPr lvl="1"/>
            <a:endParaRPr lang="en-US" dirty="0"/>
          </a:p>
        </p:txBody>
      </p:sp>
      <p:pic>
        <p:nvPicPr>
          <p:cNvPr id="2" name="Picture 1" descr="Text&#10;&#10;Description automatically generated">
            <a:extLst>
              <a:ext uri="{FF2B5EF4-FFF2-40B4-BE49-F238E27FC236}">
                <a16:creationId xmlns:a16="http://schemas.microsoft.com/office/drawing/2014/main" id="{5459386C-CCC2-80A5-59CD-C13562D2B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535" y="1575500"/>
            <a:ext cx="2749138" cy="202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29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C77ACF-DCEA-26D3-CE21-4EBDF2F65C9E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</TotalTime>
  <Words>391</Words>
  <Application>Microsoft Office PowerPoint</Application>
  <PresentationFormat>On-screen Show (4:3)</PresentationFormat>
  <Paragraphs>40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Times New Roman</vt:lpstr>
      <vt:lpstr>Default Design</vt:lpstr>
      <vt:lpstr>PowerPoint 1: Introduction</vt:lpstr>
      <vt:lpstr>Objectives</vt:lpstr>
      <vt:lpstr>Ideal manufacturing performance</vt:lpstr>
      <vt:lpstr>Real manufacturing performance</vt:lpstr>
      <vt:lpstr>What is continuous improvement?</vt:lpstr>
      <vt:lpstr>Why carry out continuous improvement?</vt:lpstr>
      <vt:lpstr>What you will learn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37</cp:revision>
  <dcterms:created xsi:type="dcterms:W3CDTF">2013-05-28T00:38:54Z</dcterms:created>
  <dcterms:modified xsi:type="dcterms:W3CDTF">2022-08-09T07:55:14Z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