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49" r:id="rId6"/>
    <p:sldId id="343" r:id="rId7"/>
    <p:sldId id="346" r:id="rId8"/>
    <p:sldId id="344" r:id="rId9"/>
    <p:sldId id="348" r:id="rId10"/>
    <p:sldId id="345" r:id="rId11"/>
    <p:sldId id="347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nah Fountain" initials="SF" lastIdx="1" clrIdx="0">
    <p:extLst>
      <p:ext uri="{19B8F6BF-5375-455C-9EA6-DF929625EA0E}">
        <p15:presenceInfo xmlns:p15="http://schemas.microsoft.com/office/powerpoint/2012/main" userId="Susannah Fountain" providerId="None"/>
      </p:ext>
    </p:extLst>
  </p:cmAuthor>
  <p:cmAuthor id="2" name="Paul Anderson" initials="PA" lastIdx="1" clrIdx="1">
    <p:extLst>
      <p:ext uri="{19B8F6BF-5375-455C-9EA6-DF929625EA0E}">
        <p15:presenceInfo xmlns:p15="http://schemas.microsoft.com/office/powerpoint/2012/main" userId="eb06f4ae563f6f66" providerId="Windows Live"/>
      </p:ext>
    </p:extLst>
  </p:cmAuthor>
  <p:cmAuthor id="3" name="Caroline Prodger" initials="CP" lastIdx="1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3249D-5D30-43D5-935C-E948D61BB9AF}" v="5" dt="2022-08-05T11:12:26.8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D416EFEE-D6AF-48A2-A8D1-39F8E41318B9}"/>
    <pc:docChg chg="undo custSel addSld modSld">
      <pc:chgData name="Paul Anderson" userId="eb06f4ae563f6f66" providerId="LiveId" clId="{D416EFEE-D6AF-48A2-A8D1-39F8E41318B9}" dt="2022-06-05T12:05:09.506" v="1545" actId="20577"/>
      <pc:docMkLst>
        <pc:docMk/>
      </pc:docMkLst>
      <pc:sldChg chg="modSp mod">
        <pc:chgData name="Paul Anderson" userId="eb06f4ae563f6f66" providerId="LiveId" clId="{D416EFEE-D6AF-48A2-A8D1-39F8E41318B9}" dt="2022-06-02T11:15:47.221" v="120" actId="20577"/>
        <pc:sldMkLst>
          <pc:docMk/>
          <pc:sldMk cId="0" sldId="256"/>
        </pc:sldMkLst>
        <pc:spChg chg="mod">
          <ac:chgData name="Paul Anderson" userId="eb06f4ae563f6f66" providerId="LiveId" clId="{D416EFEE-D6AF-48A2-A8D1-39F8E41318B9}" dt="2022-06-02T11:15:47.221" v="12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Paul Anderson" userId="eb06f4ae563f6f66" providerId="LiveId" clId="{D416EFEE-D6AF-48A2-A8D1-39F8E41318B9}" dt="2022-06-05T12:05:09.506" v="1545" actId="20577"/>
        <pc:sldMkLst>
          <pc:docMk/>
          <pc:sldMk cId="410149340" sldId="343"/>
        </pc:sldMkLst>
        <pc:spChg chg="del">
          <ac:chgData name="Paul Anderson" userId="eb06f4ae563f6f66" providerId="LiveId" clId="{D416EFEE-D6AF-48A2-A8D1-39F8E41318B9}" dt="2022-06-04T13:15:56.635" v="121" actId="478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D416EFEE-D6AF-48A2-A8D1-39F8E41318B9}" dt="2022-06-02T11:14:27.098" v="100" actId="6549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5T12:05:09.506" v="1545" actId="20577"/>
          <ac:spMkLst>
            <pc:docMk/>
            <pc:sldMk cId="410149340" sldId="343"/>
            <ac:spMk id="3075" creationId="{00000000-0000-0000-0000-000000000000}"/>
          </ac:spMkLst>
        </pc:spChg>
        <pc:cxnChg chg="add mod">
          <ac:chgData name="Paul Anderson" userId="eb06f4ae563f6f66" providerId="LiveId" clId="{D416EFEE-D6AF-48A2-A8D1-39F8E41318B9}" dt="2022-06-04T14:24:24.717" v="860" actId="1036"/>
          <ac:cxnSpMkLst>
            <pc:docMk/>
            <pc:sldMk cId="410149340" sldId="343"/>
            <ac:cxnSpMk id="3" creationId="{A6ADB4B2-A635-0E38-647F-541043D8AE0E}"/>
          </ac:cxnSpMkLst>
        </pc:cxnChg>
      </pc:sldChg>
      <pc:sldChg chg="addSp modSp mod modNotesTx">
        <pc:chgData name="Paul Anderson" userId="eb06f4ae563f6f66" providerId="LiveId" clId="{D416EFEE-D6AF-48A2-A8D1-39F8E41318B9}" dt="2022-06-04T15:18:13.939" v="1543" actId="1036"/>
        <pc:sldMkLst>
          <pc:docMk/>
          <pc:sldMk cId="2339621384" sldId="344"/>
        </pc:sldMkLst>
        <pc:spChg chg="add mod">
          <ac:chgData name="Paul Anderson" userId="eb06f4ae563f6f66" providerId="LiveId" clId="{D416EFEE-D6AF-48A2-A8D1-39F8E41318B9}" dt="2022-06-04T15:17:24.371" v="1534" actId="14100"/>
          <ac:spMkLst>
            <pc:docMk/>
            <pc:sldMk cId="2339621384" sldId="344"/>
            <ac:spMk id="4" creationId="{A98B28C9-7C27-9E29-7DD5-C54DE609D73F}"/>
          </ac:spMkLst>
        </pc:spChg>
        <pc:spChg chg="mod">
          <ac:chgData name="Paul Anderson" userId="eb06f4ae563f6f66" providerId="LiveId" clId="{D416EFEE-D6AF-48A2-A8D1-39F8E41318B9}" dt="2022-06-04T15:18:00.913" v="1540" actId="404"/>
          <ac:spMkLst>
            <pc:docMk/>
            <pc:sldMk cId="2339621384" sldId="344"/>
            <ac:spMk id="7" creationId="{3D006DE1-0155-78AD-47BC-03F9BA0194C6}"/>
          </ac:spMkLst>
        </pc:spChg>
        <pc:spChg chg="mod">
          <ac:chgData name="Paul Anderson" userId="eb06f4ae563f6f66" providerId="LiveId" clId="{D416EFEE-D6AF-48A2-A8D1-39F8E41318B9}" dt="2022-06-04T15:18:13.939" v="1543" actId="1036"/>
          <ac:spMkLst>
            <pc:docMk/>
            <pc:sldMk cId="2339621384" sldId="344"/>
            <ac:spMk id="8" creationId="{6ADBED43-6AA8-2B94-B765-80EABD0FA61A}"/>
          </ac:spMkLst>
        </pc:spChg>
        <pc:spChg chg="mod">
          <ac:chgData name="Paul Anderson" userId="eb06f4ae563f6f66" providerId="LiveId" clId="{D416EFEE-D6AF-48A2-A8D1-39F8E41318B9}" dt="2022-06-04T14:59:13.281" v="129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4T15:17:19.293" v="1533" actId="14100"/>
          <ac:spMkLst>
            <pc:docMk/>
            <pc:sldMk cId="2339621384" sldId="344"/>
            <ac:spMk id="3075" creationId="{00000000-0000-0000-0000-000000000000}"/>
          </ac:spMkLst>
        </pc:spChg>
        <pc:grpChg chg="add mod">
          <ac:chgData name="Paul Anderson" userId="eb06f4ae563f6f66" providerId="LiveId" clId="{D416EFEE-D6AF-48A2-A8D1-39F8E41318B9}" dt="2022-06-04T15:17:48.697" v="1537" actId="167"/>
          <ac:grpSpMkLst>
            <pc:docMk/>
            <pc:sldMk cId="2339621384" sldId="344"/>
            <ac:grpSpMk id="5" creationId="{A64728E6-3BFC-8CC1-730C-0710F6CC4DE9}"/>
          </ac:grpSpMkLst>
        </pc:grpChg>
        <pc:picChg chg="mod">
          <ac:chgData name="Paul Anderson" userId="eb06f4ae563f6f66" providerId="LiveId" clId="{D416EFEE-D6AF-48A2-A8D1-39F8E41318B9}" dt="2022-06-04T15:17:41.963" v="1536" actId="14100"/>
          <ac:picMkLst>
            <pc:docMk/>
            <pc:sldMk cId="2339621384" sldId="344"/>
            <ac:picMk id="6" creationId="{27ECA00E-E27B-D138-78C7-CC790D9CE44E}"/>
          </ac:picMkLst>
        </pc:picChg>
      </pc:sldChg>
      <pc:sldChg chg="addSp delSp modSp mod modNotesTx">
        <pc:chgData name="Paul Anderson" userId="eb06f4ae563f6f66" providerId="LiveId" clId="{D416EFEE-D6AF-48A2-A8D1-39F8E41318B9}" dt="2022-06-04T14:59:20.681" v="1299" actId="20577"/>
        <pc:sldMkLst>
          <pc:docMk/>
          <pc:sldMk cId="50788553" sldId="345"/>
        </pc:sldMkLst>
        <pc:spChg chg="del">
          <ac:chgData name="Paul Anderson" userId="eb06f4ae563f6f66" providerId="LiveId" clId="{D416EFEE-D6AF-48A2-A8D1-39F8E41318B9}" dt="2022-06-04T14:26:27.373" v="867" actId="478"/>
          <ac:spMkLst>
            <pc:docMk/>
            <pc:sldMk cId="50788553" sldId="345"/>
            <ac:spMk id="6" creationId="{1248F6A2-60D1-2665-5F77-AC6AA39CDFF3}"/>
          </ac:spMkLst>
        </pc:spChg>
        <pc:spChg chg="mod">
          <ac:chgData name="Paul Anderson" userId="eb06f4ae563f6f66" providerId="LiveId" clId="{D416EFEE-D6AF-48A2-A8D1-39F8E41318B9}" dt="2022-06-04T14:59:20.681" v="1299" actId="20577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4T14:54:45.750" v="1243" actId="20577"/>
          <ac:spMkLst>
            <pc:docMk/>
            <pc:sldMk cId="50788553" sldId="345"/>
            <ac:spMk id="3075" creationId="{00000000-0000-0000-0000-000000000000}"/>
          </ac:spMkLst>
        </pc:spChg>
        <pc:picChg chg="add mod">
          <ac:chgData name="Paul Anderson" userId="eb06f4ae563f6f66" providerId="LiveId" clId="{D416EFEE-D6AF-48A2-A8D1-39F8E41318B9}" dt="2022-06-04T14:58:22.885" v="1249" actId="1076"/>
          <ac:picMkLst>
            <pc:docMk/>
            <pc:sldMk cId="50788553" sldId="345"/>
            <ac:picMk id="2050" creationId="{5987321A-772D-1C78-649B-48F36C50113B}"/>
          </ac:picMkLst>
        </pc:picChg>
      </pc:sldChg>
      <pc:sldChg chg="addSp delSp modSp add mod modNotesTx">
        <pc:chgData name="Paul Anderson" userId="eb06f4ae563f6f66" providerId="LiveId" clId="{D416EFEE-D6AF-48A2-A8D1-39F8E41318B9}" dt="2022-06-04T14:24:54.679" v="866" actId="1036"/>
        <pc:sldMkLst>
          <pc:docMk/>
          <pc:sldMk cId="162888509" sldId="346"/>
        </pc:sldMkLst>
        <pc:spChg chg="del">
          <ac:chgData name="Paul Anderson" userId="eb06f4ae563f6f66" providerId="LiveId" clId="{D416EFEE-D6AF-48A2-A8D1-39F8E41318B9}" dt="2022-06-04T14:13:39.167" v="445" actId="478"/>
          <ac:spMkLst>
            <pc:docMk/>
            <pc:sldMk cId="162888509" sldId="346"/>
            <ac:spMk id="6" creationId="{1248F6A2-60D1-2665-5F77-AC6AA39CDFF3}"/>
          </ac:spMkLst>
        </pc:spChg>
        <pc:spChg chg="mod">
          <ac:chgData name="Paul Anderson" userId="eb06f4ae563f6f66" providerId="LiveId" clId="{D416EFEE-D6AF-48A2-A8D1-39F8E41318B9}" dt="2022-06-02T11:14:44.075" v="103" actId="20577"/>
          <ac:spMkLst>
            <pc:docMk/>
            <pc:sldMk cId="162888509" sldId="346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4T14:24:54.679" v="866" actId="1036"/>
          <ac:spMkLst>
            <pc:docMk/>
            <pc:sldMk cId="162888509" sldId="346"/>
            <ac:spMk id="3075" creationId="{00000000-0000-0000-0000-000000000000}"/>
          </ac:spMkLst>
        </pc:spChg>
        <pc:picChg chg="add mod">
          <ac:chgData name="Paul Anderson" userId="eb06f4ae563f6f66" providerId="LiveId" clId="{D416EFEE-D6AF-48A2-A8D1-39F8E41318B9}" dt="2022-06-04T14:20:33.886" v="607" actId="1076"/>
          <ac:picMkLst>
            <pc:docMk/>
            <pc:sldMk cId="162888509" sldId="346"/>
            <ac:picMk id="1026" creationId="{8933AE53-F57C-B730-A08B-6A2B7D93AB75}"/>
          </ac:picMkLst>
        </pc:picChg>
      </pc:sldChg>
      <pc:sldChg chg="addSp delSp modSp add mod">
        <pc:chgData name="Paul Anderson" userId="eb06f4ae563f6f66" providerId="LiveId" clId="{D416EFEE-D6AF-48A2-A8D1-39F8E41318B9}" dt="2022-06-04T21:17:05.769" v="1544" actId="14734"/>
        <pc:sldMkLst>
          <pc:docMk/>
          <pc:sldMk cId="1302070393" sldId="347"/>
        </pc:sldMkLst>
        <pc:spChg chg="add del mod">
          <ac:chgData name="Paul Anderson" userId="eb06f4ae563f6f66" providerId="LiveId" clId="{D416EFEE-D6AF-48A2-A8D1-39F8E41318B9}" dt="2022-06-04T15:00:10.301" v="1322" actId="3680"/>
          <ac:spMkLst>
            <pc:docMk/>
            <pc:sldMk cId="1302070393" sldId="347"/>
            <ac:spMk id="3" creationId="{275E4E90-73F3-B4ED-B0DB-F2A640354D77}"/>
          </ac:spMkLst>
        </pc:spChg>
        <pc:spChg chg="mod">
          <ac:chgData name="Paul Anderson" userId="eb06f4ae563f6f66" providerId="LiveId" clId="{D416EFEE-D6AF-48A2-A8D1-39F8E41318B9}" dt="2022-06-04T14:59:33.788" v="1320" actId="6549"/>
          <ac:spMkLst>
            <pc:docMk/>
            <pc:sldMk cId="1302070393" sldId="347"/>
            <ac:spMk id="3074" creationId="{00000000-0000-0000-0000-000000000000}"/>
          </ac:spMkLst>
        </pc:spChg>
        <pc:spChg chg="del">
          <ac:chgData name="Paul Anderson" userId="eb06f4ae563f6f66" providerId="LiveId" clId="{D416EFEE-D6AF-48A2-A8D1-39F8E41318B9}" dt="2022-06-04T14:59:59.469" v="1321" actId="478"/>
          <ac:spMkLst>
            <pc:docMk/>
            <pc:sldMk cId="1302070393" sldId="347"/>
            <ac:spMk id="3075" creationId="{00000000-0000-0000-0000-000000000000}"/>
          </ac:spMkLst>
        </pc:spChg>
        <pc:graphicFrameChg chg="add mod ord modGraphic">
          <ac:chgData name="Paul Anderson" userId="eb06f4ae563f6f66" providerId="LiveId" clId="{D416EFEE-D6AF-48A2-A8D1-39F8E41318B9}" dt="2022-06-04T21:17:05.769" v="1544" actId="14734"/>
          <ac:graphicFrameMkLst>
            <pc:docMk/>
            <pc:sldMk cId="1302070393" sldId="347"/>
            <ac:graphicFrameMk id="4" creationId="{0F03D6D1-8902-F7D7-4EB4-ECB380570A9D}"/>
          </ac:graphicFrameMkLst>
        </pc:graphicFrameChg>
        <pc:picChg chg="del">
          <ac:chgData name="Paul Anderson" userId="eb06f4ae563f6f66" providerId="LiveId" clId="{D416EFEE-D6AF-48A2-A8D1-39F8E41318B9}" dt="2022-06-04T14:58:52.969" v="1292" actId="478"/>
          <ac:picMkLst>
            <pc:docMk/>
            <pc:sldMk cId="1302070393" sldId="347"/>
            <ac:picMk id="2050" creationId="{5987321A-772D-1C78-649B-48F36C50113B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FA33249D-5D30-43D5-935C-E948D61BB9AF}"/>
    <pc:docChg chg="custSel modSld">
      <pc:chgData name="Caroline Prodger" userId="e4ef2e75-b60b-401b-8ebe-291bdcf405f4" providerId="ADAL" clId="{FA33249D-5D30-43D5-935C-E948D61BB9AF}" dt="2022-08-05T11:17:22.679" v="12" actId="1076"/>
      <pc:docMkLst>
        <pc:docMk/>
      </pc:docMkLst>
      <pc:sldChg chg="addSp delSp modSp mod">
        <pc:chgData name="Caroline Prodger" userId="e4ef2e75-b60b-401b-8ebe-291bdcf405f4" providerId="ADAL" clId="{FA33249D-5D30-43D5-935C-E948D61BB9AF}" dt="2022-08-05T11:11:56.205" v="5" actId="14100"/>
        <pc:sldMkLst>
          <pc:docMk/>
          <pc:sldMk cId="2339621384" sldId="344"/>
        </pc:sldMkLst>
        <pc:spChg chg="mod">
          <ac:chgData name="Caroline Prodger" userId="e4ef2e75-b60b-401b-8ebe-291bdcf405f4" providerId="ADAL" clId="{FA33249D-5D30-43D5-935C-E948D61BB9AF}" dt="2022-08-05T11:11:56.205" v="5" actId="14100"/>
          <ac:spMkLst>
            <pc:docMk/>
            <pc:sldMk cId="2339621384" sldId="344"/>
            <ac:spMk id="3075" creationId="{00000000-0000-0000-0000-000000000000}"/>
          </ac:spMkLst>
        </pc:spChg>
        <pc:grpChg chg="del">
          <ac:chgData name="Caroline Prodger" userId="e4ef2e75-b60b-401b-8ebe-291bdcf405f4" providerId="ADAL" clId="{FA33249D-5D30-43D5-935C-E948D61BB9AF}" dt="2022-08-05T11:11:39.579" v="0" actId="478"/>
          <ac:grpSpMkLst>
            <pc:docMk/>
            <pc:sldMk cId="2339621384" sldId="344"/>
            <ac:grpSpMk id="5" creationId="{A64728E6-3BFC-8CC1-730C-0710F6CC4DE9}"/>
          </ac:grpSpMkLst>
        </pc:grpChg>
        <pc:picChg chg="add mod">
          <ac:chgData name="Caroline Prodger" userId="e4ef2e75-b60b-401b-8ebe-291bdcf405f4" providerId="ADAL" clId="{FA33249D-5D30-43D5-935C-E948D61BB9AF}" dt="2022-08-05T11:11:49.543" v="4" actId="1076"/>
          <ac:picMkLst>
            <pc:docMk/>
            <pc:sldMk cId="2339621384" sldId="344"/>
            <ac:picMk id="9" creationId="{D7AF636A-C609-3A5B-0BB6-448B3671FB80}"/>
          </ac:picMkLst>
        </pc:picChg>
      </pc:sldChg>
      <pc:sldChg chg="addSp delSp modSp mod delCm">
        <pc:chgData name="Caroline Prodger" userId="e4ef2e75-b60b-401b-8ebe-291bdcf405f4" providerId="ADAL" clId="{FA33249D-5D30-43D5-935C-E948D61BB9AF}" dt="2022-08-05T11:17:22.679" v="12" actId="1076"/>
        <pc:sldMkLst>
          <pc:docMk/>
          <pc:sldMk cId="50788553" sldId="345"/>
        </pc:sldMkLst>
        <pc:picChg chg="add mod">
          <ac:chgData name="Caroline Prodger" userId="e4ef2e75-b60b-401b-8ebe-291bdcf405f4" providerId="ADAL" clId="{FA33249D-5D30-43D5-935C-E948D61BB9AF}" dt="2022-08-05T11:17:22.679" v="12" actId="1076"/>
          <ac:picMkLst>
            <pc:docMk/>
            <pc:sldMk cId="50788553" sldId="345"/>
            <ac:picMk id="3" creationId="{F7A496B3-3D9B-5B1E-3A2B-9EFE74DFE4B1}"/>
          </ac:picMkLst>
        </pc:picChg>
        <pc:picChg chg="del">
          <ac:chgData name="Caroline Prodger" userId="e4ef2e75-b60b-401b-8ebe-291bdcf405f4" providerId="ADAL" clId="{FA33249D-5D30-43D5-935C-E948D61BB9AF}" dt="2022-08-05T11:12:26.899" v="9" actId="478"/>
          <ac:picMkLst>
            <pc:docMk/>
            <pc:sldMk cId="50788553" sldId="345"/>
            <ac:picMk id="2050" creationId="{5987321A-772D-1C78-649B-48F36C50113B}"/>
          </ac:picMkLst>
        </pc:picChg>
      </pc:sldChg>
      <pc:sldChg chg="addSp delSp modSp mod">
        <pc:chgData name="Caroline Prodger" userId="e4ef2e75-b60b-401b-8ebe-291bdcf405f4" providerId="ADAL" clId="{FA33249D-5D30-43D5-935C-E948D61BB9AF}" dt="2022-08-05T11:12:14.318" v="8" actId="1076"/>
        <pc:sldMkLst>
          <pc:docMk/>
          <pc:sldMk cId="2831897035" sldId="348"/>
        </pc:sldMkLst>
        <pc:grpChg chg="del">
          <ac:chgData name="Caroline Prodger" userId="e4ef2e75-b60b-401b-8ebe-291bdcf405f4" providerId="ADAL" clId="{FA33249D-5D30-43D5-935C-E948D61BB9AF}" dt="2022-08-05T11:12:02.125" v="6" actId="478"/>
          <ac:grpSpMkLst>
            <pc:docMk/>
            <pc:sldMk cId="2831897035" sldId="348"/>
            <ac:grpSpMk id="5" creationId="{A64728E6-3BFC-8CC1-730C-0710F6CC4DE9}"/>
          </ac:grpSpMkLst>
        </pc:grpChg>
        <pc:picChg chg="add mod">
          <ac:chgData name="Caroline Prodger" userId="e4ef2e75-b60b-401b-8ebe-291bdcf405f4" providerId="ADAL" clId="{FA33249D-5D30-43D5-935C-E948D61BB9AF}" dt="2022-08-05T11:12:14.318" v="8" actId="1076"/>
          <ac:picMkLst>
            <pc:docMk/>
            <pc:sldMk cId="2831897035" sldId="348"/>
            <ac:picMk id="9" creationId="{D7AF636A-C609-3A5B-0BB6-448B3671FB80}"/>
          </ac:picMkLst>
        </pc:picChg>
      </pc:sldChg>
    </pc:docChg>
  </pc:docChgLst>
  <pc:docChgLst>
    <pc:chgData name="Paul Anderson" userId="eb06f4ae563f6f66" providerId="LiveId" clId="{9559DCC6-FE86-418B-B692-69B248D30490}"/>
    <pc:docChg chg="custSel addSld delSld modSld sldOrd">
      <pc:chgData name="Paul Anderson" userId="eb06f4ae563f6f66" providerId="LiveId" clId="{9559DCC6-FE86-418B-B692-69B248D30490}" dt="2022-06-02T11:09:57.388" v="175" actId="20577"/>
      <pc:docMkLst>
        <pc:docMk/>
      </pc:docMkLst>
      <pc:sldChg chg="modSp mod">
        <pc:chgData name="Paul Anderson" userId="eb06f4ae563f6f66" providerId="LiveId" clId="{9559DCC6-FE86-418B-B692-69B248D30490}" dt="2022-06-02T11:06:26.721" v="28" actId="20577"/>
        <pc:sldMkLst>
          <pc:docMk/>
          <pc:sldMk cId="0" sldId="256"/>
        </pc:sldMkLst>
        <pc:spChg chg="mod">
          <ac:chgData name="Paul Anderson" userId="eb06f4ae563f6f66" providerId="LiveId" clId="{9559DCC6-FE86-418B-B692-69B248D30490}" dt="2022-06-02T11:06:26.721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Paul Anderson" userId="eb06f4ae563f6f66" providerId="LiveId" clId="{9559DCC6-FE86-418B-B692-69B248D30490}" dt="2022-06-02T11:06:47.438" v="29" actId="47"/>
        <pc:sldMkLst>
          <pc:docMk/>
          <pc:sldMk cId="0" sldId="328"/>
        </pc:sldMkLst>
      </pc:sldChg>
      <pc:sldChg chg="delSp modSp mod modNotesTx">
        <pc:chgData name="Paul Anderson" userId="eb06f4ae563f6f66" providerId="LiveId" clId="{9559DCC6-FE86-418B-B692-69B248D30490}" dt="2022-06-02T11:08:01.061" v="86" actId="113"/>
        <pc:sldMkLst>
          <pc:docMk/>
          <pc:sldMk cId="410149340" sldId="343"/>
        </pc:sldMkLst>
        <pc:spChg chg="mod">
          <ac:chgData name="Paul Anderson" userId="eb06f4ae563f6f66" providerId="LiveId" clId="{9559DCC6-FE86-418B-B692-69B248D30490}" dt="2022-06-02T11:07:15.945" v="66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01.061" v="86" actId="113"/>
          <ac:spMkLst>
            <pc:docMk/>
            <pc:sldMk cId="410149340" sldId="343"/>
            <ac:spMk id="3075" creationId="{00000000-0000-0000-0000-000000000000}"/>
          </ac:spMkLst>
        </pc:spChg>
        <pc:picChg chg="del">
          <ac:chgData name="Paul Anderson" userId="eb06f4ae563f6f66" providerId="LiveId" clId="{9559DCC6-FE86-418B-B692-69B248D30490}" dt="2022-06-02T11:06:50.466" v="30" actId="478"/>
          <ac:picMkLst>
            <pc:docMk/>
            <pc:sldMk cId="410149340" sldId="343"/>
            <ac:picMk id="1026" creationId="{2CB7A3E5-0274-48AF-EFCF-0DBB845ABC62}"/>
          </ac:picMkLst>
        </pc:picChg>
      </pc:sldChg>
      <pc:sldChg chg="delSp modSp add mod ord">
        <pc:chgData name="Paul Anderson" userId="eb06f4ae563f6f66" providerId="LiveId" clId="{9559DCC6-FE86-418B-B692-69B248D30490}" dt="2022-06-02T11:09:57.388" v="175" actId="20577"/>
        <pc:sldMkLst>
          <pc:docMk/>
          <pc:sldMk cId="2339621384" sldId="344"/>
        </pc:sldMkLst>
        <pc:spChg chg="del">
          <ac:chgData name="Paul Anderson" userId="eb06f4ae563f6f66" providerId="LiveId" clId="{9559DCC6-FE86-418B-B692-69B248D30490}" dt="2022-06-02T11:09:36.292" v="140" actId="478"/>
          <ac:spMkLst>
            <pc:docMk/>
            <pc:sldMk cId="2339621384" sldId="344"/>
            <ac:spMk id="6" creationId="{1248F6A2-60D1-2665-5F77-AC6AA39CDFF3}"/>
          </ac:spMkLst>
        </pc:spChg>
        <pc:spChg chg="mod">
          <ac:chgData name="Paul Anderson" userId="eb06f4ae563f6f66" providerId="LiveId" clId="{9559DCC6-FE86-418B-B692-69B248D30490}" dt="2022-06-02T11:09:57.388" v="17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9:43.009" v="143" actId="20577"/>
          <ac:spMkLst>
            <pc:docMk/>
            <pc:sldMk cId="2339621384" sldId="344"/>
            <ac:spMk id="3075" creationId="{00000000-0000-0000-0000-000000000000}"/>
          </ac:spMkLst>
        </pc:spChg>
      </pc:sldChg>
      <pc:sldChg chg="modSp add mod">
        <pc:chgData name="Paul Anderson" userId="eb06f4ae563f6f66" providerId="LiveId" clId="{9559DCC6-FE86-418B-B692-69B248D30490}" dt="2022-06-02T11:08:48.944" v="116" actId="20577"/>
        <pc:sldMkLst>
          <pc:docMk/>
          <pc:sldMk cId="50788553" sldId="345"/>
        </pc:sldMkLst>
        <pc:spChg chg="mod">
          <ac:chgData name="Paul Anderson" userId="eb06f4ae563f6f66" providerId="LiveId" clId="{9559DCC6-FE86-418B-B692-69B248D30490}" dt="2022-06-02T11:08:39.600" v="105" actId="6549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48.944" v="116" actId="20577"/>
          <ac:spMkLst>
            <pc:docMk/>
            <pc:sldMk cId="50788553" sldId="345"/>
            <ac:spMk id="3075" creationId="{00000000-0000-0000-0000-000000000000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Caroline Prodger" userId="e4ef2e75-b60b-401b-8ebe-291bdcf405f4" providerId="ADAL" clId="{D0267C33-8909-41FC-AF72-D129AEAA4DCD}"/>
    <pc:docChg chg="custSel modSld">
      <pc:chgData name="Caroline Prodger" userId="e4ef2e75-b60b-401b-8ebe-291bdcf405f4" providerId="ADAL" clId="{D0267C33-8909-41FC-AF72-D129AEAA4DCD}" dt="2022-07-22T12:40:47.039" v="7" actId="1589"/>
      <pc:docMkLst>
        <pc:docMk/>
      </pc:docMkLst>
      <pc:sldChg chg="addCm">
        <pc:chgData name="Caroline Prodger" userId="e4ef2e75-b60b-401b-8ebe-291bdcf405f4" providerId="ADAL" clId="{D0267C33-8909-41FC-AF72-D129AEAA4DCD}" dt="2022-07-22T12:40:47.039" v="7" actId="1589"/>
        <pc:sldMkLst>
          <pc:docMk/>
          <pc:sldMk cId="50788553" sldId="345"/>
        </pc:sldMkLst>
      </pc:sldChg>
      <pc:sldChg chg="addSp delSp modSp mod">
        <pc:chgData name="Caroline Prodger" userId="e4ef2e75-b60b-401b-8ebe-291bdcf405f4" providerId="ADAL" clId="{D0267C33-8909-41FC-AF72-D129AEAA4DCD}" dt="2022-07-22T12:36:21.289" v="6" actId="732"/>
        <pc:sldMkLst>
          <pc:docMk/>
          <pc:sldMk cId="162888509" sldId="346"/>
        </pc:sldMkLst>
        <pc:picChg chg="add mod modCrop">
          <ac:chgData name="Caroline Prodger" userId="e4ef2e75-b60b-401b-8ebe-291bdcf405f4" providerId="ADAL" clId="{D0267C33-8909-41FC-AF72-D129AEAA4DCD}" dt="2022-07-22T12:36:21.289" v="6" actId="732"/>
          <ac:picMkLst>
            <pc:docMk/>
            <pc:sldMk cId="162888509" sldId="346"/>
            <ac:picMk id="3" creationId="{EEAE561A-F938-A4FD-97C6-F71106DF7311}"/>
          </ac:picMkLst>
        </pc:picChg>
        <pc:picChg chg="del">
          <ac:chgData name="Caroline Prodger" userId="e4ef2e75-b60b-401b-8ebe-291bdcf405f4" providerId="ADAL" clId="{D0267C33-8909-41FC-AF72-D129AEAA4DCD}" dt="2022-07-22T12:35:37.394" v="0" actId="478"/>
          <ac:picMkLst>
            <pc:docMk/>
            <pc:sldMk cId="162888509" sldId="346"/>
            <ac:picMk id="1026" creationId="{8933AE53-F57C-B730-A08B-6A2B7D93AB7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714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455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6304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NEEDS TO BE REDRAWN AS FOUND ONLINE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60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90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OEE and TPM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EC3CC-497C-F53F-AD70-06208FE21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87C1B-58F0-B55B-BAD6-0A9F107BC6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principles behind </a:t>
            </a:r>
            <a:r>
              <a:rPr lang="en-GB" dirty="0">
                <a:cs typeface="Arial" panose="020B0604020202020204" pitchFamily="34" charset="0"/>
              </a:rPr>
              <a:t>o</a:t>
            </a: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perating equipment effectiveness (OEE) and total productive maintenance (TPM)</a:t>
            </a:r>
            <a:endParaRPr lang="en-US" dirty="0"/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benefits and limitations of TPM and describe how it is implemented in practice.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659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OEE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92224"/>
            <a:ext cx="8229600" cy="3706368"/>
          </a:xfrm>
        </p:spPr>
        <p:txBody>
          <a:bodyPr/>
          <a:lstStyle/>
          <a:p>
            <a:pPr marL="0" lvl="1" indent="0">
              <a:buNone/>
            </a:pPr>
            <a:r>
              <a:rPr lang="en-GB" sz="2000" b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Operating equipment effectiveness (OEE)</a:t>
            </a:r>
            <a:r>
              <a:rPr lang="en-GB" sz="200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is a </a:t>
            </a:r>
            <a:r>
              <a:rPr lang="en-GB" sz="2000" b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key performance indicator (KPI)</a:t>
            </a:r>
            <a:r>
              <a:rPr lang="en-GB" sz="200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lvl="1" indent="0">
              <a:buNone/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It is a measure of how well an item of equipment is used compared to its potential. </a:t>
            </a:r>
            <a:endParaRPr lang="en-GB" sz="2000" dirty="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1" indent="0">
              <a:spcAft>
                <a:spcPts val="1800"/>
              </a:spcAft>
              <a:buNone/>
            </a:pPr>
            <a:r>
              <a:rPr lang="en-US" dirty="0"/>
              <a:t>It is normally presented as a percentage, calculated by: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(number of good products made x ideal processing time)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OEE = 							     x 100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planned production time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dirty="0"/>
              <a:t>The higher the OEE, the greater the productivity and the lower the unplanned downtime.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ADB4B2-A635-0E38-647F-541043D8AE0E}"/>
              </a:ext>
            </a:extLst>
          </p:cNvPr>
          <p:cNvCxnSpPr/>
          <p:nvPr/>
        </p:nvCxnSpPr>
        <p:spPr>
          <a:xfrm>
            <a:off x="1769806" y="4227870"/>
            <a:ext cx="567321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TPM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1160"/>
            <a:ext cx="4395216" cy="4338000"/>
          </a:xfrm>
        </p:spPr>
        <p:txBody>
          <a:bodyPr/>
          <a:lstStyle/>
          <a:p>
            <a:pPr lvl="1"/>
            <a:r>
              <a:rPr lang="en-US" b="1" dirty="0"/>
              <a:t>Total productive maintenance</a:t>
            </a:r>
            <a:r>
              <a:rPr lang="en-US" dirty="0"/>
              <a:t> </a:t>
            </a:r>
            <a:r>
              <a:rPr lang="en-US" b="1" dirty="0"/>
              <a:t>(TPM)</a:t>
            </a:r>
            <a:r>
              <a:rPr lang="en-US" dirty="0"/>
              <a:t> is a philosophy that holds that everyone in the workplace should be involved in maintenance, rather than just the maintenance team. </a:t>
            </a:r>
          </a:p>
          <a:p>
            <a:pPr lvl="1"/>
            <a:r>
              <a:rPr lang="en-US" dirty="0"/>
              <a:t>The purpose of TPM is to increase the OEE.</a:t>
            </a:r>
          </a:p>
          <a:p>
            <a:pPr lvl="1"/>
            <a:r>
              <a:rPr lang="en-US" dirty="0"/>
              <a:t>A main feature of TPM is that it uses the experience of operators, as they normally have the best understanding of whether their machine is working well.</a:t>
            </a:r>
          </a:p>
          <a:p>
            <a:pPr lvl="1"/>
            <a:endParaRPr lang="en-US" dirty="0"/>
          </a:p>
        </p:txBody>
      </p:sp>
      <p:pic>
        <p:nvPicPr>
          <p:cNvPr id="3" name="Picture 2" descr="A person in a hard hat working on a machine&#10;&#10;Description automatically generated with low confidence">
            <a:extLst>
              <a:ext uri="{FF2B5EF4-FFF2-40B4-BE49-F238E27FC236}">
                <a16:creationId xmlns:a16="http://schemas.microsoft.com/office/drawing/2014/main" id="{EEAE561A-F938-A4FD-97C6-F71106DF73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847"/>
          <a:stretch/>
        </p:blipFill>
        <p:spPr>
          <a:xfrm>
            <a:off x="5090259" y="1561160"/>
            <a:ext cx="3596541" cy="375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8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Benefits of TPM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93633"/>
            <a:ext cx="4714569" cy="2194761"/>
          </a:xfrm>
        </p:spPr>
        <p:txBody>
          <a:bodyPr/>
          <a:lstStyle/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Less unplanned downtime which results in more productivity and leads to increased income. 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Helps to maintain consistent product quality and more reliable production which can result in increased customer satisfaction</a:t>
            </a:r>
            <a:r>
              <a:rPr lang="en-US" dirty="0"/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AF636A-C609-3A5B-0BB6-448B3671F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7502" y="1390588"/>
            <a:ext cx="3349298" cy="31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1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Limitations of TPM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8B28C9-7C27-9E29-7DD5-C54DE609D73F}"/>
              </a:ext>
            </a:extLst>
          </p:cNvPr>
          <p:cNvSpPr txBox="1">
            <a:spLocks/>
          </p:cNvSpPr>
          <p:nvPr/>
        </p:nvSpPr>
        <p:spPr bwMode="auto">
          <a:xfrm>
            <a:off x="464574" y="1668340"/>
            <a:ext cx="5225846" cy="4430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kern="0" dirty="0"/>
              <a:t>Time is needed to train workers in the approach and implement it.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kern="0" dirty="0"/>
              <a:t>Workers need to actively engage with the approach on a continuing basis.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AF636A-C609-3A5B-0BB6-448B3671F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128" y="1390588"/>
            <a:ext cx="3349298" cy="31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9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TPM implemented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869936" cy="3319428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Implementing TPM involves a number of activities – these are often called the </a:t>
            </a:r>
            <a:r>
              <a:rPr lang="en-US" b="1" dirty="0"/>
              <a:t>eight pillars of TPM</a:t>
            </a:r>
            <a:r>
              <a:rPr lang="en-US" dirty="0"/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A496B3-3D9B-5B1E-3A2B-9EFE74DFE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303" y="2146677"/>
            <a:ext cx="5235394" cy="371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eight pillars of TPM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F03D6D1-8902-F7D7-4EB4-ECB380570A9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87485173"/>
              </p:ext>
            </p:extLst>
          </p:nvPr>
        </p:nvGraphicFramePr>
        <p:xfrm>
          <a:off x="457200" y="1481804"/>
          <a:ext cx="8229600" cy="429863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49045">
                  <a:extLst>
                    <a:ext uri="{9D8B030D-6E8A-4147-A177-3AD203B41FA5}">
                      <a16:colId xmlns:a16="http://schemas.microsoft.com/office/drawing/2014/main" val="3503061912"/>
                    </a:ext>
                  </a:extLst>
                </a:gridCol>
                <a:gridCol w="2526890">
                  <a:extLst>
                    <a:ext uri="{9D8B030D-6E8A-4147-A177-3AD203B41FA5}">
                      <a16:colId xmlns:a16="http://schemas.microsoft.com/office/drawing/2014/main" val="2292321035"/>
                    </a:ext>
                  </a:extLst>
                </a:gridCol>
                <a:gridCol w="5353665">
                  <a:extLst>
                    <a:ext uri="{9D8B030D-6E8A-4147-A177-3AD203B41FA5}">
                      <a16:colId xmlns:a16="http://schemas.microsoft.com/office/drawing/2014/main" val="2169763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Pillar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8445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Autonomous maintenance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Making operators responsible for routine maintenance (eg lubrication, cleaning and inspection)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1491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Focused improvement (</a:t>
                      </a:r>
                      <a:r>
                        <a:rPr lang="en-GB" sz="1600" b="0" i="1" dirty="0">
                          <a:effectLst/>
                        </a:rPr>
                        <a:t>kaizen</a:t>
                      </a:r>
                      <a:r>
                        <a:rPr lang="en-GB" sz="1600" b="0" dirty="0">
                          <a:effectLst/>
                        </a:rPr>
                        <a:t>)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Continually improving performance by making small changes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0565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Planned maintenance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Replacing components before they are predicted to fail (ensures continuity of performance)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207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Quality management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Including error detection and prevention in the production process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643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Early equipment management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Using operator experience to improve the design of new equipment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4185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Training and education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Ensuring all operators and managers understand TPM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0697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Safety, health and environment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Ensuring the working environment is safe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2378925"/>
                  </a:ext>
                </a:extLst>
              </a:tr>
              <a:tr h="267811">
                <a:tc>
                  <a:txBody>
                    <a:bodyPr/>
                    <a:lstStyle/>
                    <a:p>
                      <a:r>
                        <a:rPr lang="en-GB" b="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TPM in administration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Improving administrative tasks (eg order processing, scheduling) to get the best performance out of equipment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640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070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F0925C-8406-8F5E-2908-21D76B5665AC}"/>
              </a:ext>
            </a:extLst>
          </p:cNvPr>
          <p:cNvSpPr txBox="1"/>
          <p:nvPr/>
        </p:nvSpPr>
        <p:spPr>
          <a:xfrm>
            <a:off x="2223900" y="600563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490</Words>
  <Application>Microsoft Office PowerPoint</Application>
  <PresentationFormat>On-screen Show (4:3)</PresentationFormat>
  <Paragraphs>68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Lucida Grande</vt:lpstr>
      <vt:lpstr>Palatino Linotype</vt:lpstr>
      <vt:lpstr>Times New Roman</vt:lpstr>
      <vt:lpstr>Default Design</vt:lpstr>
      <vt:lpstr>PowerPoint 9: OEE and TPM</vt:lpstr>
      <vt:lpstr>Objectives</vt:lpstr>
      <vt:lpstr>What is OEE?</vt:lpstr>
      <vt:lpstr>What is TPM?</vt:lpstr>
      <vt:lpstr>Benefits of TPM</vt:lpstr>
      <vt:lpstr>Limitations of TPM</vt:lpstr>
      <vt:lpstr>How is TPM implemented?</vt:lpstr>
      <vt:lpstr>The eight pillars of TPM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36</cp:revision>
  <dcterms:created xsi:type="dcterms:W3CDTF">2013-05-28T00:38:54Z</dcterms:created>
  <dcterms:modified xsi:type="dcterms:W3CDTF">2022-08-09T08:33:26Z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