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0"/>
  </p:notesMasterIdLst>
  <p:handoutMasterIdLst>
    <p:handoutMasterId r:id="rId11"/>
  </p:handoutMasterIdLst>
  <p:sldIdLst>
    <p:sldId id="256" r:id="rId5"/>
    <p:sldId id="344" r:id="rId6"/>
    <p:sldId id="328" r:id="rId7"/>
    <p:sldId id="343" r:id="rId8"/>
    <p:sldId id="267" r:id="rId9"/>
  </p:sldIdLst>
  <p:sldSz cx="9144000" cy="6858000" type="screen4x3"/>
  <p:notesSz cx="6858000" cy="9144000"/>
  <p:custDataLst>
    <p:tags r:id="rId12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899DBD-FDDA-4D59-A5FB-CD41D85BCBC0}" v="4" dt="2022-07-22T11:24:57.0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62" d="100"/>
          <a:sy n="62" d="100"/>
        </p:scale>
        <p:origin x="1400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gs" Target="tags/tag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ul Anderson" userId="eb06f4ae563f6f66" providerId="LiveId" clId="{0979044C-4292-470C-9473-9DF19169184E}"/>
    <pc:docChg chg="undo custSel addSld delSld modSld">
      <pc:chgData name="Paul Anderson" userId="eb06f4ae563f6f66" providerId="LiveId" clId="{0979044C-4292-470C-9473-9DF19169184E}" dt="2022-06-01T14:27:41.739" v="464" actId="20577"/>
      <pc:docMkLst>
        <pc:docMk/>
      </pc:docMkLst>
      <pc:sldChg chg="modSp mod">
        <pc:chgData name="Paul Anderson" userId="eb06f4ae563f6f66" providerId="LiveId" clId="{0979044C-4292-470C-9473-9DF19169184E}" dt="2022-06-01T14:27:41.739" v="464" actId="20577"/>
        <pc:sldMkLst>
          <pc:docMk/>
          <pc:sldMk cId="0" sldId="256"/>
        </pc:sldMkLst>
        <pc:spChg chg="mod">
          <ac:chgData name="Paul Anderson" userId="eb06f4ae563f6f66" providerId="LiveId" clId="{0979044C-4292-470C-9473-9DF19169184E}" dt="2022-06-01T14:27:41.739" v="464" actId="20577"/>
          <ac:spMkLst>
            <pc:docMk/>
            <pc:sldMk cId="0" sldId="256"/>
            <ac:spMk id="2053" creationId="{00000000-0000-0000-0000-000000000000}"/>
          </ac:spMkLst>
        </pc:spChg>
      </pc:sldChg>
      <pc:sldChg chg="addSp modSp mod modNotesTx">
        <pc:chgData name="Paul Anderson" userId="eb06f4ae563f6f66" providerId="LiveId" clId="{0979044C-4292-470C-9473-9DF19169184E}" dt="2022-06-01T14:25:02.722" v="426" actId="1076"/>
        <pc:sldMkLst>
          <pc:docMk/>
          <pc:sldMk cId="0" sldId="328"/>
        </pc:sldMkLst>
        <pc:spChg chg="mod">
          <ac:chgData name="Paul Anderson" userId="eb06f4ae563f6f66" providerId="LiveId" clId="{0979044C-4292-470C-9473-9DF19169184E}" dt="2022-06-01T14:17:06.889" v="314" actId="20577"/>
          <ac:spMkLst>
            <pc:docMk/>
            <pc:sldMk cId="0" sldId="328"/>
            <ac:spMk id="3074" creationId="{00000000-0000-0000-0000-000000000000}"/>
          </ac:spMkLst>
        </pc:spChg>
        <pc:spChg chg="mod">
          <ac:chgData name="Paul Anderson" userId="eb06f4ae563f6f66" providerId="LiveId" clId="{0979044C-4292-470C-9473-9DF19169184E}" dt="2022-06-01T14:24:59.643" v="425" actId="14100"/>
          <ac:spMkLst>
            <pc:docMk/>
            <pc:sldMk cId="0" sldId="328"/>
            <ac:spMk id="3075" creationId="{00000000-0000-0000-0000-000000000000}"/>
          </ac:spMkLst>
        </pc:spChg>
        <pc:picChg chg="add mod">
          <ac:chgData name="Paul Anderson" userId="eb06f4ae563f6f66" providerId="LiveId" clId="{0979044C-4292-470C-9473-9DF19169184E}" dt="2022-06-01T14:25:02.722" v="426" actId="1076"/>
          <ac:picMkLst>
            <pc:docMk/>
            <pc:sldMk cId="0" sldId="328"/>
            <ac:picMk id="1026" creationId="{2CB7A3E5-0274-48AF-EFCF-0DBB845ABC62}"/>
          </ac:picMkLst>
        </pc:picChg>
      </pc:sldChg>
      <pc:sldChg chg="del">
        <pc:chgData name="Paul Anderson" userId="eb06f4ae563f6f66" providerId="LiveId" clId="{0979044C-4292-470C-9473-9DF19169184E}" dt="2022-06-01T14:11:55.335" v="21" actId="47"/>
        <pc:sldMkLst>
          <pc:docMk/>
          <pc:sldMk cId="0" sldId="333"/>
        </pc:sldMkLst>
      </pc:sldChg>
      <pc:sldChg chg="del">
        <pc:chgData name="Paul Anderson" userId="eb06f4ae563f6f66" providerId="LiveId" clId="{0979044C-4292-470C-9473-9DF19169184E}" dt="2022-06-01T14:11:46.412" v="14" actId="47"/>
        <pc:sldMkLst>
          <pc:docMk/>
          <pc:sldMk cId="1489338504" sldId="334"/>
        </pc:sldMkLst>
      </pc:sldChg>
      <pc:sldChg chg="del">
        <pc:chgData name="Paul Anderson" userId="eb06f4ae563f6f66" providerId="LiveId" clId="{0979044C-4292-470C-9473-9DF19169184E}" dt="2022-06-01T14:11:47.538" v="16" actId="47"/>
        <pc:sldMkLst>
          <pc:docMk/>
          <pc:sldMk cId="3254836506" sldId="335"/>
        </pc:sldMkLst>
      </pc:sldChg>
      <pc:sldChg chg="del">
        <pc:chgData name="Paul Anderson" userId="eb06f4ae563f6f66" providerId="LiveId" clId="{0979044C-4292-470C-9473-9DF19169184E}" dt="2022-06-01T14:11:47.006" v="15" actId="47"/>
        <pc:sldMkLst>
          <pc:docMk/>
          <pc:sldMk cId="4287422205" sldId="336"/>
        </pc:sldMkLst>
      </pc:sldChg>
      <pc:sldChg chg="del">
        <pc:chgData name="Paul Anderson" userId="eb06f4ae563f6f66" providerId="LiveId" clId="{0979044C-4292-470C-9473-9DF19169184E}" dt="2022-06-01T14:11:48.865" v="17" actId="47"/>
        <pc:sldMkLst>
          <pc:docMk/>
          <pc:sldMk cId="3024762996" sldId="337"/>
        </pc:sldMkLst>
      </pc:sldChg>
      <pc:sldChg chg="del">
        <pc:chgData name="Paul Anderson" userId="eb06f4ae563f6f66" providerId="LiveId" clId="{0979044C-4292-470C-9473-9DF19169184E}" dt="2022-06-01T14:11:49.491" v="18" actId="47"/>
        <pc:sldMkLst>
          <pc:docMk/>
          <pc:sldMk cId="2965108592" sldId="338"/>
        </pc:sldMkLst>
      </pc:sldChg>
      <pc:sldChg chg="del">
        <pc:chgData name="Paul Anderson" userId="eb06f4ae563f6f66" providerId="LiveId" clId="{0979044C-4292-470C-9473-9DF19169184E}" dt="2022-06-01T14:11:49.975" v="19" actId="47"/>
        <pc:sldMkLst>
          <pc:docMk/>
          <pc:sldMk cId="759285257" sldId="339"/>
        </pc:sldMkLst>
      </pc:sldChg>
      <pc:sldChg chg="del">
        <pc:chgData name="Paul Anderson" userId="eb06f4ae563f6f66" providerId="LiveId" clId="{0979044C-4292-470C-9473-9DF19169184E}" dt="2022-06-01T14:11:51.194" v="20" actId="47"/>
        <pc:sldMkLst>
          <pc:docMk/>
          <pc:sldMk cId="1308325247" sldId="340"/>
        </pc:sldMkLst>
      </pc:sldChg>
      <pc:sldChg chg="del">
        <pc:chgData name="Paul Anderson" userId="eb06f4ae563f6f66" providerId="LiveId" clId="{0979044C-4292-470C-9473-9DF19169184E}" dt="2022-06-01T14:27:33.322" v="462" actId="47"/>
        <pc:sldMkLst>
          <pc:docMk/>
          <pc:sldMk cId="3287929182" sldId="342"/>
        </pc:sldMkLst>
      </pc:sldChg>
      <pc:sldChg chg="addSp modSp add mod modNotesTx">
        <pc:chgData name="Paul Anderson" userId="eb06f4ae563f6f66" providerId="LiveId" clId="{0979044C-4292-470C-9473-9DF19169184E}" dt="2022-06-01T14:27:30.228" v="461" actId="20577"/>
        <pc:sldMkLst>
          <pc:docMk/>
          <pc:sldMk cId="410149340" sldId="343"/>
        </pc:sldMkLst>
        <pc:spChg chg="add mod">
          <ac:chgData name="Paul Anderson" userId="eb06f4ae563f6f66" providerId="LiveId" clId="{0979044C-4292-470C-9473-9DF19169184E}" dt="2022-06-01T14:27:30.228" v="461" actId="20577"/>
          <ac:spMkLst>
            <pc:docMk/>
            <pc:sldMk cId="410149340" sldId="343"/>
            <ac:spMk id="6" creationId="{1248F6A2-60D1-2665-5F77-AC6AA39CDFF3}"/>
          </ac:spMkLst>
        </pc:spChg>
        <pc:spChg chg="mod">
          <ac:chgData name="Paul Anderson" userId="eb06f4ae563f6f66" providerId="LiveId" clId="{0979044C-4292-470C-9473-9DF19169184E}" dt="2022-06-01T14:19:58.743" v="388" actId="20577"/>
          <ac:spMkLst>
            <pc:docMk/>
            <pc:sldMk cId="410149340" sldId="343"/>
            <ac:spMk id="3074" creationId="{00000000-0000-0000-0000-000000000000}"/>
          </ac:spMkLst>
        </pc:spChg>
        <pc:spChg chg="mod">
          <ac:chgData name="Paul Anderson" userId="eb06f4ae563f6f66" providerId="LiveId" clId="{0979044C-4292-470C-9473-9DF19169184E}" dt="2022-06-01T14:27:20.289" v="460" actId="113"/>
          <ac:spMkLst>
            <pc:docMk/>
            <pc:sldMk cId="410149340" sldId="343"/>
            <ac:spMk id="3075" creationId="{00000000-0000-0000-0000-000000000000}"/>
          </ac:spMkLst>
        </pc:spChg>
        <pc:picChg chg="mod">
          <ac:chgData name="Paul Anderson" userId="eb06f4ae563f6f66" providerId="LiveId" clId="{0979044C-4292-470C-9473-9DF19169184E}" dt="2022-06-01T14:25:09.192" v="427" actId="1076"/>
          <ac:picMkLst>
            <pc:docMk/>
            <pc:sldMk cId="410149340" sldId="343"/>
            <ac:picMk id="1026" creationId="{2CB7A3E5-0274-48AF-EFCF-0DBB845ABC62}"/>
          </ac:picMkLst>
        </pc:picChg>
      </pc:sldChg>
    </pc:docChg>
  </pc:docChgLst>
  <pc:docChgLst>
    <pc:chgData name="Paul Anderson" userId="eb06f4ae563f6f66" providerId="LiveId" clId="{EB87B9A3-553C-4E78-95AE-9AA9B919C444}"/>
    <pc:docChg chg="modSld">
      <pc:chgData name="Paul Anderson" userId="eb06f4ae563f6f66" providerId="LiveId" clId="{EB87B9A3-553C-4E78-95AE-9AA9B919C444}" dt="2022-06-01T10:41:03.105" v="1" actId="20577"/>
      <pc:docMkLst>
        <pc:docMk/>
      </pc:docMkLst>
      <pc:sldChg chg="modSp mod">
        <pc:chgData name="Paul Anderson" userId="eb06f4ae563f6f66" providerId="LiveId" clId="{EB87B9A3-553C-4E78-95AE-9AA9B919C444}" dt="2022-06-01T10:32:36.059" v="0" actId="20577"/>
        <pc:sldMkLst>
          <pc:docMk/>
          <pc:sldMk cId="0" sldId="256"/>
        </pc:sldMkLst>
        <pc:spChg chg="mod">
          <ac:chgData name="Paul Anderson" userId="eb06f4ae563f6f66" providerId="LiveId" clId="{EB87B9A3-553C-4E78-95AE-9AA9B919C444}" dt="2022-06-01T10:32:36.059" v="0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NotesTx">
        <pc:chgData name="Paul Anderson" userId="eb06f4ae563f6f66" providerId="LiveId" clId="{EB87B9A3-553C-4E78-95AE-9AA9B919C444}" dt="2022-06-01T10:41:03.105" v="1" actId="20577"/>
        <pc:sldMkLst>
          <pc:docMk/>
          <pc:sldMk cId="0" sldId="328"/>
        </pc:sldMkLst>
      </pc:sldChg>
    </pc:docChg>
  </pc:docChgLst>
  <pc:docChgLst>
    <pc:chgData name="Fiona Freel" userId="3a7a7974-e831-4583-92ac-603bf88d4539" providerId="ADAL" clId="{BD5567FC-7485-4DF3-8FB9-3588AA23B87E}"/>
    <pc:docChg chg="modMainMaster">
      <pc:chgData name="Fiona Freel" userId="3a7a7974-e831-4583-92ac-603bf88d4539" providerId="ADAL" clId="{BD5567FC-7485-4DF3-8FB9-3588AA23B87E}" dt="2022-01-20T13:34:00.373" v="0" actId="20577"/>
      <pc:docMkLst>
        <pc:docMk/>
      </pc:docMkLst>
      <pc:sldMasterChg chg="modSp mod">
        <pc:chgData name="Fiona Freel" userId="3a7a7974-e831-4583-92ac-603bf88d4539" providerId="ADAL" clId="{BD5567FC-7485-4DF3-8FB9-3588AA23B87E}" dt="2022-01-20T13:34:00.373" v="0" actId="20577"/>
        <pc:sldMasterMkLst>
          <pc:docMk/>
          <pc:sldMasterMk cId="0" sldId="2147483651"/>
        </pc:sldMasterMkLst>
        <pc:spChg chg="mod">
          <ac:chgData name="Fiona Freel" userId="3a7a7974-e831-4583-92ac-603bf88d4539" providerId="ADAL" clId="{BD5567FC-7485-4DF3-8FB9-3588AA23B87E}" dt="2022-01-20T13:34:00.373" v="0" actId="20577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  <pc:docChgLst>
    <pc:chgData name="Charlie Evans" userId="9964b21c-b77c-4334-8083-162c4eec6535" providerId="ADAL" clId="{E824AEF6-C374-4411-80C4-3EDB07FEBA51}"/>
    <pc:docChg chg="modMainMaster">
      <pc:chgData name="Charlie Evans" userId="9964b21c-b77c-4334-8083-162c4eec6535" providerId="ADAL" clId="{E824AEF6-C374-4411-80C4-3EDB07FEBA51}" dt="2022-01-26T15:57:25.567" v="6" actId="1076"/>
      <pc:docMkLst>
        <pc:docMk/>
      </pc:docMkLst>
      <pc:sldMasterChg chg="modSp mod">
        <pc:chgData name="Charlie Evans" userId="9964b21c-b77c-4334-8083-162c4eec6535" providerId="ADAL" clId="{E824AEF6-C374-4411-80C4-3EDB07FEBA51}" dt="2022-01-26T15:57:25.567" v="6" actId="1076"/>
        <pc:sldMasterMkLst>
          <pc:docMk/>
          <pc:sldMasterMk cId="0" sldId="2147483651"/>
        </pc:sldMasterMkLst>
        <pc:spChg chg="mod">
          <ac:chgData name="Charlie Evans" userId="9964b21c-b77c-4334-8083-162c4eec6535" providerId="ADAL" clId="{E824AEF6-C374-4411-80C4-3EDB07FEBA51}" dt="2022-01-26T15:57:25.567" v="6" actId="1076"/>
          <ac:spMkLst>
            <pc:docMk/>
            <pc:sldMasterMk cId="0" sldId="2147483651"/>
            <ac:spMk id="11" creationId="{96F0CD5D-B4A7-4421-AC1D-7F2293649C0F}"/>
          </ac:spMkLst>
        </pc:spChg>
      </pc:sldMasterChg>
    </pc:docChg>
  </pc:docChgLst>
  <pc:docChgLst>
    <pc:chgData name="Caroline Prodger" userId="e4ef2e75-b60b-401b-8ebe-291bdcf405f4" providerId="ADAL" clId="{FD899DBD-FDDA-4D59-A5FB-CD41D85BCBC0}"/>
    <pc:docChg chg="modSld">
      <pc:chgData name="Caroline Prodger" userId="e4ef2e75-b60b-401b-8ebe-291bdcf405f4" providerId="ADAL" clId="{FD899DBD-FDDA-4D59-A5FB-CD41D85BCBC0}" dt="2022-07-22T11:25:14.403" v="15" actId="1076"/>
      <pc:docMkLst>
        <pc:docMk/>
      </pc:docMkLst>
      <pc:sldChg chg="addSp delSp modSp mod addCm delCm modNotesTx">
        <pc:chgData name="Caroline Prodger" userId="e4ef2e75-b60b-401b-8ebe-291bdcf405f4" providerId="ADAL" clId="{FD899DBD-FDDA-4D59-A5FB-CD41D85BCBC0}" dt="2022-07-22T11:24:50.165" v="9" actId="20577"/>
        <pc:sldMkLst>
          <pc:docMk/>
          <pc:sldMk cId="0" sldId="328"/>
        </pc:sldMkLst>
        <pc:picChg chg="add mod">
          <ac:chgData name="Caroline Prodger" userId="e4ef2e75-b60b-401b-8ebe-291bdcf405f4" providerId="ADAL" clId="{FD899DBD-FDDA-4D59-A5FB-CD41D85BCBC0}" dt="2022-07-22T11:24:47.546" v="8" actId="1076"/>
          <ac:picMkLst>
            <pc:docMk/>
            <pc:sldMk cId="0" sldId="328"/>
            <ac:picMk id="3" creationId="{0C3740B7-3C92-0A0E-12C0-1E454074E57B}"/>
          </ac:picMkLst>
        </pc:picChg>
        <pc:picChg chg="del">
          <ac:chgData name="Caroline Prodger" userId="e4ef2e75-b60b-401b-8ebe-291bdcf405f4" providerId="ADAL" clId="{FD899DBD-FDDA-4D59-A5FB-CD41D85BCBC0}" dt="2022-07-22T11:24:01.269" v="1" actId="478"/>
          <ac:picMkLst>
            <pc:docMk/>
            <pc:sldMk cId="0" sldId="328"/>
            <ac:picMk id="1026" creationId="{2CB7A3E5-0274-48AF-EFCF-0DBB845ABC62}"/>
          </ac:picMkLst>
        </pc:picChg>
      </pc:sldChg>
      <pc:sldChg chg="addSp delSp modSp mod">
        <pc:chgData name="Caroline Prodger" userId="e4ef2e75-b60b-401b-8ebe-291bdcf405f4" providerId="ADAL" clId="{FD899DBD-FDDA-4D59-A5FB-CD41D85BCBC0}" dt="2022-07-22T11:25:14.403" v="15" actId="1076"/>
        <pc:sldMkLst>
          <pc:docMk/>
          <pc:sldMk cId="410149340" sldId="343"/>
        </pc:sldMkLst>
        <pc:picChg chg="add mod ord">
          <ac:chgData name="Caroline Prodger" userId="e4ef2e75-b60b-401b-8ebe-291bdcf405f4" providerId="ADAL" clId="{FD899DBD-FDDA-4D59-A5FB-CD41D85BCBC0}" dt="2022-07-22T11:25:14.403" v="15" actId="1076"/>
          <ac:picMkLst>
            <pc:docMk/>
            <pc:sldMk cId="410149340" sldId="343"/>
            <ac:picMk id="7" creationId="{2EE9A928-0A79-ACB0-E2D4-2E6AA419F58D}"/>
          </ac:picMkLst>
        </pc:picChg>
        <pc:picChg chg="del">
          <ac:chgData name="Caroline Prodger" userId="e4ef2e75-b60b-401b-8ebe-291bdcf405f4" providerId="ADAL" clId="{FD899DBD-FDDA-4D59-A5FB-CD41D85BCBC0}" dt="2022-07-22T11:24:56.166" v="10" actId="478"/>
          <ac:picMkLst>
            <pc:docMk/>
            <pc:sldMk cId="410149340" sldId="343"/>
            <ac:picMk id="1026" creationId="{2CB7A3E5-0274-48AF-EFCF-0DBB845ABC62}"/>
          </ac:picMkLst>
        </pc:picChg>
      </pc:sldChg>
    </pc:docChg>
  </pc:docChgLst>
  <pc:docChgLst>
    <pc:chgData name="Charlie Evans" userId="S::charlie.evans@cityandguilds.com::9964b21c-b77c-4334-8083-162c4eec6535" providerId="AD" clId="Web-{4530202E-F0E7-4F7B-BCEE-F889F18E9F90}"/>
    <pc:docChg chg="modSld">
      <pc:chgData name="Charlie Evans" userId="S::charlie.evans@cityandguilds.com::9964b21c-b77c-4334-8083-162c4eec6535" providerId="AD" clId="Web-{4530202E-F0E7-4F7B-BCEE-F889F18E9F90}" dt="2022-01-26T15:55:43.935" v="1"/>
      <pc:docMkLst>
        <pc:docMk/>
      </pc:docMkLst>
      <pc:sldChg chg="addSp">
        <pc:chgData name="Charlie Evans" userId="S::charlie.evans@cityandguilds.com::9964b21c-b77c-4334-8083-162c4eec6535" providerId="AD" clId="Web-{4530202E-F0E7-4F7B-BCEE-F889F18E9F90}" dt="2022-01-26T15:55:43.935" v="1"/>
        <pc:sldMkLst>
          <pc:docMk/>
          <pc:sldMk cId="0" sldId="267"/>
        </pc:sldMkLst>
        <pc:spChg chg="add">
          <ac:chgData name="Charlie Evans" userId="S::charlie.evans@cityandguilds.com::9964b21c-b77c-4334-8083-162c4eec6535" providerId="AD" clId="Web-{4530202E-F0E7-4F7B-BCEE-F889F18E9F90}" dt="2022-01-26T15:55:42.529" v="0"/>
          <ac:spMkLst>
            <pc:docMk/>
            <pc:sldMk cId="0" sldId="267"/>
            <ac:spMk id="2" creationId="{C855CB61-441F-4AF0-AAA4-6431927C0E15}"/>
          </ac:spMkLst>
        </pc:spChg>
        <pc:spChg chg="add">
          <ac:chgData name="Charlie Evans" userId="S::charlie.evans@cityandguilds.com::9964b21c-b77c-4334-8083-162c4eec6535" providerId="AD" clId="Web-{4530202E-F0E7-4F7B-BCEE-F889F18E9F90}" dt="2022-01-26T15:55:43.935" v="1"/>
          <ac:spMkLst>
            <pc:docMk/>
            <pc:sldMk cId="0" sldId="267"/>
            <ac:spMk id="3" creationId="{105F374A-B56D-4CA5-81D4-9FC175BEBB7D}"/>
          </ac:spMkLst>
        </pc:spChg>
      </pc:sldChg>
    </pc:docChg>
  </pc:docChgLst>
  <pc:docChgLst>
    <pc:chgData name="Charlie Evans" userId="S::charlie.evans@cityandguilds.com::9964b21c-b77c-4334-8083-162c4eec6535" providerId="AD" clId="Web-{A2F6CF8D-5C88-4AB3-A932-369AD7190CFE}"/>
    <pc:docChg chg="modSld">
      <pc:chgData name="Charlie Evans" userId="S::charlie.evans@cityandguilds.com::9964b21c-b77c-4334-8083-162c4eec6535" providerId="AD" clId="Web-{A2F6CF8D-5C88-4AB3-A932-369AD7190CFE}" dt="2022-01-26T15:56:44.245" v="1"/>
      <pc:docMkLst>
        <pc:docMk/>
      </pc:docMkLst>
      <pc:sldChg chg="addSp">
        <pc:chgData name="Charlie Evans" userId="S::charlie.evans@cityandguilds.com::9964b21c-b77c-4334-8083-162c4eec6535" providerId="AD" clId="Web-{A2F6CF8D-5C88-4AB3-A932-369AD7190CFE}" dt="2022-01-26T15:56:44.245" v="1"/>
        <pc:sldMkLst>
          <pc:docMk/>
          <pc:sldMk cId="0" sldId="256"/>
        </pc:sldMkLst>
        <pc:spChg chg="add">
          <ac:chgData name="Charlie Evans" userId="S::charlie.evans@cityandguilds.com::9964b21c-b77c-4334-8083-162c4eec6535" providerId="AD" clId="Web-{A2F6CF8D-5C88-4AB3-A932-369AD7190CFE}" dt="2022-01-26T15:56:43.433" v="0"/>
          <ac:spMkLst>
            <pc:docMk/>
            <pc:sldMk cId="0" sldId="256"/>
            <ac:spMk id="2" creationId="{421C8757-DEE2-4F28-B89C-AB3494B906FE}"/>
          </ac:spMkLst>
        </pc:spChg>
        <pc:spChg chg="add">
          <ac:chgData name="Charlie Evans" userId="S::charlie.evans@cityandguilds.com::9964b21c-b77c-4334-8083-162c4eec6535" providerId="AD" clId="Web-{A2F6CF8D-5C88-4AB3-A932-369AD7190CFE}" dt="2022-01-26T15:56:44.245" v="1"/>
          <ac:spMkLst>
            <pc:docMk/>
            <pc:sldMk cId="0" sldId="256"/>
            <ac:spMk id="3" creationId="{7C379A34-ED8D-4918-9E2C-E0EA0EB4650D}"/>
          </ac:spMkLst>
        </pc:spChg>
      </pc:sldChg>
    </pc:docChg>
  </pc:docChgLst>
  <pc:docChgLst>
    <pc:chgData name="Fiona Freel" userId="3a7a7974-e831-4583-92ac-603bf88d4539" providerId="ADAL" clId="{9182696B-815F-4D1B-AE80-83CD658B4610}"/>
    <pc:docChg chg="modMainMaster">
      <pc:chgData name="Fiona Freel" userId="3a7a7974-e831-4583-92ac-603bf88d4539" providerId="ADAL" clId="{9182696B-815F-4D1B-AE80-83CD658B4610}" dt="2022-01-11T13:45:34.227" v="33" actId="113"/>
      <pc:docMkLst>
        <pc:docMk/>
      </pc:docMkLst>
      <pc:sldMasterChg chg="modSp mod">
        <pc:chgData name="Fiona Freel" userId="3a7a7974-e831-4583-92ac-603bf88d4539" providerId="ADAL" clId="{9182696B-815F-4D1B-AE80-83CD658B4610}" dt="2022-01-11T13:45:34.227" v="33" actId="113"/>
        <pc:sldMasterMkLst>
          <pc:docMk/>
          <pc:sldMasterMk cId="0" sldId="2147483651"/>
        </pc:sldMasterMkLst>
        <pc:spChg chg="mod">
          <ac:chgData name="Fiona Freel" userId="3a7a7974-e831-4583-92ac-603bf88d4539" providerId="ADAL" clId="{9182696B-815F-4D1B-AE80-83CD658B4610}" dt="2022-01-11T13:45:34.227" v="33" actId="113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8/9/2022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39450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470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5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87143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16. Continuous improvement</a:t>
            </a:r>
          </a:p>
          <a:p>
            <a:endParaRPr lang="en-GB" sz="2400" b="1" dirty="0"/>
          </a:p>
          <a:p>
            <a:r>
              <a:rPr lang="en-GB" sz="2400" b="1" dirty="0"/>
              <a:t>16.1 Continuous improvement principles and practices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4: The PDCA cycle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F1C6B9-D669-6342-B4E5-EF73903585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2B5834-CDE7-E00F-A4B9-DA6B9B100B6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outline the steps of the the PDCA or Deming cycle</a:t>
            </a:r>
            <a:r>
              <a:rPr lang="en-GB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8742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PDCA cycle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99762"/>
            <a:ext cx="4114800" cy="4008500"/>
          </a:xfrm>
        </p:spPr>
        <p:txBody>
          <a:bodyPr/>
          <a:lstStyle/>
          <a:p>
            <a:pPr lvl="1"/>
            <a:r>
              <a:rPr lang="en-GB" dirty="0"/>
              <a:t>Once an opportunity to reduce waste has been identified, the company needs to </a:t>
            </a:r>
            <a:r>
              <a:rPr lang="en-GB" b="1" dirty="0"/>
              <a:t>manage the improvement</a:t>
            </a:r>
            <a:r>
              <a:rPr lang="en-GB" dirty="0"/>
              <a:t>.</a:t>
            </a:r>
          </a:p>
          <a:p>
            <a:pPr lvl="1"/>
            <a:r>
              <a:rPr lang="en-GB" dirty="0"/>
              <a:t>One approach to doing this is the </a:t>
            </a:r>
            <a:r>
              <a:rPr lang="en-GB" b="1" dirty="0"/>
              <a:t>plan, do, check, act (PDCA) cycle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This is also known as the </a:t>
            </a:r>
            <a:r>
              <a:rPr lang="en-US" b="1" dirty="0"/>
              <a:t>Deming cycle</a:t>
            </a:r>
            <a:r>
              <a:rPr lang="en-US" dirty="0"/>
              <a:t> after the engineer who invented it.</a:t>
            </a:r>
          </a:p>
        </p:txBody>
      </p:sp>
      <p:pic>
        <p:nvPicPr>
          <p:cNvPr id="3" name="Picture 2" descr="Diagram, shape, arrow&#10;&#10;Description automatically generated">
            <a:extLst>
              <a:ext uri="{FF2B5EF4-FFF2-40B4-BE49-F238E27FC236}">
                <a16:creationId xmlns:a16="http://schemas.microsoft.com/office/drawing/2014/main" id="{0C3740B7-3C92-0A0E-12C0-1E454074E5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8245" y="1477900"/>
            <a:ext cx="3644900" cy="36449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shape, arrow&#10;&#10;Description automatically generated">
            <a:extLst>
              <a:ext uri="{FF2B5EF4-FFF2-40B4-BE49-F238E27FC236}">
                <a16:creationId xmlns:a16="http://schemas.microsoft.com/office/drawing/2014/main" id="{2EE9A928-0A79-ACB0-E2D4-2E6AA419F5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1452" y="1008000"/>
            <a:ext cx="3644900" cy="3644900"/>
          </a:xfrm>
          <a:prstGeom prst="rect">
            <a:avLst/>
          </a:prstGeom>
        </p:spPr>
      </p:pic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Steps in the PDCA cycle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243804" cy="3319428"/>
          </a:xfrm>
        </p:spPr>
        <p:txBody>
          <a:bodyPr/>
          <a:lstStyle/>
          <a:p>
            <a:pPr lvl="1">
              <a:spcAft>
                <a:spcPts val="1000"/>
              </a:spcAft>
            </a:pPr>
            <a:r>
              <a:rPr lang="en-US" b="1" dirty="0"/>
              <a:t>Plan</a:t>
            </a:r>
            <a:r>
              <a:rPr lang="en-US" dirty="0"/>
              <a:t>: identify</a:t>
            </a:r>
          </a:p>
          <a:p>
            <a:pPr lvl="4"/>
            <a:r>
              <a:rPr lang="en-US" sz="2000" dirty="0"/>
              <a:t>what improvement is required</a:t>
            </a:r>
          </a:p>
          <a:p>
            <a:pPr lvl="4"/>
            <a:r>
              <a:rPr lang="en-US" sz="2000" dirty="0"/>
              <a:t>how this will be measured</a:t>
            </a:r>
          </a:p>
          <a:p>
            <a:pPr lvl="4"/>
            <a:r>
              <a:rPr lang="en-US" sz="2000" dirty="0"/>
              <a:t>how the improvement could be achieved.</a:t>
            </a:r>
          </a:p>
          <a:p>
            <a:pPr lvl="1"/>
            <a:r>
              <a:rPr lang="en-US" b="1" dirty="0"/>
              <a:t>Do</a:t>
            </a:r>
            <a:r>
              <a:rPr lang="en-US" dirty="0"/>
              <a:t>: implement the planned activity.</a:t>
            </a:r>
          </a:p>
          <a:p>
            <a:pPr lvl="1"/>
            <a:r>
              <a:rPr lang="en-US" b="1" dirty="0"/>
              <a:t>Check</a:t>
            </a:r>
            <a:r>
              <a:rPr lang="en-US" dirty="0"/>
              <a:t>: compare the performance against the anticipated outcome. </a:t>
            </a:r>
          </a:p>
          <a:p>
            <a:pPr lvl="1"/>
            <a:r>
              <a:rPr lang="en-US" b="1" dirty="0"/>
              <a:t>Act</a:t>
            </a:r>
            <a:r>
              <a:rPr lang="en-US" dirty="0"/>
              <a:t>: identify whether further changes are needed and adjust practices accordingly.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48F6A2-60D1-2665-5F77-AC6AA39CDFF3}"/>
              </a:ext>
            </a:extLst>
          </p:cNvPr>
          <p:cNvSpPr txBox="1"/>
          <p:nvPr/>
        </p:nvSpPr>
        <p:spPr>
          <a:xfrm>
            <a:off x="457200" y="4952840"/>
            <a:ext cx="83185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eaLnBrk="0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</a:pPr>
            <a:r>
              <a:rPr lang="en-US" dirty="0">
                <a:latin typeface="+mn-lt"/>
                <a:ea typeface="ＭＳ Ｐゴシック" charset="-128"/>
                <a:cs typeface="+mn-cs"/>
              </a:rPr>
              <a:t>The PDCA cycle is carried out </a:t>
            </a:r>
            <a:r>
              <a:rPr lang="en-US" b="1" dirty="0">
                <a:latin typeface="+mn-lt"/>
                <a:ea typeface="ＭＳ Ｐゴシック" charset="-128"/>
                <a:cs typeface="+mn-cs"/>
              </a:rPr>
              <a:t>iteratively</a:t>
            </a:r>
            <a:r>
              <a:rPr lang="en-US" dirty="0">
                <a:latin typeface="+mn-lt"/>
                <a:ea typeface="ＭＳ Ｐゴシック" charset="-128"/>
                <a:cs typeface="+mn-cs"/>
              </a:rPr>
              <a:t> – it is repeated several times, with small improvements being made each time, until the overall improvement required is attained.</a:t>
            </a:r>
            <a:endParaRPr lang="en-GB" dirty="0">
              <a:latin typeface="+mn-lt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1493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68549B-A747-6A08-A306-9688D795C707}"/>
              </a:ext>
            </a:extLst>
          </p:cNvPr>
          <p:cNvSpPr txBox="1"/>
          <p:nvPr/>
        </p:nvSpPr>
        <p:spPr>
          <a:xfrm>
            <a:off x="2119445" y="6010464"/>
            <a:ext cx="5209909" cy="53860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</TotalTime>
  <Words>222</Words>
  <Application>Microsoft Office PowerPoint</Application>
  <PresentationFormat>On-screen Show (4:3)</PresentationFormat>
  <Paragraphs>28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Lucida Grande</vt:lpstr>
      <vt:lpstr>Times New Roman</vt:lpstr>
      <vt:lpstr>Default Design</vt:lpstr>
      <vt:lpstr>PowerPoint 4: The PDCA cycle</vt:lpstr>
      <vt:lpstr>Objectives</vt:lpstr>
      <vt:lpstr>The PDCA cycle</vt:lpstr>
      <vt:lpstr>Steps in the PDCA cycle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32</cp:revision>
  <dcterms:created xsi:type="dcterms:W3CDTF">2013-05-28T00:38:54Z</dcterms:created>
  <dcterms:modified xsi:type="dcterms:W3CDTF">2022-08-09T08:05:21Z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