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47" r:id="rId6"/>
    <p:sldId id="343" r:id="rId7"/>
    <p:sldId id="344" r:id="rId8"/>
    <p:sldId id="346" r:id="rId9"/>
    <p:sldId id="345"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FAE100-B561-43AD-BF9B-2248FE0C89A7}" v="12" dt="2022-07-22T12:51:15.3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79491327-19FD-4CCD-BFBA-6A5E6FF992A5}"/>
    <pc:docChg chg="undo custSel modSld">
      <pc:chgData name="Paul Anderson" userId="eb06f4ae563f6f66" providerId="LiveId" clId="{79491327-19FD-4CCD-BFBA-6A5E6FF992A5}" dt="2022-06-04T20:57:36.555" v="1011"/>
      <pc:docMkLst>
        <pc:docMk/>
      </pc:docMkLst>
      <pc:sldChg chg="modSp mod">
        <pc:chgData name="Paul Anderson" userId="eb06f4ae563f6f66" providerId="LiveId" clId="{79491327-19FD-4CCD-BFBA-6A5E6FF992A5}" dt="2022-06-02T11:12:57.264" v="7" actId="20577"/>
        <pc:sldMkLst>
          <pc:docMk/>
          <pc:sldMk cId="0" sldId="256"/>
        </pc:sldMkLst>
        <pc:spChg chg="mod">
          <ac:chgData name="Paul Anderson" userId="eb06f4ae563f6f66" providerId="LiveId" clId="{79491327-19FD-4CCD-BFBA-6A5E6FF992A5}" dt="2022-06-02T11:12:57.264" v="7" actId="20577"/>
          <ac:spMkLst>
            <pc:docMk/>
            <pc:sldMk cId="0" sldId="256"/>
            <ac:spMk id="2053" creationId="{00000000-0000-0000-0000-000000000000}"/>
          </ac:spMkLst>
        </pc:spChg>
      </pc:sldChg>
      <pc:sldChg chg="addSp delSp modSp mod modNotesTx">
        <pc:chgData name="Paul Anderson" userId="eb06f4ae563f6f66" providerId="LiveId" clId="{79491327-19FD-4CCD-BFBA-6A5E6FF992A5}" dt="2022-06-04T20:46:52.366" v="699" actId="20577"/>
        <pc:sldMkLst>
          <pc:docMk/>
          <pc:sldMk cId="410149340" sldId="343"/>
        </pc:sldMkLst>
        <pc:spChg chg="del">
          <ac:chgData name="Paul Anderson" userId="eb06f4ae563f6f66" providerId="LiveId" clId="{79491327-19FD-4CCD-BFBA-6A5E6FF992A5}" dt="2022-06-04T15:22:36.913" v="39" actId="478"/>
          <ac:spMkLst>
            <pc:docMk/>
            <pc:sldMk cId="410149340" sldId="343"/>
            <ac:spMk id="6" creationId="{1248F6A2-60D1-2665-5F77-AC6AA39CDFF3}"/>
          </ac:spMkLst>
        </pc:spChg>
        <pc:spChg chg="mod">
          <ac:chgData name="Paul Anderson" userId="eb06f4ae563f6f66" providerId="LiveId" clId="{79491327-19FD-4CCD-BFBA-6A5E6FF992A5}" dt="2022-06-02T11:13:07.762" v="14" actId="6549"/>
          <ac:spMkLst>
            <pc:docMk/>
            <pc:sldMk cId="410149340" sldId="343"/>
            <ac:spMk id="3074" creationId="{00000000-0000-0000-0000-000000000000}"/>
          </ac:spMkLst>
        </pc:spChg>
        <pc:spChg chg="mod">
          <ac:chgData name="Paul Anderson" userId="eb06f4ae563f6f66" providerId="LiveId" clId="{79491327-19FD-4CCD-BFBA-6A5E6FF992A5}" dt="2022-06-04T20:46:52.366" v="699" actId="20577"/>
          <ac:spMkLst>
            <pc:docMk/>
            <pc:sldMk cId="410149340" sldId="343"/>
            <ac:spMk id="3075" creationId="{00000000-0000-0000-0000-000000000000}"/>
          </ac:spMkLst>
        </pc:spChg>
        <pc:picChg chg="add mod">
          <ac:chgData name="Paul Anderson" userId="eb06f4ae563f6f66" providerId="LiveId" clId="{79491327-19FD-4CCD-BFBA-6A5E6FF992A5}" dt="2022-06-04T20:31:36.090" v="124" actId="1076"/>
          <ac:picMkLst>
            <pc:docMk/>
            <pc:sldMk cId="410149340" sldId="343"/>
            <ac:picMk id="1026" creationId="{1D7681FC-674D-3654-63B8-6169E5E4590B}"/>
          </ac:picMkLst>
        </pc:picChg>
      </pc:sldChg>
      <pc:sldChg chg="addSp modSp mod modNotesTx">
        <pc:chgData name="Paul Anderson" userId="eb06f4ae563f6f66" providerId="LiveId" clId="{79491327-19FD-4CCD-BFBA-6A5E6FF992A5}" dt="2022-06-04T20:55:35.912" v="983" actId="14100"/>
        <pc:sldMkLst>
          <pc:docMk/>
          <pc:sldMk cId="2339621384" sldId="344"/>
        </pc:sldMkLst>
        <pc:spChg chg="add mod">
          <ac:chgData name="Paul Anderson" userId="eb06f4ae563f6f66" providerId="LiveId" clId="{79491327-19FD-4CCD-BFBA-6A5E6FF992A5}" dt="2022-06-04T20:55:35.912" v="983" actId="14100"/>
          <ac:spMkLst>
            <pc:docMk/>
            <pc:sldMk cId="2339621384" sldId="344"/>
            <ac:spMk id="4" creationId="{529D801F-9E9F-A5E1-806A-BBA6DF2E7494}"/>
          </ac:spMkLst>
        </pc:spChg>
        <pc:spChg chg="mod">
          <ac:chgData name="Paul Anderson" userId="eb06f4ae563f6f66" providerId="LiveId" clId="{79491327-19FD-4CCD-BFBA-6A5E6FF992A5}" dt="2022-06-02T11:13:13.871" v="20" actId="20577"/>
          <ac:spMkLst>
            <pc:docMk/>
            <pc:sldMk cId="2339621384" sldId="344"/>
            <ac:spMk id="3074" creationId="{00000000-0000-0000-0000-000000000000}"/>
          </ac:spMkLst>
        </pc:spChg>
        <pc:spChg chg="mod">
          <ac:chgData name="Paul Anderson" userId="eb06f4ae563f6f66" providerId="LiveId" clId="{79491327-19FD-4CCD-BFBA-6A5E6FF992A5}" dt="2022-06-04T20:55:18.845" v="981" actId="20577"/>
          <ac:spMkLst>
            <pc:docMk/>
            <pc:sldMk cId="2339621384" sldId="344"/>
            <ac:spMk id="3075" creationId="{00000000-0000-0000-0000-000000000000}"/>
          </ac:spMkLst>
        </pc:spChg>
        <pc:picChg chg="add mod">
          <ac:chgData name="Paul Anderson" userId="eb06f4ae563f6f66" providerId="LiveId" clId="{79491327-19FD-4CCD-BFBA-6A5E6FF992A5}" dt="2022-06-04T20:54:35.603" v="964" actId="1076"/>
          <ac:picMkLst>
            <pc:docMk/>
            <pc:sldMk cId="2339621384" sldId="344"/>
            <ac:picMk id="2050" creationId="{73E976A0-A0E6-DCBF-7A78-A06D16425494}"/>
          </ac:picMkLst>
        </pc:picChg>
      </pc:sldChg>
      <pc:sldChg chg="addSp delSp modSp mod modNotesTx">
        <pc:chgData name="Paul Anderson" userId="eb06f4ae563f6f66" providerId="LiveId" clId="{79491327-19FD-4CCD-BFBA-6A5E6FF992A5}" dt="2022-06-04T20:57:36.555" v="1011"/>
        <pc:sldMkLst>
          <pc:docMk/>
          <pc:sldMk cId="50788553" sldId="345"/>
        </pc:sldMkLst>
        <pc:spChg chg="del">
          <ac:chgData name="Paul Anderson" userId="eb06f4ae563f6f66" providerId="LiveId" clId="{79491327-19FD-4CCD-BFBA-6A5E6FF992A5}" dt="2022-06-04T15:22:41.311" v="40" actId="478"/>
          <ac:spMkLst>
            <pc:docMk/>
            <pc:sldMk cId="50788553" sldId="345"/>
            <ac:spMk id="6" creationId="{1248F6A2-60D1-2665-5F77-AC6AA39CDFF3}"/>
          </ac:spMkLst>
        </pc:spChg>
        <pc:spChg chg="mod">
          <ac:chgData name="Paul Anderson" userId="eb06f4ae563f6f66" providerId="LiveId" clId="{79491327-19FD-4CCD-BFBA-6A5E6FF992A5}" dt="2022-06-02T11:13:24.167" v="38" actId="20577"/>
          <ac:spMkLst>
            <pc:docMk/>
            <pc:sldMk cId="50788553" sldId="345"/>
            <ac:spMk id="3074" creationId="{00000000-0000-0000-0000-000000000000}"/>
          </ac:spMkLst>
        </pc:spChg>
        <pc:spChg chg="mod">
          <ac:chgData name="Paul Anderson" userId="eb06f4ae563f6f66" providerId="LiveId" clId="{79491327-19FD-4CCD-BFBA-6A5E6FF992A5}" dt="2022-06-04T20:57:00.319" v="989" actId="14100"/>
          <ac:spMkLst>
            <pc:docMk/>
            <pc:sldMk cId="50788553" sldId="345"/>
            <ac:spMk id="3075" creationId="{00000000-0000-0000-0000-000000000000}"/>
          </ac:spMkLst>
        </pc:spChg>
        <pc:picChg chg="add mod">
          <ac:chgData name="Paul Anderson" userId="eb06f4ae563f6f66" providerId="LiveId" clId="{79491327-19FD-4CCD-BFBA-6A5E6FF992A5}" dt="2022-06-04T20:57:10.274" v="991" actId="1076"/>
          <ac:picMkLst>
            <pc:docMk/>
            <pc:sldMk cId="50788553" sldId="345"/>
            <ac:picMk id="2" creationId="{9BB8BF26-5CC5-5D54-E815-23C59F9238A9}"/>
          </ac:picMkLst>
        </pc:picChg>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74FAE100-B561-43AD-BF9B-2248FE0C89A7}"/>
    <pc:docChg chg="undo custSel modSld">
      <pc:chgData name="Caroline Prodger" userId="e4ef2e75-b60b-401b-8ebe-291bdcf405f4" providerId="ADAL" clId="{74FAE100-B561-43AD-BF9B-2248FE0C89A7}" dt="2022-07-22T12:52:35.252" v="75" actId="20577"/>
      <pc:docMkLst>
        <pc:docMk/>
      </pc:docMkLst>
      <pc:sldChg chg="addSp delSp modSp mod modNotesTx">
        <pc:chgData name="Caroline Prodger" userId="e4ef2e75-b60b-401b-8ebe-291bdcf405f4" providerId="ADAL" clId="{74FAE100-B561-43AD-BF9B-2248FE0C89A7}" dt="2022-07-22T12:52:23.090" v="72" actId="20577"/>
        <pc:sldMkLst>
          <pc:docMk/>
          <pc:sldMk cId="410149340" sldId="343"/>
        </pc:sldMkLst>
        <pc:picChg chg="add mod modCrop">
          <ac:chgData name="Caroline Prodger" userId="e4ef2e75-b60b-401b-8ebe-291bdcf405f4" providerId="ADAL" clId="{74FAE100-B561-43AD-BF9B-2248FE0C89A7}" dt="2022-07-22T12:48:06.097" v="13" actId="1076"/>
          <ac:picMkLst>
            <pc:docMk/>
            <pc:sldMk cId="410149340" sldId="343"/>
            <ac:picMk id="3" creationId="{50CA27FB-B351-CB2D-4ECB-A233CAD6F7AF}"/>
          </ac:picMkLst>
        </pc:picChg>
        <pc:picChg chg="del">
          <ac:chgData name="Caroline Prodger" userId="e4ef2e75-b60b-401b-8ebe-291bdcf405f4" providerId="ADAL" clId="{74FAE100-B561-43AD-BF9B-2248FE0C89A7}" dt="2022-07-22T12:46:59.220" v="2" actId="478"/>
          <ac:picMkLst>
            <pc:docMk/>
            <pc:sldMk cId="410149340" sldId="343"/>
            <ac:picMk id="1026" creationId="{1D7681FC-674D-3654-63B8-6169E5E4590B}"/>
          </ac:picMkLst>
        </pc:picChg>
      </pc:sldChg>
      <pc:sldChg chg="addSp delSp modSp mod modNotesTx">
        <pc:chgData name="Caroline Prodger" userId="e4ef2e75-b60b-401b-8ebe-291bdcf405f4" providerId="ADAL" clId="{74FAE100-B561-43AD-BF9B-2248FE0C89A7}" dt="2022-07-22T12:52:27.238" v="73" actId="20577"/>
        <pc:sldMkLst>
          <pc:docMk/>
          <pc:sldMk cId="2339621384" sldId="344"/>
        </pc:sldMkLst>
        <pc:spChg chg="add del mod">
          <ac:chgData name="Caroline Prodger" userId="e4ef2e75-b60b-401b-8ebe-291bdcf405f4" providerId="ADAL" clId="{74FAE100-B561-43AD-BF9B-2248FE0C89A7}" dt="2022-07-22T12:50:00.572" v="40" actId="767"/>
          <ac:spMkLst>
            <pc:docMk/>
            <pc:sldMk cId="2339621384" sldId="344"/>
            <ac:spMk id="6" creationId="{7D9AFF0F-81A8-B240-0A23-5F16BD28CA55}"/>
          </ac:spMkLst>
        </pc:spChg>
        <pc:spChg chg="add del mod">
          <ac:chgData name="Caroline Prodger" userId="e4ef2e75-b60b-401b-8ebe-291bdcf405f4" providerId="ADAL" clId="{74FAE100-B561-43AD-BF9B-2248FE0C89A7}" dt="2022-07-22T12:50:02.827" v="49" actId="22"/>
          <ac:spMkLst>
            <pc:docMk/>
            <pc:sldMk cId="2339621384" sldId="344"/>
            <ac:spMk id="9" creationId="{44C0F11E-45A4-6CCB-58E9-ECCEF50DEDA1}"/>
          </ac:spMkLst>
        </pc:spChg>
        <pc:spChg chg="mod">
          <ac:chgData name="Caroline Prodger" userId="e4ef2e75-b60b-401b-8ebe-291bdcf405f4" providerId="ADAL" clId="{74FAE100-B561-43AD-BF9B-2248FE0C89A7}" dt="2022-07-22T12:50:04.670" v="52" actId="14100"/>
          <ac:spMkLst>
            <pc:docMk/>
            <pc:sldMk cId="2339621384" sldId="344"/>
            <ac:spMk id="3075" creationId="{00000000-0000-0000-0000-000000000000}"/>
          </ac:spMkLst>
        </pc:spChg>
        <pc:picChg chg="add mod">
          <ac:chgData name="Caroline Prodger" userId="e4ef2e75-b60b-401b-8ebe-291bdcf405f4" providerId="ADAL" clId="{74FAE100-B561-43AD-BF9B-2248FE0C89A7}" dt="2022-07-22T12:50:13.243" v="53" actId="1076"/>
          <ac:picMkLst>
            <pc:docMk/>
            <pc:sldMk cId="2339621384" sldId="344"/>
            <ac:picMk id="3" creationId="{5316D396-42E8-6067-7AE2-6840059C4BFC}"/>
          </ac:picMkLst>
        </pc:picChg>
        <pc:picChg chg="del">
          <ac:chgData name="Caroline Prodger" userId="e4ef2e75-b60b-401b-8ebe-291bdcf405f4" providerId="ADAL" clId="{74FAE100-B561-43AD-BF9B-2248FE0C89A7}" dt="2022-07-22T12:48:11.690" v="14" actId="478"/>
          <ac:picMkLst>
            <pc:docMk/>
            <pc:sldMk cId="2339621384" sldId="344"/>
            <ac:picMk id="2050" creationId="{73E976A0-A0E6-DCBF-7A78-A06D16425494}"/>
          </ac:picMkLst>
        </pc:picChg>
      </pc:sldChg>
      <pc:sldChg chg="addSp delSp modSp mod modNotesTx">
        <pc:chgData name="Caroline Prodger" userId="e4ef2e75-b60b-401b-8ebe-291bdcf405f4" providerId="ADAL" clId="{74FAE100-B561-43AD-BF9B-2248FE0C89A7}" dt="2022-07-22T12:52:35.252" v="75" actId="20577"/>
        <pc:sldMkLst>
          <pc:docMk/>
          <pc:sldMk cId="50788553" sldId="345"/>
        </pc:sldMkLst>
        <pc:picChg chg="del">
          <ac:chgData name="Caroline Prodger" userId="e4ef2e75-b60b-401b-8ebe-291bdcf405f4" providerId="ADAL" clId="{74FAE100-B561-43AD-BF9B-2248FE0C89A7}" dt="2022-07-22T12:51:06.760" v="62" actId="478"/>
          <ac:picMkLst>
            <pc:docMk/>
            <pc:sldMk cId="50788553" sldId="345"/>
            <ac:picMk id="2" creationId="{9BB8BF26-5CC5-5D54-E815-23C59F9238A9}"/>
          </ac:picMkLst>
        </pc:picChg>
        <pc:picChg chg="add mod">
          <ac:chgData name="Caroline Prodger" userId="e4ef2e75-b60b-401b-8ebe-291bdcf405f4" providerId="ADAL" clId="{74FAE100-B561-43AD-BF9B-2248FE0C89A7}" dt="2022-07-22T12:51:50.771" v="71" actId="692"/>
          <ac:picMkLst>
            <pc:docMk/>
            <pc:sldMk cId="50788553" sldId="345"/>
            <ac:picMk id="4" creationId="{B4A80D15-8522-2911-6D23-CA7223E83EB4}"/>
          </ac:picMkLst>
        </pc:picChg>
      </pc:sldChg>
      <pc:sldChg chg="addSp delSp modSp mod modNotesTx">
        <pc:chgData name="Caroline Prodger" userId="e4ef2e75-b60b-401b-8ebe-291bdcf405f4" providerId="ADAL" clId="{74FAE100-B561-43AD-BF9B-2248FE0C89A7}" dt="2022-07-22T12:52:30.855" v="74" actId="20577"/>
        <pc:sldMkLst>
          <pc:docMk/>
          <pc:sldMk cId="579618550" sldId="346"/>
        </pc:sldMkLst>
        <pc:spChg chg="mod">
          <ac:chgData name="Caroline Prodger" userId="e4ef2e75-b60b-401b-8ebe-291bdcf405f4" providerId="ADAL" clId="{74FAE100-B561-43AD-BF9B-2248FE0C89A7}" dt="2022-07-22T12:51:02.200" v="61" actId="255"/>
          <ac:spMkLst>
            <pc:docMk/>
            <pc:sldMk cId="579618550" sldId="346"/>
            <ac:spMk id="4" creationId="{529D801F-9E9F-A5E1-806A-BBA6DF2E7494}"/>
          </ac:spMkLst>
        </pc:spChg>
        <pc:picChg chg="add mod">
          <ac:chgData name="Caroline Prodger" userId="e4ef2e75-b60b-401b-8ebe-291bdcf405f4" providerId="ADAL" clId="{74FAE100-B561-43AD-BF9B-2248FE0C89A7}" dt="2022-07-22T12:50:53.750" v="59" actId="1076"/>
          <ac:picMkLst>
            <pc:docMk/>
            <pc:sldMk cId="579618550" sldId="346"/>
            <ac:picMk id="3" creationId="{C409D72A-3464-075B-FE09-04B4FC05D61F}"/>
          </ac:picMkLst>
        </pc:picChg>
        <pc:picChg chg="del mod">
          <ac:chgData name="Caroline Prodger" userId="e4ef2e75-b60b-401b-8ebe-291bdcf405f4" providerId="ADAL" clId="{74FAE100-B561-43AD-BF9B-2248FE0C89A7}" dt="2022-07-22T12:50:36.601" v="54" actId="478"/>
          <ac:picMkLst>
            <pc:docMk/>
            <pc:sldMk cId="579618550" sldId="346"/>
            <ac:picMk id="2050" creationId="{73E976A0-A0E6-DCBF-7A78-A06D16425494}"/>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9331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7660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10: Kanban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4A764-A207-DAD3-E1CB-56A455C7EA1F}"/>
              </a:ext>
            </a:extLst>
          </p:cNvPr>
          <p:cNvSpPr>
            <a:spLocks noGrp="1"/>
          </p:cNvSpPr>
          <p:nvPr>
            <p:ph type="title"/>
          </p:nvPr>
        </p:nvSpPr>
        <p:spPr/>
        <p:txBody>
          <a:bodyPr/>
          <a:lstStyle/>
          <a:p>
            <a:r>
              <a:rPr lang="en-US" dirty="0"/>
              <a:t>Objectives</a:t>
            </a:r>
            <a:endParaRPr lang="en-GB" b="0" dirty="0"/>
          </a:p>
        </p:txBody>
      </p:sp>
      <p:sp>
        <p:nvSpPr>
          <p:cNvPr id="3" name="Content Placeholder 2">
            <a:extLst>
              <a:ext uri="{FF2B5EF4-FFF2-40B4-BE49-F238E27FC236}">
                <a16:creationId xmlns:a16="http://schemas.microsoft.com/office/drawing/2014/main" id="{5E86A091-64B4-A2FB-07D1-4DABCE2B7AE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kanban method, its benefits, limitations  and implementation.</a:t>
            </a:r>
          </a:p>
          <a:p>
            <a:endParaRPr lang="en-GB" dirty="0"/>
          </a:p>
        </p:txBody>
      </p:sp>
    </p:spTree>
    <p:extLst>
      <p:ext uri="{BB962C8B-B14F-4D97-AF65-F5344CB8AC3E}">
        <p14:creationId xmlns:p14="http://schemas.microsoft.com/office/powerpoint/2010/main" val="277079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kanban?</a:t>
            </a:r>
          </a:p>
        </p:txBody>
      </p:sp>
      <p:sp>
        <p:nvSpPr>
          <p:cNvPr id="3075" name="Content Placeholder 2"/>
          <p:cNvSpPr>
            <a:spLocks noGrp="1"/>
          </p:cNvSpPr>
          <p:nvPr>
            <p:ph sz="quarter" idx="10"/>
          </p:nvPr>
        </p:nvSpPr>
        <p:spPr>
          <a:xfrm>
            <a:off x="457200" y="1512000"/>
            <a:ext cx="4535214" cy="4338000"/>
          </a:xfrm>
        </p:spPr>
        <p:txBody>
          <a:bodyPr/>
          <a:lstStyle/>
          <a:p>
            <a:pPr lvl="1"/>
            <a:r>
              <a:rPr lang="en-US" dirty="0"/>
              <a:t>Kanban (from the Japanese word </a:t>
            </a:r>
            <a:r>
              <a:rPr lang="en-US" i="1" dirty="0"/>
              <a:t>kanban</a:t>
            </a:r>
            <a:r>
              <a:rPr lang="en-US" dirty="0"/>
              <a:t>, meaning signboard or billboard) is a method used to manage the flow of work in a manufacturing company. </a:t>
            </a:r>
          </a:p>
          <a:p>
            <a:pPr lvl="1"/>
            <a:r>
              <a:rPr lang="en-US" dirty="0"/>
              <a:t>It is a </a:t>
            </a:r>
            <a:r>
              <a:rPr lang="en-US" b="1" dirty="0"/>
              <a:t>pull system</a:t>
            </a:r>
            <a:r>
              <a:rPr lang="en-US" dirty="0"/>
              <a:t>, so products are only made when there is demand from customers (rather than being made as stock for a warehouse). </a:t>
            </a:r>
          </a:p>
          <a:p>
            <a:pPr lvl="1"/>
            <a:r>
              <a:rPr lang="en-US" dirty="0"/>
              <a:t>It is used when the batch manufacturing of products involves several different processes or operations.</a:t>
            </a:r>
          </a:p>
          <a:p>
            <a:pPr lvl="1"/>
            <a:endParaRPr lang="en-US" dirty="0"/>
          </a:p>
        </p:txBody>
      </p:sp>
      <p:pic>
        <p:nvPicPr>
          <p:cNvPr id="3" name="Picture 2" descr="A picture containing text, person, person, device&#10;&#10;Description automatically generated">
            <a:extLst>
              <a:ext uri="{FF2B5EF4-FFF2-40B4-BE49-F238E27FC236}">
                <a16:creationId xmlns:a16="http://schemas.microsoft.com/office/drawing/2014/main" id="{50CA27FB-B351-CB2D-4ECB-A233CAD6F7AF}"/>
              </a:ext>
            </a:extLst>
          </p:cNvPr>
          <p:cNvPicPr>
            <a:picLocks noChangeAspect="1"/>
          </p:cNvPicPr>
          <p:nvPr/>
        </p:nvPicPr>
        <p:blipFill rotWithShape="1">
          <a:blip r:embed="rId3"/>
          <a:srcRect l="9983" r="10944"/>
          <a:stretch/>
        </p:blipFill>
        <p:spPr>
          <a:xfrm>
            <a:off x="5444359" y="2511286"/>
            <a:ext cx="3035139" cy="2518989"/>
          </a:xfrm>
          <a:prstGeom prst="rect">
            <a:avLst/>
          </a:prstGeom>
        </p:spPr>
      </p:pic>
    </p:spTree>
    <p:extLst>
      <p:ext uri="{BB962C8B-B14F-4D97-AF65-F5344CB8AC3E}">
        <p14:creationId xmlns:p14="http://schemas.microsoft.com/office/powerpoint/2010/main" val="41014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kanban</a:t>
            </a:r>
          </a:p>
        </p:txBody>
      </p:sp>
      <p:sp>
        <p:nvSpPr>
          <p:cNvPr id="3075" name="Content Placeholder 2"/>
          <p:cNvSpPr>
            <a:spLocks noGrp="1"/>
          </p:cNvSpPr>
          <p:nvPr>
            <p:ph sz="quarter" idx="10"/>
          </p:nvPr>
        </p:nvSpPr>
        <p:spPr>
          <a:xfrm>
            <a:off x="457200" y="1512000"/>
            <a:ext cx="5551714" cy="3169728"/>
          </a:xfrm>
        </p:spPr>
        <p:txBody>
          <a:bodyPr/>
          <a:lstStyle/>
          <a:p>
            <a:pPr lvl="3">
              <a:lnSpc>
                <a:spcPts val="2400"/>
              </a:lnSpc>
              <a:buFont typeface="Arial" panose="020B0604020202020204" pitchFamily="34" charset="0"/>
              <a:buChar char="•"/>
            </a:pPr>
            <a:r>
              <a:rPr lang="en-US" sz="2000" dirty="0"/>
              <a:t>Compared to conventional methods of controlling production, kanban normally reduces the amount of inventory, which reduces the space needed for work in progress and the money the business needs to operate.</a:t>
            </a:r>
          </a:p>
          <a:p>
            <a:pPr lvl="3">
              <a:lnSpc>
                <a:spcPts val="2400"/>
              </a:lnSpc>
              <a:buFont typeface="Arial" panose="020B0604020202020204" pitchFamily="34" charset="0"/>
              <a:buChar char="•"/>
            </a:pPr>
            <a:r>
              <a:rPr lang="en-US" sz="2000" dirty="0"/>
              <a:t>It reduces the time spent by operators finding the next batch of materials to work on.</a:t>
            </a:r>
          </a:p>
          <a:p>
            <a:pPr lvl="3">
              <a:lnSpc>
                <a:spcPts val="2400"/>
              </a:lnSpc>
              <a:buFont typeface="Arial" panose="020B0604020202020204" pitchFamily="34" charset="0"/>
              <a:buChar char="•"/>
            </a:pPr>
            <a:r>
              <a:rPr lang="en-US" sz="2000" dirty="0"/>
              <a:t>If a defect occurs in a batch it is detected quickly, which minimises scrap and the associated cost of this.</a:t>
            </a:r>
          </a:p>
          <a:p>
            <a:pPr lvl="3">
              <a:lnSpc>
                <a:spcPts val="2400"/>
              </a:lnSpc>
              <a:buFont typeface="Arial" panose="020B0604020202020204" pitchFamily="34" charset="0"/>
              <a:buChar char="•"/>
            </a:pPr>
            <a:r>
              <a:rPr lang="en-US" sz="2000" dirty="0"/>
              <a:t>It is easy for the operators of each process to follow.</a:t>
            </a:r>
          </a:p>
        </p:txBody>
      </p:sp>
      <p:pic>
        <p:nvPicPr>
          <p:cNvPr id="3" name="Picture 2" descr="Men working in a factory&#10;&#10;Description automatically generated with medium confidence">
            <a:extLst>
              <a:ext uri="{FF2B5EF4-FFF2-40B4-BE49-F238E27FC236}">
                <a16:creationId xmlns:a16="http://schemas.microsoft.com/office/drawing/2014/main" id="{5316D396-42E8-6067-7AE2-6840059C4BFC}"/>
              </a:ext>
            </a:extLst>
          </p:cNvPr>
          <p:cNvPicPr>
            <a:picLocks noChangeAspect="1"/>
          </p:cNvPicPr>
          <p:nvPr/>
        </p:nvPicPr>
        <p:blipFill>
          <a:blip r:embed="rId3"/>
          <a:stretch>
            <a:fillRect/>
          </a:stretch>
        </p:blipFill>
        <p:spPr>
          <a:xfrm>
            <a:off x="6270299" y="1512000"/>
            <a:ext cx="2416501" cy="1609418"/>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kanban</a:t>
            </a:r>
          </a:p>
        </p:txBody>
      </p:sp>
      <p:sp>
        <p:nvSpPr>
          <p:cNvPr id="4" name="Content Placeholder 2">
            <a:extLst>
              <a:ext uri="{FF2B5EF4-FFF2-40B4-BE49-F238E27FC236}">
                <a16:creationId xmlns:a16="http://schemas.microsoft.com/office/drawing/2014/main" id="{529D801F-9E9F-A5E1-806A-BBA6DF2E7494}"/>
              </a:ext>
            </a:extLst>
          </p:cNvPr>
          <p:cNvSpPr txBox="1">
            <a:spLocks/>
          </p:cNvSpPr>
          <p:nvPr/>
        </p:nvSpPr>
        <p:spPr bwMode="auto">
          <a:xfrm>
            <a:off x="457200" y="1623528"/>
            <a:ext cx="3694386" cy="20130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3">
              <a:lnSpc>
                <a:spcPts val="2400"/>
              </a:lnSpc>
              <a:buFont typeface="Arial" panose="020B0604020202020204" pitchFamily="34" charset="0"/>
              <a:buChar char="•"/>
            </a:pPr>
            <a:r>
              <a:rPr lang="en-US" sz="2000" kern="0" dirty="0"/>
              <a:t>Scheduling each process is time consuming and can be complicated, increasing the cost of managing the activity.</a:t>
            </a:r>
          </a:p>
        </p:txBody>
      </p:sp>
      <p:pic>
        <p:nvPicPr>
          <p:cNvPr id="3" name="Picture 2" descr="A picture containing person, person&#10;&#10;Description automatically generated">
            <a:extLst>
              <a:ext uri="{FF2B5EF4-FFF2-40B4-BE49-F238E27FC236}">
                <a16:creationId xmlns:a16="http://schemas.microsoft.com/office/drawing/2014/main" id="{C409D72A-3464-075B-FE09-04B4FC05D61F}"/>
              </a:ext>
            </a:extLst>
          </p:cNvPr>
          <p:cNvPicPr>
            <a:picLocks noChangeAspect="1"/>
          </p:cNvPicPr>
          <p:nvPr/>
        </p:nvPicPr>
        <p:blipFill>
          <a:blip r:embed="rId3"/>
          <a:stretch>
            <a:fillRect/>
          </a:stretch>
        </p:blipFill>
        <p:spPr>
          <a:xfrm>
            <a:off x="4422263" y="1623528"/>
            <a:ext cx="4264537" cy="2848610"/>
          </a:xfrm>
          <a:prstGeom prst="rect">
            <a:avLst/>
          </a:prstGeom>
        </p:spPr>
      </p:pic>
    </p:spTree>
    <p:extLst>
      <p:ext uri="{BB962C8B-B14F-4D97-AF65-F5344CB8AC3E}">
        <p14:creationId xmlns:p14="http://schemas.microsoft.com/office/powerpoint/2010/main" val="579618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How is kanban implemented?</a:t>
            </a:r>
          </a:p>
        </p:txBody>
      </p:sp>
      <p:sp>
        <p:nvSpPr>
          <p:cNvPr id="3075" name="Content Placeholder 2"/>
          <p:cNvSpPr>
            <a:spLocks noGrp="1"/>
          </p:cNvSpPr>
          <p:nvPr>
            <p:ph sz="quarter" idx="10"/>
          </p:nvPr>
        </p:nvSpPr>
        <p:spPr>
          <a:xfrm>
            <a:off x="457200" y="1512000"/>
            <a:ext cx="4556234" cy="3319428"/>
          </a:xfrm>
        </p:spPr>
        <p:txBody>
          <a:bodyPr/>
          <a:lstStyle/>
          <a:p>
            <a:pPr lvl="1"/>
            <a:r>
              <a:rPr lang="en-US" dirty="0"/>
              <a:t>Instructions are issued stating which batch of products must be worked on at each process. </a:t>
            </a:r>
          </a:p>
          <a:p>
            <a:pPr lvl="1"/>
            <a:r>
              <a:rPr lang="en-US" dirty="0"/>
              <a:t>The instructions may be communicated by either:</a:t>
            </a:r>
          </a:p>
          <a:p>
            <a:pPr lvl="4">
              <a:spcBef>
                <a:spcPts val="1000"/>
              </a:spcBef>
            </a:pPr>
            <a:r>
              <a:rPr lang="en-US" sz="2000" dirty="0"/>
              <a:t>a card system </a:t>
            </a:r>
          </a:p>
          <a:p>
            <a:pPr lvl="4"/>
            <a:r>
              <a:rPr lang="en-US" sz="2000" dirty="0"/>
              <a:t>a kanban noticeboard</a:t>
            </a:r>
          </a:p>
          <a:p>
            <a:pPr lvl="4"/>
            <a:r>
              <a:rPr lang="en-US" sz="2000" dirty="0"/>
              <a:t>kanban ‘bins’ to hold work between processes.</a:t>
            </a:r>
          </a:p>
          <a:p>
            <a:pPr lvl="1"/>
            <a:r>
              <a:rPr lang="en-US" dirty="0"/>
              <a:t>The operators must follow the kanban sequence of manufacture, making the products in the order required. </a:t>
            </a:r>
          </a:p>
        </p:txBody>
      </p:sp>
      <p:pic>
        <p:nvPicPr>
          <p:cNvPr id="4" name="Picture 3" descr="Shape, polygon&#10;&#10;Description automatically generated">
            <a:extLst>
              <a:ext uri="{FF2B5EF4-FFF2-40B4-BE49-F238E27FC236}">
                <a16:creationId xmlns:a16="http://schemas.microsoft.com/office/drawing/2014/main" id="{B4A80D15-8522-2911-6D23-CA7223E83EB4}"/>
              </a:ext>
            </a:extLst>
          </p:cNvPr>
          <p:cNvPicPr>
            <a:picLocks noChangeAspect="1"/>
          </p:cNvPicPr>
          <p:nvPr/>
        </p:nvPicPr>
        <p:blipFill>
          <a:blip r:embed="rId3"/>
          <a:stretch>
            <a:fillRect/>
          </a:stretch>
        </p:blipFill>
        <p:spPr>
          <a:xfrm>
            <a:off x="5276193" y="1512000"/>
            <a:ext cx="3410607" cy="2626311"/>
          </a:xfrm>
          <a:prstGeom prst="rect">
            <a:avLst/>
          </a:prstGeom>
          <a:ln>
            <a:solidFill>
              <a:schemeClr val="tx1"/>
            </a:solidFill>
          </a:ln>
        </p:spPr>
      </p:pic>
    </p:spTree>
    <p:extLst>
      <p:ext uri="{BB962C8B-B14F-4D97-AF65-F5344CB8AC3E}">
        <p14:creationId xmlns:p14="http://schemas.microsoft.com/office/powerpoint/2010/main" val="5078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2F0925C-8406-8F5E-2908-21D76B5665AC}"/>
              </a:ext>
            </a:extLst>
          </p:cNvPr>
          <p:cNvSpPr txBox="1"/>
          <p:nvPr/>
        </p:nvSpPr>
        <p:spPr>
          <a:xfrm>
            <a:off x="2172529" y="598508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TotalTime>
  <Words>332</Words>
  <Application>Microsoft Office PowerPoint</Application>
  <PresentationFormat>On-screen Show (4:3)</PresentationFormat>
  <Paragraphs>35</Paragraphs>
  <Slides>7</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Lucida Grande</vt:lpstr>
      <vt:lpstr>Times New Roman</vt:lpstr>
      <vt:lpstr>Default Design</vt:lpstr>
      <vt:lpstr>PowerPoint 10: Kanban</vt:lpstr>
      <vt:lpstr>Objectives</vt:lpstr>
      <vt:lpstr>What is kanban?</vt:lpstr>
      <vt:lpstr>Benefits of kanban</vt:lpstr>
      <vt:lpstr>Limitations of kanban</vt:lpstr>
      <vt:lpstr>How is kanban implemented?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30</cp:revision>
  <dcterms:created xsi:type="dcterms:W3CDTF">2013-05-28T00:38:54Z</dcterms:created>
  <dcterms:modified xsi:type="dcterms:W3CDTF">2022-08-09T08:35:00Z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