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1" r:id="rId6"/>
    <p:sldId id="333" r:id="rId7"/>
    <p:sldId id="332" r:id="rId8"/>
    <p:sldId id="334" r:id="rId9"/>
    <p:sldId id="321" r:id="rId10"/>
    <p:sldId id="322" r:id="rId11"/>
    <p:sldId id="323" r:id="rId12"/>
    <p:sldId id="324" r:id="rId13"/>
    <p:sldId id="326" r:id="rId14"/>
    <p:sldId id="328" r:id="rId15"/>
    <p:sldId id="325" r:id="rId16"/>
    <p:sldId id="335" r:id="rId17"/>
    <p:sldId id="336" r:id="rId18"/>
    <p:sldId id="330" r:id="rId19"/>
    <p:sldId id="329" r:id="rId20"/>
    <p:sldId id="33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44275D-EEE0-464C-92C9-5B4F736F4F38}" v="1" dt="2022-10-17T13:01:20.6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53" autoAdjust="0"/>
    <p:restoredTop sz="93741" autoAdjust="0"/>
  </p:normalViewPr>
  <p:slideViewPr>
    <p:cSldViewPr snapToGrid="0">
      <p:cViewPr varScale="1">
        <p:scale>
          <a:sx n="62" d="100"/>
          <a:sy n="62" d="100"/>
        </p:scale>
        <p:origin x="1644"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2463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2BA2BA5-560C-4663-9C5C-7EFEF2466D6D}"/>
    <pc:docChg chg="custSel addSld delSld modSld sldOrd">
      <pc:chgData name="Caroline Prodger" userId="e4ef2e75-b60b-401b-8ebe-291bdcf405f4" providerId="ADAL" clId="{62BA2BA5-560C-4663-9C5C-7EFEF2466D6D}" dt="2022-10-05T13:47:07.640" v="6490" actId="2696"/>
      <pc:docMkLst>
        <pc:docMk/>
      </pc:docMkLst>
      <pc:sldChg chg="delSp modSp mod">
        <pc:chgData name="Caroline Prodger" userId="e4ef2e75-b60b-401b-8ebe-291bdcf405f4" providerId="ADAL" clId="{62BA2BA5-560C-4663-9C5C-7EFEF2466D6D}" dt="2022-09-28T14:11:23.102" v="6111" actId="20577"/>
        <pc:sldMkLst>
          <pc:docMk/>
          <pc:sldMk cId="4022091065" sldId="256"/>
        </pc:sldMkLst>
        <pc:spChg chg="mod">
          <ac:chgData name="Caroline Prodger" userId="e4ef2e75-b60b-401b-8ebe-291bdcf405f4" providerId="ADAL" clId="{62BA2BA5-560C-4663-9C5C-7EFEF2466D6D}" dt="2022-09-28T10:29:09.007" v="23" actId="1076"/>
          <ac:spMkLst>
            <pc:docMk/>
            <pc:sldMk cId="4022091065" sldId="256"/>
            <ac:spMk id="3" creationId="{00000000-0000-0000-0000-000000000000}"/>
          </ac:spMkLst>
        </pc:spChg>
        <pc:spChg chg="del">
          <ac:chgData name="Caroline Prodger" userId="e4ef2e75-b60b-401b-8ebe-291bdcf405f4" providerId="ADAL" clId="{62BA2BA5-560C-4663-9C5C-7EFEF2466D6D}" dt="2022-09-28T10:28:40.476" v="4" actId="478"/>
          <ac:spMkLst>
            <pc:docMk/>
            <pc:sldMk cId="4022091065" sldId="256"/>
            <ac:spMk id="4" creationId="{00000000-0000-0000-0000-000000000000}"/>
          </ac:spMkLst>
        </pc:spChg>
        <pc:spChg chg="mod">
          <ac:chgData name="Caroline Prodger" userId="e4ef2e75-b60b-401b-8ebe-291bdcf405f4" providerId="ADAL" clId="{62BA2BA5-560C-4663-9C5C-7EFEF2466D6D}" dt="2022-09-28T14:11:23.102" v="6111" actId="20577"/>
          <ac:spMkLst>
            <pc:docMk/>
            <pc:sldMk cId="4022091065" sldId="256"/>
            <ac:spMk id="18434" creationId="{00000000-0000-0000-0000-000000000000}"/>
          </ac:spMkLst>
        </pc:spChg>
      </pc:sldChg>
      <pc:sldChg chg="addSp delSp modSp del mod addCm">
        <pc:chgData name="Caroline Prodger" userId="e4ef2e75-b60b-401b-8ebe-291bdcf405f4" providerId="ADAL" clId="{62BA2BA5-560C-4663-9C5C-7EFEF2466D6D}" dt="2022-10-05T13:47:07.640" v="6490" actId="2696"/>
        <pc:sldMkLst>
          <pc:docMk/>
          <pc:sldMk cId="828076406" sldId="289"/>
        </pc:sldMkLst>
        <pc:spChg chg="mod">
          <ac:chgData name="Caroline Prodger" userId="e4ef2e75-b60b-401b-8ebe-291bdcf405f4" providerId="ADAL" clId="{62BA2BA5-560C-4663-9C5C-7EFEF2466D6D}" dt="2022-09-28T14:00:20.382" v="6062" actId="12"/>
          <ac:spMkLst>
            <pc:docMk/>
            <pc:sldMk cId="828076406" sldId="289"/>
            <ac:spMk id="2" creationId="{00000000-0000-0000-0000-000000000000}"/>
          </ac:spMkLst>
        </pc:spChg>
        <pc:spChg chg="add mod">
          <ac:chgData name="Caroline Prodger" userId="e4ef2e75-b60b-401b-8ebe-291bdcf405f4" providerId="ADAL" clId="{62BA2BA5-560C-4663-9C5C-7EFEF2466D6D}" dt="2022-09-28T14:00:37.832" v="6075" actId="20577"/>
          <ac:spMkLst>
            <pc:docMk/>
            <pc:sldMk cId="828076406" sldId="289"/>
            <ac:spMk id="3" creationId="{09533810-4FDF-42C6-B627-215706A4EABF}"/>
          </ac:spMkLst>
        </pc:spChg>
        <pc:spChg chg="del">
          <ac:chgData name="Caroline Prodger" userId="e4ef2e75-b60b-401b-8ebe-291bdcf405f4" providerId="ADAL" clId="{62BA2BA5-560C-4663-9C5C-7EFEF2466D6D}" dt="2022-09-28T13:57:51.139" v="6004" actId="21"/>
          <ac:spMkLst>
            <pc:docMk/>
            <pc:sldMk cId="828076406" sldId="289"/>
            <ac:spMk id="18434" creationId="{00000000-0000-0000-0000-000000000000}"/>
          </ac:spMkLst>
        </pc:spChg>
      </pc:sldChg>
      <pc:sldChg chg="addSp delSp modSp mod">
        <pc:chgData name="Caroline Prodger" userId="e4ef2e75-b60b-401b-8ebe-291bdcf405f4" providerId="ADAL" clId="{62BA2BA5-560C-4663-9C5C-7EFEF2466D6D}" dt="2022-10-04T11:41:29.482" v="6489" actId="20577"/>
        <pc:sldMkLst>
          <pc:docMk/>
          <pc:sldMk cId="1581304461" sldId="321"/>
        </pc:sldMkLst>
        <pc:spChg chg="mod">
          <ac:chgData name="Caroline Prodger" userId="e4ef2e75-b60b-401b-8ebe-291bdcf405f4" providerId="ADAL" clId="{62BA2BA5-560C-4663-9C5C-7EFEF2466D6D}" dt="2022-10-04T11:41:29.482" v="6489" actId="20577"/>
          <ac:spMkLst>
            <pc:docMk/>
            <pc:sldMk cId="1581304461" sldId="321"/>
            <ac:spMk id="2" creationId="{00000000-0000-0000-0000-000000000000}"/>
          </ac:spMkLst>
        </pc:spChg>
        <pc:spChg chg="mod">
          <ac:chgData name="Caroline Prodger" userId="e4ef2e75-b60b-401b-8ebe-291bdcf405f4" providerId="ADAL" clId="{62BA2BA5-560C-4663-9C5C-7EFEF2466D6D}" dt="2022-09-28T14:16:27.691" v="6288" actId="20577"/>
          <ac:spMkLst>
            <pc:docMk/>
            <pc:sldMk cId="1581304461" sldId="321"/>
            <ac:spMk id="3" creationId="{00000000-0000-0000-0000-000000000000}"/>
          </ac:spMkLst>
        </pc:spChg>
        <pc:picChg chg="add mod modCrop">
          <ac:chgData name="Caroline Prodger" userId="e4ef2e75-b60b-401b-8ebe-291bdcf405f4" providerId="ADAL" clId="{62BA2BA5-560C-4663-9C5C-7EFEF2466D6D}" dt="2022-09-28T12:28:19.719" v="3507" actId="1036"/>
          <ac:picMkLst>
            <pc:docMk/>
            <pc:sldMk cId="1581304461" sldId="321"/>
            <ac:picMk id="5" creationId="{6C309274-41C8-8472-24AA-5BF7E0F73C77}"/>
          </ac:picMkLst>
        </pc:picChg>
        <pc:picChg chg="del">
          <ac:chgData name="Caroline Prodger" userId="e4ef2e75-b60b-401b-8ebe-291bdcf405f4" providerId="ADAL" clId="{62BA2BA5-560C-4663-9C5C-7EFEF2466D6D}" dt="2022-09-28T11:56:54.840" v="2319" actId="478"/>
          <ac:picMkLst>
            <pc:docMk/>
            <pc:sldMk cId="1581304461" sldId="321"/>
            <ac:picMk id="1026" creationId="{00000000-0000-0000-0000-000000000000}"/>
          </ac:picMkLst>
        </pc:picChg>
      </pc:sldChg>
      <pc:sldChg chg="addSp delSp modSp mod">
        <pc:chgData name="Caroline Prodger" userId="e4ef2e75-b60b-401b-8ebe-291bdcf405f4" providerId="ADAL" clId="{62BA2BA5-560C-4663-9C5C-7EFEF2466D6D}" dt="2022-10-03T17:07:29.449" v="6297" actId="14100"/>
        <pc:sldMkLst>
          <pc:docMk/>
          <pc:sldMk cId="2409700480" sldId="322"/>
        </pc:sldMkLst>
        <pc:spChg chg="mod">
          <ac:chgData name="Caroline Prodger" userId="e4ef2e75-b60b-401b-8ebe-291bdcf405f4" providerId="ADAL" clId="{62BA2BA5-560C-4663-9C5C-7EFEF2466D6D}" dt="2022-09-28T13:53:32.009" v="5851" actId="20577"/>
          <ac:spMkLst>
            <pc:docMk/>
            <pc:sldMk cId="2409700480" sldId="322"/>
            <ac:spMk id="2" creationId="{00000000-0000-0000-0000-000000000000}"/>
          </ac:spMkLst>
        </pc:spChg>
        <pc:spChg chg="mod">
          <ac:chgData name="Caroline Prodger" userId="e4ef2e75-b60b-401b-8ebe-291bdcf405f4" providerId="ADAL" clId="{62BA2BA5-560C-4663-9C5C-7EFEF2466D6D}" dt="2022-10-03T17:07:29.449" v="6297" actId="14100"/>
          <ac:spMkLst>
            <pc:docMk/>
            <pc:sldMk cId="2409700480" sldId="322"/>
            <ac:spMk id="3" creationId="{00000000-0000-0000-0000-000000000000}"/>
          </ac:spMkLst>
        </pc:spChg>
        <pc:picChg chg="del">
          <ac:chgData name="Caroline Prodger" userId="e4ef2e75-b60b-401b-8ebe-291bdcf405f4" providerId="ADAL" clId="{62BA2BA5-560C-4663-9C5C-7EFEF2466D6D}" dt="2022-10-03T17:02:49.013" v="6289" actId="478"/>
          <ac:picMkLst>
            <pc:docMk/>
            <pc:sldMk cId="2409700480" sldId="322"/>
            <ac:picMk id="4" creationId="{00000000-0000-0000-0000-000000000000}"/>
          </ac:picMkLst>
        </pc:picChg>
        <pc:picChg chg="add mod">
          <ac:chgData name="Caroline Prodger" userId="e4ef2e75-b60b-401b-8ebe-291bdcf405f4" providerId="ADAL" clId="{62BA2BA5-560C-4663-9C5C-7EFEF2466D6D}" dt="2022-10-03T17:07:18.486" v="6296" actId="1076"/>
          <ac:picMkLst>
            <pc:docMk/>
            <pc:sldMk cId="2409700480" sldId="322"/>
            <ac:picMk id="6" creationId="{ED4A0018-A883-649C-1DED-1022E7C5444B}"/>
          </ac:picMkLst>
        </pc:picChg>
      </pc:sldChg>
      <pc:sldChg chg="addCm">
        <pc:chgData name="Caroline Prodger" userId="e4ef2e75-b60b-401b-8ebe-291bdcf405f4" providerId="ADAL" clId="{62BA2BA5-560C-4663-9C5C-7EFEF2466D6D}" dt="2022-09-28T12:15:20.737" v="2668"/>
        <pc:sldMkLst>
          <pc:docMk/>
          <pc:sldMk cId="1137507612" sldId="323"/>
        </pc:sldMkLst>
      </pc:sldChg>
      <pc:sldChg chg="modSp mod">
        <pc:chgData name="Caroline Prodger" userId="e4ef2e75-b60b-401b-8ebe-291bdcf405f4" providerId="ADAL" clId="{62BA2BA5-560C-4663-9C5C-7EFEF2466D6D}" dt="2022-10-03T17:17:26.838" v="6453" actId="20577"/>
        <pc:sldMkLst>
          <pc:docMk/>
          <pc:sldMk cId="3761248281" sldId="324"/>
        </pc:sldMkLst>
        <pc:spChg chg="mod">
          <ac:chgData name="Caroline Prodger" userId="e4ef2e75-b60b-401b-8ebe-291bdcf405f4" providerId="ADAL" clId="{62BA2BA5-560C-4663-9C5C-7EFEF2466D6D}" dt="2022-10-03T17:17:26.838" v="6453" actId="20577"/>
          <ac:spMkLst>
            <pc:docMk/>
            <pc:sldMk cId="3761248281" sldId="324"/>
            <ac:spMk id="3" creationId="{00000000-0000-0000-0000-000000000000}"/>
          </ac:spMkLst>
        </pc:spChg>
        <pc:spChg chg="mod">
          <ac:chgData name="Caroline Prodger" userId="e4ef2e75-b60b-401b-8ebe-291bdcf405f4" providerId="ADAL" clId="{62BA2BA5-560C-4663-9C5C-7EFEF2466D6D}" dt="2022-09-28T12:20:32.299" v="3221" actId="20577"/>
          <ac:spMkLst>
            <pc:docMk/>
            <pc:sldMk cId="3761248281" sldId="324"/>
            <ac:spMk id="5" creationId="{00000000-0000-0000-0000-000000000000}"/>
          </ac:spMkLst>
        </pc:spChg>
      </pc:sldChg>
      <pc:sldChg chg="modSp mod">
        <pc:chgData name="Caroline Prodger" userId="e4ef2e75-b60b-401b-8ebe-291bdcf405f4" providerId="ADAL" clId="{62BA2BA5-560C-4663-9C5C-7EFEF2466D6D}" dt="2022-09-28T12:51:39.497" v="4406" actId="20577"/>
        <pc:sldMkLst>
          <pc:docMk/>
          <pc:sldMk cId="723488578" sldId="325"/>
        </pc:sldMkLst>
        <pc:spChg chg="mod">
          <ac:chgData name="Caroline Prodger" userId="e4ef2e75-b60b-401b-8ebe-291bdcf405f4" providerId="ADAL" clId="{62BA2BA5-560C-4663-9C5C-7EFEF2466D6D}" dt="2022-09-28T12:32:53.543" v="3679" actId="20577"/>
          <ac:spMkLst>
            <pc:docMk/>
            <pc:sldMk cId="723488578" sldId="325"/>
            <ac:spMk id="2" creationId="{00000000-0000-0000-0000-000000000000}"/>
          </ac:spMkLst>
        </pc:spChg>
        <pc:spChg chg="mod">
          <ac:chgData name="Caroline Prodger" userId="e4ef2e75-b60b-401b-8ebe-291bdcf405f4" providerId="ADAL" clId="{62BA2BA5-560C-4663-9C5C-7EFEF2466D6D}" dt="2022-09-28T12:51:39.497" v="4406" actId="20577"/>
          <ac:spMkLst>
            <pc:docMk/>
            <pc:sldMk cId="723488578" sldId="325"/>
            <ac:spMk id="3" creationId="{00000000-0000-0000-0000-000000000000}"/>
          </ac:spMkLst>
        </pc:spChg>
        <pc:spChg chg="mod">
          <ac:chgData name="Caroline Prodger" userId="e4ef2e75-b60b-401b-8ebe-291bdcf405f4" providerId="ADAL" clId="{62BA2BA5-560C-4663-9C5C-7EFEF2466D6D}" dt="2022-09-28T12:40:20.984" v="4268" actId="113"/>
          <ac:spMkLst>
            <pc:docMk/>
            <pc:sldMk cId="723488578" sldId="325"/>
            <ac:spMk id="4" creationId="{00000000-0000-0000-0000-000000000000}"/>
          </ac:spMkLst>
        </pc:spChg>
        <pc:picChg chg="mod">
          <ac:chgData name="Caroline Prodger" userId="e4ef2e75-b60b-401b-8ebe-291bdcf405f4" providerId="ADAL" clId="{62BA2BA5-560C-4663-9C5C-7EFEF2466D6D}" dt="2022-09-28T12:35:07.442" v="3930" actId="1076"/>
          <ac:picMkLst>
            <pc:docMk/>
            <pc:sldMk cId="723488578" sldId="325"/>
            <ac:picMk id="1026" creationId="{00000000-0000-0000-0000-000000000000}"/>
          </ac:picMkLst>
        </pc:picChg>
      </pc:sldChg>
      <pc:sldChg chg="modSp mod">
        <pc:chgData name="Caroline Prodger" userId="e4ef2e75-b60b-401b-8ebe-291bdcf405f4" providerId="ADAL" clId="{62BA2BA5-560C-4663-9C5C-7EFEF2466D6D}" dt="2022-10-03T17:15:49.123" v="6396" actId="404"/>
        <pc:sldMkLst>
          <pc:docMk/>
          <pc:sldMk cId="675609433" sldId="326"/>
        </pc:sldMkLst>
        <pc:spChg chg="mod">
          <ac:chgData name="Caroline Prodger" userId="e4ef2e75-b60b-401b-8ebe-291bdcf405f4" providerId="ADAL" clId="{62BA2BA5-560C-4663-9C5C-7EFEF2466D6D}" dt="2022-10-03T17:15:49.123" v="6396" actId="404"/>
          <ac:spMkLst>
            <pc:docMk/>
            <pc:sldMk cId="675609433" sldId="326"/>
            <ac:spMk id="3" creationId="{00000000-0000-0000-0000-000000000000}"/>
          </ac:spMkLst>
        </pc:spChg>
        <pc:spChg chg="mod">
          <ac:chgData name="Caroline Prodger" userId="e4ef2e75-b60b-401b-8ebe-291bdcf405f4" providerId="ADAL" clId="{62BA2BA5-560C-4663-9C5C-7EFEF2466D6D}" dt="2022-09-28T12:20:47.092" v="3223" actId="20577"/>
          <ac:spMkLst>
            <pc:docMk/>
            <pc:sldMk cId="675609433" sldId="326"/>
            <ac:spMk id="5" creationId="{00000000-0000-0000-0000-000000000000}"/>
          </ac:spMkLst>
        </pc:spChg>
      </pc:sldChg>
      <pc:sldChg chg="modSp mod">
        <pc:chgData name="Caroline Prodger" userId="e4ef2e75-b60b-401b-8ebe-291bdcf405f4" providerId="ADAL" clId="{62BA2BA5-560C-4663-9C5C-7EFEF2466D6D}" dt="2022-10-03T17:22:28.216" v="6469" actId="20577"/>
        <pc:sldMkLst>
          <pc:docMk/>
          <pc:sldMk cId="2304125011" sldId="327"/>
        </pc:sldMkLst>
        <pc:spChg chg="mod">
          <ac:chgData name="Caroline Prodger" userId="e4ef2e75-b60b-401b-8ebe-291bdcf405f4" providerId="ADAL" clId="{62BA2BA5-560C-4663-9C5C-7EFEF2466D6D}" dt="2022-10-03T17:22:28.216" v="6469" actId="20577"/>
          <ac:spMkLst>
            <pc:docMk/>
            <pc:sldMk cId="2304125011" sldId="327"/>
            <ac:spMk id="3" creationId="{00000000-0000-0000-0000-000000000000}"/>
          </ac:spMkLst>
        </pc:spChg>
        <pc:spChg chg="mod">
          <ac:chgData name="Caroline Prodger" userId="e4ef2e75-b60b-401b-8ebe-291bdcf405f4" providerId="ADAL" clId="{62BA2BA5-560C-4663-9C5C-7EFEF2466D6D}" dt="2022-09-28T14:14:51.836" v="6147" actId="1076"/>
          <ac:spMkLst>
            <pc:docMk/>
            <pc:sldMk cId="2304125011" sldId="327"/>
            <ac:spMk id="5" creationId="{00000000-0000-0000-0000-000000000000}"/>
          </ac:spMkLst>
        </pc:spChg>
      </pc:sldChg>
      <pc:sldChg chg="addSp delSp modSp mod">
        <pc:chgData name="Caroline Prodger" userId="e4ef2e75-b60b-401b-8ebe-291bdcf405f4" providerId="ADAL" clId="{62BA2BA5-560C-4663-9C5C-7EFEF2466D6D}" dt="2022-10-03T17:21:59.429" v="6460" actId="1076"/>
        <pc:sldMkLst>
          <pc:docMk/>
          <pc:sldMk cId="3876472597" sldId="328"/>
        </pc:sldMkLst>
        <pc:spChg chg="mod">
          <ac:chgData name="Caroline Prodger" userId="e4ef2e75-b60b-401b-8ebe-291bdcf405f4" providerId="ADAL" clId="{62BA2BA5-560C-4663-9C5C-7EFEF2466D6D}" dt="2022-09-28T14:14:58.327" v="6155" actId="20577"/>
          <ac:spMkLst>
            <pc:docMk/>
            <pc:sldMk cId="3876472597" sldId="328"/>
            <ac:spMk id="2" creationId="{00000000-0000-0000-0000-000000000000}"/>
          </ac:spMkLst>
        </pc:spChg>
        <pc:spChg chg="mod">
          <ac:chgData name="Caroline Prodger" userId="e4ef2e75-b60b-401b-8ebe-291bdcf405f4" providerId="ADAL" clId="{62BA2BA5-560C-4663-9C5C-7EFEF2466D6D}" dt="2022-09-28T12:31:45.332" v="3663" actId="20577"/>
          <ac:spMkLst>
            <pc:docMk/>
            <pc:sldMk cId="3876472597" sldId="328"/>
            <ac:spMk id="6" creationId="{00000000-0000-0000-0000-000000000000}"/>
          </ac:spMkLst>
        </pc:spChg>
        <pc:picChg chg="add mod">
          <ac:chgData name="Caroline Prodger" userId="e4ef2e75-b60b-401b-8ebe-291bdcf405f4" providerId="ADAL" clId="{62BA2BA5-560C-4663-9C5C-7EFEF2466D6D}" dt="2022-10-03T17:21:59.429" v="6460" actId="1076"/>
          <ac:picMkLst>
            <pc:docMk/>
            <pc:sldMk cId="3876472597" sldId="328"/>
            <ac:picMk id="4" creationId="{0EC80BB2-652A-7E30-64A1-2C3925B6A413}"/>
          </ac:picMkLst>
        </pc:picChg>
        <pc:picChg chg="del mod">
          <ac:chgData name="Caroline Prodger" userId="e4ef2e75-b60b-401b-8ebe-291bdcf405f4" providerId="ADAL" clId="{62BA2BA5-560C-4663-9C5C-7EFEF2466D6D}" dt="2022-10-03T17:17:47.964" v="6454" actId="478"/>
          <ac:picMkLst>
            <pc:docMk/>
            <pc:sldMk cId="3876472597" sldId="328"/>
            <ac:picMk id="2050" creationId="{00000000-0000-0000-0000-000000000000}"/>
          </ac:picMkLst>
        </pc:picChg>
      </pc:sldChg>
      <pc:sldChg chg="modSp mod ord">
        <pc:chgData name="Caroline Prodger" userId="e4ef2e75-b60b-401b-8ebe-291bdcf405f4" providerId="ADAL" clId="{62BA2BA5-560C-4663-9C5C-7EFEF2466D6D}" dt="2022-09-28T13:59:37.189" v="6059" actId="20577"/>
        <pc:sldMkLst>
          <pc:docMk/>
          <pc:sldMk cId="1376663947" sldId="329"/>
        </pc:sldMkLst>
        <pc:spChg chg="mod">
          <ac:chgData name="Caroline Prodger" userId="e4ef2e75-b60b-401b-8ebe-291bdcf405f4" providerId="ADAL" clId="{62BA2BA5-560C-4663-9C5C-7EFEF2466D6D}" dt="2022-09-28T13:59:37.189" v="6059" actId="20577"/>
          <ac:spMkLst>
            <pc:docMk/>
            <pc:sldMk cId="1376663947" sldId="329"/>
            <ac:spMk id="2" creationId="{00000000-0000-0000-0000-000000000000}"/>
          </ac:spMkLst>
        </pc:spChg>
        <pc:spChg chg="mod">
          <ac:chgData name="Caroline Prodger" userId="e4ef2e75-b60b-401b-8ebe-291bdcf405f4" providerId="ADAL" clId="{62BA2BA5-560C-4663-9C5C-7EFEF2466D6D}" dt="2022-09-28T13:51:55.866" v="5835" actId="12"/>
          <ac:spMkLst>
            <pc:docMk/>
            <pc:sldMk cId="1376663947" sldId="329"/>
            <ac:spMk id="6" creationId="{00000000-0000-0000-0000-000000000000}"/>
          </ac:spMkLst>
        </pc:spChg>
      </pc:sldChg>
      <pc:sldChg chg="addSp delSp modSp mod">
        <pc:chgData name="Caroline Prodger" userId="e4ef2e75-b60b-401b-8ebe-291bdcf405f4" providerId="ADAL" clId="{62BA2BA5-560C-4663-9C5C-7EFEF2466D6D}" dt="2022-10-03T17:26:22.086" v="6484" actId="1076"/>
        <pc:sldMkLst>
          <pc:docMk/>
          <pc:sldMk cId="1361618774" sldId="330"/>
        </pc:sldMkLst>
        <pc:spChg chg="mod">
          <ac:chgData name="Caroline Prodger" userId="e4ef2e75-b60b-401b-8ebe-291bdcf405f4" providerId="ADAL" clId="{62BA2BA5-560C-4663-9C5C-7EFEF2466D6D}" dt="2022-09-28T12:41:01.862" v="4279" actId="20577"/>
          <ac:spMkLst>
            <pc:docMk/>
            <pc:sldMk cId="1361618774" sldId="330"/>
            <ac:spMk id="2" creationId="{00000000-0000-0000-0000-000000000000}"/>
          </ac:spMkLst>
        </pc:spChg>
        <pc:spChg chg="add mod">
          <ac:chgData name="Caroline Prodger" userId="e4ef2e75-b60b-401b-8ebe-291bdcf405f4" providerId="ADAL" clId="{62BA2BA5-560C-4663-9C5C-7EFEF2466D6D}" dt="2022-10-03T17:25:59.480" v="6479" actId="14100"/>
          <ac:spMkLst>
            <pc:docMk/>
            <pc:sldMk cId="1361618774" sldId="330"/>
            <ac:spMk id="4" creationId="{2A5CF2D5-7BFA-C4E4-D781-3F46F90684AD}"/>
          </ac:spMkLst>
        </pc:spChg>
        <pc:spChg chg="mod">
          <ac:chgData name="Caroline Prodger" userId="e4ef2e75-b60b-401b-8ebe-291bdcf405f4" providerId="ADAL" clId="{62BA2BA5-560C-4663-9C5C-7EFEF2466D6D}" dt="2022-10-03T17:25:54.109" v="6477" actId="14100"/>
          <ac:spMkLst>
            <pc:docMk/>
            <pc:sldMk cId="1361618774" sldId="330"/>
            <ac:spMk id="6" creationId="{00000000-0000-0000-0000-000000000000}"/>
          </ac:spMkLst>
        </pc:spChg>
        <pc:picChg chg="add mod">
          <ac:chgData name="Caroline Prodger" userId="e4ef2e75-b60b-401b-8ebe-291bdcf405f4" providerId="ADAL" clId="{62BA2BA5-560C-4663-9C5C-7EFEF2466D6D}" dt="2022-10-03T17:26:22.086" v="6484" actId="1076"/>
          <ac:picMkLst>
            <pc:docMk/>
            <pc:sldMk cId="1361618774" sldId="330"/>
            <ac:picMk id="5" creationId="{09CE2786-F802-E6CF-F31E-B676015F82AC}"/>
          </ac:picMkLst>
        </pc:picChg>
        <pc:picChg chg="del mod">
          <ac:chgData name="Caroline Prodger" userId="e4ef2e75-b60b-401b-8ebe-291bdcf405f4" providerId="ADAL" clId="{62BA2BA5-560C-4663-9C5C-7EFEF2466D6D}" dt="2022-10-03T17:22:44.538" v="6470" actId="478"/>
          <ac:picMkLst>
            <pc:docMk/>
            <pc:sldMk cId="1361618774" sldId="330"/>
            <ac:picMk id="3074" creationId="{00000000-0000-0000-0000-000000000000}"/>
          </ac:picMkLst>
        </pc:picChg>
      </pc:sldChg>
      <pc:sldChg chg="addSp modSp new mod">
        <pc:chgData name="Caroline Prodger" userId="e4ef2e75-b60b-401b-8ebe-291bdcf405f4" providerId="ADAL" clId="{62BA2BA5-560C-4663-9C5C-7EFEF2466D6D}" dt="2022-09-28T10:44:05.322" v="206" actId="14100"/>
        <pc:sldMkLst>
          <pc:docMk/>
          <pc:sldMk cId="3335724026" sldId="331"/>
        </pc:sldMkLst>
        <pc:spChg chg="mod">
          <ac:chgData name="Caroline Prodger" userId="e4ef2e75-b60b-401b-8ebe-291bdcf405f4" providerId="ADAL" clId="{62BA2BA5-560C-4663-9C5C-7EFEF2466D6D}" dt="2022-09-28T10:37:36.189" v="54" actId="20577"/>
          <ac:spMkLst>
            <pc:docMk/>
            <pc:sldMk cId="3335724026" sldId="331"/>
            <ac:spMk id="2" creationId="{0F34DD94-458C-2DD3-46C5-BDACCA74BDF5}"/>
          </ac:spMkLst>
        </pc:spChg>
        <pc:spChg chg="mod">
          <ac:chgData name="Caroline Prodger" userId="e4ef2e75-b60b-401b-8ebe-291bdcf405f4" providerId="ADAL" clId="{62BA2BA5-560C-4663-9C5C-7EFEF2466D6D}" dt="2022-09-28T10:39:32.214" v="201" actId="20577"/>
          <ac:spMkLst>
            <pc:docMk/>
            <pc:sldMk cId="3335724026" sldId="331"/>
            <ac:spMk id="3" creationId="{BDD7622D-9B72-B530-AE4F-01D20EEF50BC}"/>
          </ac:spMkLst>
        </pc:spChg>
        <pc:picChg chg="add mod">
          <ac:chgData name="Caroline Prodger" userId="e4ef2e75-b60b-401b-8ebe-291bdcf405f4" providerId="ADAL" clId="{62BA2BA5-560C-4663-9C5C-7EFEF2466D6D}" dt="2022-09-28T10:44:05.322" v="206" actId="14100"/>
          <ac:picMkLst>
            <pc:docMk/>
            <pc:sldMk cId="3335724026" sldId="331"/>
            <ac:picMk id="5" creationId="{727543C7-DB22-3F0D-84D0-C20E223C4AFC}"/>
          </ac:picMkLst>
        </pc:picChg>
      </pc:sldChg>
      <pc:sldChg chg="modSp new mod">
        <pc:chgData name="Caroline Prodger" userId="e4ef2e75-b60b-401b-8ebe-291bdcf405f4" providerId="ADAL" clId="{62BA2BA5-560C-4663-9C5C-7EFEF2466D6D}" dt="2022-09-28T11:13:15.612" v="1378" actId="20577"/>
        <pc:sldMkLst>
          <pc:docMk/>
          <pc:sldMk cId="1500516171" sldId="332"/>
        </pc:sldMkLst>
        <pc:spChg chg="mod">
          <ac:chgData name="Caroline Prodger" userId="e4ef2e75-b60b-401b-8ebe-291bdcf405f4" providerId="ADAL" clId="{62BA2BA5-560C-4663-9C5C-7EFEF2466D6D}" dt="2022-09-28T10:54:39.297" v="800" actId="20577"/>
          <ac:spMkLst>
            <pc:docMk/>
            <pc:sldMk cId="1500516171" sldId="332"/>
            <ac:spMk id="2" creationId="{AF835514-07F3-7273-8064-DB514CAF8246}"/>
          </ac:spMkLst>
        </pc:spChg>
        <pc:spChg chg="mod">
          <ac:chgData name="Caroline Prodger" userId="e4ef2e75-b60b-401b-8ebe-291bdcf405f4" providerId="ADAL" clId="{62BA2BA5-560C-4663-9C5C-7EFEF2466D6D}" dt="2022-09-28T11:13:15.612" v="1378" actId="20577"/>
          <ac:spMkLst>
            <pc:docMk/>
            <pc:sldMk cId="1500516171" sldId="332"/>
            <ac:spMk id="3" creationId="{B0797B36-1213-903B-46A6-AA39F41F7240}"/>
          </ac:spMkLst>
        </pc:spChg>
      </pc:sldChg>
      <pc:sldChg chg="modSp new mod modNotesTx">
        <pc:chgData name="Caroline Prodger" userId="e4ef2e75-b60b-401b-8ebe-291bdcf405f4" providerId="ADAL" clId="{62BA2BA5-560C-4663-9C5C-7EFEF2466D6D}" dt="2022-09-28T11:11:46.258" v="1243" actId="313"/>
        <pc:sldMkLst>
          <pc:docMk/>
          <pc:sldMk cId="3979918725" sldId="333"/>
        </pc:sldMkLst>
        <pc:spChg chg="mod">
          <ac:chgData name="Caroline Prodger" userId="e4ef2e75-b60b-401b-8ebe-291bdcf405f4" providerId="ADAL" clId="{62BA2BA5-560C-4663-9C5C-7EFEF2466D6D}" dt="2022-09-28T10:48:33.263" v="313" actId="20577"/>
          <ac:spMkLst>
            <pc:docMk/>
            <pc:sldMk cId="3979918725" sldId="333"/>
            <ac:spMk id="2" creationId="{30240132-1E02-2AC5-CC5B-A351AF962825}"/>
          </ac:spMkLst>
        </pc:spChg>
        <pc:spChg chg="mod">
          <ac:chgData name="Caroline Prodger" userId="e4ef2e75-b60b-401b-8ebe-291bdcf405f4" providerId="ADAL" clId="{62BA2BA5-560C-4663-9C5C-7EFEF2466D6D}" dt="2022-09-28T11:11:46.258" v="1243" actId="313"/>
          <ac:spMkLst>
            <pc:docMk/>
            <pc:sldMk cId="3979918725" sldId="333"/>
            <ac:spMk id="3" creationId="{F3C1A13B-881C-DE0F-BA9B-D4D883E74597}"/>
          </ac:spMkLst>
        </pc:spChg>
      </pc:sldChg>
      <pc:sldChg chg="addSp modSp new mod modAnim">
        <pc:chgData name="Caroline Prodger" userId="e4ef2e75-b60b-401b-8ebe-291bdcf405f4" providerId="ADAL" clId="{62BA2BA5-560C-4663-9C5C-7EFEF2466D6D}" dt="2022-09-28T11:52:11.364" v="1966" actId="5793"/>
        <pc:sldMkLst>
          <pc:docMk/>
          <pc:sldMk cId="2193355309" sldId="334"/>
        </pc:sldMkLst>
        <pc:spChg chg="mod">
          <ac:chgData name="Caroline Prodger" userId="e4ef2e75-b60b-401b-8ebe-291bdcf405f4" providerId="ADAL" clId="{62BA2BA5-560C-4663-9C5C-7EFEF2466D6D}" dt="2022-09-28T11:43:27.482" v="1406" actId="20577"/>
          <ac:spMkLst>
            <pc:docMk/>
            <pc:sldMk cId="2193355309" sldId="334"/>
            <ac:spMk id="2" creationId="{0894F876-DF4B-B7D6-E582-F3E7133CBA92}"/>
          </ac:spMkLst>
        </pc:spChg>
        <pc:spChg chg="mod">
          <ac:chgData name="Caroline Prodger" userId="e4ef2e75-b60b-401b-8ebe-291bdcf405f4" providerId="ADAL" clId="{62BA2BA5-560C-4663-9C5C-7EFEF2466D6D}" dt="2022-09-28T11:52:11.364" v="1966" actId="5793"/>
          <ac:spMkLst>
            <pc:docMk/>
            <pc:sldMk cId="2193355309" sldId="334"/>
            <ac:spMk id="3" creationId="{312486AB-0EE0-BA25-0B34-3342F67C2B41}"/>
          </ac:spMkLst>
        </pc:spChg>
        <pc:graphicFrameChg chg="add mod modGraphic">
          <ac:chgData name="Caroline Prodger" userId="e4ef2e75-b60b-401b-8ebe-291bdcf405f4" providerId="ADAL" clId="{62BA2BA5-560C-4663-9C5C-7EFEF2466D6D}" dt="2022-09-28T11:51:42.573" v="1913" actId="1076"/>
          <ac:graphicFrameMkLst>
            <pc:docMk/>
            <pc:sldMk cId="2193355309" sldId="334"/>
            <ac:graphicFrameMk id="4" creationId="{7FD9A20F-27DA-ACE2-805A-EB97B7255ED3}"/>
          </ac:graphicFrameMkLst>
        </pc:graphicFrameChg>
      </pc:sldChg>
      <pc:sldChg chg="addSp modSp new mod">
        <pc:chgData name="Caroline Prodger" userId="e4ef2e75-b60b-401b-8ebe-291bdcf405f4" providerId="ADAL" clId="{62BA2BA5-560C-4663-9C5C-7EFEF2466D6D}" dt="2022-09-28T13:41:02.365" v="5160" actId="20577"/>
        <pc:sldMkLst>
          <pc:docMk/>
          <pc:sldMk cId="3054017511" sldId="335"/>
        </pc:sldMkLst>
        <pc:spChg chg="mod">
          <ac:chgData name="Caroline Prodger" userId="e4ef2e75-b60b-401b-8ebe-291bdcf405f4" providerId="ADAL" clId="{62BA2BA5-560C-4663-9C5C-7EFEF2466D6D}" dt="2022-09-28T12:52:00.409" v="4418" actId="20577"/>
          <ac:spMkLst>
            <pc:docMk/>
            <pc:sldMk cId="3054017511" sldId="335"/>
            <ac:spMk id="2" creationId="{D80F0020-53AB-9D54-2477-9BA445222B90}"/>
          </ac:spMkLst>
        </pc:spChg>
        <pc:spChg chg="mod">
          <ac:chgData name="Caroline Prodger" userId="e4ef2e75-b60b-401b-8ebe-291bdcf405f4" providerId="ADAL" clId="{62BA2BA5-560C-4663-9C5C-7EFEF2466D6D}" dt="2022-09-28T13:41:02.365" v="5160" actId="20577"/>
          <ac:spMkLst>
            <pc:docMk/>
            <pc:sldMk cId="3054017511" sldId="335"/>
            <ac:spMk id="3" creationId="{54A1010F-1679-35AA-1DB3-1464F387C3ED}"/>
          </ac:spMkLst>
        </pc:spChg>
        <pc:spChg chg="add mod">
          <ac:chgData name="Caroline Prodger" userId="e4ef2e75-b60b-401b-8ebe-291bdcf405f4" providerId="ADAL" clId="{62BA2BA5-560C-4663-9C5C-7EFEF2466D6D}" dt="2022-09-28T13:40:18.301" v="5150" actId="20577"/>
          <ac:spMkLst>
            <pc:docMk/>
            <pc:sldMk cId="3054017511" sldId="335"/>
            <ac:spMk id="7" creationId="{23ECC052-3DC8-0B43-B026-5F85D766733D}"/>
          </ac:spMkLst>
        </pc:spChg>
        <pc:picChg chg="add mod">
          <ac:chgData name="Caroline Prodger" userId="e4ef2e75-b60b-401b-8ebe-291bdcf405f4" providerId="ADAL" clId="{62BA2BA5-560C-4663-9C5C-7EFEF2466D6D}" dt="2022-09-28T13:40:25.923" v="5151" actId="1076"/>
          <ac:picMkLst>
            <pc:docMk/>
            <pc:sldMk cId="3054017511" sldId="335"/>
            <ac:picMk id="5" creationId="{99D7AB46-D007-74D0-9452-B84DF6088BA3}"/>
          </ac:picMkLst>
        </pc:picChg>
      </pc:sldChg>
      <pc:sldChg chg="modSp new mod">
        <pc:chgData name="Caroline Prodger" userId="e4ef2e75-b60b-401b-8ebe-291bdcf405f4" providerId="ADAL" clId="{62BA2BA5-560C-4663-9C5C-7EFEF2466D6D}" dt="2022-09-28T13:51:08.872" v="5831" actId="20577"/>
        <pc:sldMkLst>
          <pc:docMk/>
          <pc:sldMk cId="1225255793" sldId="336"/>
        </pc:sldMkLst>
        <pc:spChg chg="mod">
          <ac:chgData name="Caroline Prodger" userId="e4ef2e75-b60b-401b-8ebe-291bdcf405f4" providerId="ADAL" clId="{62BA2BA5-560C-4663-9C5C-7EFEF2466D6D}" dt="2022-09-28T13:45:41.080" v="5178" actId="20577"/>
          <ac:spMkLst>
            <pc:docMk/>
            <pc:sldMk cId="1225255793" sldId="336"/>
            <ac:spMk id="2" creationId="{AC651FEC-A062-18F9-9FDF-B1CAC236CFB5}"/>
          </ac:spMkLst>
        </pc:spChg>
        <pc:spChg chg="mod">
          <ac:chgData name="Caroline Prodger" userId="e4ef2e75-b60b-401b-8ebe-291bdcf405f4" providerId="ADAL" clId="{62BA2BA5-560C-4663-9C5C-7EFEF2466D6D}" dt="2022-09-28T13:51:08.872" v="5831" actId="20577"/>
          <ac:spMkLst>
            <pc:docMk/>
            <pc:sldMk cId="1225255793" sldId="336"/>
            <ac:spMk id="3" creationId="{3F4E558B-5F06-C3BD-89B4-F1BF9D267E39}"/>
          </ac:spMkLst>
        </pc:spChg>
      </pc:sldChg>
      <pc:sldChg chg="addSp delSp modSp new mod">
        <pc:chgData name="Caroline Prodger" userId="e4ef2e75-b60b-401b-8ebe-291bdcf405f4" providerId="ADAL" clId="{62BA2BA5-560C-4663-9C5C-7EFEF2466D6D}" dt="2022-09-28T13:58:09.263" v="6009" actId="1076"/>
        <pc:sldMkLst>
          <pc:docMk/>
          <pc:sldMk cId="3712327306" sldId="337"/>
        </pc:sldMkLst>
        <pc:spChg chg="del">
          <ac:chgData name="Caroline Prodger" userId="e4ef2e75-b60b-401b-8ebe-291bdcf405f4" providerId="ADAL" clId="{62BA2BA5-560C-4663-9C5C-7EFEF2466D6D}" dt="2022-09-28T13:58:04.237" v="6007" actId="478"/>
          <ac:spMkLst>
            <pc:docMk/>
            <pc:sldMk cId="3712327306" sldId="337"/>
            <ac:spMk id="2" creationId="{3028B93A-AC7A-5ED0-F01C-4DF4B1535FA1}"/>
          </ac:spMkLst>
        </pc:spChg>
        <pc:spChg chg="del">
          <ac:chgData name="Caroline Prodger" userId="e4ef2e75-b60b-401b-8ebe-291bdcf405f4" providerId="ADAL" clId="{62BA2BA5-560C-4663-9C5C-7EFEF2466D6D}" dt="2022-09-28T13:58:05.890" v="6008" actId="478"/>
          <ac:spMkLst>
            <pc:docMk/>
            <pc:sldMk cId="3712327306" sldId="337"/>
            <ac:spMk id="3" creationId="{B84FD874-F14B-024B-B953-C99CEDDDECBF}"/>
          </ac:spMkLst>
        </pc:spChg>
        <pc:spChg chg="add mod">
          <ac:chgData name="Caroline Prodger" userId="e4ef2e75-b60b-401b-8ebe-291bdcf405f4" providerId="ADAL" clId="{62BA2BA5-560C-4663-9C5C-7EFEF2466D6D}" dt="2022-09-28T13:58:09.263" v="6009" actId="1076"/>
          <ac:spMkLst>
            <pc:docMk/>
            <pc:sldMk cId="3712327306" sldId="337"/>
            <ac:spMk id="4" creationId="{8DF5B15E-74F5-91CA-F25A-CB66F9819D44}"/>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CD44275D-EEE0-464C-92C9-5B4F736F4F38}"/>
    <pc:docChg chg="modSld">
      <pc:chgData name="Caroline Prodger" userId="e4ef2e75-b60b-401b-8ebe-291bdcf405f4" providerId="ADAL" clId="{CD44275D-EEE0-464C-92C9-5B4F736F4F38}" dt="2022-10-17T13:01:56.641" v="7" actId="1076"/>
      <pc:docMkLst>
        <pc:docMk/>
      </pc:docMkLst>
      <pc:sldChg chg="modSp mod">
        <pc:chgData name="Caroline Prodger" userId="e4ef2e75-b60b-401b-8ebe-291bdcf405f4" providerId="ADAL" clId="{CD44275D-EEE0-464C-92C9-5B4F736F4F38}" dt="2022-10-17T13:01:56.641" v="7" actId="1076"/>
        <pc:sldMkLst>
          <pc:docMk/>
          <pc:sldMk cId="1137507612" sldId="323"/>
        </pc:sldMkLst>
        <pc:picChg chg="mod">
          <ac:chgData name="Caroline Prodger" userId="e4ef2e75-b60b-401b-8ebe-291bdcf405f4" providerId="ADAL" clId="{CD44275D-EEE0-464C-92C9-5B4F736F4F38}" dt="2022-10-17T13:01:56.641" v="7" actId="1076"/>
          <ac:picMkLst>
            <pc:docMk/>
            <pc:sldMk cId="1137507612" sldId="323"/>
            <ac:picMk id="5" creationId="{A62EC136-9705-31E7-1064-7F5EEDBFE99B}"/>
          </ac:picMkLst>
        </pc:picChg>
      </pc:sldChg>
      <pc:sldChg chg="addSp modSp mod delCm">
        <pc:chgData name="Caroline Prodger" userId="e4ef2e75-b60b-401b-8ebe-291bdcf405f4" providerId="ADAL" clId="{CD44275D-EEE0-464C-92C9-5B4F736F4F38}" dt="2022-10-17T13:01:27.804" v="5" actId="1076"/>
        <pc:sldMkLst>
          <pc:docMk/>
          <pc:sldMk cId="1500516171" sldId="332"/>
        </pc:sldMkLst>
        <pc:picChg chg="add mod">
          <ac:chgData name="Caroline Prodger" userId="e4ef2e75-b60b-401b-8ebe-291bdcf405f4" providerId="ADAL" clId="{CD44275D-EEE0-464C-92C9-5B4F736F4F38}" dt="2022-10-17T13:01:27.804" v="5" actId="1076"/>
          <ac:picMkLst>
            <pc:docMk/>
            <pc:sldMk cId="1500516171" sldId="332"/>
            <ac:picMk id="5" creationId="{55304E62-A77E-8FDA-D867-474A496492AB}"/>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1033293" y="16810"/>
          <a:ext cx="4069174" cy="4069174"/>
        </a:xfrm>
        <a:prstGeom prst="circularArrow">
          <a:avLst>
            <a:gd name="adj1" fmla="val 5274"/>
            <a:gd name="adj2" fmla="val 312630"/>
            <a:gd name="adj3" fmla="val 14264564"/>
            <a:gd name="adj4" fmla="val 17105730"/>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2310345" y="22332"/>
          <a:ext cx="1515070" cy="757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Initiation</a:t>
          </a:r>
          <a:endParaRPr lang="en-GB" sz="1500" kern="1200" dirty="0"/>
        </a:p>
      </dsp:txBody>
      <dsp:txXfrm>
        <a:off x="2347325" y="59312"/>
        <a:ext cx="1441110" cy="683575"/>
      </dsp:txXfrm>
    </dsp:sp>
    <dsp:sp modelId="{FD893ED7-8168-4F0D-B534-42FF66DDD66F}">
      <dsp:nvSpPr>
        <dsp:cNvPr id="0" name=""/>
        <dsp:cNvSpPr/>
      </dsp:nvSpPr>
      <dsp:spPr>
        <a:xfrm>
          <a:off x="3720082" y="827842"/>
          <a:ext cx="1515070" cy="757535"/>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Planning</a:t>
          </a:r>
          <a:endParaRPr lang="en-GB" sz="1500" kern="1200" dirty="0"/>
        </a:p>
      </dsp:txBody>
      <dsp:txXfrm>
        <a:off x="3757062" y="864822"/>
        <a:ext cx="1441110" cy="683575"/>
      </dsp:txXfrm>
    </dsp:sp>
    <dsp:sp modelId="{E00657B5-D148-4479-A655-7438EA695B58}">
      <dsp:nvSpPr>
        <dsp:cNvPr id="0" name=""/>
        <dsp:cNvSpPr/>
      </dsp:nvSpPr>
      <dsp:spPr>
        <a:xfrm>
          <a:off x="3720082" y="2478622"/>
          <a:ext cx="1515070" cy="757535"/>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Implementation</a:t>
          </a:r>
          <a:endParaRPr lang="en-GB" sz="1500" kern="1200" dirty="0"/>
        </a:p>
      </dsp:txBody>
      <dsp:txXfrm>
        <a:off x="3757062" y="2515602"/>
        <a:ext cx="1441110" cy="683575"/>
      </dsp:txXfrm>
    </dsp:sp>
    <dsp:sp modelId="{615FD213-4196-48B9-BD09-1889F3650C1F}">
      <dsp:nvSpPr>
        <dsp:cNvPr id="0" name=""/>
        <dsp:cNvSpPr/>
      </dsp:nvSpPr>
      <dsp:spPr>
        <a:xfrm>
          <a:off x="2290464" y="3304013"/>
          <a:ext cx="1515070" cy="757535"/>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Monitoring</a:t>
          </a:r>
          <a:endParaRPr lang="en-GB" sz="1500" kern="1200" dirty="0"/>
        </a:p>
      </dsp:txBody>
      <dsp:txXfrm>
        <a:off x="2327444" y="3340993"/>
        <a:ext cx="1441110" cy="683575"/>
      </dsp:txXfrm>
    </dsp:sp>
    <dsp:sp modelId="{FF814188-08D9-4B63-8CB3-34EB7B55B5BD}">
      <dsp:nvSpPr>
        <dsp:cNvPr id="0" name=""/>
        <dsp:cNvSpPr/>
      </dsp:nvSpPr>
      <dsp:spPr>
        <a:xfrm>
          <a:off x="860846" y="2478622"/>
          <a:ext cx="1515070" cy="757535"/>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Reporting</a:t>
          </a:r>
          <a:endParaRPr lang="en-GB" sz="1500" kern="1200" dirty="0"/>
        </a:p>
      </dsp:txBody>
      <dsp:txXfrm>
        <a:off x="897826" y="2515602"/>
        <a:ext cx="1441110" cy="683575"/>
      </dsp:txXfrm>
    </dsp:sp>
    <dsp:sp modelId="{72178894-E4B9-4128-B613-232F84696709}">
      <dsp:nvSpPr>
        <dsp:cNvPr id="0" name=""/>
        <dsp:cNvSpPr/>
      </dsp:nvSpPr>
      <dsp:spPr>
        <a:xfrm>
          <a:off x="860846" y="827842"/>
          <a:ext cx="1515070" cy="75753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Evaluation</a:t>
          </a:r>
          <a:endParaRPr lang="en-GB" sz="1500" kern="1200" dirty="0">
            <a:solidFill>
              <a:schemeClr val="tx1"/>
            </a:solidFill>
          </a:endParaRPr>
        </a:p>
      </dsp:txBody>
      <dsp:txXfrm>
        <a:off x="897826" y="864822"/>
        <a:ext cx="1441110" cy="683575"/>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34065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377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0C5099BE-EB9C-2CD7-9985-EFECA1DE6F69}"/>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101341"/>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 How projects are defined and structured </a:t>
            </a:r>
          </a:p>
          <a:p>
            <a:pPr eaLnBrk="1" hangingPunct="1">
              <a:lnSpc>
                <a:spcPct val="100000"/>
              </a:lnSpc>
            </a:pPr>
            <a:endParaRPr lang="en-GB"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27382" y="1635253"/>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1220" y="1465124"/>
            <a:ext cx="8137846" cy="4224866"/>
          </a:xfrm>
        </p:spPr>
        <p:txBody>
          <a:bodyPr/>
          <a:lstStyle/>
          <a:p>
            <a:r>
              <a:rPr lang="en-GB" sz="1800" dirty="0"/>
              <a:t>One way of approaching a project brief is to focus on a particular problem.</a:t>
            </a:r>
          </a:p>
          <a:p>
            <a:pPr algn="ctr"/>
            <a:r>
              <a:rPr lang="en-GB" sz="2200" b="1" dirty="0"/>
              <a:t>What problem are we trying to solve?</a:t>
            </a:r>
            <a:r>
              <a:rPr lang="en-GB" sz="2400" b="1" dirty="0"/>
              <a:t> </a:t>
            </a:r>
          </a:p>
          <a:p>
            <a:r>
              <a:rPr lang="en-GB" sz="1800" dirty="0"/>
              <a:t>Designers and engineers can get carried away with wonderful technology, the challenges of the design and the possibilities of producing something really innovative and interesting. This leads naturally to the questions </a:t>
            </a:r>
            <a:r>
              <a:rPr lang="en-GB" sz="1800" b="1" dirty="0"/>
              <a:t>What? </a:t>
            </a:r>
            <a:r>
              <a:rPr lang="en-GB" sz="1800" dirty="0"/>
              <a:t>and </a:t>
            </a:r>
            <a:r>
              <a:rPr lang="en-GB" sz="1800" b="1" dirty="0"/>
              <a:t>How?</a:t>
            </a:r>
            <a:endParaRPr lang="en-GB" sz="1800" dirty="0"/>
          </a:p>
          <a:p>
            <a:pPr algn="ctr"/>
            <a:r>
              <a:rPr lang="en-GB" sz="2200" b="1" dirty="0"/>
              <a:t>What are we delivering? How will we build it?</a:t>
            </a:r>
          </a:p>
          <a:p>
            <a:r>
              <a:rPr lang="en-GB" sz="1800" dirty="0"/>
              <a:t>Before focusing on </a:t>
            </a:r>
            <a:r>
              <a:rPr lang="en-GB" sz="1800" b="1" dirty="0"/>
              <a:t>What?</a:t>
            </a:r>
            <a:r>
              <a:rPr lang="en-GB" sz="1800" dirty="0"/>
              <a:t> and </a:t>
            </a:r>
            <a:r>
              <a:rPr lang="en-GB" sz="1800" b="1" dirty="0"/>
              <a:t>How?</a:t>
            </a:r>
            <a:r>
              <a:rPr lang="en-GB" sz="1800" dirty="0"/>
              <a:t>, it is worth taking the time to consider: </a:t>
            </a:r>
            <a:endParaRPr lang="en-GB" sz="3200" dirty="0"/>
          </a:p>
          <a:p>
            <a:pPr algn="ctr"/>
            <a:r>
              <a:rPr lang="en-GB" sz="2200" b="1" dirty="0"/>
              <a:t>Who? Where? Why? When?</a:t>
            </a:r>
          </a:p>
          <a:p>
            <a:r>
              <a:rPr lang="en-GB" sz="3200" dirty="0"/>
              <a:t>      </a:t>
            </a:r>
            <a:endParaRPr lang="en-GB" sz="1800" dirty="0"/>
          </a:p>
        </p:txBody>
      </p:sp>
      <p:sp>
        <p:nvSpPr>
          <p:cNvPr id="5" name="Title 1"/>
          <p:cNvSpPr txBox="1">
            <a:spLocks/>
          </p:cNvSpPr>
          <p:nvPr/>
        </p:nvSpPr>
        <p:spPr bwMode="auto">
          <a:xfrm>
            <a:off x="389466" y="937291"/>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Project brief </a:t>
            </a:r>
          </a:p>
        </p:txBody>
      </p:sp>
    </p:spTree>
    <p:extLst>
      <p:ext uri="{BB962C8B-B14F-4D97-AF65-F5344CB8AC3E}">
        <p14:creationId xmlns:p14="http://schemas.microsoft.com/office/powerpoint/2010/main" val="67560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Swinging again </a:t>
            </a:r>
          </a:p>
        </p:txBody>
      </p:sp>
      <p:sp>
        <p:nvSpPr>
          <p:cNvPr id="6" name="Content Placeholder 2"/>
          <p:cNvSpPr>
            <a:spLocks noGrp="1"/>
          </p:cNvSpPr>
          <p:nvPr>
            <p:ph sz="quarter" idx="10"/>
          </p:nvPr>
        </p:nvSpPr>
        <p:spPr>
          <a:xfrm>
            <a:off x="457200" y="1588371"/>
            <a:ext cx="4646428" cy="4224866"/>
          </a:xfrm>
        </p:spPr>
        <p:txBody>
          <a:bodyPr/>
          <a:lstStyle/>
          <a:p>
            <a:pPr>
              <a:spcAft>
                <a:spcPts val="1500"/>
              </a:spcAft>
            </a:pPr>
            <a:r>
              <a:rPr lang="en-GB" dirty="0"/>
              <a:t>Asking yourself who, where, why, when, what and how, rewrite your description of the swing.</a:t>
            </a:r>
          </a:p>
          <a:p>
            <a:pPr marL="216000" indent="-216000">
              <a:spcBef>
                <a:spcPts val="500"/>
              </a:spcBef>
              <a:spcAft>
                <a:spcPts val="500"/>
              </a:spcAft>
              <a:buClr>
                <a:srgbClr val="0077E3"/>
              </a:buClr>
              <a:buFont typeface="Arial" panose="020B0604020202020204" pitchFamily="34" charset="0"/>
              <a:buChar char="•"/>
            </a:pPr>
            <a:r>
              <a:rPr lang="en-GB" dirty="0"/>
              <a:t>Who will use it?</a:t>
            </a:r>
          </a:p>
          <a:p>
            <a:pPr marL="216000" indent="-216000">
              <a:spcBef>
                <a:spcPts val="500"/>
              </a:spcBef>
              <a:spcAft>
                <a:spcPts val="500"/>
              </a:spcAft>
              <a:buClr>
                <a:srgbClr val="0077E3"/>
              </a:buClr>
              <a:buFont typeface="Arial" panose="020B0604020202020204" pitchFamily="34" charset="0"/>
              <a:buChar char="•"/>
            </a:pPr>
            <a:r>
              <a:rPr lang="en-GB" dirty="0"/>
              <a:t>Where will it be located?</a:t>
            </a:r>
          </a:p>
          <a:p>
            <a:pPr marL="216000" indent="-216000">
              <a:spcBef>
                <a:spcPts val="500"/>
              </a:spcBef>
              <a:spcAft>
                <a:spcPts val="500"/>
              </a:spcAft>
              <a:buClr>
                <a:srgbClr val="0077E3"/>
              </a:buClr>
              <a:buFont typeface="Arial" panose="020B0604020202020204" pitchFamily="34" charset="0"/>
              <a:buChar char="•"/>
            </a:pPr>
            <a:r>
              <a:rPr lang="en-GB" dirty="0"/>
              <a:t>Discuss any significant changes that emerge.</a:t>
            </a:r>
          </a:p>
          <a:p>
            <a:pPr>
              <a:spcBef>
                <a:spcPts val="1500"/>
              </a:spcBef>
            </a:pPr>
            <a:r>
              <a:rPr lang="en-GB" dirty="0"/>
              <a:t>You should now have a more detailed and informative description: a very basic </a:t>
            </a:r>
            <a:r>
              <a:rPr lang="en-GB" b="1" dirty="0"/>
              <a:t>brief</a:t>
            </a:r>
            <a:r>
              <a:rPr lang="en-GB" dirty="0"/>
              <a:t>.</a:t>
            </a:r>
          </a:p>
        </p:txBody>
      </p:sp>
      <p:pic>
        <p:nvPicPr>
          <p:cNvPr id="4" name="Picture 3" descr="A picture containing ground, outdoor, grass, metalware&#10;&#10;Description automatically generated">
            <a:extLst>
              <a:ext uri="{FF2B5EF4-FFF2-40B4-BE49-F238E27FC236}">
                <a16:creationId xmlns:a16="http://schemas.microsoft.com/office/drawing/2014/main" id="{0EC80BB2-652A-7E30-64A1-2C3925B6A4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3355" y="2482942"/>
            <a:ext cx="2736712" cy="1892115"/>
          </a:xfrm>
          <a:prstGeom prst="rect">
            <a:avLst/>
          </a:prstGeom>
        </p:spPr>
      </p:pic>
    </p:spTree>
    <p:extLst>
      <p:ext uri="{BB962C8B-B14F-4D97-AF65-F5344CB8AC3E}">
        <p14:creationId xmlns:p14="http://schemas.microsoft.com/office/powerpoint/2010/main" val="3876472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Writing a brief</a:t>
            </a:r>
          </a:p>
        </p:txBody>
      </p:sp>
      <p:sp>
        <p:nvSpPr>
          <p:cNvPr id="3" name="Content Placeholder 2"/>
          <p:cNvSpPr>
            <a:spLocks noGrp="1"/>
          </p:cNvSpPr>
          <p:nvPr>
            <p:ph sz="quarter" idx="10"/>
          </p:nvPr>
        </p:nvSpPr>
        <p:spPr>
          <a:xfrm>
            <a:off x="457199" y="1531153"/>
            <a:ext cx="4763502" cy="4224866"/>
          </a:xfrm>
        </p:spPr>
        <p:txBody>
          <a:bodyPr/>
          <a:lstStyle/>
          <a:p>
            <a:r>
              <a:rPr lang="en-GB" sz="1800" dirty="0"/>
              <a:t>Creating a project brief should be an </a:t>
            </a:r>
            <a:r>
              <a:rPr lang="en-GB" sz="1800" b="1" dirty="0"/>
              <a:t>iterative process</a:t>
            </a:r>
            <a:r>
              <a:rPr lang="en-GB" sz="1800" dirty="0"/>
              <a:t>.</a:t>
            </a:r>
          </a:p>
          <a:p>
            <a:r>
              <a:rPr lang="en-GB" sz="1800" dirty="0"/>
              <a:t>It may require the stakeholders of the project (eg customer, designer, manufacturer) to have several conversations to capture the details. </a:t>
            </a:r>
            <a:r>
              <a:rPr lang="en-GB" sz="1800" b="1" dirty="0"/>
              <a:t>Communication</a:t>
            </a:r>
            <a:r>
              <a:rPr lang="en-GB" sz="1800" dirty="0"/>
              <a:t> is key.</a:t>
            </a:r>
          </a:p>
          <a:p>
            <a:r>
              <a:rPr lang="en-GB" sz="1800" dirty="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61" y="1390588"/>
            <a:ext cx="2690037" cy="1825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2139" y="3738091"/>
            <a:ext cx="8229599" cy="2308324"/>
          </a:xfrm>
          <a:prstGeom prst="rect">
            <a:avLst/>
          </a:prstGeom>
        </p:spPr>
        <p:txBody>
          <a:bodyPr wrap="square">
            <a:spAutoFit/>
          </a:bodyPr>
          <a:lstStyle/>
          <a:p>
            <a:r>
              <a:rPr lang="en-GB" sz="1800" dirty="0"/>
              <a:t>Getting the brief right at the start will set clear project expectations. One important question to ask when setting expectations in a brief is: </a:t>
            </a:r>
            <a:r>
              <a:rPr lang="en-GB" sz="1800" b="1" dirty="0"/>
              <a:t>How can we tell when a project is finished?</a:t>
            </a:r>
          </a:p>
          <a:p>
            <a:endParaRPr lang="en-GB" sz="1800" dirty="0"/>
          </a:p>
          <a:p>
            <a:r>
              <a:rPr lang="en-GB" sz="1800" b="1" dirty="0"/>
              <a:t>Project goals </a:t>
            </a:r>
            <a:r>
              <a:rPr lang="en-GB" sz="1800" dirty="0"/>
              <a:t>and </a:t>
            </a:r>
            <a:r>
              <a:rPr lang="en-GB" sz="1800" b="1" dirty="0"/>
              <a:t>success criteria </a:t>
            </a:r>
            <a:r>
              <a:rPr lang="en-GB" sz="1800" dirty="0"/>
              <a:t>need to be included in the brief. When these are met, the project can be considered complete.</a:t>
            </a:r>
          </a:p>
          <a:p>
            <a:endParaRPr lang="en-GB" sz="1800" dirty="0"/>
          </a:p>
          <a:p>
            <a:endParaRPr lang="en-GB" sz="1800" dirty="0"/>
          </a:p>
        </p:txBody>
      </p:sp>
    </p:spTree>
    <p:extLst>
      <p:ext uri="{BB962C8B-B14F-4D97-AF65-F5344CB8AC3E}">
        <p14:creationId xmlns:p14="http://schemas.microsoft.com/office/powerpoint/2010/main" val="72348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F0020-53AB-9D54-2477-9BA445222B90}"/>
              </a:ext>
            </a:extLst>
          </p:cNvPr>
          <p:cNvSpPr>
            <a:spLocks noGrp="1"/>
          </p:cNvSpPr>
          <p:nvPr>
            <p:ph type="title"/>
          </p:nvPr>
        </p:nvSpPr>
        <p:spPr/>
        <p:txBody>
          <a:bodyPr/>
          <a:lstStyle/>
          <a:p>
            <a:r>
              <a:rPr lang="en-US" dirty="0"/>
              <a:t>What are project goals?</a:t>
            </a:r>
            <a:endParaRPr lang="en-GB" dirty="0"/>
          </a:p>
        </p:txBody>
      </p:sp>
      <p:sp>
        <p:nvSpPr>
          <p:cNvPr id="3" name="Content Placeholder 2">
            <a:extLst>
              <a:ext uri="{FF2B5EF4-FFF2-40B4-BE49-F238E27FC236}">
                <a16:creationId xmlns:a16="http://schemas.microsoft.com/office/drawing/2014/main" id="{54A1010F-1679-35AA-1DB3-1464F387C3ED}"/>
              </a:ext>
            </a:extLst>
          </p:cNvPr>
          <p:cNvSpPr>
            <a:spLocks noGrp="1"/>
          </p:cNvSpPr>
          <p:nvPr>
            <p:ph sz="quarter" idx="10"/>
          </p:nvPr>
        </p:nvSpPr>
        <p:spPr>
          <a:xfrm>
            <a:off x="457200" y="1512000"/>
            <a:ext cx="8112642" cy="4248000"/>
          </a:xfrm>
        </p:spPr>
        <p:txBody>
          <a:bodyPr/>
          <a:lstStyle/>
          <a:p>
            <a:r>
              <a:rPr lang="en-US" b="1" dirty="0"/>
              <a:t>Project goals </a:t>
            </a:r>
            <a:r>
              <a:rPr lang="en-US" dirty="0"/>
              <a:t>are usually high level, broad aims that a project sets out to achieve. </a:t>
            </a:r>
            <a:r>
              <a:rPr lang="en-GB" dirty="0"/>
              <a:t>Project goals should be SMART:</a:t>
            </a:r>
          </a:p>
          <a:p>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p:txBody>
      </p:sp>
      <p:pic>
        <p:nvPicPr>
          <p:cNvPr id="5" name="Picture 4" descr="Diagram, logo, company name&#10;&#10;Description automatically generated">
            <a:extLst>
              <a:ext uri="{FF2B5EF4-FFF2-40B4-BE49-F238E27FC236}">
                <a16:creationId xmlns:a16="http://schemas.microsoft.com/office/drawing/2014/main" id="{99D7AB46-D007-74D0-9452-B84DF6088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7568" y="3248800"/>
            <a:ext cx="2989232" cy="2289752"/>
          </a:xfrm>
          <a:prstGeom prst="rect">
            <a:avLst/>
          </a:prstGeom>
        </p:spPr>
      </p:pic>
      <p:sp>
        <p:nvSpPr>
          <p:cNvPr id="7" name="TextBox 6">
            <a:extLst>
              <a:ext uri="{FF2B5EF4-FFF2-40B4-BE49-F238E27FC236}">
                <a16:creationId xmlns:a16="http://schemas.microsoft.com/office/drawing/2014/main" id="{23ECC052-3DC8-0B43-B026-5F85D766733D}"/>
              </a:ext>
            </a:extLst>
          </p:cNvPr>
          <p:cNvSpPr txBox="1"/>
          <p:nvPr/>
        </p:nvSpPr>
        <p:spPr>
          <a:xfrm>
            <a:off x="457199" y="3013811"/>
            <a:ext cx="5754757" cy="2759730"/>
          </a:xfrm>
          <a:prstGeom prst="rect">
            <a:avLst/>
          </a:prstGeom>
          <a:noFill/>
        </p:spPr>
        <p:txBody>
          <a:bodyPr wrap="square">
            <a:spAutoFit/>
          </a:bodyPr>
          <a:lstStyle/>
          <a:p>
            <a:pPr>
              <a:spcAft>
                <a:spcPts val="1500"/>
              </a:spcAft>
            </a:pPr>
            <a:r>
              <a:rPr lang="en-US" dirty="0"/>
              <a:t>For example, a project to refine an electric car battery design might include goals such as: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reduce battery weight by 2%</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reduce time taken to manufacture batteries by 0.5 days per unit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achieve sustainability targets by increasing recyclable materials by 5%.</a:t>
            </a:r>
          </a:p>
        </p:txBody>
      </p:sp>
    </p:spTree>
    <p:extLst>
      <p:ext uri="{BB962C8B-B14F-4D97-AF65-F5344CB8AC3E}">
        <p14:creationId xmlns:p14="http://schemas.microsoft.com/office/powerpoint/2010/main" val="3054017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1FEC-A062-18F9-9FDF-B1CAC236CFB5}"/>
              </a:ext>
            </a:extLst>
          </p:cNvPr>
          <p:cNvSpPr>
            <a:spLocks noGrp="1"/>
          </p:cNvSpPr>
          <p:nvPr>
            <p:ph type="title"/>
          </p:nvPr>
        </p:nvSpPr>
        <p:spPr/>
        <p:txBody>
          <a:bodyPr/>
          <a:lstStyle/>
          <a:p>
            <a:r>
              <a:rPr lang="en-US" dirty="0"/>
              <a:t>Success criteria</a:t>
            </a:r>
            <a:br>
              <a:rPr lang="en-US" dirty="0"/>
            </a:br>
            <a:endParaRPr lang="en-GB" dirty="0"/>
          </a:p>
        </p:txBody>
      </p:sp>
      <p:sp>
        <p:nvSpPr>
          <p:cNvPr id="3" name="Content Placeholder 2">
            <a:extLst>
              <a:ext uri="{FF2B5EF4-FFF2-40B4-BE49-F238E27FC236}">
                <a16:creationId xmlns:a16="http://schemas.microsoft.com/office/drawing/2014/main" id="{3F4E558B-5F06-C3BD-89B4-F1BF9D267E39}"/>
              </a:ext>
            </a:extLst>
          </p:cNvPr>
          <p:cNvSpPr>
            <a:spLocks noGrp="1"/>
          </p:cNvSpPr>
          <p:nvPr>
            <p:ph sz="quarter" idx="10"/>
          </p:nvPr>
        </p:nvSpPr>
        <p:spPr/>
        <p:txBody>
          <a:bodyPr/>
          <a:lstStyle/>
          <a:p>
            <a:r>
              <a:rPr lang="en-US" b="1" dirty="0"/>
              <a:t>Success criteria</a:t>
            </a:r>
            <a:r>
              <a:rPr lang="en-US" dirty="0"/>
              <a:t> enable project managers to identify what project success should look like. These criteria should be agreed with project stakeholders (eg customers) so everyone can answer the question:</a:t>
            </a:r>
          </a:p>
          <a:p>
            <a:pPr algn="ctr"/>
            <a:r>
              <a:rPr lang="en-US" b="1" dirty="0"/>
              <a:t>What criteria must the project meet for it to be considered successful?</a:t>
            </a:r>
          </a:p>
          <a:p>
            <a:r>
              <a:rPr lang="en-US" dirty="0"/>
              <a:t>Examples might include:</a:t>
            </a:r>
          </a:p>
          <a:p>
            <a:pPr marL="216000" indent="-216000">
              <a:spcBef>
                <a:spcPts val="500"/>
              </a:spcBef>
              <a:spcAft>
                <a:spcPts val="500"/>
              </a:spcAft>
              <a:buClr>
                <a:srgbClr val="0077E3"/>
              </a:buClr>
              <a:buFont typeface="Arial" panose="020B0604020202020204" pitchFamily="34" charset="0"/>
              <a:buChar char="•"/>
            </a:pPr>
            <a:r>
              <a:rPr lang="en-US" dirty="0"/>
              <a:t>the project delivers all deliverables within the agreed scope</a:t>
            </a:r>
          </a:p>
          <a:p>
            <a:pPr marL="216000" indent="-216000">
              <a:spcBef>
                <a:spcPts val="500"/>
              </a:spcBef>
              <a:spcAft>
                <a:spcPts val="500"/>
              </a:spcAft>
              <a:buClr>
                <a:srgbClr val="0077E3"/>
              </a:buClr>
              <a:buFont typeface="Arial" panose="020B0604020202020204" pitchFamily="34" charset="0"/>
              <a:buChar char="•"/>
            </a:pPr>
            <a:r>
              <a:rPr lang="en-US" dirty="0"/>
              <a:t>the project achieves agreed customer satisfaction targets </a:t>
            </a:r>
          </a:p>
          <a:p>
            <a:pPr marL="216000" indent="-216000">
              <a:spcBef>
                <a:spcPts val="500"/>
              </a:spcBef>
              <a:spcAft>
                <a:spcPts val="500"/>
              </a:spcAft>
              <a:buClr>
                <a:srgbClr val="0077E3"/>
              </a:buClr>
              <a:buFont typeface="Arial" panose="020B0604020202020204" pitchFamily="34" charset="0"/>
              <a:buChar char="•"/>
            </a:pPr>
            <a:r>
              <a:rPr lang="en-US" dirty="0"/>
              <a:t>the project handover was completed to the agreed time frame with proper documentation and training provided.</a:t>
            </a:r>
          </a:p>
          <a:p>
            <a:endParaRPr lang="en-GB" dirty="0"/>
          </a:p>
        </p:txBody>
      </p:sp>
    </p:spTree>
    <p:extLst>
      <p:ext uri="{BB962C8B-B14F-4D97-AF65-F5344CB8AC3E}">
        <p14:creationId xmlns:p14="http://schemas.microsoft.com/office/powerpoint/2010/main" val="1225255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brief example</a:t>
            </a:r>
          </a:p>
        </p:txBody>
      </p:sp>
      <p:sp>
        <p:nvSpPr>
          <p:cNvPr id="6" name="Content Placeholder 2"/>
          <p:cNvSpPr>
            <a:spLocks noGrp="1"/>
          </p:cNvSpPr>
          <p:nvPr>
            <p:ph sz="quarter" idx="10"/>
          </p:nvPr>
        </p:nvSpPr>
        <p:spPr>
          <a:xfrm>
            <a:off x="457200" y="3092839"/>
            <a:ext cx="4433777" cy="3472686"/>
          </a:xfrm>
        </p:spPr>
        <p:txBody>
          <a:bodyPr/>
          <a:lstStyle/>
          <a:p>
            <a:r>
              <a:rPr lang="en-GB" sz="1800" b="1" dirty="0"/>
              <a:t>Project outcome</a:t>
            </a:r>
            <a:r>
              <a:rPr lang="en-GB" sz="1800" dirty="0"/>
              <a:t>: a prototype unit is delivered to the museum for testing no later than 12 weeks after the beginning of the project. The unit will satisfy all requirements outlined in the brief.</a:t>
            </a:r>
          </a:p>
          <a:p>
            <a:r>
              <a:rPr lang="en-GB" sz="1800" b="1" dirty="0"/>
              <a:t>Success criteria</a:t>
            </a:r>
            <a:r>
              <a:rPr lang="en-GB" sz="1800" dirty="0"/>
              <a:t>: the unit passes all fair tests and is delivered as required (eg to time and within budget).</a:t>
            </a:r>
          </a:p>
          <a:p>
            <a:endParaRPr lang="en-GB" sz="1800" dirty="0"/>
          </a:p>
        </p:txBody>
      </p:sp>
      <p:sp>
        <p:nvSpPr>
          <p:cNvPr id="4" name="TextBox 3">
            <a:extLst>
              <a:ext uri="{FF2B5EF4-FFF2-40B4-BE49-F238E27FC236}">
                <a16:creationId xmlns:a16="http://schemas.microsoft.com/office/drawing/2014/main" id="{2A5CF2D5-7BFA-C4E4-D781-3F46F90684AD}"/>
              </a:ext>
            </a:extLst>
          </p:cNvPr>
          <p:cNvSpPr txBox="1"/>
          <p:nvPr/>
        </p:nvSpPr>
        <p:spPr>
          <a:xfrm>
            <a:off x="367749" y="1429726"/>
            <a:ext cx="4693350" cy="1477328"/>
          </a:xfrm>
          <a:prstGeom prst="rect">
            <a:avLst/>
          </a:prstGeom>
          <a:noFill/>
        </p:spPr>
        <p:txBody>
          <a:bodyPr wrap="square">
            <a:spAutoFit/>
          </a:bodyPr>
          <a:lstStyle/>
          <a:p>
            <a:r>
              <a:rPr lang="en-GB" sz="1800" b="1" dirty="0"/>
              <a:t>Project brief</a:t>
            </a:r>
            <a:r>
              <a:rPr lang="en-GB" sz="1800" dirty="0"/>
              <a:t>: a free-standing hand sanitising unit suitable for use by all visitors to a museum. The unit must work without the need for visitors to touch any part of the unit with their hands.</a:t>
            </a:r>
          </a:p>
        </p:txBody>
      </p:sp>
      <p:pic>
        <p:nvPicPr>
          <p:cNvPr id="5" name="Picture 4" descr="A picture containing person, toilet&#10;&#10;Description automatically generated">
            <a:extLst>
              <a:ext uri="{FF2B5EF4-FFF2-40B4-BE49-F238E27FC236}">
                <a16:creationId xmlns:a16="http://schemas.microsoft.com/office/drawing/2014/main" id="{09CE2786-F802-E6CF-F31E-B676015F8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576" y="1429726"/>
            <a:ext cx="2758224" cy="1837010"/>
          </a:xfrm>
          <a:prstGeom prst="rect">
            <a:avLst/>
          </a:prstGeom>
        </p:spPr>
      </p:pic>
    </p:spTree>
    <p:extLst>
      <p:ext uri="{BB962C8B-B14F-4D97-AF65-F5344CB8AC3E}">
        <p14:creationId xmlns:p14="http://schemas.microsoft.com/office/powerpoint/2010/main" val="1361618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Agreeing the project brief</a:t>
            </a:r>
          </a:p>
        </p:txBody>
      </p:sp>
      <p:sp>
        <p:nvSpPr>
          <p:cNvPr id="6" name="Content Placeholder 2"/>
          <p:cNvSpPr>
            <a:spLocks noGrp="1"/>
          </p:cNvSpPr>
          <p:nvPr>
            <p:ph sz="quarter" idx="10"/>
          </p:nvPr>
        </p:nvSpPr>
        <p:spPr>
          <a:xfrm>
            <a:off x="3101780" y="1949014"/>
            <a:ext cx="4723784" cy="3543118"/>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Assuming the project brief is clear, detailed and explicit, what happens now?</a:t>
            </a:r>
          </a:p>
          <a:p>
            <a:pPr marL="216000" indent="-216000">
              <a:spcBef>
                <a:spcPts val="500"/>
              </a:spcBef>
              <a:spcAft>
                <a:spcPts val="500"/>
              </a:spcAft>
              <a:buClr>
                <a:srgbClr val="0077E3"/>
              </a:buClr>
              <a:buFont typeface="Arial" panose="020B0604020202020204" pitchFamily="34" charset="0"/>
              <a:buChar char="•"/>
            </a:pPr>
            <a:r>
              <a:rPr lang="en-GB" dirty="0"/>
              <a:t>Once both sides have agreed the brief, it becomes a </a:t>
            </a:r>
            <a:r>
              <a:rPr lang="en-GB" b="1" dirty="0"/>
              <a:t>contract</a:t>
            </a:r>
            <a:r>
              <a:rPr lang="en-GB" dirty="0"/>
              <a:t> between them.</a:t>
            </a:r>
          </a:p>
          <a:p>
            <a:pPr marL="216000" indent="-216000">
              <a:spcBef>
                <a:spcPts val="500"/>
              </a:spcBef>
              <a:spcAft>
                <a:spcPts val="500"/>
              </a:spcAft>
              <a:buClr>
                <a:srgbClr val="0077E3"/>
              </a:buClr>
              <a:buFont typeface="Arial" panose="020B0604020202020204" pitchFamily="34" charset="0"/>
              <a:buChar char="•"/>
            </a:pPr>
            <a:r>
              <a:rPr lang="en-GB" dirty="0"/>
              <a:t>Any changes will need renegotiating and might cost the customer more money or time.</a:t>
            </a:r>
          </a:p>
          <a:p>
            <a:endParaRPr lang="en-GB" sz="1800" dirty="0"/>
          </a:p>
          <a:p>
            <a:endParaRPr lang="en-GB" sz="1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4" y="2101323"/>
            <a:ext cx="2924175"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6663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F5B15E-74F5-91CA-F25A-CB66F9819D44}"/>
              </a:ext>
            </a:extLst>
          </p:cNvPr>
          <p:cNvSpPr txBox="1">
            <a:spLocks noChangeArrowheads="1"/>
          </p:cNvSpPr>
          <p:nvPr/>
        </p:nvSpPr>
        <p:spPr bwMode="auto">
          <a:xfrm>
            <a:off x="576470" y="2958180"/>
            <a:ext cx="8229600" cy="9416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r>
              <a:rPr lang="en-GB" sz="5400" kern="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EA915A0E-8CA9-B5A2-D73A-528EEAD98A95}"/>
              </a:ext>
            </a:extLst>
          </p:cNvPr>
          <p:cNvSpPr txBox="1"/>
          <p:nvPr/>
        </p:nvSpPr>
        <p:spPr>
          <a:xfrm>
            <a:off x="1905399" y="602617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712327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how projects are defined and structured, including</a:t>
            </a:r>
          </a:p>
          <a:p>
            <a:pPr marL="431900" lvl="1" indent="-216000">
              <a:buFont typeface="Arial" panose="020B0604020202020204" pitchFamily="34" charset="0"/>
              <a:buChar char="•"/>
            </a:pPr>
            <a:r>
              <a:rPr lang="en-GB" dirty="0"/>
              <a:t>the project brief</a:t>
            </a:r>
          </a:p>
          <a:p>
            <a:pPr marL="431900" lvl="1" indent="-216000">
              <a:buFont typeface="Arial" panose="020B0604020202020204" pitchFamily="34" charset="0"/>
              <a:buChar char="•"/>
            </a:pPr>
            <a:r>
              <a:rPr lang="en-GB" dirty="0"/>
              <a:t>the project goals</a:t>
            </a:r>
          </a:p>
          <a:p>
            <a:pPr marL="431900" lvl="1" indent="-216000">
              <a:buFont typeface="Arial" panose="020B0604020202020204" pitchFamily="34" charset="0"/>
              <a:buChar char="•"/>
            </a:pPr>
            <a:r>
              <a:rPr lang="en-GB" dirty="0"/>
              <a:t>the success criteria.</a:t>
            </a:r>
          </a:p>
        </p:txBody>
      </p:sp>
      <p:pic>
        <p:nvPicPr>
          <p:cNvPr id="4" name="Picture 3" descr="A hand writing on a blackboard&#10;&#10;Description automatically generated with medium confidence">
            <a:extLst>
              <a:ext uri="{FF2B5EF4-FFF2-40B4-BE49-F238E27FC236}">
                <a16:creationId xmlns:a16="http://schemas.microsoft.com/office/drawing/2014/main" id="{F8233FF3-3CCE-8619-1AFF-78AEC367C8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3182" y="2869539"/>
            <a:ext cx="3763618" cy="2476461"/>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40132-1E02-2AC5-CC5B-A351AF962825}"/>
              </a:ext>
            </a:extLst>
          </p:cNvPr>
          <p:cNvSpPr>
            <a:spLocks noGrp="1"/>
          </p:cNvSpPr>
          <p:nvPr>
            <p:ph type="title"/>
          </p:nvPr>
        </p:nvSpPr>
        <p:spPr/>
        <p:txBody>
          <a:bodyPr/>
          <a:lstStyle/>
          <a:p>
            <a:r>
              <a:rPr lang="en-US" dirty="0"/>
              <a:t>What is a project?</a:t>
            </a:r>
            <a:endParaRPr lang="en-GB" dirty="0"/>
          </a:p>
        </p:txBody>
      </p:sp>
      <p:sp>
        <p:nvSpPr>
          <p:cNvPr id="3" name="Content Placeholder 2">
            <a:extLst>
              <a:ext uri="{FF2B5EF4-FFF2-40B4-BE49-F238E27FC236}">
                <a16:creationId xmlns:a16="http://schemas.microsoft.com/office/drawing/2014/main" id="{F3C1A13B-881C-DE0F-BA9B-D4D883E74597}"/>
              </a:ext>
            </a:extLst>
          </p:cNvPr>
          <p:cNvSpPr>
            <a:spLocks noGrp="1"/>
          </p:cNvSpPr>
          <p:nvPr>
            <p:ph sz="quarter" idx="10"/>
          </p:nvPr>
        </p:nvSpPr>
        <p:spPr>
          <a:xfrm>
            <a:off x="457200" y="1512000"/>
            <a:ext cx="8123274"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latin typeface="Helvetica" panose="020B0604020202020204" pitchFamily="34" charset="0"/>
              </a:rPr>
              <a:t>Examples of </a:t>
            </a:r>
            <a:r>
              <a:rPr lang="en-US" b="1" dirty="0">
                <a:latin typeface="Helvetica" panose="020B0604020202020204" pitchFamily="34" charset="0"/>
              </a:rPr>
              <a:t>projects</a:t>
            </a:r>
            <a:r>
              <a:rPr lang="en-US" dirty="0">
                <a:latin typeface="Helvetica" panose="020B0604020202020204" pitchFamily="34" charset="0"/>
              </a:rPr>
              <a:t> in engineering and manufacturing include constructing a bridge, bringing a new car model to market or setting up a new manufacturing line. </a:t>
            </a:r>
            <a:endParaRPr lang="en-US" b="0" i="0" dirty="0">
              <a:effectLst/>
              <a:latin typeface="Helvetica"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All projects have a beginning and an end. </a:t>
            </a: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They have a team, a budget, a schedule and a set of expectations the team needs to meet. </a:t>
            </a: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Projects </a:t>
            </a:r>
            <a:r>
              <a:rPr lang="en-US" dirty="0">
                <a:latin typeface="Helvetica" panose="020B0604020202020204" pitchFamily="34" charset="0"/>
              </a:rPr>
              <a:t>are distinct from the </a:t>
            </a:r>
            <a:r>
              <a:rPr lang="en-US" b="0" i="0" dirty="0">
                <a:effectLst/>
                <a:latin typeface="Helvetica" panose="020B0604020202020204" pitchFamily="34" charset="0"/>
              </a:rPr>
              <a:t>ongoing day-to-day activities of an organisation, because they reach a conclusion once the goal is achieved.</a:t>
            </a:r>
            <a:endParaRPr lang="en-GB" dirty="0"/>
          </a:p>
        </p:txBody>
      </p:sp>
    </p:spTree>
    <p:extLst>
      <p:ext uri="{BB962C8B-B14F-4D97-AF65-F5344CB8AC3E}">
        <p14:creationId xmlns:p14="http://schemas.microsoft.com/office/powerpoint/2010/main" val="3979918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35514-07F3-7273-8064-DB514CAF8246}"/>
              </a:ext>
            </a:extLst>
          </p:cNvPr>
          <p:cNvSpPr>
            <a:spLocks noGrp="1"/>
          </p:cNvSpPr>
          <p:nvPr>
            <p:ph type="title"/>
          </p:nvPr>
        </p:nvSpPr>
        <p:spPr/>
        <p:txBody>
          <a:bodyPr/>
          <a:lstStyle/>
          <a:p>
            <a:r>
              <a:rPr lang="en-US" dirty="0"/>
              <a:t>Why is project management important?</a:t>
            </a:r>
            <a:endParaRPr lang="en-GB" dirty="0"/>
          </a:p>
        </p:txBody>
      </p:sp>
      <p:sp>
        <p:nvSpPr>
          <p:cNvPr id="3" name="Content Placeholder 2">
            <a:extLst>
              <a:ext uri="{FF2B5EF4-FFF2-40B4-BE49-F238E27FC236}">
                <a16:creationId xmlns:a16="http://schemas.microsoft.com/office/drawing/2014/main" id="{B0797B36-1213-903B-46A6-AA39F41F7240}"/>
              </a:ext>
            </a:extLst>
          </p:cNvPr>
          <p:cNvSpPr>
            <a:spLocks noGrp="1"/>
          </p:cNvSpPr>
          <p:nvPr>
            <p:ph sz="quarter" idx="10"/>
          </p:nvPr>
        </p:nvSpPr>
        <p:spPr>
          <a:xfrm>
            <a:off x="457200" y="1512000"/>
            <a:ext cx="8006316" cy="4248000"/>
          </a:xfrm>
        </p:spPr>
        <p:txBody>
          <a:bodyPr/>
          <a:lstStyle/>
          <a:p>
            <a:r>
              <a:rPr lang="en-US" dirty="0"/>
              <a:t>Nearly all organisations will carry out projects of one kind or another, meaning that in the workplace </a:t>
            </a:r>
            <a:r>
              <a:rPr lang="en-US" b="1" dirty="0"/>
              <a:t>project management</a:t>
            </a:r>
            <a:r>
              <a:rPr lang="en-US" dirty="0"/>
              <a:t> skills are highly valued. Project and programme management ensure that projects run smoothly and meet expectations. </a:t>
            </a:r>
          </a:p>
        </p:txBody>
      </p:sp>
      <p:pic>
        <p:nvPicPr>
          <p:cNvPr id="5" name="Picture 4" descr="A person writing on a whiteboard&#10;&#10;Description automatically generated">
            <a:extLst>
              <a:ext uri="{FF2B5EF4-FFF2-40B4-BE49-F238E27FC236}">
                <a16:creationId xmlns:a16="http://schemas.microsoft.com/office/drawing/2014/main" id="{55304E62-A77E-8FDA-D867-474A49649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9493" y="3275341"/>
            <a:ext cx="3665013" cy="2220998"/>
          </a:xfrm>
          <a:prstGeom prst="rect">
            <a:avLst/>
          </a:prstGeom>
        </p:spPr>
      </p:pic>
    </p:spTree>
    <p:extLst>
      <p:ext uri="{BB962C8B-B14F-4D97-AF65-F5344CB8AC3E}">
        <p14:creationId xmlns:p14="http://schemas.microsoft.com/office/powerpoint/2010/main" val="1500516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4F876-DF4B-B7D6-E582-F3E7133CBA92}"/>
              </a:ext>
            </a:extLst>
          </p:cNvPr>
          <p:cNvSpPr>
            <a:spLocks noGrp="1"/>
          </p:cNvSpPr>
          <p:nvPr>
            <p:ph type="title"/>
          </p:nvPr>
        </p:nvSpPr>
        <p:spPr/>
        <p:txBody>
          <a:bodyPr/>
          <a:lstStyle/>
          <a:p>
            <a:r>
              <a:rPr lang="en-US" dirty="0"/>
              <a:t>How projects are structured</a:t>
            </a:r>
            <a:endParaRPr lang="en-GB" dirty="0"/>
          </a:p>
        </p:txBody>
      </p:sp>
      <p:sp>
        <p:nvSpPr>
          <p:cNvPr id="3" name="Content Placeholder 2">
            <a:extLst>
              <a:ext uri="{FF2B5EF4-FFF2-40B4-BE49-F238E27FC236}">
                <a16:creationId xmlns:a16="http://schemas.microsoft.com/office/drawing/2014/main" id="{312486AB-0EE0-BA25-0B34-3342F67C2B41}"/>
              </a:ext>
            </a:extLst>
          </p:cNvPr>
          <p:cNvSpPr>
            <a:spLocks noGrp="1"/>
          </p:cNvSpPr>
          <p:nvPr>
            <p:ph sz="quarter" idx="10"/>
          </p:nvPr>
        </p:nvSpPr>
        <p:spPr>
          <a:xfrm>
            <a:off x="457201" y="1512000"/>
            <a:ext cx="3409122" cy="4248000"/>
          </a:xfrm>
        </p:spPr>
        <p:txBody>
          <a:bodyPr/>
          <a:lstStyle/>
          <a:p>
            <a:r>
              <a:rPr lang="en-US" dirty="0"/>
              <a:t>Projects have a set time span with a beginning and an end.  </a:t>
            </a:r>
          </a:p>
          <a:p>
            <a:r>
              <a:rPr lang="en-US" dirty="0"/>
              <a:t>A </a:t>
            </a:r>
            <a:r>
              <a:rPr lang="en-US" b="1" dirty="0"/>
              <a:t>project life cycle </a:t>
            </a:r>
            <a:r>
              <a:rPr lang="en-US" dirty="0"/>
              <a:t>structures the project into stages. Each stage involves different sets of activities.</a:t>
            </a:r>
          </a:p>
          <a:p>
            <a:r>
              <a:rPr lang="en-US" dirty="0"/>
              <a:t>Before a project begins, there is a pre-planning stage, during which the </a:t>
            </a:r>
            <a:r>
              <a:rPr lang="en-US" b="1" dirty="0"/>
              <a:t>project brief</a:t>
            </a:r>
            <a:r>
              <a:rPr lang="en-US" dirty="0"/>
              <a:t>, </a:t>
            </a:r>
            <a:r>
              <a:rPr lang="en-US" b="1" dirty="0"/>
              <a:t>goals</a:t>
            </a:r>
            <a:r>
              <a:rPr lang="en-US" dirty="0"/>
              <a:t> and </a:t>
            </a:r>
            <a:r>
              <a:rPr lang="en-US" b="1" dirty="0"/>
              <a:t>success criteria</a:t>
            </a:r>
            <a:r>
              <a:rPr lang="en-US" dirty="0"/>
              <a:t> are set out and defined.</a:t>
            </a:r>
          </a:p>
        </p:txBody>
      </p:sp>
      <p:graphicFrame>
        <p:nvGraphicFramePr>
          <p:cNvPr id="4" name="Diagram 3">
            <a:extLst>
              <a:ext uri="{FF2B5EF4-FFF2-40B4-BE49-F238E27FC236}">
                <a16:creationId xmlns:a16="http://schemas.microsoft.com/office/drawing/2014/main" id="{7FD9A20F-27DA-ACE2-805A-EB97B7255ED3}"/>
              </a:ext>
            </a:extLst>
          </p:cNvPr>
          <p:cNvGraphicFramePr/>
          <p:nvPr>
            <p:extLst>
              <p:ext uri="{D42A27DB-BD31-4B8C-83A1-F6EECF244321}">
                <p14:modId xmlns:p14="http://schemas.microsoft.com/office/powerpoint/2010/main" val="1463461856"/>
              </p:ext>
            </p:extLst>
          </p:nvPr>
        </p:nvGraphicFramePr>
        <p:xfrm>
          <a:off x="3362739" y="139058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335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brief </a:t>
            </a:r>
          </a:p>
        </p:txBody>
      </p:sp>
      <p:sp>
        <p:nvSpPr>
          <p:cNvPr id="3" name="Content Placeholder 2"/>
          <p:cNvSpPr>
            <a:spLocks noGrp="1"/>
          </p:cNvSpPr>
          <p:nvPr>
            <p:ph sz="quarter" idx="10"/>
          </p:nvPr>
        </p:nvSpPr>
        <p:spPr>
          <a:xfrm>
            <a:off x="457200" y="1466899"/>
            <a:ext cx="6283842" cy="4944533"/>
          </a:xfrm>
        </p:spPr>
        <p:txBody>
          <a:bodyPr/>
          <a:lstStyle/>
          <a:p>
            <a:r>
              <a:rPr lang="en-GB" sz="1800" dirty="0"/>
              <a:t>To ensure success, a new project should have a clear, detailed and explicit </a:t>
            </a:r>
            <a:r>
              <a:rPr lang="en-GB" sz="1800" b="1" dirty="0"/>
              <a:t>project brief</a:t>
            </a:r>
            <a:r>
              <a:rPr lang="en-GB" sz="1800" dirty="0"/>
              <a:t>. A project brief will vary from organisation to organisation, however it should contain key pieces of information, such as:</a:t>
            </a:r>
          </a:p>
          <a:p>
            <a:pPr marL="216000" indent="-216000">
              <a:spcBef>
                <a:spcPts val="500"/>
              </a:spcBef>
              <a:spcAft>
                <a:spcPts val="500"/>
              </a:spcAft>
              <a:buClr>
                <a:srgbClr val="0077E3"/>
              </a:buClr>
              <a:buFont typeface="Arial" panose="020B0604020202020204" pitchFamily="34" charset="0"/>
              <a:buChar char="•"/>
            </a:pPr>
            <a:r>
              <a:rPr lang="en-GB" sz="1800" b="1" dirty="0"/>
              <a:t>project goals/objectives</a:t>
            </a:r>
            <a:r>
              <a:rPr lang="en-GB" sz="1800" dirty="0"/>
              <a:t>: the central aims of the project </a:t>
            </a:r>
          </a:p>
          <a:p>
            <a:pPr marL="216000" indent="-216000">
              <a:spcBef>
                <a:spcPts val="500"/>
              </a:spcBef>
              <a:spcAft>
                <a:spcPts val="500"/>
              </a:spcAft>
              <a:buClr>
                <a:srgbClr val="0077E3"/>
              </a:buClr>
              <a:buFont typeface="Arial" panose="020B0604020202020204" pitchFamily="34" charset="0"/>
              <a:buChar char="•"/>
            </a:pPr>
            <a:r>
              <a:rPr lang="en-GB" sz="1800" b="1" dirty="0"/>
              <a:t>deliverables</a:t>
            </a:r>
            <a:r>
              <a:rPr lang="en-GB" sz="1800" dirty="0"/>
              <a:t>: what should be delivered at the end of the project</a:t>
            </a:r>
          </a:p>
          <a:p>
            <a:pPr marL="216000" indent="-216000">
              <a:spcBef>
                <a:spcPts val="500"/>
              </a:spcBef>
              <a:spcAft>
                <a:spcPts val="500"/>
              </a:spcAft>
              <a:buClr>
                <a:srgbClr val="0077E3"/>
              </a:buClr>
              <a:buFont typeface="Arial" panose="020B0604020202020204" pitchFamily="34" charset="0"/>
              <a:buChar char="•"/>
            </a:pPr>
            <a:r>
              <a:rPr lang="en-GB" sz="1800" b="1" dirty="0"/>
              <a:t>timeline</a:t>
            </a:r>
            <a:r>
              <a:rPr lang="en-GB" sz="1800" dirty="0"/>
              <a:t>: a final completion date, with milestone dates for key stages</a:t>
            </a:r>
          </a:p>
          <a:p>
            <a:pPr marL="216000" indent="-216000">
              <a:spcBef>
                <a:spcPts val="500"/>
              </a:spcBef>
              <a:spcAft>
                <a:spcPts val="500"/>
              </a:spcAft>
              <a:buClr>
                <a:srgbClr val="0077E3"/>
              </a:buClr>
              <a:buFont typeface="Arial" panose="020B0604020202020204" pitchFamily="34" charset="0"/>
              <a:buChar char="•"/>
            </a:pPr>
            <a:r>
              <a:rPr lang="en-GB" sz="1800" b="1" dirty="0"/>
              <a:t>budget</a:t>
            </a:r>
            <a:r>
              <a:rPr lang="en-GB" sz="1800" dirty="0"/>
              <a:t>: the financial constraints of the project</a:t>
            </a:r>
          </a:p>
          <a:p>
            <a:pPr marL="216000" indent="-216000">
              <a:spcBef>
                <a:spcPts val="500"/>
              </a:spcBef>
              <a:spcAft>
                <a:spcPts val="500"/>
              </a:spcAft>
              <a:buClr>
                <a:srgbClr val="0077E3"/>
              </a:buClr>
              <a:buFont typeface="Arial" panose="020B0604020202020204" pitchFamily="34" charset="0"/>
              <a:buChar char="•"/>
            </a:pPr>
            <a:r>
              <a:rPr lang="en-GB" sz="1800" b="1" dirty="0"/>
              <a:t>success criteria</a:t>
            </a:r>
            <a:r>
              <a:rPr lang="en-GB" sz="1800" dirty="0"/>
              <a:t>:</a:t>
            </a:r>
            <a:r>
              <a:rPr lang="en-GB" sz="1800" b="1" dirty="0"/>
              <a:t> </a:t>
            </a:r>
            <a:r>
              <a:rPr lang="en-GB" sz="1800" dirty="0"/>
              <a:t>how the project will be judged to have been successful.</a:t>
            </a:r>
          </a:p>
          <a:p>
            <a:pPr marL="285750" indent="-285750">
              <a:buFont typeface="Arial" panose="020B0604020202020204" pitchFamily="34" charset="0"/>
              <a:buChar char="•"/>
            </a:pPr>
            <a:endParaRPr lang="en-GB" sz="1800" dirty="0"/>
          </a:p>
          <a:p>
            <a:endParaRPr lang="en-GB" sz="1800" b="1" dirty="0"/>
          </a:p>
          <a:p>
            <a:endParaRPr lang="en-GB" sz="1800" dirty="0"/>
          </a:p>
        </p:txBody>
      </p:sp>
      <p:pic>
        <p:nvPicPr>
          <p:cNvPr id="5" name="Picture 4" descr="Icon&#10;&#10;Description automatically generated with low confidence">
            <a:extLst>
              <a:ext uri="{FF2B5EF4-FFF2-40B4-BE49-F238E27FC236}">
                <a16:creationId xmlns:a16="http://schemas.microsoft.com/office/drawing/2014/main" id="{6C309274-41C8-8472-24AA-5BF7E0F73C7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41042" y="2653747"/>
            <a:ext cx="1516722" cy="1550505"/>
          </a:xfrm>
          <a:prstGeom prst="rect">
            <a:avLst/>
          </a:prstGeom>
        </p:spPr>
      </p:pic>
    </p:spTree>
    <p:extLst>
      <p:ext uri="{BB962C8B-B14F-4D97-AF65-F5344CB8AC3E}">
        <p14:creationId xmlns:p14="http://schemas.microsoft.com/office/powerpoint/2010/main" val="1581304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Describing a swing</a:t>
            </a:r>
          </a:p>
        </p:txBody>
      </p:sp>
      <p:sp>
        <p:nvSpPr>
          <p:cNvPr id="3" name="Content Placeholder 2"/>
          <p:cNvSpPr>
            <a:spLocks noGrp="1"/>
          </p:cNvSpPr>
          <p:nvPr>
            <p:ph sz="quarter" idx="10"/>
          </p:nvPr>
        </p:nvSpPr>
        <p:spPr>
          <a:xfrm>
            <a:off x="457200" y="1456267"/>
            <a:ext cx="6270145" cy="4224866"/>
          </a:xfrm>
        </p:spPr>
        <p:txBody>
          <a:bodyPr/>
          <a:lstStyle/>
          <a:p>
            <a:r>
              <a:rPr lang="en-GB" sz="1800" dirty="0"/>
              <a:t>Try describing a child’s swing: </a:t>
            </a:r>
          </a:p>
          <a:p>
            <a:pPr marL="501650" lvl="1" indent="-285750">
              <a:buFont typeface="Arial" panose="020B0604020202020204" pitchFamily="34" charset="0"/>
              <a:buChar char="•"/>
            </a:pPr>
            <a:r>
              <a:rPr lang="en-GB" sz="1800" dirty="0"/>
              <a:t>without using the word ‘swing’ (no word exists for it as yet)</a:t>
            </a:r>
          </a:p>
          <a:p>
            <a:pPr marL="501650" lvl="1" indent="-285750">
              <a:buFont typeface="Arial" panose="020B0604020202020204" pitchFamily="34" charset="0"/>
              <a:buChar char="•"/>
            </a:pPr>
            <a:r>
              <a:rPr lang="en-GB" sz="1800" dirty="0"/>
              <a:t>without drawing a swing (no one has ever seen one)</a:t>
            </a:r>
          </a:p>
          <a:p>
            <a:pPr marL="501650" lvl="1" indent="-285750">
              <a:buFont typeface="Arial" panose="020B0604020202020204" pitchFamily="34" charset="0"/>
              <a:buChar char="•"/>
            </a:pPr>
            <a:r>
              <a:rPr lang="en-GB" sz="1800" dirty="0"/>
              <a:t>without explaining how to make one.</a:t>
            </a:r>
          </a:p>
          <a:p>
            <a:pPr lvl="1" indent="0">
              <a:buNone/>
            </a:pPr>
            <a:r>
              <a:rPr lang="en-GB" sz="1800" dirty="0"/>
              <a:t>Share your notes with the rest of the group. How successful is your attempt at a description? On the next slide you will see how a single concept can be interpreted (or misinterpreted) in numerous ways. Without a clear project brief, there is a danger that the end product may fulfil its essential function but be a long way from the conception held by a client.</a:t>
            </a:r>
          </a:p>
          <a:p>
            <a:pPr marL="501650" lvl="1" indent="-285750">
              <a:buFont typeface="Arial" panose="020B0604020202020204" pitchFamily="34" charset="0"/>
              <a:buChar char="•"/>
            </a:pPr>
            <a:endParaRPr lang="en-GB" sz="1800" i="1" dirty="0"/>
          </a:p>
          <a:p>
            <a:pPr lvl="1" indent="0">
              <a:buNone/>
            </a:pPr>
            <a:endParaRPr lang="en-GB" sz="1800" i="1" dirty="0"/>
          </a:p>
          <a:p>
            <a:pPr marL="501650" lvl="1" indent="-285750">
              <a:buFont typeface="Arial" panose="020B0604020202020204" pitchFamily="34" charset="0"/>
              <a:buChar char="•"/>
            </a:pPr>
            <a:endParaRPr lang="en-GB" sz="1800" i="1" dirty="0"/>
          </a:p>
        </p:txBody>
      </p:sp>
      <p:pic>
        <p:nvPicPr>
          <p:cNvPr id="6" name="Picture 5" descr="A picture containing climbing frame&#10;&#10;Description automatically generated">
            <a:extLst>
              <a:ext uri="{FF2B5EF4-FFF2-40B4-BE49-F238E27FC236}">
                <a16:creationId xmlns:a16="http://schemas.microsoft.com/office/drawing/2014/main" id="{ED4A0018-A883-649C-1DED-1022E7C54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7345" y="1360768"/>
            <a:ext cx="2207932" cy="2207932"/>
          </a:xfrm>
          <a:prstGeom prst="rect">
            <a:avLst/>
          </a:prstGeom>
        </p:spPr>
      </p:pic>
    </p:spTree>
    <p:extLst>
      <p:ext uri="{BB962C8B-B14F-4D97-AF65-F5344CB8AC3E}">
        <p14:creationId xmlns:p14="http://schemas.microsoft.com/office/powerpoint/2010/main" val="2409700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Interpretations of an idea</a:t>
            </a:r>
          </a:p>
        </p:txBody>
      </p:sp>
      <p:pic>
        <p:nvPicPr>
          <p:cNvPr id="5" name="Content Placeholder 4">
            <a:extLst>
              <a:ext uri="{FF2B5EF4-FFF2-40B4-BE49-F238E27FC236}">
                <a16:creationId xmlns:a16="http://schemas.microsoft.com/office/drawing/2014/main" id="{A62EC136-9705-31E7-1064-7F5EEDBFE99B}"/>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1789795" y="1304353"/>
            <a:ext cx="5564409" cy="4545647"/>
          </a:xfrm>
        </p:spPr>
      </p:pic>
    </p:spTree>
    <p:extLst>
      <p:ext uri="{BB962C8B-B14F-4D97-AF65-F5344CB8AC3E}">
        <p14:creationId xmlns:p14="http://schemas.microsoft.com/office/powerpoint/2010/main" val="1137507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65667" y="1537796"/>
            <a:ext cx="8128000" cy="4224866"/>
          </a:xfrm>
        </p:spPr>
        <p:txBody>
          <a:bodyPr/>
          <a:lstStyle/>
          <a:p>
            <a:r>
              <a:rPr lang="en-GB" sz="1800" dirty="0"/>
              <a:t>In industry, what is </a:t>
            </a:r>
            <a:r>
              <a:rPr lang="en-GB" sz="1800" b="1" dirty="0"/>
              <a:t>needed</a:t>
            </a:r>
            <a:r>
              <a:rPr lang="en-GB" sz="1800" dirty="0"/>
              <a:t> can sometimes be hard to capture in a brief without first asking:</a:t>
            </a:r>
          </a:p>
          <a:p>
            <a:pPr algn="ctr">
              <a:lnSpc>
                <a:spcPct val="100000"/>
              </a:lnSpc>
            </a:pPr>
            <a:r>
              <a:rPr lang="en-GB" sz="2400" b="1" dirty="0"/>
              <a:t>Does the customer know what they want?</a:t>
            </a:r>
          </a:p>
          <a:p>
            <a:pPr>
              <a:lnSpc>
                <a:spcPct val="100000"/>
              </a:lnSpc>
              <a:spcBef>
                <a:spcPts val="500"/>
              </a:spcBef>
              <a:spcAft>
                <a:spcPts val="500"/>
              </a:spcAft>
              <a:buClr>
                <a:srgbClr val="0077E3"/>
              </a:buClr>
            </a:pPr>
            <a:r>
              <a:rPr lang="en-GB" sz="1800" dirty="0"/>
              <a:t>Identifying customer needs and agreeing how the project will meet these needs is a crucial first step in setting a project brief. Not all projects are designed for external customers. A company may set itself a project. For example, to reduce manufacturing costs, roll out new software, improve a manufacturing process and so on. </a:t>
            </a:r>
          </a:p>
          <a:p>
            <a:pPr>
              <a:lnSpc>
                <a:spcPct val="100000"/>
              </a:lnSpc>
              <a:spcBef>
                <a:spcPts val="500"/>
              </a:spcBef>
              <a:spcAft>
                <a:spcPts val="500"/>
              </a:spcAft>
              <a:buClr>
                <a:srgbClr val="0077E3"/>
              </a:buClr>
            </a:pPr>
            <a:r>
              <a:rPr lang="en-GB" sz="1800" dirty="0"/>
              <a:t>The principle of identifying needs is no different: internal customers’ needs should be treated in the same way as external customers. </a:t>
            </a:r>
            <a:r>
              <a:rPr lang="en-GB" sz="1800" b="1" dirty="0"/>
              <a:t>All</a:t>
            </a:r>
            <a:r>
              <a:rPr lang="en-GB" sz="1800" dirty="0"/>
              <a:t> projects must to delivered to meet </a:t>
            </a:r>
            <a:r>
              <a:rPr lang="en-GB" sz="1800" b="1" dirty="0"/>
              <a:t>criteria</a:t>
            </a:r>
            <a:r>
              <a:rPr lang="en-GB" sz="1800" dirty="0"/>
              <a:t> set by the business. </a:t>
            </a:r>
          </a:p>
        </p:txBody>
      </p:sp>
      <p:sp>
        <p:nvSpPr>
          <p:cNvPr id="5" name="Title 1"/>
          <p:cNvSpPr txBox="1">
            <a:spLocks/>
          </p:cNvSpPr>
          <p:nvPr/>
        </p:nvSpPr>
        <p:spPr bwMode="auto">
          <a:xfrm>
            <a:off x="465667" y="1047911"/>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Identifying needs</a:t>
            </a:r>
          </a:p>
        </p:txBody>
      </p:sp>
    </p:spTree>
    <p:extLst>
      <p:ext uri="{BB962C8B-B14F-4D97-AF65-F5344CB8AC3E}">
        <p14:creationId xmlns:p14="http://schemas.microsoft.com/office/powerpoint/2010/main" val="37612482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www.w3.org/XML/1998/namespace"/>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b461a341-6040-4841-94a8-bc3e8908b04d"/>
    <ds:schemaRef ds:uri="http://purl.org/dc/dcmitype/"/>
    <ds:schemaRef ds:uri="http://purl.org/dc/te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1222</Words>
  <Application>Microsoft Office PowerPoint</Application>
  <PresentationFormat>On-screen Show (4:3)</PresentationFormat>
  <Paragraphs>103</Paragraphs>
  <Slides>17</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Helvetica</vt:lpstr>
      <vt:lpstr>Lucida Grande</vt:lpstr>
      <vt:lpstr>Times New Roman</vt:lpstr>
      <vt:lpstr>Default Design</vt:lpstr>
      <vt:lpstr>PowerPoint Presentation</vt:lpstr>
      <vt:lpstr>Objectives</vt:lpstr>
      <vt:lpstr>What is a project?</vt:lpstr>
      <vt:lpstr>Why is project management important?</vt:lpstr>
      <vt:lpstr>How projects are structured</vt:lpstr>
      <vt:lpstr>Project brief </vt:lpstr>
      <vt:lpstr>Describing a swing</vt:lpstr>
      <vt:lpstr>Interpretations of an idea</vt:lpstr>
      <vt:lpstr>PowerPoint Presentation</vt:lpstr>
      <vt:lpstr>PowerPoint Presentation</vt:lpstr>
      <vt:lpstr>Swinging again </vt:lpstr>
      <vt:lpstr>Writing a brief</vt:lpstr>
      <vt:lpstr>What are project goals?</vt:lpstr>
      <vt:lpstr>Success criteria </vt:lpstr>
      <vt:lpstr>Project brief example</vt:lpstr>
      <vt:lpstr>Agreeing the project brief</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182</cp:revision>
  <dcterms:created xsi:type="dcterms:W3CDTF">2013-05-28T00:38:54Z</dcterms:created>
  <dcterms:modified xsi:type="dcterms:W3CDTF">2022-10-18T12:34:24Z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