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5"/>
  </p:notesMasterIdLst>
  <p:handoutMasterIdLst>
    <p:handoutMasterId r:id="rId16"/>
  </p:handoutMasterIdLst>
  <p:sldIdLst>
    <p:sldId id="256" r:id="rId5"/>
    <p:sldId id="351" r:id="rId6"/>
    <p:sldId id="342" r:id="rId7"/>
    <p:sldId id="354" r:id="rId8"/>
    <p:sldId id="345" r:id="rId9"/>
    <p:sldId id="343" r:id="rId10"/>
    <p:sldId id="356" r:id="rId11"/>
    <p:sldId id="344" r:id="rId12"/>
    <p:sldId id="357" r:id="rId13"/>
    <p:sldId id="341"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2"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258" autoAdjust="0"/>
    <p:restoredTop sz="93741" autoAdjust="0"/>
  </p:normalViewPr>
  <p:slideViewPr>
    <p:cSldViewPr snapToGrid="0">
      <p:cViewPr varScale="1">
        <p:scale>
          <a:sx n="62" d="100"/>
          <a:sy n="62" d="100"/>
        </p:scale>
        <p:origin x="952" y="5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E2D60FA-CE53-4CB6-AC0C-D56632527EE3}"/>
    <pc:docChg chg="custSel modSld">
      <pc:chgData name="Caroline Prodger" userId="e4ef2e75-b60b-401b-8ebe-291bdcf405f4" providerId="ADAL" clId="{3E2D60FA-CE53-4CB6-AC0C-D56632527EE3}" dt="2022-10-17T16:55:21.433" v="6" actId="1076"/>
      <pc:docMkLst>
        <pc:docMk/>
      </pc:docMkLst>
      <pc:sldChg chg="modSp mod">
        <pc:chgData name="Caroline Prodger" userId="e4ef2e75-b60b-401b-8ebe-291bdcf405f4" providerId="ADAL" clId="{3E2D60FA-CE53-4CB6-AC0C-D56632527EE3}" dt="2022-10-17T13:48:14.562" v="0" actId="20577"/>
        <pc:sldMkLst>
          <pc:docMk/>
          <pc:sldMk cId="3636545910" sldId="342"/>
        </pc:sldMkLst>
        <pc:spChg chg="mod">
          <ac:chgData name="Caroline Prodger" userId="e4ef2e75-b60b-401b-8ebe-291bdcf405f4" providerId="ADAL" clId="{3E2D60FA-CE53-4CB6-AC0C-D56632527EE3}" dt="2022-10-17T13:48:14.562" v="0" actId="20577"/>
          <ac:spMkLst>
            <pc:docMk/>
            <pc:sldMk cId="3636545910" sldId="342"/>
            <ac:spMk id="2" creationId="{00000000-0000-0000-0000-000000000000}"/>
          </ac:spMkLst>
        </pc:spChg>
      </pc:sldChg>
      <pc:sldChg chg="modSp mod delCm">
        <pc:chgData name="Caroline Prodger" userId="e4ef2e75-b60b-401b-8ebe-291bdcf405f4" providerId="ADAL" clId="{3E2D60FA-CE53-4CB6-AC0C-D56632527EE3}" dt="2022-10-17T16:55:21.433" v="6" actId="1076"/>
        <pc:sldMkLst>
          <pc:docMk/>
          <pc:sldMk cId="2812527570" sldId="354"/>
        </pc:sldMkLst>
        <pc:spChg chg="mod">
          <ac:chgData name="Caroline Prodger" userId="e4ef2e75-b60b-401b-8ebe-291bdcf405f4" providerId="ADAL" clId="{3E2D60FA-CE53-4CB6-AC0C-D56632527EE3}" dt="2022-10-17T16:55:11.891" v="4" actId="14100"/>
          <ac:spMkLst>
            <pc:docMk/>
            <pc:sldMk cId="2812527570" sldId="354"/>
            <ac:spMk id="8" creationId="{36F8ADD7-2358-D736-70F4-F3D899A71E97}"/>
          </ac:spMkLst>
        </pc:spChg>
        <pc:spChg chg="mod">
          <ac:chgData name="Caroline Prodger" userId="e4ef2e75-b60b-401b-8ebe-291bdcf405f4" providerId="ADAL" clId="{3E2D60FA-CE53-4CB6-AC0C-D56632527EE3}" dt="2022-10-17T16:55:16.711" v="5" actId="1076"/>
          <ac:spMkLst>
            <pc:docMk/>
            <pc:sldMk cId="2812527570" sldId="354"/>
            <ac:spMk id="9" creationId="{0226B042-DEA2-1518-E0A9-85C8B0133F2E}"/>
          </ac:spMkLst>
        </pc:spChg>
        <pc:spChg chg="mod">
          <ac:chgData name="Caroline Prodger" userId="e4ef2e75-b60b-401b-8ebe-291bdcf405f4" providerId="ADAL" clId="{3E2D60FA-CE53-4CB6-AC0C-D56632527EE3}" dt="2022-10-17T16:55:21.433" v="6" actId="1076"/>
          <ac:spMkLst>
            <pc:docMk/>
            <pc:sldMk cId="2812527570" sldId="354"/>
            <ac:spMk id="10" creationId="{14A1E1FB-EE1B-78DE-84D5-64CA364510D3}"/>
          </ac:spMkLst>
        </pc:spChg>
      </pc:sldChg>
    </pc:docChg>
  </pc:docChgLst>
  <pc:docChgLst>
    <pc:chgData name="Caroline Prodger" userId="e4ef2e75-b60b-401b-8ebe-291bdcf405f4" providerId="ADAL" clId="{E55A581F-143E-454E-A563-7C13A8203BCD}"/>
    <pc:docChg chg="undo custSel addSld delSld modSld">
      <pc:chgData name="Caroline Prodger" userId="e4ef2e75-b60b-401b-8ebe-291bdcf405f4" providerId="ADAL" clId="{E55A581F-143E-454E-A563-7C13A8203BCD}" dt="2022-10-03T09:08:31.239" v="7347" actId="2696"/>
      <pc:docMkLst>
        <pc:docMk/>
      </pc:docMkLst>
      <pc:sldChg chg="modSp mod">
        <pc:chgData name="Caroline Prodger" userId="e4ef2e75-b60b-401b-8ebe-291bdcf405f4" providerId="ADAL" clId="{E55A581F-143E-454E-A563-7C13A8203BCD}" dt="2022-09-30T11:10:00.424" v="21" actId="1076"/>
        <pc:sldMkLst>
          <pc:docMk/>
          <pc:sldMk cId="4022091065" sldId="256"/>
        </pc:sldMkLst>
        <pc:spChg chg="mod">
          <ac:chgData name="Caroline Prodger" userId="e4ef2e75-b60b-401b-8ebe-291bdcf405f4" providerId="ADAL" clId="{E55A581F-143E-454E-A563-7C13A8203BCD}" dt="2022-09-30T11:09:53.891" v="20" actId="1076"/>
          <ac:spMkLst>
            <pc:docMk/>
            <pc:sldMk cId="4022091065" sldId="256"/>
            <ac:spMk id="3" creationId="{00000000-0000-0000-0000-000000000000}"/>
          </ac:spMkLst>
        </pc:spChg>
        <pc:spChg chg="mod">
          <ac:chgData name="Caroline Prodger" userId="e4ef2e75-b60b-401b-8ebe-291bdcf405f4" providerId="ADAL" clId="{E55A581F-143E-454E-A563-7C13A8203BCD}" dt="2022-09-30T11:10:00.424" v="21" actId="1076"/>
          <ac:spMkLst>
            <pc:docMk/>
            <pc:sldMk cId="4022091065" sldId="256"/>
            <ac:spMk id="18434" creationId="{00000000-0000-0000-0000-000000000000}"/>
          </ac:spMkLst>
        </pc:spChg>
      </pc:sldChg>
      <pc:sldChg chg="addSp delSp modSp mod modNotesTx">
        <pc:chgData name="Caroline Prodger" userId="e4ef2e75-b60b-401b-8ebe-291bdcf405f4" providerId="ADAL" clId="{E55A581F-143E-454E-A563-7C13A8203BCD}" dt="2022-09-30T11:26:04.221" v="380" actId="1076"/>
        <pc:sldMkLst>
          <pc:docMk/>
          <pc:sldMk cId="1581304461" sldId="321"/>
        </pc:sldMkLst>
        <pc:spChg chg="mod">
          <ac:chgData name="Caroline Prodger" userId="e4ef2e75-b60b-401b-8ebe-291bdcf405f4" providerId="ADAL" clId="{E55A581F-143E-454E-A563-7C13A8203BCD}" dt="2022-09-30T11:10:49.936" v="48" actId="20577"/>
          <ac:spMkLst>
            <pc:docMk/>
            <pc:sldMk cId="1581304461" sldId="321"/>
            <ac:spMk id="2" creationId="{00000000-0000-0000-0000-000000000000}"/>
          </ac:spMkLst>
        </pc:spChg>
        <pc:spChg chg="mod">
          <ac:chgData name="Caroline Prodger" userId="e4ef2e75-b60b-401b-8ebe-291bdcf405f4" providerId="ADAL" clId="{E55A581F-143E-454E-A563-7C13A8203BCD}" dt="2022-09-30T11:26:01.595" v="379" actId="14100"/>
          <ac:spMkLst>
            <pc:docMk/>
            <pc:sldMk cId="1581304461" sldId="321"/>
            <ac:spMk id="3" creationId="{00000000-0000-0000-0000-000000000000}"/>
          </ac:spMkLst>
        </pc:spChg>
        <pc:picChg chg="del">
          <ac:chgData name="Caroline Prodger" userId="e4ef2e75-b60b-401b-8ebe-291bdcf405f4" providerId="ADAL" clId="{E55A581F-143E-454E-A563-7C13A8203BCD}" dt="2022-09-30T11:10:38.454" v="24" actId="478"/>
          <ac:picMkLst>
            <pc:docMk/>
            <pc:sldMk cId="1581304461" sldId="321"/>
            <ac:picMk id="4" creationId="{00000000-0000-0000-0000-000000000000}"/>
          </ac:picMkLst>
        </pc:picChg>
        <pc:picChg chg="add mod">
          <ac:chgData name="Caroline Prodger" userId="e4ef2e75-b60b-401b-8ebe-291bdcf405f4" providerId="ADAL" clId="{E55A581F-143E-454E-A563-7C13A8203BCD}" dt="2022-09-30T11:26:04.221" v="380" actId="1076"/>
          <ac:picMkLst>
            <pc:docMk/>
            <pc:sldMk cId="1581304461" sldId="321"/>
            <ac:picMk id="6" creationId="{53E3964A-CAD4-704C-5076-2A655783C33E}"/>
          </ac:picMkLst>
        </pc:picChg>
      </pc:sldChg>
      <pc:sldChg chg="modSp mod">
        <pc:chgData name="Caroline Prodger" userId="e4ef2e75-b60b-401b-8ebe-291bdcf405f4" providerId="ADAL" clId="{E55A581F-143E-454E-A563-7C13A8203BCD}" dt="2022-10-03T09:02:05.848" v="7257" actId="1076"/>
        <pc:sldMkLst>
          <pc:docMk/>
          <pc:sldMk cId="727129623" sldId="341"/>
        </pc:sldMkLst>
        <pc:spChg chg="mod">
          <ac:chgData name="Caroline Prodger" userId="e4ef2e75-b60b-401b-8ebe-291bdcf405f4" providerId="ADAL" clId="{E55A581F-143E-454E-A563-7C13A8203BCD}" dt="2022-10-03T08:59:27.437" v="7209" actId="21"/>
          <ac:spMkLst>
            <pc:docMk/>
            <pc:sldMk cId="727129623" sldId="341"/>
            <ac:spMk id="4" creationId="{00000000-0000-0000-0000-000000000000}"/>
          </ac:spMkLst>
        </pc:spChg>
        <pc:spChg chg="mod">
          <ac:chgData name="Caroline Prodger" userId="e4ef2e75-b60b-401b-8ebe-291bdcf405f4" providerId="ADAL" clId="{E55A581F-143E-454E-A563-7C13A8203BCD}" dt="2022-10-03T09:02:05.848" v="7257" actId="1076"/>
          <ac:spMkLst>
            <pc:docMk/>
            <pc:sldMk cId="727129623" sldId="341"/>
            <ac:spMk id="18434" creationId="{00000000-0000-0000-0000-000000000000}"/>
          </ac:spMkLst>
        </pc:spChg>
      </pc:sldChg>
      <pc:sldChg chg="addSp delSp modSp mod modNotesTx">
        <pc:chgData name="Caroline Prodger" userId="e4ef2e75-b60b-401b-8ebe-291bdcf405f4" providerId="ADAL" clId="{E55A581F-143E-454E-A563-7C13A8203BCD}" dt="2022-10-03T09:03:46.792" v="7267" actId="20577"/>
        <pc:sldMkLst>
          <pc:docMk/>
          <pc:sldMk cId="3636545910" sldId="342"/>
        </pc:sldMkLst>
        <pc:spChg chg="mod">
          <ac:chgData name="Caroline Prodger" userId="e4ef2e75-b60b-401b-8ebe-291bdcf405f4" providerId="ADAL" clId="{E55A581F-143E-454E-A563-7C13A8203BCD}" dt="2022-09-30T11:38:16.881" v="1035" actId="20577"/>
          <ac:spMkLst>
            <pc:docMk/>
            <pc:sldMk cId="3636545910" sldId="342"/>
            <ac:spMk id="2" creationId="{00000000-0000-0000-0000-000000000000}"/>
          </ac:spMkLst>
        </pc:spChg>
        <pc:spChg chg="mod">
          <ac:chgData name="Caroline Prodger" userId="e4ef2e75-b60b-401b-8ebe-291bdcf405f4" providerId="ADAL" clId="{E55A581F-143E-454E-A563-7C13A8203BCD}" dt="2022-10-03T09:03:46.792" v="7267" actId="20577"/>
          <ac:spMkLst>
            <pc:docMk/>
            <pc:sldMk cId="3636545910" sldId="342"/>
            <ac:spMk id="3" creationId="{00000000-0000-0000-0000-000000000000}"/>
          </ac:spMkLst>
        </pc:spChg>
        <pc:spChg chg="add del mod">
          <ac:chgData name="Caroline Prodger" userId="e4ef2e75-b60b-401b-8ebe-291bdcf405f4" providerId="ADAL" clId="{E55A581F-143E-454E-A563-7C13A8203BCD}" dt="2022-09-30T11:38:27.648" v="1037"/>
          <ac:spMkLst>
            <pc:docMk/>
            <pc:sldMk cId="3636545910" sldId="342"/>
            <ac:spMk id="4" creationId="{DFA92FD8-DA69-647D-27D2-6C1CA58027F0}"/>
          </ac:spMkLst>
        </pc:spChg>
        <pc:spChg chg="add mod">
          <ac:chgData name="Caroline Prodger" userId="e4ef2e75-b60b-401b-8ebe-291bdcf405f4" providerId="ADAL" clId="{E55A581F-143E-454E-A563-7C13A8203BCD}" dt="2022-09-30T12:28:27.521" v="2560" actId="20577"/>
          <ac:spMkLst>
            <pc:docMk/>
            <pc:sldMk cId="3636545910" sldId="342"/>
            <ac:spMk id="5" creationId="{5E93436F-DB17-F755-8400-1B93EEC306A6}"/>
          </ac:spMkLst>
        </pc:spChg>
        <pc:spChg chg="del mod">
          <ac:chgData name="Caroline Prodger" userId="e4ef2e75-b60b-401b-8ebe-291bdcf405f4" providerId="ADAL" clId="{E55A581F-143E-454E-A563-7C13A8203BCD}" dt="2022-09-30T11:36:56.712" v="1007" actId="21"/>
          <ac:spMkLst>
            <pc:docMk/>
            <pc:sldMk cId="3636545910" sldId="342"/>
            <ac:spMk id="6" creationId="{00000000-0000-0000-0000-000000000000}"/>
          </ac:spMkLst>
        </pc:spChg>
        <pc:picChg chg="mod">
          <ac:chgData name="Caroline Prodger" userId="e4ef2e75-b60b-401b-8ebe-291bdcf405f4" providerId="ADAL" clId="{E55A581F-143E-454E-A563-7C13A8203BCD}" dt="2022-09-30T12:28:06.633" v="2553" actId="1076"/>
          <ac:picMkLst>
            <pc:docMk/>
            <pc:sldMk cId="3636545910" sldId="342"/>
            <ac:picMk id="2050" creationId="{00000000-0000-0000-0000-000000000000}"/>
          </ac:picMkLst>
        </pc:picChg>
      </pc:sldChg>
      <pc:sldChg chg="addSp delSp modSp mod modNotesTx">
        <pc:chgData name="Caroline Prodger" userId="e4ef2e75-b60b-401b-8ebe-291bdcf405f4" providerId="ADAL" clId="{E55A581F-143E-454E-A563-7C13A8203BCD}" dt="2022-09-30T13:45:55.159" v="4766" actId="20577"/>
        <pc:sldMkLst>
          <pc:docMk/>
          <pc:sldMk cId="1781197077" sldId="343"/>
        </pc:sldMkLst>
        <pc:spChg chg="mod">
          <ac:chgData name="Caroline Prodger" userId="e4ef2e75-b60b-401b-8ebe-291bdcf405f4" providerId="ADAL" clId="{E55A581F-143E-454E-A563-7C13A8203BCD}" dt="2022-09-30T13:38:54.741" v="4487" actId="20577"/>
          <ac:spMkLst>
            <pc:docMk/>
            <pc:sldMk cId="1781197077" sldId="343"/>
            <ac:spMk id="2" creationId="{00000000-0000-0000-0000-000000000000}"/>
          </ac:spMkLst>
        </pc:spChg>
        <pc:spChg chg="mod">
          <ac:chgData name="Caroline Prodger" userId="e4ef2e75-b60b-401b-8ebe-291bdcf405f4" providerId="ADAL" clId="{E55A581F-143E-454E-A563-7C13A8203BCD}" dt="2022-09-30T13:45:55.159" v="4766" actId="20577"/>
          <ac:spMkLst>
            <pc:docMk/>
            <pc:sldMk cId="1781197077" sldId="343"/>
            <ac:spMk id="3" creationId="{00000000-0000-0000-0000-000000000000}"/>
          </ac:spMkLst>
        </pc:spChg>
        <pc:spChg chg="add del mod">
          <ac:chgData name="Caroline Prodger" userId="e4ef2e75-b60b-401b-8ebe-291bdcf405f4" providerId="ADAL" clId="{E55A581F-143E-454E-A563-7C13A8203BCD}" dt="2022-09-30T13:38:30.059" v="4482"/>
          <ac:spMkLst>
            <pc:docMk/>
            <pc:sldMk cId="1781197077" sldId="343"/>
            <ac:spMk id="5" creationId="{CF9104D3-4EC6-AF61-B765-17C458330DF4}"/>
          </ac:spMkLst>
        </pc:spChg>
        <pc:picChg chg="del">
          <ac:chgData name="Caroline Prodger" userId="e4ef2e75-b60b-401b-8ebe-291bdcf405f4" providerId="ADAL" clId="{E55A581F-143E-454E-A563-7C13A8203BCD}" dt="2022-09-30T13:38:16.519" v="4478" actId="478"/>
          <ac:picMkLst>
            <pc:docMk/>
            <pc:sldMk cId="1781197077" sldId="343"/>
            <ac:picMk id="7" creationId="{00000000-0000-0000-0000-000000000000}"/>
          </ac:picMkLst>
        </pc:picChg>
        <pc:picChg chg="add mod">
          <ac:chgData name="Caroline Prodger" userId="e4ef2e75-b60b-401b-8ebe-291bdcf405f4" providerId="ADAL" clId="{E55A581F-143E-454E-A563-7C13A8203BCD}" dt="2022-09-30T13:41:01.551" v="4683" actId="1076"/>
          <ac:picMkLst>
            <pc:docMk/>
            <pc:sldMk cId="1781197077" sldId="343"/>
            <ac:picMk id="8" creationId="{601EA7E8-110D-A0B3-6255-1D085C25C1C5}"/>
          </ac:picMkLst>
        </pc:picChg>
      </pc:sldChg>
      <pc:sldChg chg="delSp modSp mod modNotesTx">
        <pc:chgData name="Caroline Prodger" userId="e4ef2e75-b60b-401b-8ebe-291bdcf405f4" providerId="ADAL" clId="{E55A581F-143E-454E-A563-7C13A8203BCD}" dt="2022-10-03T09:05:50.256" v="7290" actId="20577"/>
        <pc:sldMkLst>
          <pc:docMk/>
          <pc:sldMk cId="13928469" sldId="344"/>
        </pc:sldMkLst>
        <pc:spChg chg="mod">
          <ac:chgData name="Caroline Prodger" userId="e4ef2e75-b60b-401b-8ebe-291bdcf405f4" providerId="ADAL" clId="{E55A581F-143E-454E-A563-7C13A8203BCD}" dt="2022-09-30T12:47:50.522" v="3678" actId="20577"/>
          <ac:spMkLst>
            <pc:docMk/>
            <pc:sldMk cId="13928469" sldId="344"/>
            <ac:spMk id="2" creationId="{00000000-0000-0000-0000-000000000000}"/>
          </ac:spMkLst>
        </pc:spChg>
        <pc:spChg chg="mod">
          <ac:chgData name="Caroline Prodger" userId="e4ef2e75-b60b-401b-8ebe-291bdcf405f4" providerId="ADAL" clId="{E55A581F-143E-454E-A563-7C13A8203BCD}" dt="2022-10-03T09:05:50.256" v="7290" actId="20577"/>
          <ac:spMkLst>
            <pc:docMk/>
            <pc:sldMk cId="13928469" sldId="344"/>
            <ac:spMk id="3" creationId="{00000000-0000-0000-0000-000000000000}"/>
          </ac:spMkLst>
        </pc:spChg>
        <pc:spChg chg="del mod">
          <ac:chgData name="Caroline Prodger" userId="e4ef2e75-b60b-401b-8ebe-291bdcf405f4" providerId="ADAL" clId="{E55A581F-143E-454E-A563-7C13A8203BCD}" dt="2022-10-03T08:41:11.544" v="5730" actId="478"/>
          <ac:spMkLst>
            <pc:docMk/>
            <pc:sldMk cId="13928469" sldId="344"/>
            <ac:spMk id="5" creationId="{00000000-0000-0000-0000-000000000000}"/>
          </ac:spMkLst>
        </pc:spChg>
        <pc:picChg chg="del">
          <ac:chgData name="Caroline Prodger" userId="e4ef2e75-b60b-401b-8ebe-291bdcf405f4" providerId="ADAL" clId="{E55A581F-143E-454E-A563-7C13A8203BCD}" dt="2022-09-30T13:52:18.110" v="5028" actId="478"/>
          <ac:picMkLst>
            <pc:docMk/>
            <pc:sldMk cId="13928469" sldId="344"/>
            <ac:picMk id="7" creationId="{00000000-0000-0000-0000-000000000000}"/>
          </ac:picMkLst>
        </pc:picChg>
      </pc:sldChg>
      <pc:sldChg chg="addSp delSp modSp mod modNotesTx">
        <pc:chgData name="Caroline Prodger" userId="e4ef2e75-b60b-401b-8ebe-291bdcf405f4" providerId="ADAL" clId="{E55A581F-143E-454E-A563-7C13A8203BCD}" dt="2022-10-03T09:04:48.382" v="7272" actId="20577"/>
        <pc:sldMkLst>
          <pc:docMk/>
          <pc:sldMk cId="2457200022" sldId="345"/>
        </pc:sldMkLst>
        <pc:spChg chg="mod">
          <ac:chgData name="Caroline Prodger" userId="e4ef2e75-b60b-401b-8ebe-291bdcf405f4" providerId="ADAL" clId="{E55A581F-143E-454E-A563-7C13A8203BCD}" dt="2022-09-30T12:29:04.371" v="2573" actId="20577"/>
          <ac:spMkLst>
            <pc:docMk/>
            <pc:sldMk cId="2457200022" sldId="345"/>
            <ac:spMk id="2" creationId="{00000000-0000-0000-0000-000000000000}"/>
          </ac:spMkLst>
        </pc:spChg>
        <pc:spChg chg="mod">
          <ac:chgData name="Caroline Prodger" userId="e4ef2e75-b60b-401b-8ebe-291bdcf405f4" providerId="ADAL" clId="{E55A581F-143E-454E-A563-7C13A8203BCD}" dt="2022-10-03T09:04:48.382" v="7272" actId="20577"/>
          <ac:spMkLst>
            <pc:docMk/>
            <pc:sldMk cId="2457200022" sldId="345"/>
            <ac:spMk id="3" creationId="{00000000-0000-0000-0000-000000000000}"/>
          </ac:spMkLst>
        </pc:spChg>
        <pc:spChg chg="add mod">
          <ac:chgData name="Caroline Prodger" userId="e4ef2e75-b60b-401b-8ebe-291bdcf405f4" providerId="ADAL" clId="{E55A581F-143E-454E-A563-7C13A8203BCD}" dt="2022-09-30T12:42:32.605" v="3628" actId="1076"/>
          <ac:spMkLst>
            <pc:docMk/>
            <pc:sldMk cId="2457200022" sldId="345"/>
            <ac:spMk id="4" creationId="{1101333C-4505-B812-32FF-7E974A034E4C}"/>
          </ac:spMkLst>
        </pc:spChg>
        <pc:picChg chg="add mod modCrop">
          <ac:chgData name="Caroline Prodger" userId="e4ef2e75-b60b-401b-8ebe-291bdcf405f4" providerId="ADAL" clId="{E55A581F-143E-454E-A563-7C13A8203BCD}" dt="2022-09-30T12:47:06.602" v="3640" actId="1076"/>
          <ac:picMkLst>
            <pc:docMk/>
            <pc:sldMk cId="2457200022" sldId="345"/>
            <ac:picMk id="6" creationId="{F6AF2A7A-02B5-4309-1DBD-1CA18321EC82}"/>
          </ac:picMkLst>
        </pc:picChg>
        <pc:picChg chg="del mod">
          <ac:chgData name="Caroline Prodger" userId="e4ef2e75-b60b-401b-8ebe-291bdcf405f4" providerId="ADAL" clId="{E55A581F-143E-454E-A563-7C13A8203BCD}" dt="2022-09-30T12:46:13.044" v="3629" actId="478"/>
          <ac:picMkLst>
            <pc:docMk/>
            <pc:sldMk cId="2457200022" sldId="345"/>
            <ac:picMk id="7" creationId="{00000000-0000-0000-0000-000000000000}"/>
          </ac:picMkLst>
        </pc:picChg>
      </pc:sldChg>
      <pc:sldChg chg="del">
        <pc:chgData name="Caroline Prodger" userId="e4ef2e75-b60b-401b-8ebe-291bdcf405f4" providerId="ADAL" clId="{E55A581F-143E-454E-A563-7C13A8203BCD}" dt="2022-09-30T14:06:18.372" v="5600" actId="2696"/>
        <pc:sldMkLst>
          <pc:docMk/>
          <pc:sldMk cId="2289205063" sldId="347"/>
        </pc:sldMkLst>
      </pc:sldChg>
      <pc:sldChg chg="del">
        <pc:chgData name="Caroline Prodger" userId="e4ef2e75-b60b-401b-8ebe-291bdcf405f4" providerId="ADAL" clId="{E55A581F-143E-454E-A563-7C13A8203BCD}" dt="2022-10-03T08:59:03.618" v="7207" actId="2696"/>
        <pc:sldMkLst>
          <pc:docMk/>
          <pc:sldMk cId="1151257071" sldId="348"/>
        </pc:sldMkLst>
      </pc:sldChg>
      <pc:sldChg chg="del">
        <pc:chgData name="Caroline Prodger" userId="e4ef2e75-b60b-401b-8ebe-291bdcf405f4" providerId="ADAL" clId="{E55A581F-143E-454E-A563-7C13A8203BCD}" dt="2022-10-03T08:59:03.618" v="7207" actId="2696"/>
        <pc:sldMkLst>
          <pc:docMk/>
          <pc:sldMk cId="597821108" sldId="349"/>
        </pc:sldMkLst>
      </pc:sldChg>
      <pc:sldChg chg="del">
        <pc:chgData name="Caroline Prodger" userId="e4ef2e75-b60b-401b-8ebe-291bdcf405f4" providerId="ADAL" clId="{E55A581F-143E-454E-A563-7C13A8203BCD}" dt="2022-10-03T08:59:03.618" v="7207" actId="2696"/>
        <pc:sldMkLst>
          <pc:docMk/>
          <pc:sldMk cId="4162670307" sldId="350"/>
        </pc:sldMkLst>
      </pc:sldChg>
      <pc:sldChg chg="del">
        <pc:chgData name="Caroline Prodger" userId="e4ef2e75-b60b-401b-8ebe-291bdcf405f4" providerId="ADAL" clId="{E55A581F-143E-454E-A563-7C13A8203BCD}" dt="2022-10-03T08:59:03.618" v="7207" actId="2696"/>
        <pc:sldMkLst>
          <pc:docMk/>
          <pc:sldMk cId="4118524156" sldId="351"/>
        </pc:sldMkLst>
      </pc:sldChg>
      <pc:sldChg chg="del">
        <pc:chgData name="Caroline Prodger" userId="e4ef2e75-b60b-401b-8ebe-291bdcf405f4" providerId="ADAL" clId="{E55A581F-143E-454E-A563-7C13A8203BCD}" dt="2022-10-03T08:59:03.618" v="7207" actId="2696"/>
        <pc:sldMkLst>
          <pc:docMk/>
          <pc:sldMk cId="3769689373" sldId="352"/>
        </pc:sldMkLst>
      </pc:sldChg>
      <pc:sldChg chg="addSp delSp modSp new del mod">
        <pc:chgData name="Caroline Prodger" userId="e4ef2e75-b60b-401b-8ebe-291bdcf405f4" providerId="ADAL" clId="{E55A581F-143E-454E-A563-7C13A8203BCD}" dt="2022-09-30T12:28:48.333" v="2561" actId="2696"/>
        <pc:sldMkLst>
          <pc:docMk/>
          <pc:sldMk cId="3097732968" sldId="353"/>
        </pc:sldMkLst>
        <pc:spChg chg="mod">
          <ac:chgData name="Caroline Prodger" userId="e4ef2e75-b60b-401b-8ebe-291bdcf405f4" providerId="ADAL" clId="{E55A581F-143E-454E-A563-7C13A8203BCD}" dt="2022-09-30T11:36:51.028" v="1006" actId="20577"/>
          <ac:spMkLst>
            <pc:docMk/>
            <pc:sldMk cId="3097732968" sldId="353"/>
            <ac:spMk id="2" creationId="{9245985E-3116-BC76-3A5D-048BE4119B07}"/>
          </ac:spMkLst>
        </pc:spChg>
        <pc:spChg chg="del">
          <ac:chgData name="Caroline Prodger" userId="e4ef2e75-b60b-401b-8ebe-291bdcf405f4" providerId="ADAL" clId="{E55A581F-143E-454E-A563-7C13A8203BCD}" dt="2022-09-30T11:36:59.382" v="1008"/>
          <ac:spMkLst>
            <pc:docMk/>
            <pc:sldMk cId="3097732968" sldId="353"/>
            <ac:spMk id="3" creationId="{B4CE4DFB-3038-7DCF-2CB3-7C310B796078}"/>
          </ac:spMkLst>
        </pc:spChg>
        <pc:spChg chg="add mod">
          <ac:chgData name="Caroline Prodger" userId="e4ef2e75-b60b-401b-8ebe-291bdcf405f4" providerId="ADAL" clId="{E55A581F-143E-454E-A563-7C13A8203BCD}" dt="2022-09-30T11:36:59.382" v="1008"/>
          <ac:spMkLst>
            <pc:docMk/>
            <pc:sldMk cId="3097732968" sldId="353"/>
            <ac:spMk id="4" creationId="{9174D60B-79AF-A542-370B-BC98AB76D66A}"/>
          </ac:spMkLst>
        </pc:spChg>
      </pc:sldChg>
      <pc:sldChg chg="addSp delSp modSp new mod">
        <pc:chgData name="Caroline Prodger" userId="e4ef2e75-b60b-401b-8ebe-291bdcf405f4" providerId="ADAL" clId="{E55A581F-143E-454E-A563-7C13A8203BCD}" dt="2022-09-30T12:27:47.151" v="2552" actId="20577"/>
        <pc:sldMkLst>
          <pc:docMk/>
          <pc:sldMk cId="2812527570" sldId="354"/>
        </pc:sldMkLst>
        <pc:spChg chg="mod">
          <ac:chgData name="Caroline Prodger" userId="e4ef2e75-b60b-401b-8ebe-291bdcf405f4" providerId="ADAL" clId="{E55A581F-143E-454E-A563-7C13A8203BCD}" dt="2022-09-30T12:10:13.391" v="2106" actId="20577"/>
          <ac:spMkLst>
            <pc:docMk/>
            <pc:sldMk cId="2812527570" sldId="354"/>
            <ac:spMk id="2" creationId="{079BCDFF-CCE2-8560-3F43-D6E6B23B0E15}"/>
          </ac:spMkLst>
        </pc:spChg>
        <pc:spChg chg="del">
          <ac:chgData name="Caroline Prodger" userId="e4ef2e75-b60b-401b-8ebe-291bdcf405f4" providerId="ADAL" clId="{E55A581F-143E-454E-A563-7C13A8203BCD}" dt="2022-09-30T11:52:29.230" v="1417" actId="1032"/>
          <ac:spMkLst>
            <pc:docMk/>
            <pc:sldMk cId="2812527570" sldId="354"/>
            <ac:spMk id="3" creationId="{C88A8D3A-9CEE-7767-E409-2111A900C980}"/>
          </ac:spMkLst>
        </pc:spChg>
        <pc:spChg chg="add del mod">
          <ac:chgData name="Caroline Prodger" userId="e4ef2e75-b60b-401b-8ebe-291bdcf405f4" providerId="ADAL" clId="{E55A581F-143E-454E-A563-7C13A8203BCD}" dt="2022-09-30T11:53:58.241" v="1466" actId="478"/>
          <ac:spMkLst>
            <pc:docMk/>
            <pc:sldMk cId="2812527570" sldId="354"/>
            <ac:spMk id="6" creationId="{861698AD-8448-6D1A-307E-095A73926F6F}"/>
          </ac:spMkLst>
        </pc:spChg>
        <pc:spChg chg="add mod">
          <ac:chgData name="Caroline Prodger" userId="e4ef2e75-b60b-401b-8ebe-291bdcf405f4" providerId="ADAL" clId="{E55A581F-143E-454E-A563-7C13A8203BCD}" dt="2022-09-30T12:26:53.071" v="2508" actId="207"/>
          <ac:spMkLst>
            <pc:docMk/>
            <pc:sldMk cId="2812527570" sldId="354"/>
            <ac:spMk id="7" creationId="{7398D475-018E-C475-AEDE-44FF1DA608B4}"/>
          </ac:spMkLst>
        </pc:spChg>
        <pc:spChg chg="add mod">
          <ac:chgData name="Caroline Prodger" userId="e4ef2e75-b60b-401b-8ebe-291bdcf405f4" providerId="ADAL" clId="{E55A581F-143E-454E-A563-7C13A8203BCD}" dt="2022-09-30T12:27:08.844" v="2511" actId="20577"/>
          <ac:spMkLst>
            <pc:docMk/>
            <pc:sldMk cId="2812527570" sldId="354"/>
            <ac:spMk id="8" creationId="{36F8ADD7-2358-D736-70F4-F3D899A71E97}"/>
          </ac:spMkLst>
        </pc:spChg>
        <pc:spChg chg="add mod">
          <ac:chgData name="Caroline Prodger" userId="e4ef2e75-b60b-401b-8ebe-291bdcf405f4" providerId="ADAL" clId="{E55A581F-143E-454E-A563-7C13A8203BCD}" dt="2022-09-30T12:27:47.151" v="2552" actId="20577"/>
          <ac:spMkLst>
            <pc:docMk/>
            <pc:sldMk cId="2812527570" sldId="354"/>
            <ac:spMk id="9" creationId="{0226B042-DEA2-1518-E0A9-85C8B0133F2E}"/>
          </ac:spMkLst>
        </pc:spChg>
        <pc:spChg chg="add mod">
          <ac:chgData name="Caroline Prodger" userId="e4ef2e75-b60b-401b-8ebe-291bdcf405f4" providerId="ADAL" clId="{E55A581F-143E-454E-A563-7C13A8203BCD}" dt="2022-09-30T12:15:03.929" v="2352" actId="20577"/>
          <ac:spMkLst>
            <pc:docMk/>
            <pc:sldMk cId="2812527570" sldId="354"/>
            <ac:spMk id="10" creationId="{14A1E1FB-EE1B-78DE-84D5-64CA364510D3}"/>
          </ac:spMkLst>
        </pc:spChg>
        <pc:spChg chg="add mod">
          <ac:chgData name="Caroline Prodger" userId="e4ef2e75-b60b-401b-8ebe-291bdcf405f4" providerId="ADAL" clId="{E55A581F-143E-454E-A563-7C13A8203BCD}" dt="2022-09-30T12:27:12.205" v="2514" actId="20577"/>
          <ac:spMkLst>
            <pc:docMk/>
            <pc:sldMk cId="2812527570" sldId="354"/>
            <ac:spMk id="11" creationId="{CFA0B152-3A57-F4B8-5913-E74BF3492902}"/>
          </ac:spMkLst>
        </pc:spChg>
        <pc:spChg chg="add mod">
          <ac:chgData name="Caroline Prodger" userId="e4ef2e75-b60b-401b-8ebe-291bdcf405f4" providerId="ADAL" clId="{E55A581F-143E-454E-A563-7C13A8203BCD}" dt="2022-09-30T12:27:15.028" v="2517" actId="20577"/>
          <ac:spMkLst>
            <pc:docMk/>
            <pc:sldMk cId="2812527570" sldId="354"/>
            <ac:spMk id="12" creationId="{36D0036F-E598-B58A-1F8F-403C1DAD20D5}"/>
          </ac:spMkLst>
        </pc:spChg>
        <pc:spChg chg="add mod">
          <ac:chgData name="Caroline Prodger" userId="e4ef2e75-b60b-401b-8ebe-291bdcf405f4" providerId="ADAL" clId="{E55A581F-143E-454E-A563-7C13A8203BCD}" dt="2022-09-30T12:04:20.498" v="1778" actId="20577"/>
          <ac:spMkLst>
            <pc:docMk/>
            <pc:sldMk cId="2812527570" sldId="354"/>
            <ac:spMk id="13" creationId="{D6318EF6-2E06-4ABE-8D8E-E73A5A441959}"/>
          </ac:spMkLst>
        </pc:spChg>
        <pc:spChg chg="add mod">
          <ac:chgData name="Caroline Prodger" userId="e4ef2e75-b60b-401b-8ebe-291bdcf405f4" providerId="ADAL" clId="{E55A581F-143E-454E-A563-7C13A8203BCD}" dt="2022-09-30T12:27:42.454" v="2548" actId="20577"/>
          <ac:spMkLst>
            <pc:docMk/>
            <pc:sldMk cId="2812527570" sldId="354"/>
            <ac:spMk id="14" creationId="{BDA43D63-1B6C-5837-7049-B4DF22E69693}"/>
          </ac:spMkLst>
        </pc:spChg>
        <pc:spChg chg="add mod">
          <ac:chgData name="Caroline Prodger" userId="e4ef2e75-b60b-401b-8ebe-291bdcf405f4" providerId="ADAL" clId="{E55A581F-143E-454E-A563-7C13A8203BCD}" dt="2022-09-30T12:27:38.354" v="2544" actId="20577"/>
          <ac:spMkLst>
            <pc:docMk/>
            <pc:sldMk cId="2812527570" sldId="354"/>
            <ac:spMk id="15" creationId="{EACBFD99-E26A-1449-5767-CDF844C895B0}"/>
          </ac:spMkLst>
        </pc:spChg>
        <pc:spChg chg="add mod">
          <ac:chgData name="Caroline Prodger" userId="e4ef2e75-b60b-401b-8ebe-291bdcf405f4" providerId="ADAL" clId="{E55A581F-143E-454E-A563-7C13A8203BCD}" dt="2022-09-30T12:09:57.906" v="2100" actId="20577"/>
          <ac:spMkLst>
            <pc:docMk/>
            <pc:sldMk cId="2812527570" sldId="354"/>
            <ac:spMk id="16" creationId="{2010119C-191E-688C-B096-04FBFC1126EF}"/>
          </ac:spMkLst>
        </pc:spChg>
        <pc:spChg chg="add mod">
          <ac:chgData name="Caroline Prodger" userId="e4ef2e75-b60b-401b-8ebe-291bdcf405f4" providerId="ADAL" clId="{E55A581F-143E-454E-A563-7C13A8203BCD}" dt="2022-09-30T12:27:20.565" v="2520" actId="20577"/>
          <ac:spMkLst>
            <pc:docMk/>
            <pc:sldMk cId="2812527570" sldId="354"/>
            <ac:spMk id="17" creationId="{5BF30D17-B9C3-6EE4-5406-7B9A05B855C6}"/>
          </ac:spMkLst>
        </pc:spChg>
        <pc:spChg chg="add mod">
          <ac:chgData name="Caroline Prodger" userId="e4ef2e75-b60b-401b-8ebe-291bdcf405f4" providerId="ADAL" clId="{E55A581F-143E-454E-A563-7C13A8203BCD}" dt="2022-09-30T12:26:38.040" v="2505" actId="207"/>
          <ac:spMkLst>
            <pc:docMk/>
            <pc:sldMk cId="2812527570" sldId="354"/>
            <ac:spMk id="18" creationId="{D4670455-8468-9F57-C65E-039AD70676D6}"/>
          </ac:spMkLst>
        </pc:spChg>
        <pc:graphicFrameChg chg="add del mod modGraphic">
          <ac:chgData name="Caroline Prodger" userId="e4ef2e75-b60b-401b-8ebe-291bdcf405f4" providerId="ADAL" clId="{E55A581F-143E-454E-A563-7C13A8203BCD}" dt="2022-09-30T11:53:37.992" v="1464" actId="478"/>
          <ac:graphicFrameMkLst>
            <pc:docMk/>
            <pc:sldMk cId="2812527570" sldId="354"/>
            <ac:graphicFrameMk id="4" creationId="{9FE281DE-41B5-7483-FAD4-67D4B2F120CF}"/>
          </ac:graphicFrameMkLst>
        </pc:graphicFrameChg>
        <pc:cxnChg chg="add mod">
          <ac:chgData name="Caroline Prodger" userId="e4ef2e75-b60b-401b-8ebe-291bdcf405f4" providerId="ADAL" clId="{E55A581F-143E-454E-A563-7C13A8203BCD}" dt="2022-09-30T12:20:51.888" v="2390" actId="1076"/>
          <ac:cxnSpMkLst>
            <pc:docMk/>
            <pc:sldMk cId="2812527570" sldId="354"/>
            <ac:cxnSpMk id="20" creationId="{2E8DF141-71D1-1CB6-7F12-FA4479E21D07}"/>
          </ac:cxnSpMkLst>
        </pc:cxnChg>
        <pc:cxnChg chg="add mod">
          <ac:chgData name="Caroline Prodger" userId="e4ef2e75-b60b-401b-8ebe-291bdcf405f4" providerId="ADAL" clId="{E55A581F-143E-454E-A563-7C13A8203BCD}" dt="2022-09-30T12:20:51.888" v="2390" actId="1076"/>
          <ac:cxnSpMkLst>
            <pc:docMk/>
            <pc:sldMk cId="2812527570" sldId="354"/>
            <ac:cxnSpMk id="22" creationId="{8B417218-230E-4731-64E4-32027BA10DD3}"/>
          </ac:cxnSpMkLst>
        </pc:cxnChg>
        <pc:cxnChg chg="add mod ord">
          <ac:chgData name="Caroline Prodger" userId="e4ef2e75-b60b-401b-8ebe-291bdcf405f4" providerId="ADAL" clId="{E55A581F-143E-454E-A563-7C13A8203BCD}" dt="2022-09-30T12:20:51.888" v="2390" actId="1076"/>
          <ac:cxnSpMkLst>
            <pc:docMk/>
            <pc:sldMk cId="2812527570" sldId="354"/>
            <ac:cxnSpMk id="25" creationId="{9F67795C-E25A-CE7D-639D-155BD33135EF}"/>
          </ac:cxnSpMkLst>
        </pc:cxnChg>
        <pc:cxnChg chg="add mod">
          <ac:chgData name="Caroline Prodger" userId="e4ef2e75-b60b-401b-8ebe-291bdcf405f4" providerId="ADAL" clId="{E55A581F-143E-454E-A563-7C13A8203BCD}" dt="2022-09-30T12:20:51.888" v="2390" actId="1076"/>
          <ac:cxnSpMkLst>
            <pc:docMk/>
            <pc:sldMk cId="2812527570" sldId="354"/>
            <ac:cxnSpMk id="28" creationId="{FD55A4E7-0CE2-58C1-C106-C96E79137FEA}"/>
          </ac:cxnSpMkLst>
        </pc:cxnChg>
        <pc:cxnChg chg="add mod">
          <ac:chgData name="Caroline Prodger" userId="e4ef2e75-b60b-401b-8ebe-291bdcf405f4" providerId="ADAL" clId="{E55A581F-143E-454E-A563-7C13A8203BCD}" dt="2022-09-30T12:20:51.888" v="2390" actId="1076"/>
          <ac:cxnSpMkLst>
            <pc:docMk/>
            <pc:sldMk cId="2812527570" sldId="354"/>
            <ac:cxnSpMk id="30" creationId="{9D07CB4B-0A2B-1B20-7995-08F466F28EB6}"/>
          </ac:cxnSpMkLst>
        </pc:cxnChg>
        <pc:cxnChg chg="add mod">
          <ac:chgData name="Caroline Prodger" userId="e4ef2e75-b60b-401b-8ebe-291bdcf405f4" providerId="ADAL" clId="{E55A581F-143E-454E-A563-7C13A8203BCD}" dt="2022-09-30T12:20:51.888" v="2390" actId="1076"/>
          <ac:cxnSpMkLst>
            <pc:docMk/>
            <pc:sldMk cId="2812527570" sldId="354"/>
            <ac:cxnSpMk id="33" creationId="{CCB6D3F4-52D2-03EA-8389-F986CF656C8E}"/>
          </ac:cxnSpMkLst>
        </pc:cxnChg>
        <pc:cxnChg chg="add mod ord">
          <ac:chgData name="Caroline Prodger" userId="e4ef2e75-b60b-401b-8ebe-291bdcf405f4" providerId="ADAL" clId="{E55A581F-143E-454E-A563-7C13A8203BCD}" dt="2022-09-30T12:20:51.888" v="2390" actId="1076"/>
          <ac:cxnSpMkLst>
            <pc:docMk/>
            <pc:sldMk cId="2812527570" sldId="354"/>
            <ac:cxnSpMk id="36" creationId="{8D606207-1F44-1E8D-7371-3744CEDAC79B}"/>
          </ac:cxnSpMkLst>
        </pc:cxnChg>
        <pc:cxnChg chg="add mod">
          <ac:chgData name="Caroline Prodger" userId="e4ef2e75-b60b-401b-8ebe-291bdcf405f4" providerId="ADAL" clId="{E55A581F-143E-454E-A563-7C13A8203BCD}" dt="2022-09-30T12:20:51.888" v="2390" actId="1076"/>
          <ac:cxnSpMkLst>
            <pc:docMk/>
            <pc:sldMk cId="2812527570" sldId="354"/>
            <ac:cxnSpMk id="37" creationId="{48E6EDEB-476D-6C02-7BDF-84D87C3827A0}"/>
          </ac:cxnSpMkLst>
        </pc:cxnChg>
        <pc:cxnChg chg="add mod ord">
          <ac:chgData name="Caroline Prodger" userId="e4ef2e75-b60b-401b-8ebe-291bdcf405f4" providerId="ADAL" clId="{E55A581F-143E-454E-A563-7C13A8203BCD}" dt="2022-09-30T12:21:17.779" v="2395" actId="14100"/>
          <ac:cxnSpMkLst>
            <pc:docMk/>
            <pc:sldMk cId="2812527570" sldId="354"/>
            <ac:cxnSpMk id="42" creationId="{12D5B43E-37ED-932E-26EE-F9F175865605}"/>
          </ac:cxnSpMkLst>
        </pc:cxnChg>
        <pc:cxnChg chg="add mod ord">
          <ac:chgData name="Caroline Prodger" userId="e4ef2e75-b60b-401b-8ebe-291bdcf405f4" providerId="ADAL" clId="{E55A581F-143E-454E-A563-7C13A8203BCD}" dt="2022-09-30T12:21:26.456" v="2396" actId="167"/>
          <ac:cxnSpMkLst>
            <pc:docMk/>
            <pc:sldMk cId="2812527570" sldId="354"/>
            <ac:cxnSpMk id="46" creationId="{74EE94C4-F173-877E-7660-F37DB7DE2E69}"/>
          </ac:cxnSpMkLst>
        </pc:cxnChg>
      </pc:sldChg>
      <pc:sldChg chg="new del">
        <pc:chgData name="Caroline Prodger" userId="e4ef2e75-b60b-401b-8ebe-291bdcf405f4" providerId="ADAL" clId="{E55A581F-143E-454E-A563-7C13A8203BCD}" dt="2022-09-30T13:43:22.782" v="4740" actId="2696"/>
        <pc:sldMkLst>
          <pc:docMk/>
          <pc:sldMk cId="965671995" sldId="355"/>
        </pc:sldMkLst>
      </pc:sldChg>
      <pc:sldChg chg="addSp delSp modSp new mod">
        <pc:chgData name="Caroline Prodger" userId="e4ef2e75-b60b-401b-8ebe-291bdcf405f4" providerId="ADAL" clId="{E55A581F-143E-454E-A563-7C13A8203BCD}" dt="2022-09-30T13:43:09.154" v="4739" actId="14100"/>
        <pc:sldMkLst>
          <pc:docMk/>
          <pc:sldMk cId="3372745605" sldId="356"/>
        </pc:sldMkLst>
        <pc:spChg chg="mod">
          <ac:chgData name="Caroline Prodger" userId="e4ef2e75-b60b-401b-8ebe-291bdcf405f4" providerId="ADAL" clId="{E55A581F-143E-454E-A563-7C13A8203BCD}" dt="2022-09-30T13:38:48.619" v="4486"/>
          <ac:spMkLst>
            <pc:docMk/>
            <pc:sldMk cId="3372745605" sldId="356"/>
            <ac:spMk id="2" creationId="{65EE907C-E743-BAD5-38F7-6766E02152B0}"/>
          </ac:spMkLst>
        </pc:spChg>
        <pc:spChg chg="del">
          <ac:chgData name="Caroline Prodger" userId="e4ef2e75-b60b-401b-8ebe-291bdcf405f4" providerId="ADAL" clId="{E55A581F-143E-454E-A563-7C13A8203BCD}" dt="2022-09-30T13:38:35.622" v="4484" actId="478"/>
          <ac:spMkLst>
            <pc:docMk/>
            <pc:sldMk cId="3372745605" sldId="356"/>
            <ac:spMk id="3" creationId="{2F095BAE-8292-B164-3982-6585FFD0CF14}"/>
          </ac:spMkLst>
        </pc:spChg>
        <pc:spChg chg="add mod">
          <ac:chgData name="Caroline Prodger" userId="e4ef2e75-b60b-401b-8ebe-291bdcf405f4" providerId="ADAL" clId="{E55A581F-143E-454E-A563-7C13A8203BCD}" dt="2022-09-30T13:43:09.154" v="4739" actId="14100"/>
          <ac:spMkLst>
            <pc:docMk/>
            <pc:sldMk cId="3372745605" sldId="356"/>
            <ac:spMk id="5" creationId="{F3C9433A-D765-6FA9-0786-DC95FEE05386}"/>
          </ac:spMkLst>
        </pc:spChg>
        <pc:picChg chg="add mod">
          <ac:chgData name="Caroline Prodger" userId="e4ef2e75-b60b-401b-8ebe-291bdcf405f4" providerId="ADAL" clId="{E55A581F-143E-454E-A563-7C13A8203BCD}" dt="2022-09-30T13:43:06.106" v="4738" actId="1076"/>
          <ac:picMkLst>
            <pc:docMk/>
            <pc:sldMk cId="3372745605" sldId="356"/>
            <ac:picMk id="7" creationId="{B14958A6-861F-C567-6569-6C7945B33020}"/>
          </ac:picMkLst>
        </pc:picChg>
      </pc:sldChg>
      <pc:sldChg chg="modSp new mod">
        <pc:chgData name="Caroline Prodger" userId="e4ef2e75-b60b-401b-8ebe-291bdcf405f4" providerId="ADAL" clId="{E55A581F-143E-454E-A563-7C13A8203BCD}" dt="2022-10-03T09:07:29.374" v="7342" actId="20577"/>
        <pc:sldMkLst>
          <pc:docMk/>
          <pc:sldMk cId="2747513927" sldId="357"/>
        </pc:sldMkLst>
        <pc:spChg chg="mod">
          <ac:chgData name="Caroline Prodger" userId="e4ef2e75-b60b-401b-8ebe-291bdcf405f4" providerId="ADAL" clId="{E55A581F-143E-454E-A563-7C13A8203BCD}" dt="2022-10-03T08:58:27.557" v="7206" actId="20577"/>
          <ac:spMkLst>
            <pc:docMk/>
            <pc:sldMk cId="2747513927" sldId="357"/>
            <ac:spMk id="2" creationId="{617EEDD6-56FB-D772-6C45-374ADAD9BB3C}"/>
          </ac:spMkLst>
        </pc:spChg>
        <pc:spChg chg="mod">
          <ac:chgData name="Caroline Prodger" userId="e4ef2e75-b60b-401b-8ebe-291bdcf405f4" providerId="ADAL" clId="{E55A581F-143E-454E-A563-7C13A8203BCD}" dt="2022-10-03T09:07:29.374" v="7342" actId="20577"/>
          <ac:spMkLst>
            <pc:docMk/>
            <pc:sldMk cId="2747513927" sldId="357"/>
            <ac:spMk id="3" creationId="{029DC08D-984A-D879-0B34-1A80542B44EE}"/>
          </ac:spMkLst>
        </pc:spChg>
      </pc:sldChg>
      <pc:sldChg chg="addSp delSp modSp new mod">
        <pc:chgData name="Caroline Prodger" userId="e4ef2e75-b60b-401b-8ebe-291bdcf405f4" providerId="ADAL" clId="{E55A581F-143E-454E-A563-7C13A8203BCD}" dt="2022-10-03T09:02:53.294" v="7261" actId="1076"/>
        <pc:sldMkLst>
          <pc:docMk/>
          <pc:sldMk cId="284236410" sldId="358"/>
        </pc:sldMkLst>
        <pc:spChg chg="mod">
          <ac:chgData name="Caroline Prodger" userId="e4ef2e75-b60b-401b-8ebe-291bdcf405f4" providerId="ADAL" clId="{E55A581F-143E-454E-A563-7C13A8203BCD}" dt="2022-10-03T08:59:34.607" v="7219" actId="20577"/>
          <ac:spMkLst>
            <pc:docMk/>
            <pc:sldMk cId="284236410" sldId="358"/>
            <ac:spMk id="2" creationId="{2AF713A2-85A0-9388-D7CA-B50A919140FA}"/>
          </ac:spMkLst>
        </pc:spChg>
        <pc:spChg chg="del">
          <ac:chgData name="Caroline Prodger" userId="e4ef2e75-b60b-401b-8ebe-291bdcf405f4" providerId="ADAL" clId="{E55A581F-143E-454E-A563-7C13A8203BCD}" dt="2022-10-03T08:59:40.384" v="7221" actId="478"/>
          <ac:spMkLst>
            <pc:docMk/>
            <pc:sldMk cId="284236410" sldId="358"/>
            <ac:spMk id="3" creationId="{2B9B2FA6-2A9F-AFE4-5582-7F4E7E39BDA8}"/>
          </ac:spMkLst>
        </pc:spChg>
        <pc:spChg chg="add mod">
          <ac:chgData name="Caroline Prodger" userId="e4ef2e75-b60b-401b-8ebe-291bdcf405f4" providerId="ADAL" clId="{E55A581F-143E-454E-A563-7C13A8203BCD}" dt="2022-10-03T09:01:54.959" v="7256" actId="20577"/>
          <ac:spMkLst>
            <pc:docMk/>
            <pc:sldMk cId="284236410" sldId="358"/>
            <ac:spMk id="5" creationId="{BB209B19-D330-1EA2-5EEC-89888B96335F}"/>
          </ac:spMkLst>
        </pc:spChg>
        <pc:picChg chg="add mod">
          <ac:chgData name="Caroline Prodger" userId="e4ef2e75-b60b-401b-8ebe-291bdcf405f4" providerId="ADAL" clId="{E55A581F-143E-454E-A563-7C13A8203BCD}" dt="2022-10-03T09:02:53.294" v="7261" actId="1076"/>
          <ac:picMkLst>
            <pc:docMk/>
            <pc:sldMk cId="284236410" sldId="358"/>
            <ac:picMk id="7" creationId="{D3A6963A-61EA-723C-78CD-A6B7A1A3D5DB}"/>
          </ac:picMkLst>
        </pc:picChg>
      </pc:sldChg>
      <pc:sldChg chg="modSp new del mod">
        <pc:chgData name="Caroline Prodger" userId="e4ef2e75-b60b-401b-8ebe-291bdcf405f4" providerId="ADAL" clId="{E55A581F-143E-454E-A563-7C13A8203BCD}" dt="2022-10-03T09:08:31.239" v="7347" actId="2696"/>
        <pc:sldMkLst>
          <pc:docMk/>
          <pc:sldMk cId="3565323928" sldId="359"/>
        </pc:sldMkLst>
        <pc:spChg chg="mod">
          <ac:chgData name="Caroline Prodger" userId="e4ef2e75-b60b-401b-8ebe-291bdcf405f4" providerId="ADAL" clId="{E55A581F-143E-454E-A563-7C13A8203BCD}" dt="2022-10-03T09:08:24.228" v="7346" actId="20577"/>
          <ac:spMkLst>
            <pc:docMk/>
            <pc:sldMk cId="3565323928" sldId="359"/>
            <ac:spMk id="2" creationId="{8BC428E4-CDCE-2779-0C72-415A3E3A2D12}"/>
          </ac:spMkLst>
        </pc:sp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10/18/2022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5800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31A5E8AD-F1A8-9AB6-BAC1-C3ADF4BC8FD3}"/>
              </a:ext>
            </a:extLst>
          </p:cNvPr>
          <p:cNvSpPr txBox="1">
            <a:spLocks noChangeArrowheads="1"/>
          </p:cNvSpPr>
          <p:nvPr userDrawn="1"/>
        </p:nvSpPr>
        <p:spPr bwMode="auto">
          <a:xfrm>
            <a:off x="7239000" y="6479999"/>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s://www.gov.uk/government/organisations/infrastructure-and-projects-authority"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27382" y="3055289"/>
            <a:ext cx="8075597"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6: Roles and responsibilities </a:t>
            </a:r>
          </a:p>
        </p:txBody>
      </p:sp>
      <p:sp>
        <p:nvSpPr>
          <p:cNvPr id="3" name="TextBox 9"/>
          <p:cNvSpPr txBox="1">
            <a:spLocks noChangeArrowheads="1"/>
          </p:cNvSpPr>
          <p:nvPr/>
        </p:nvSpPr>
        <p:spPr bwMode="auto">
          <a:xfrm>
            <a:off x="427382" y="1445812"/>
            <a:ext cx="7474409"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17. Project and programme management</a:t>
            </a:r>
          </a:p>
          <a:p>
            <a:endParaRPr lang="en-GB" sz="2400" b="1" dirty="0"/>
          </a:p>
          <a:p>
            <a:r>
              <a:rPr lang="en-GB" sz="2400" b="1" dirty="0"/>
              <a:t>17.2 Roles and responsibilities in projects</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9EF416AD-F499-AA1B-9973-7AE707533F88}"/>
              </a:ext>
            </a:extLst>
          </p:cNvPr>
          <p:cNvSpPr txBox="1"/>
          <p:nvPr/>
        </p:nvSpPr>
        <p:spPr>
          <a:xfrm>
            <a:off x="1936224" y="5995358"/>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727129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p:txBody>
          <a:bodyPr/>
          <a:lstStyle/>
          <a:p>
            <a:r>
              <a:rPr lang="en-GB" dirty="0"/>
              <a:t>By the end of this session learners should be able to:</a:t>
            </a:r>
          </a:p>
          <a:p>
            <a:pPr marL="342900" indent="-342900">
              <a:lnSpc>
                <a:spcPct val="100000"/>
              </a:lnSpc>
              <a:buClr>
                <a:srgbClr val="0077E3"/>
              </a:buClr>
              <a:buFont typeface="Arial" panose="020B0604020202020204" pitchFamily="34" charset="0"/>
              <a:buChar char="•"/>
            </a:pPr>
            <a:r>
              <a:rPr lang="en-US" dirty="0"/>
              <a:t>describe the responsibilities attaching to different project roles (project and programme managers, team members, stakeholders) and how each contributes to the success of a project.</a:t>
            </a:r>
          </a:p>
        </p:txBody>
      </p:sp>
      <p:pic>
        <p:nvPicPr>
          <p:cNvPr id="5" name="Picture 4" descr="A group of people looking at a book&#10;&#10;Description automatically generated with medium confidence">
            <a:extLst>
              <a:ext uri="{FF2B5EF4-FFF2-40B4-BE49-F238E27FC236}">
                <a16:creationId xmlns:a16="http://schemas.microsoft.com/office/drawing/2014/main" id="{6E600F3D-1DA9-6F27-480D-FE2A16344D0C}"/>
              </a:ext>
            </a:extLst>
          </p:cNvPr>
          <p:cNvPicPr>
            <a:picLocks noChangeAspect="1"/>
          </p:cNvPicPr>
          <p:nvPr/>
        </p:nvPicPr>
        <p:blipFill>
          <a:blip r:embed="rId2"/>
          <a:stretch>
            <a:fillRect/>
          </a:stretch>
        </p:blipFill>
        <p:spPr>
          <a:xfrm>
            <a:off x="3188167" y="3444949"/>
            <a:ext cx="2767666" cy="1848801"/>
          </a:xfrm>
          <a:prstGeom prst="rect">
            <a:avLst/>
          </a:prstGeom>
        </p:spPr>
      </p:pic>
    </p:spTree>
    <p:extLst>
      <p:ext uri="{BB962C8B-B14F-4D97-AF65-F5344CB8AC3E}">
        <p14:creationId xmlns:p14="http://schemas.microsoft.com/office/powerpoint/2010/main" val="775554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project manager</a:t>
            </a:r>
          </a:p>
        </p:txBody>
      </p:sp>
      <p:sp>
        <p:nvSpPr>
          <p:cNvPr id="3" name="Content Placeholder 2"/>
          <p:cNvSpPr>
            <a:spLocks noGrp="1"/>
          </p:cNvSpPr>
          <p:nvPr>
            <p:ph sz="quarter" idx="10"/>
          </p:nvPr>
        </p:nvSpPr>
        <p:spPr>
          <a:xfrm>
            <a:off x="475488" y="1463040"/>
            <a:ext cx="5705856" cy="2234317"/>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sz="1800" dirty="0"/>
              <a:t>In a project team, a key role is that of </a:t>
            </a:r>
            <a:r>
              <a:rPr lang="en-GB" sz="1800" b="1" dirty="0"/>
              <a:t>project manager</a:t>
            </a:r>
            <a:r>
              <a:rPr lang="en-GB" sz="1800" dirty="0"/>
              <a:t>. Project managers have responsibility for the planning and execution of the project by the project team. They coordinate the resources, staff and activities. It is the project manager’s job to ensure the project delivers on time, on budget and that it meets the expected quality standards. </a:t>
            </a:r>
          </a:p>
          <a:p>
            <a:pPr>
              <a:lnSpc>
                <a:spcPct val="100000"/>
              </a:lnSpc>
            </a:pPr>
            <a:r>
              <a:rPr lang="en-US" sz="1800" b="0" i="0" dirty="0">
                <a:solidFill>
                  <a:srgbClr val="202122"/>
                </a:solidFill>
                <a:effectLst/>
                <a:latin typeface="Arial" panose="020B0604020202020204" pitchFamily="34" charset="0"/>
              </a:rPr>
              <a:t>In engineering, a project manager might see a product through development and manufacture, working with various professionals in different fields of engineering and manufacturing from concept to delivery. </a:t>
            </a:r>
            <a:r>
              <a:rPr lang="en-US" sz="1800" dirty="0"/>
              <a:t>Some project managers study for professional qualifications such as PRINCE2 or PMP (Project Management Professional). This is not always essential, but excellent communication, organisation and planning skills are. </a:t>
            </a:r>
            <a:endParaRPr lang="en-GB" sz="1800" dirty="0"/>
          </a:p>
          <a:p>
            <a:pPr>
              <a:lnSpc>
                <a:spcPct val="100000"/>
              </a:lnSpc>
            </a:pPr>
            <a:endParaRPr lang="en-US" b="0" i="0" dirty="0">
              <a:solidFill>
                <a:srgbClr val="202122"/>
              </a:solidFill>
              <a:effectLst/>
              <a:latin typeface="Arial" panose="020B0604020202020204" pitchFamily="34" charset="0"/>
            </a:endParaRPr>
          </a:p>
          <a:p>
            <a:pPr>
              <a:lnSpc>
                <a:spcPct val="100000"/>
              </a:lnSpc>
            </a:pPr>
            <a:endParaRPr lang="en-GB" sz="2400" dirty="0"/>
          </a:p>
          <a:p>
            <a:pPr>
              <a:lnSpc>
                <a:spcPct val="100000"/>
              </a:lnSpc>
            </a:pPr>
            <a:endParaRPr lang="en-GB" sz="2400" dirty="0"/>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3973" t="8212" r="12215" b="12729"/>
          <a:stretch/>
        </p:blipFill>
        <p:spPr bwMode="auto">
          <a:xfrm>
            <a:off x="6428232" y="1463040"/>
            <a:ext cx="2258568" cy="1882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65459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6" name="Straight Arrow Connector 45">
            <a:extLst>
              <a:ext uri="{FF2B5EF4-FFF2-40B4-BE49-F238E27FC236}">
                <a16:creationId xmlns:a16="http://schemas.microsoft.com/office/drawing/2014/main" id="{74EE94C4-F173-877E-7660-F37DB7DE2E69}"/>
              </a:ext>
            </a:extLst>
          </p:cNvPr>
          <p:cNvCxnSpPr>
            <a:cxnSpLocks/>
            <a:stCxn id="7" idx="4"/>
            <a:endCxn id="14" idx="0"/>
          </p:cNvCxnSpPr>
          <p:nvPr/>
        </p:nvCxnSpPr>
        <p:spPr>
          <a:xfrm flipH="1">
            <a:off x="3521769" y="3790567"/>
            <a:ext cx="1050231" cy="10142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2" name="Straight Arrow Connector 41">
            <a:extLst>
              <a:ext uri="{FF2B5EF4-FFF2-40B4-BE49-F238E27FC236}">
                <a16:creationId xmlns:a16="http://schemas.microsoft.com/office/drawing/2014/main" id="{12D5B43E-37ED-932E-26EE-F9F175865605}"/>
              </a:ext>
            </a:extLst>
          </p:cNvPr>
          <p:cNvCxnSpPr>
            <a:cxnSpLocks/>
            <a:stCxn id="7" idx="4"/>
            <a:endCxn id="15" idx="0"/>
          </p:cNvCxnSpPr>
          <p:nvPr/>
        </p:nvCxnSpPr>
        <p:spPr>
          <a:xfrm>
            <a:off x="4572000" y="3790567"/>
            <a:ext cx="1060176" cy="10142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6" name="Straight Arrow Connector 35">
            <a:extLst>
              <a:ext uri="{FF2B5EF4-FFF2-40B4-BE49-F238E27FC236}">
                <a16:creationId xmlns:a16="http://schemas.microsoft.com/office/drawing/2014/main" id="{8D606207-1F44-1E8D-7371-3744CEDAC79B}"/>
              </a:ext>
            </a:extLst>
          </p:cNvPr>
          <p:cNvCxnSpPr>
            <a:cxnSpLocks/>
            <a:stCxn id="7" idx="5"/>
          </p:cNvCxnSpPr>
          <p:nvPr/>
        </p:nvCxnSpPr>
        <p:spPr>
          <a:xfrm>
            <a:off x="5186952" y="3618812"/>
            <a:ext cx="1700865" cy="82684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9F67795C-E25A-CE7D-639D-155BD33135EF}"/>
              </a:ext>
            </a:extLst>
          </p:cNvPr>
          <p:cNvCxnSpPr>
            <a:cxnSpLocks/>
            <a:stCxn id="7" idx="3"/>
          </p:cNvCxnSpPr>
          <p:nvPr/>
        </p:nvCxnSpPr>
        <p:spPr>
          <a:xfrm flipH="1">
            <a:off x="2335693" y="3618812"/>
            <a:ext cx="1621355" cy="149849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 name="Title 1">
            <a:extLst>
              <a:ext uri="{FF2B5EF4-FFF2-40B4-BE49-F238E27FC236}">
                <a16:creationId xmlns:a16="http://schemas.microsoft.com/office/drawing/2014/main" id="{079BCDFF-CCE2-8560-3F43-D6E6B23B0E15}"/>
              </a:ext>
            </a:extLst>
          </p:cNvPr>
          <p:cNvSpPr>
            <a:spLocks noGrp="1"/>
          </p:cNvSpPr>
          <p:nvPr>
            <p:ph type="title"/>
          </p:nvPr>
        </p:nvSpPr>
        <p:spPr/>
        <p:txBody>
          <a:bodyPr/>
          <a:lstStyle/>
          <a:p>
            <a:r>
              <a:rPr lang="en-US" dirty="0"/>
              <a:t>Key responsibilities of a project manager</a:t>
            </a:r>
            <a:endParaRPr lang="en-GB" dirty="0"/>
          </a:p>
        </p:txBody>
      </p:sp>
      <p:sp>
        <p:nvSpPr>
          <p:cNvPr id="7" name="Oval 6">
            <a:extLst>
              <a:ext uri="{FF2B5EF4-FFF2-40B4-BE49-F238E27FC236}">
                <a16:creationId xmlns:a16="http://schemas.microsoft.com/office/drawing/2014/main" id="{7398D475-018E-C475-AEDE-44FF1DA608B4}"/>
              </a:ext>
            </a:extLst>
          </p:cNvPr>
          <p:cNvSpPr/>
          <p:nvPr/>
        </p:nvSpPr>
        <p:spPr>
          <a:xfrm>
            <a:off x="3702326" y="2617749"/>
            <a:ext cx="1739348" cy="1172818"/>
          </a:xfrm>
          <a:prstGeom prst="ellipse">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n w="0"/>
                <a:solidFill>
                  <a:schemeClr val="bg1"/>
                </a:solidFill>
                <a:effectLst>
                  <a:outerShdw blurRad="38100" dist="19050" dir="2700000" algn="tl" rotWithShape="0">
                    <a:schemeClr val="dk1">
                      <a:alpha val="40000"/>
                    </a:schemeClr>
                  </a:outerShdw>
                </a:effectLst>
              </a:rPr>
              <a:t>Project manager</a:t>
            </a:r>
            <a:endParaRPr lang="en-GB" dirty="0">
              <a:ln w="0"/>
              <a:solidFill>
                <a:schemeClr val="bg1"/>
              </a:solidFill>
              <a:effectLst>
                <a:outerShdw blurRad="38100" dist="19050" dir="2700000" algn="tl" rotWithShape="0">
                  <a:schemeClr val="dk1">
                    <a:alpha val="40000"/>
                  </a:schemeClr>
                </a:outerShdw>
              </a:effectLst>
            </a:endParaRPr>
          </a:p>
        </p:txBody>
      </p:sp>
      <p:sp>
        <p:nvSpPr>
          <p:cNvPr id="8" name="Rectangle: Rounded Corners 7">
            <a:extLst>
              <a:ext uri="{FF2B5EF4-FFF2-40B4-BE49-F238E27FC236}">
                <a16:creationId xmlns:a16="http://schemas.microsoft.com/office/drawing/2014/main" id="{36F8ADD7-2358-D736-70F4-F3D899A71E97}"/>
              </a:ext>
            </a:extLst>
          </p:cNvPr>
          <p:cNvSpPr/>
          <p:nvPr/>
        </p:nvSpPr>
        <p:spPr>
          <a:xfrm>
            <a:off x="457200" y="1580323"/>
            <a:ext cx="1888435" cy="1106923"/>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n w="0"/>
                <a:solidFill>
                  <a:schemeClr val="tx1"/>
                </a:solidFill>
              </a:rPr>
              <a:t>Communicate with team members</a:t>
            </a:r>
            <a:endParaRPr lang="en-GB" sz="1600" dirty="0">
              <a:ln w="0"/>
              <a:solidFill>
                <a:schemeClr val="tx1"/>
              </a:solidFill>
            </a:endParaRPr>
          </a:p>
        </p:txBody>
      </p:sp>
      <p:sp>
        <p:nvSpPr>
          <p:cNvPr id="9" name="Rectangle: Rounded Corners 8">
            <a:extLst>
              <a:ext uri="{FF2B5EF4-FFF2-40B4-BE49-F238E27FC236}">
                <a16:creationId xmlns:a16="http://schemas.microsoft.com/office/drawing/2014/main" id="{0226B042-DEA2-1518-E0A9-85C8B0133F2E}"/>
              </a:ext>
            </a:extLst>
          </p:cNvPr>
          <p:cNvSpPr/>
          <p:nvPr/>
        </p:nvSpPr>
        <p:spPr>
          <a:xfrm>
            <a:off x="457200" y="2919459"/>
            <a:ext cx="1888435" cy="1702903"/>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n w="0"/>
                <a:solidFill>
                  <a:schemeClr val="tx1"/>
                </a:solidFill>
              </a:rPr>
              <a:t>Communicate with external (eg clients) and internal (eg managers) stakeholders</a:t>
            </a:r>
            <a:endParaRPr lang="en-GB" sz="1600" dirty="0">
              <a:ln w="0"/>
              <a:solidFill>
                <a:schemeClr val="tx1"/>
              </a:solidFill>
            </a:endParaRPr>
          </a:p>
        </p:txBody>
      </p:sp>
      <p:sp>
        <p:nvSpPr>
          <p:cNvPr id="10" name="Rectangle: Rounded Corners 9">
            <a:extLst>
              <a:ext uri="{FF2B5EF4-FFF2-40B4-BE49-F238E27FC236}">
                <a16:creationId xmlns:a16="http://schemas.microsoft.com/office/drawing/2014/main" id="{14A1E1FB-EE1B-78DE-84D5-64CA364510D3}"/>
              </a:ext>
            </a:extLst>
          </p:cNvPr>
          <p:cNvSpPr/>
          <p:nvPr/>
        </p:nvSpPr>
        <p:spPr>
          <a:xfrm>
            <a:off x="447258" y="4804802"/>
            <a:ext cx="1888435" cy="98397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n w="0"/>
                <a:solidFill>
                  <a:schemeClr val="tx1"/>
                </a:solidFill>
              </a:rPr>
              <a:t>Ensure agreed processes are followed</a:t>
            </a:r>
            <a:endParaRPr lang="en-GB" sz="1600" dirty="0">
              <a:ln w="0"/>
              <a:solidFill>
                <a:schemeClr val="tx1"/>
              </a:solidFill>
            </a:endParaRPr>
          </a:p>
        </p:txBody>
      </p:sp>
      <p:sp>
        <p:nvSpPr>
          <p:cNvPr id="11" name="Rectangle: Rounded Corners 10">
            <a:extLst>
              <a:ext uri="{FF2B5EF4-FFF2-40B4-BE49-F238E27FC236}">
                <a16:creationId xmlns:a16="http://schemas.microsoft.com/office/drawing/2014/main" id="{CFA0B152-3A57-F4B8-5913-E74BF3492902}"/>
              </a:ext>
            </a:extLst>
          </p:cNvPr>
          <p:cNvSpPr/>
          <p:nvPr/>
        </p:nvSpPr>
        <p:spPr>
          <a:xfrm>
            <a:off x="2567609" y="1580323"/>
            <a:ext cx="1888435" cy="98397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n w="0"/>
                <a:solidFill>
                  <a:schemeClr val="tx1"/>
                </a:solidFill>
              </a:rPr>
              <a:t>Monitor schedules and project progress</a:t>
            </a:r>
            <a:endParaRPr lang="en-GB" sz="1600" dirty="0">
              <a:ln w="0"/>
              <a:solidFill>
                <a:schemeClr val="tx1"/>
              </a:solidFill>
            </a:endParaRPr>
          </a:p>
        </p:txBody>
      </p:sp>
      <p:sp>
        <p:nvSpPr>
          <p:cNvPr id="12" name="Rectangle: Rounded Corners 11">
            <a:extLst>
              <a:ext uri="{FF2B5EF4-FFF2-40B4-BE49-F238E27FC236}">
                <a16:creationId xmlns:a16="http://schemas.microsoft.com/office/drawing/2014/main" id="{36D0036F-E598-B58A-1F8F-403C1DAD20D5}"/>
              </a:ext>
            </a:extLst>
          </p:cNvPr>
          <p:cNvSpPr/>
          <p:nvPr/>
        </p:nvSpPr>
        <p:spPr>
          <a:xfrm>
            <a:off x="4687958" y="1577012"/>
            <a:ext cx="1888435" cy="983973"/>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n w="0"/>
                <a:solidFill>
                  <a:schemeClr val="tx1"/>
                </a:solidFill>
              </a:rPr>
              <a:t>Monitor budgets and costs</a:t>
            </a:r>
            <a:endParaRPr lang="en-GB" sz="1600" dirty="0">
              <a:ln w="0"/>
              <a:solidFill>
                <a:schemeClr val="tx1"/>
              </a:solidFill>
            </a:endParaRPr>
          </a:p>
        </p:txBody>
      </p:sp>
      <p:sp>
        <p:nvSpPr>
          <p:cNvPr id="13" name="Rectangle: Rounded Corners 12">
            <a:extLst>
              <a:ext uri="{FF2B5EF4-FFF2-40B4-BE49-F238E27FC236}">
                <a16:creationId xmlns:a16="http://schemas.microsoft.com/office/drawing/2014/main" id="{D6318EF6-2E06-4ABE-8D8E-E73A5A441959}"/>
              </a:ext>
            </a:extLst>
          </p:cNvPr>
          <p:cNvSpPr/>
          <p:nvPr/>
        </p:nvSpPr>
        <p:spPr>
          <a:xfrm>
            <a:off x="6808307" y="1577011"/>
            <a:ext cx="1888435" cy="983973"/>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n w="0"/>
                <a:solidFill>
                  <a:schemeClr val="tx1"/>
                </a:solidFill>
              </a:rPr>
              <a:t>Create and  manage the project plan</a:t>
            </a:r>
            <a:r>
              <a:rPr lang="en-US" sz="1600" dirty="0">
                <a:ln w="0"/>
                <a:solidFill>
                  <a:schemeClr val="tx1"/>
                </a:solidFill>
                <a:effectLst>
                  <a:outerShdw blurRad="38100" dist="19050" dir="2700000" algn="tl" rotWithShape="0">
                    <a:schemeClr val="dk1">
                      <a:alpha val="40000"/>
                    </a:schemeClr>
                  </a:outerShdw>
                </a:effectLst>
              </a:rPr>
              <a:t> </a:t>
            </a:r>
            <a:endParaRPr lang="en-GB" sz="1600" dirty="0">
              <a:ln w="0"/>
              <a:solidFill>
                <a:schemeClr val="tx1"/>
              </a:solidFill>
              <a:effectLst>
                <a:outerShdw blurRad="38100" dist="19050" dir="2700000" algn="tl" rotWithShape="0">
                  <a:schemeClr val="dk1">
                    <a:alpha val="40000"/>
                  </a:schemeClr>
                </a:outerShdw>
              </a:effectLst>
            </a:endParaRPr>
          </a:p>
        </p:txBody>
      </p:sp>
      <p:sp>
        <p:nvSpPr>
          <p:cNvPr id="14" name="Rectangle: Rounded Corners 13">
            <a:extLst>
              <a:ext uri="{FF2B5EF4-FFF2-40B4-BE49-F238E27FC236}">
                <a16:creationId xmlns:a16="http://schemas.microsoft.com/office/drawing/2014/main" id="{BDA43D63-1B6C-5837-7049-B4DF22E69693}"/>
              </a:ext>
            </a:extLst>
          </p:cNvPr>
          <p:cNvSpPr/>
          <p:nvPr/>
        </p:nvSpPr>
        <p:spPr>
          <a:xfrm>
            <a:off x="2577551" y="4804803"/>
            <a:ext cx="1888435" cy="98397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n w="0"/>
                <a:solidFill>
                  <a:schemeClr val="tx1"/>
                </a:solidFill>
              </a:rPr>
              <a:t>Coordinate the activities of the project team</a:t>
            </a:r>
            <a:endParaRPr lang="en-GB" sz="1600" dirty="0">
              <a:ln w="0"/>
              <a:solidFill>
                <a:schemeClr val="tx1"/>
              </a:solidFill>
            </a:endParaRPr>
          </a:p>
        </p:txBody>
      </p:sp>
      <p:sp>
        <p:nvSpPr>
          <p:cNvPr id="15" name="Rectangle: Rounded Corners 14">
            <a:extLst>
              <a:ext uri="{FF2B5EF4-FFF2-40B4-BE49-F238E27FC236}">
                <a16:creationId xmlns:a16="http://schemas.microsoft.com/office/drawing/2014/main" id="{EACBFD99-E26A-1449-5767-CDF844C895B0}"/>
              </a:ext>
            </a:extLst>
          </p:cNvPr>
          <p:cNvSpPr/>
          <p:nvPr/>
        </p:nvSpPr>
        <p:spPr>
          <a:xfrm>
            <a:off x="4687958" y="4804803"/>
            <a:ext cx="1888435" cy="98397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n w="0"/>
                <a:solidFill>
                  <a:schemeClr val="tx1"/>
                </a:solidFill>
              </a:rPr>
              <a:t>Monitor risks and solve problems</a:t>
            </a:r>
            <a:endParaRPr lang="en-GB" sz="1600" dirty="0">
              <a:ln w="0"/>
              <a:solidFill>
                <a:schemeClr val="tx1"/>
              </a:solidFill>
            </a:endParaRPr>
          </a:p>
        </p:txBody>
      </p:sp>
      <p:sp>
        <p:nvSpPr>
          <p:cNvPr id="16" name="Rectangle: Rounded Corners 15">
            <a:extLst>
              <a:ext uri="{FF2B5EF4-FFF2-40B4-BE49-F238E27FC236}">
                <a16:creationId xmlns:a16="http://schemas.microsoft.com/office/drawing/2014/main" id="{2010119C-191E-688C-B096-04FBFC1126EF}"/>
              </a:ext>
            </a:extLst>
          </p:cNvPr>
          <p:cNvSpPr/>
          <p:nvPr/>
        </p:nvSpPr>
        <p:spPr>
          <a:xfrm>
            <a:off x="6808307" y="2853425"/>
            <a:ext cx="1888435" cy="144359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n w="0"/>
                <a:solidFill>
                  <a:schemeClr val="tx1"/>
                </a:solidFill>
              </a:rPr>
              <a:t>Be familiar with management software</a:t>
            </a:r>
            <a:endParaRPr lang="en-GB" sz="1600" dirty="0">
              <a:ln w="0"/>
              <a:solidFill>
                <a:schemeClr val="tx1"/>
              </a:solidFill>
            </a:endParaRPr>
          </a:p>
        </p:txBody>
      </p:sp>
      <p:sp>
        <p:nvSpPr>
          <p:cNvPr id="17" name="Rectangle: Rounded Corners 16">
            <a:extLst>
              <a:ext uri="{FF2B5EF4-FFF2-40B4-BE49-F238E27FC236}">
                <a16:creationId xmlns:a16="http://schemas.microsoft.com/office/drawing/2014/main" id="{5BF30D17-B9C3-6EE4-5406-7B9A05B855C6}"/>
              </a:ext>
            </a:extLst>
          </p:cNvPr>
          <p:cNvSpPr/>
          <p:nvPr/>
        </p:nvSpPr>
        <p:spPr>
          <a:xfrm>
            <a:off x="6798365" y="4456935"/>
            <a:ext cx="1888435" cy="133184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n w="0"/>
                <a:solidFill>
                  <a:schemeClr val="tx1"/>
                </a:solidFill>
              </a:rPr>
              <a:t>Report project  updates to stakeholders</a:t>
            </a:r>
            <a:endParaRPr lang="en-GB" sz="1600" dirty="0">
              <a:ln w="0"/>
              <a:solidFill>
                <a:schemeClr val="tx1"/>
              </a:solidFill>
            </a:endParaRPr>
          </a:p>
        </p:txBody>
      </p:sp>
      <p:sp>
        <p:nvSpPr>
          <p:cNvPr id="18" name="Rectangle: Rounded Corners 17">
            <a:extLst>
              <a:ext uri="{FF2B5EF4-FFF2-40B4-BE49-F238E27FC236}">
                <a16:creationId xmlns:a16="http://schemas.microsoft.com/office/drawing/2014/main" id="{D4670455-8468-9F57-C65E-039AD70676D6}"/>
              </a:ext>
            </a:extLst>
          </p:cNvPr>
          <p:cNvSpPr/>
          <p:nvPr/>
        </p:nvSpPr>
        <p:spPr>
          <a:xfrm>
            <a:off x="2577551" y="3959345"/>
            <a:ext cx="3998842" cy="721351"/>
          </a:xfrm>
          <a:prstGeom prst="roundRect">
            <a:avLst/>
          </a:prstGeom>
          <a:solidFill>
            <a:schemeClr val="accent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n w="0"/>
                <a:solidFill>
                  <a:schemeClr val="tx1"/>
                </a:solidFill>
              </a:rPr>
              <a:t>Deliver the project results to time, budget and quality requirements</a:t>
            </a:r>
            <a:endParaRPr lang="en-GB" sz="1600" dirty="0">
              <a:ln w="0"/>
              <a:solidFill>
                <a:schemeClr val="tx1"/>
              </a:solidFill>
            </a:endParaRPr>
          </a:p>
        </p:txBody>
      </p:sp>
      <p:cxnSp>
        <p:nvCxnSpPr>
          <p:cNvPr id="20" name="Straight Arrow Connector 19">
            <a:extLst>
              <a:ext uri="{FF2B5EF4-FFF2-40B4-BE49-F238E27FC236}">
                <a16:creationId xmlns:a16="http://schemas.microsoft.com/office/drawing/2014/main" id="{2E8DF141-71D1-1CB6-7F12-FA4479E21D07}"/>
              </a:ext>
            </a:extLst>
          </p:cNvPr>
          <p:cNvCxnSpPr>
            <a:cxnSpLocks/>
            <a:stCxn id="7" idx="2"/>
          </p:cNvCxnSpPr>
          <p:nvPr/>
        </p:nvCxnSpPr>
        <p:spPr>
          <a:xfrm flipH="1" flipV="1">
            <a:off x="2345635" y="2617749"/>
            <a:ext cx="1356691" cy="5864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2" name="Straight Arrow Connector 21">
            <a:extLst>
              <a:ext uri="{FF2B5EF4-FFF2-40B4-BE49-F238E27FC236}">
                <a16:creationId xmlns:a16="http://schemas.microsoft.com/office/drawing/2014/main" id="{8B417218-230E-4731-64E4-32027BA10DD3}"/>
              </a:ext>
            </a:extLst>
          </p:cNvPr>
          <p:cNvCxnSpPr>
            <a:cxnSpLocks/>
            <a:stCxn id="7" idx="2"/>
          </p:cNvCxnSpPr>
          <p:nvPr/>
        </p:nvCxnSpPr>
        <p:spPr>
          <a:xfrm flipH="1">
            <a:off x="2345635" y="3204158"/>
            <a:ext cx="1356691" cy="61979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FD55A4E7-0CE2-58C1-C106-C96E79137FEA}"/>
              </a:ext>
            </a:extLst>
          </p:cNvPr>
          <p:cNvCxnSpPr>
            <a:cxnSpLocks/>
            <a:stCxn id="7" idx="1"/>
          </p:cNvCxnSpPr>
          <p:nvPr/>
        </p:nvCxnSpPr>
        <p:spPr>
          <a:xfrm flipH="1" flipV="1">
            <a:off x="3464615" y="2561061"/>
            <a:ext cx="492433" cy="22844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a:extLst>
              <a:ext uri="{FF2B5EF4-FFF2-40B4-BE49-F238E27FC236}">
                <a16:creationId xmlns:a16="http://schemas.microsoft.com/office/drawing/2014/main" id="{9D07CB4B-0A2B-1B20-7995-08F466F28EB6}"/>
              </a:ext>
            </a:extLst>
          </p:cNvPr>
          <p:cNvCxnSpPr>
            <a:cxnSpLocks/>
            <a:stCxn id="7" idx="7"/>
            <a:endCxn id="12" idx="2"/>
          </p:cNvCxnSpPr>
          <p:nvPr/>
        </p:nvCxnSpPr>
        <p:spPr>
          <a:xfrm flipV="1">
            <a:off x="5186952" y="2560985"/>
            <a:ext cx="445224" cy="22851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3" name="Straight Arrow Connector 32">
            <a:extLst>
              <a:ext uri="{FF2B5EF4-FFF2-40B4-BE49-F238E27FC236}">
                <a16:creationId xmlns:a16="http://schemas.microsoft.com/office/drawing/2014/main" id="{CCB6D3F4-52D2-03EA-8389-F986CF656C8E}"/>
              </a:ext>
            </a:extLst>
          </p:cNvPr>
          <p:cNvCxnSpPr>
            <a:cxnSpLocks/>
            <a:stCxn id="7" idx="6"/>
          </p:cNvCxnSpPr>
          <p:nvPr/>
        </p:nvCxnSpPr>
        <p:spPr>
          <a:xfrm flipV="1">
            <a:off x="5441674" y="2497536"/>
            <a:ext cx="1446143" cy="70662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7" name="Straight Arrow Connector 36">
            <a:extLst>
              <a:ext uri="{FF2B5EF4-FFF2-40B4-BE49-F238E27FC236}">
                <a16:creationId xmlns:a16="http://schemas.microsoft.com/office/drawing/2014/main" id="{48E6EDEB-476D-6C02-7BDF-84D87C3827A0}"/>
              </a:ext>
            </a:extLst>
          </p:cNvPr>
          <p:cNvCxnSpPr>
            <a:cxnSpLocks/>
            <a:stCxn id="7" idx="6"/>
            <a:endCxn id="16" idx="1"/>
          </p:cNvCxnSpPr>
          <p:nvPr/>
        </p:nvCxnSpPr>
        <p:spPr>
          <a:xfrm>
            <a:off x="5441674" y="3204158"/>
            <a:ext cx="1366633" cy="37106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125275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team members</a:t>
            </a:r>
          </a:p>
        </p:txBody>
      </p:sp>
      <p:sp>
        <p:nvSpPr>
          <p:cNvPr id="3" name="Content Placeholder 2"/>
          <p:cNvSpPr>
            <a:spLocks noGrp="1"/>
          </p:cNvSpPr>
          <p:nvPr>
            <p:ph sz="quarter" idx="10"/>
          </p:nvPr>
        </p:nvSpPr>
        <p:spPr>
          <a:xfrm>
            <a:off x="475488" y="1463040"/>
            <a:ext cx="5716590" cy="2254195"/>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sz="1800" dirty="0"/>
              <a:t>A </a:t>
            </a:r>
            <a:r>
              <a:rPr lang="en-GB" sz="1800" b="1" dirty="0"/>
              <a:t>project team </a:t>
            </a:r>
            <a:r>
              <a:rPr lang="en-GB" sz="1800" dirty="0"/>
              <a:t>typically contains members from different departments to ensure the right skill set. </a:t>
            </a:r>
          </a:p>
          <a:p>
            <a:pPr>
              <a:lnSpc>
                <a:spcPct val="100000"/>
              </a:lnSpc>
            </a:pPr>
            <a:r>
              <a:rPr lang="en-GB" sz="1800" dirty="0"/>
              <a:t>Depending on the engineering and manufacturing context, this might include designers, engineers, production staff, manufacturing staff and commercial team members (eg finance or marketing staff). Team members may be working on multiple projects at once. </a:t>
            </a:r>
          </a:p>
          <a:p>
            <a:pPr>
              <a:lnSpc>
                <a:spcPct val="100000"/>
              </a:lnSpc>
            </a:pPr>
            <a:endParaRPr lang="en-GB" sz="2400" dirty="0"/>
          </a:p>
        </p:txBody>
      </p:sp>
      <p:sp>
        <p:nvSpPr>
          <p:cNvPr id="4" name="TextBox 3">
            <a:extLst>
              <a:ext uri="{FF2B5EF4-FFF2-40B4-BE49-F238E27FC236}">
                <a16:creationId xmlns:a16="http://schemas.microsoft.com/office/drawing/2014/main" id="{1101333C-4505-B812-32FF-7E974A034E4C}"/>
              </a:ext>
            </a:extLst>
          </p:cNvPr>
          <p:cNvSpPr txBox="1"/>
          <p:nvPr/>
        </p:nvSpPr>
        <p:spPr>
          <a:xfrm>
            <a:off x="348111" y="3964724"/>
            <a:ext cx="8229600" cy="2677656"/>
          </a:xfrm>
          <a:prstGeom prst="rect">
            <a:avLst/>
          </a:prstGeom>
          <a:noFill/>
        </p:spPr>
        <p:txBody>
          <a:bodyPr wrap="square" rtlCol="0">
            <a:spAutoFit/>
          </a:bodyPr>
          <a:lstStyle/>
          <a:p>
            <a:r>
              <a:rPr lang="en-GB" sz="1800" dirty="0"/>
              <a:t>Each team member is assigned tasks and responsibilities at the planning stage. Accountabilities should be made clear at the outset so everyone in the team knows what they are required to deliver, and by when. </a:t>
            </a:r>
          </a:p>
          <a:p>
            <a:endParaRPr lang="en-GB" sz="1800" dirty="0"/>
          </a:p>
          <a:p>
            <a:r>
              <a:rPr lang="en-GB" sz="1800" dirty="0"/>
              <a:t>They are responsible for carrying out the work activities, updating the team on their progress, and highlighting any risks or problems with the project manager.</a:t>
            </a:r>
          </a:p>
          <a:p>
            <a:endParaRPr lang="en-GB" dirty="0"/>
          </a:p>
          <a:p>
            <a:r>
              <a:rPr lang="en-GB" dirty="0"/>
              <a:t> </a:t>
            </a:r>
          </a:p>
          <a:p>
            <a:endParaRPr lang="en-GB" dirty="0"/>
          </a:p>
        </p:txBody>
      </p:sp>
      <p:pic>
        <p:nvPicPr>
          <p:cNvPr id="6" name="Picture 5" descr="A picture containing skating, toy&#10;&#10;Description automatically generated">
            <a:extLst>
              <a:ext uri="{FF2B5EF4-FFF2-40B4-BE49-F238E27FC236}">
                <a16:creationId xmlns:a16="http://schemas.microsoft.com/office/drawing/2014/main" id="{F6AF2A7A-02B5-4309-1DBD-1CA18321EC82}"/>
              </a:ext>
            </a:extLst>
          </p:cNvPr>
          <p:cNvPicPr>
            <a:picLocks noChangeAspect="1"/>
          </p:cNvPicPr>
          <p:nvPr/>
        </p:nvPicPr>
        <p:blipFill rotWithShape="1">
          <a:blip r:embed="rId3"/>
          <a:srcRect l="11259" t="1483" r="24889" b="7806"/>
          <a:stretch/>
        </p:blipFill>
        <p:spPr>
          <a:xfrm>
            <a:off x="6399210" y="1594367"/>
            <a:ext cx="2287590" cy="2166578"/>
          </a:xfrm>
          <a:prstGeom prst="rect">
            <a:avLst/>
          </a:prstGeom>
        </p:spPr>
      </p:pic>
    </p:spTree>
    <p:extLst>
      <p:ext uri="{BB962C8B-B14F-4D97-AF65-F5344CB8AC3E}">
        <p14:creationId xmlns:p14="http://schemas.microsoft.com/office/powerpoint/2010/main" val="2457200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stakeholders</a:t>
            </a:r>
          </a:p>
        </p:txBody>
      </p:sp>
      <p:sp>
        <p:nvSpPr>
          <p:cNvPr id="3" name="Content Placeholder 2"/>
          <p:cNvSpPr>
            <a:spLocks noGrp="1"/>
          </p:cNvSpPr>
          <p:nvPr>
            <p:ph sz="quarter" idx="10"/>
          </p:nvPr>
        </p:nvSpPr>
        <p:spPr>
          <a:xfrm>
            <a:off x="475488" y="1463040"/>
            <a:ext cx="4951277" cy="1657847"/>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A </a:t>
            </a:r>
            <a:r>
              <a:rPr lang="en-GB" b="1" dirty="0"/>
              <a:t>stakeholder</a:t>
            </a:r>
            <a:r>
              <a:rPr lang="en-GB" dirty="0"/>
              <a:t> is anyone with an interest in the project outcomes. </a:t>
            </a:r>
          </a:p>
          <a:p>
            <a:pPr>
              <a:lnSpc>
                <a:spcPct val="100000"/>
              </a:lnSpc>
            </a:pPr>
            <a:r>
              <a:rPr lang="en-GB" dirty="0"/>
              <a:t>Stakeholders can range from business leaders to production operatives, clients, users and the public. </a:t>
            </a:r>
          </a:p>
          <a:p>
            <a:pPr>
              <a:lnSpc>
                <a:spcPct val="100000"/>
              </a:lnSpc>
            </a:pPr>
            <a:r>
              <a:rPr lang="en-GB" dirty="0"/>
              <a:t>The stakeholders will be different for every project. It is important to know who they are at the outset.</a:t>
            </a:r>
          </a:p>
          <a:p>
            <a:pPr>
              <a:lnSpc>
                <a:spcPct val="100000"/>
              </a:lnSpc>
            </a:pPr>
            <a:r>
              <a:rPr lang="en-GB" dirty="0"/>
              <a:t>The project manager needs to consult and engage with all stakeholders throughout the project.</a:t>
            </a:r>
          </a:p>
          <a:p>
            <a:pPr>
              <a:lnSpc>
                <a:spcPct val="100000"/>
              </a:lnSpc>
            </a:pPr>
            <a:endParaRPr lang="en-GB" sz="2400" dirty="0"/>
          </a:p>
        </p:txBody>
      </p:sp>
      <p:pic>
        <p:nvPicPr>
          <p:cNvPr id="8" name="Picture 7">
            <a:extLst>
              <a:ext uri="{FF2B5EF4-FFF2-40B4-BE49-F238E27FC236}">
                <a16:creationId xmlns:a16="http://schemas.microsoft.com/office/drawing/2014/main" id="{601EA7E8-110D-A0B3-6255-1D085C25C1C5}"/>
              </a:ext>
            </a:extLst>
          </p:cNvPr>
          <p:cNvPicPr>
            <a:picLocks noChangeAspect="1"/>
          </p:cNvPicPr>
          <p:nvPr/>
        </p:nvPicPr>
        <p:blipFill>
          <a:blip r:embed="rId3"/>
          <a:stretch>
            <a:fillRect/>
          </a:stretch>
        </p:blipFill>
        <p:spPr>
          <a:xfrm>
            <a:off x="5426765" y="1875689"/>
            <a:ext cx="3260035" cy="3106622"/>
          </a:xfrm>
          <a:prstGeom prst="rect">
            <a:avLst/>
          </a:prstGeom>
        </p:spPr>
      </p:pic>
    </p:spTree>
    <p:extLst>
      <p:ext uri="{BB962C8B-B14F-4D97-AF65-F5344CB8AC3E}">
        <p14:creationId xmlns:p14="http://schemas.microsoft.com/office/powerpoint/2010/main" val="17811970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EE907C-E743-BAD5-38F7-6766E02152B0}"/>
              </a:ext>
            </a:extLst>
          </p:cNvPr>
          <p:cNvSpPr>
            <a:spLocks noGrp="1"/>
          </p:cNvSpPr>
          <p:nvPr>
            <p:ph type="title"/>
          </p:nvPr>
        </p:nvSpPr>
        <p:spPr/>
        <p:txBody>
          <a:bodyPr/>
          <a:lstStyle/>
          <a:p>
            <a:r>
              <a:rPr lang="en-GB" dirty="0"/>
              <a:t>The client</a:t>
            </a:r>
          </a:p>
        </p:txBody>
      </p:sp>
      <p:sp>
        <p:nvSpPr>
          <p:cNvPr id="5" name="TextBox 4">
            <a:extLst>
              <a:ext uri="{FF2B5EF4-FFF2-40B4-BE49-F238E27FC236}">
                <a16:creationId xmlns:a16="http://schemas.microsoft.com/office/drawing/2014/main" id="{F3C9433A-D765-6FA9-0786-DC95FEE05386}"/>
              </a:ext>
            </a:extLst>
          </p:cNvPr>
          <p:cNvSpPr txBox="1"/>
          <p:nvPr/>
        </p:nvSpPr>
        <p:spPr>
          <a:xfrm>
            <a:off x="457200" y="1531373"/>
            <a:ext cx="5677786" cy="4106252"/>
          </a:xfrm>
          <a:prstGeom prst="rect">
            <a:avLst/>
          </a:prstGeom>
          <a:noFill/>
        </p:spPr>
        <p:txBody>
          <a:bodyPr wrap="square">
            <a:spAutoFit/>
          </a:bodyPr>
          <a:lstStyle/>
          <a:p>
            <a:pPr>
              <a:lnSpc>
                <a:spcPct val="100000"/>
              </a:lnSpc>
            </a:pPr>
            <a:r>
              <a:rPr lang="en-GB" sz="2000" dirty="0"/>
              <a:t>The</a:t>
            </a:r>
            <a:r>
              <a:rPr lang="en-GB" sz="2000" b="1" dirty="0"/>
              <a:t> client </a:t>
            </a:r>
            <a:r>
              <a:rPr lang="en-GB" sz="2000" dirty="0"/>
              <a:t>is the most important stakeholder. They might be someone inside the organisation for internal projects, or an external customer.</a:t>
            </a:r>
          </a:p>
          <a:p>
            <a:pPr>
              <a:lnSpc>
                <a:spcPct val="100000"/>
              </a:lnSpc>
            </a:pPr>
            <a:endParaRPr lang="en-GB" sz="2000" dirty="0"/>
          </a:p>
          <a:p>
            <a:pPr marL="216000" indent="-216000">
              <a:lnSpc>
                <a:spcPts val="2400"/>
              </a:lnSpc>
              <a:spcBef>
                <a:spcPts val="500"/>
              </a:spcBef>
              <a:spcAft>
                <a:spcPts val="500"/>
              </a:spcAft>
              <a:buClr>
                <a:srgbClr val="0077E3"/>
              </a:buClr>
              <a:buFont typeface="Arial" panose="020B0604020202020204" pitchFamily="34" charset="0"/>
              <a:buChar char="•"/>
            </a:pPr>
            <a:r>
              <a:rPr lang="en-GB" sz="2000" dirty="0"/>
              <a:t>Their responsibility is to supply clear and accurate information to the team about their requirements throughout the project. </a:t>
            </a:r>
          </a:p>
          <a:p>
            <a:pPr marL="216000" indent="-216000">
              <a:lnSpc>
                <a:spcPts val="2400"/>
              </a:lnSpc>
              <a:spcBef>
                <a:spcPts val="500"/>
              </a:spcBef>
              <a:spcAft>
                <a:spcPts val="500"/>
              </a:spcAft>
              <a:buClr>
                <a:srgbClr val="0077E3"/>
              </a:buClr>
              <a:buFont typeface="Arial" panose="020B0604020202020204" pitchFamily="34" charset="0"/>
              <a:buChar char="•"/>
            </a:pPr>
            <a:r>
              <a:rPr lang="en-GB" sz="2000" dirty="0"/>
              <a:t>They may also raise the alarm if anything is straying from their project brief.</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The project manager should maintain communication with the client and update them regularly.</a:t>
            </a:r>
            <a:endParaRPr lang="en-GB" sz="2000" dirty="0"/>
          </a:p>
        </p:txBody>
      </p:sp>
      <p:pic>
        <p:nvPicPr>
          <p:cNvPr id="7" name="Picture 6">
            <a:extLst>
              <a:ext uri="{FF2B5EF4-FFF2-40B4-BE49-F238E27FC236}">
                <a16:creationId xmlns:a16="http://schemas.microsoft.com/office/drawing/2014/main" id="{B14958A6-861F-C567-6569-6C7945B33020}"/>
              </a:ext>
            </a:extLst>
          </p:cNvPr>
          <p:cNvPicPr>
            <a:picLocks noChangeAspect="1"/>
          </p:cNvPicPr>
          <p:nvPr/>
        </p:nvPicPr>
        <p:blipFill>
          <a:blip r:embed="rId2"/>
          <a:stretch>
            <a:fillRect/>
          </a:stretch>
        </p:blipFill>
        <p:spPr>
          <a:xfrm>
            <a:off x="6267422" y="1531373"/>
            <a:ext cx="2419378" cy="3625499"/>
          </a:xfrm>
          <a:prstGeom prst="rect">
            <a:avLst/>
          </a:prstGeom>
        </p:spPr>
      </p:pic>
    </p:spTree>
    <p:extLst>
      <p:ext uri="{BB962C8B-B14F-4D97-AF65-F5344CB8AC3E}">
        <p14:creationId xmlns:p14="http://schemas.microsoft.com/office/powerpoint/2010/main" val="3372745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296" y="916560"/>
            <a:ext cx="8229600" cy="382588"/>
          </a:xfrm>
        </p:spPr>
        <p:txBody>
          <a:bodyPr/>
          <a:lstStyle/>
          <a:p>
            <a:r>
              <a:rPr lang="en-GB" dirty="0"/>
              <a:t>The regulator</a:t>
            </a:r>
          </a:p>
        </p:txBody>
      </p:sp>
      <p:sp>
        <p:nvSpPr>
          <p:cNvPr id="3" name="Content Placeholder 2"/>
          <p:cNvSpPr>
            <a:spLocks noGrp="1"/>
          </p:cNvSpPr>
          <p:nvPr>
            <p:ph sz="quarter" idx="10"/>
          </p:nvPr>
        </p:nvSpPr>
        <p:spPr>
          <a:xfrm>
            <a:off x="463296" y="1473354"/>
            <a:ext cx="8229600" cy="4123944"/>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sz="1800" dirty="0"/>
              <a:t>In different sectors of engineering and manufacturing, there are regulations that apply which are designed to ensure excellence in safety and quality. </a:t>
            </a:r>
          </a:p>
          <a:p>
            <a:pPr>
              <a:lnSpc>
                <a:spcPct val="100000"/>
              </a:lnSpc>
            </a:pPr>
            <a:r>
              <a:rPr lang="en-GB" sz="1800" dirty="0"/>
              <a:t>For certain projects, a regulator might be appointed to help steer the project and ensure it is completed to the required standard. As a stakeholder,</a:t>
            </a:r>
            <a:r>
              <a:rPr lang="en-GB" sz="1800" kern="0" dirty="0"/>
              <a:t> th</a:t>
            </a:r>
            <a:r>
              <a:rPr lang="en-GB" sz="1800" dirty="0"/>
              <a:t>e regulator </a:t>
            </a:r>
            <a:r>
              <a:rPr lang="en-GB" sz="1800" kern="0" dirty="0"/>
              <a:t>might attend project meetings or conduct site visits over the course of the project.</a:t>
            </a:r>
          </a:p>
          <a:p>
            <a:pPr>
              <a:lnSpc>
                <a:spcPct val="100000"/>
              </a:lnSpc>
            </a:pPr>
            <a:r>
              <a:rPr lang="en-GB" sz="1800" dirty="0"/>
              <a:t>Government projects (eg health, education, transport) are subject to greater controls. The Infrastructure and Projects Authority (IPA) is the government department responsible for overseeing these types of project.</a:t>
            </a:r>
          </a:p>
          <a:p>
            <a:pPr>
              <a:lnSpc>
                <a:spcPct val="100000"/>
              </a:lnSpc>
            </a:pPr>
            <a:endParaRPr lang="en-GB" sz="1800" dirty="0"/>
          </a:p>
          <a:p>
            <a:pPr algn="ctr">
              <a:lnSpc>
                <a:spcPct val="100000"/>
              </a:lnSpc>
            </a:pPr>
            <a:r>
              <a:rPr lang="en-GB" sz="1800" kern="0" dirty="0">
                <a:hlinkClick r:id="rId3"/>
              </a:rPr>
              <a:t>https://www.gov.uk/government/organisations/infrastructure-and-projects-authority</a:t>
            </a:r>
            <a:endParaRPr lang="en-GB" sz="1800" kern="0" dirty="0"/>
          </a:p>
          <a:p>
            <a:pPr>
              <a:lnSpc>
                <a:spcPct val="100000"/>
              </a:lnSpc>
            </a:pPr>
            <a:endParaRPr lang="en-GB" dirty="0"/>
          </a:p>
          <a:p>
            <a:pPr>
              <a:lnSpc>
                <a:spcPct val="100000"/>
              </a:lnSpc>
            </a:pPr>
            <a:endParaRPr lang="en-GB" dirty="0"/>
          </a:p>
          <a:p>
            <a:pPr>
              <a:lnSpc>
                <a:spcPct val="100000"/>
              </a:lnSpc>
            </a:pPr>
            <a:endParaRPr lang="en-GB" dirty="0"/>
          </a:p>
          <a:p>
            <a:pPr>
              <a:lnSpc>
                <a:spcPct val="100000"/>
              </a:lnSpc>
            </a:pPr>
            <a:endParaRPr lang="en-GB" dirty="0"/>
          </a:p>
          <a:p>
            <a:pPr>
              <a:lnSpc>
                <a:spcPct val="100000"/>
              </a:lnSpc>
            </a:pPr>
            <a:endParaRPr lang="en-GB" sz="2400" dirty="0"/>
          </a:p>
        </p:txBody>
      </p:sp>
    </p:spTree>
    <p:extLst>
      <p:ext uri="{BB962C8B-B14F-4D97-AF65-F5344CB8AC3E}">
        <p14:creationId xmlns:p14="http://schemas.microsoft.com/office/powerpoint/2010/main" val="139284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EEDD6-56FB-D772-6C45-374ADAD9BB3C}"/>
              </a:ext>
            </a:extLst>
          </p:cNvPr>
          <p:cNvSpPr>
            <a:spLocks noGrp="1"/>
          </p:cNvSpPr>
          <p:nvPr>
            <p:ph type="title"/>
          </p:nvPr>
        </p:nvSpPr>
        <p:spPr/>
        <p:txBody>
          <a:bodyPr/>
          <a:lstStyle/>
          <a:p>
            <a:r>
              <a:rPr lang="en-US" dirty="0"/>
              <a:t>Key project responsibilities</a:t>
            </a:r>
            <a:endParaRPr lang="en-GB" dirty="0"/>
          </a:p>
        </p:txBody>
      </p:sp>
      <p:sp>
        <p:nvSpPr>
          <p:cNvPr id="3" name="Content Placeholder 2">
            <a:extLst>
              <a:ext uri="{FF2B5EF4-FFF2-40B4-BE49-F238E27FC236}">
                <a16:creationId xmlns:a16="http://schemas.microsoft.com/office/drawing/2014/main" id="{029DC08D-984A-D879-0B34-1A80542B44EE}"/>
              </a:ext>
            </a:extLst>
          </p:cNvPr>
          <p:cNvSpPr>
            <a:spLocks noGrp="1"/>
          </p:cNvSpPr>
          <p:nvPr>
            <p:ph sz="quarter" idx="10"/>
          </p:nvPr>
        </p:nvSpPr>
        <p:spPr>
          <a:xfrm>
            <a:off x="457200" y="1512000"/>
            <a:ext cx="8229600" cy="4248000"/>
          </a:xfrm>
        </p:spPr>
        <p:txBody>
          <a:bodyPr/>
          <a:lstStyle/>
          <a:p>
            <a:pPr marL="216000" indent="-216000">
              <a:spcBef>
                <a:spcPts val="500"/>
              </a:spcBef>
              <a:spcAft>
                <a:spcPts val="500"/>
              </a:spcAft>
              <a:buClr>
                <a:srgbClr val="0077E3"/>
              </a:buClr>
              <a:buFont typeface="Arial" panose="020B0604020202020204" pitchFamily="34" charset="0"/>
              <a:buChar char="•"/>
            </a:pPr>
            <a:r>
              <a:rPr lang="en-US" sz="1800" b="1" dirty="0"/>
              <a:t>Communication</a:t>
            </a:r>
            <a:r>
              <a:rPr lang="en-US" sz="1800" dirty="0"/>
              <a:t>: strong communication skills throughout the team are fundamental to successful project outcomes.</a:t>
            </a:r>
          </a:p>
          <a:p>
            <a:pPr marL="216000" indent="-216000">
              <a:spcBef>
                <a:spcPts val="500"/>
              </a:spcBef>
              <a:spcAft>
                <a:spcPts val="500"/>
              </a:spcAft>
              <a:buClr>
                <a:srgbClr val="0077E3"/>
              </a:buClr>
              <a:buFont typeface="Arial" panose="020B0604020202020204" pitchFamily="34" charset="0"/>
              <a:buChar char="•"/>
            </a:pPr>
            <a:r>
              <a:rPr lang="en-US" sz="1800" b="1" dirty="0"/>
              <a:t>Monitoring</a:t>
            </a:r>
            <a:r>
              <a:rPr lang="en-US" sz="1800" dirty="0"/>
              <a:t>: consistent and thorough oversight by a project manager is not required because </a:t>
            </a:r>
            <a:r>
              <a:rPr lang="en-GB" sz="1800" dirty="0"/>
              <a:t>team members are not trusted, but to </a:t>
            </a:r>
            <a:r>
              <a:rPr lang="en-US" sz="1800" dirty="0"/>
              <a:t>identify problems early. </a:t>
            </a:r>
          </a:p>
          <a:p>
            <a:pPr marL="216000" indent="-216000">
              <a:spcBef>
                <a:spcPts val="500"/>
              </a:spcBef>
              <a:spcAft>
                <a:spcPts val="500"/>
              </a:spcAft>
              <a:buClr>
                <a:srgbClr val="0077E3"/>
              </a:buClr>
              <a:buFont typeface="Arial" panose="020B0604020202020204" pitchFamily="34" charset="0"/>
              <a:buChar char="•"/>
            </a:pPr>
            <a:r>
              <a:rPr lang="en-GB" sz="1800" b="1" dirty="0"/>
              <a:t>Planning</a:t>
            </a:r>
            <a:r>
              <a:rPr lang="en-GB" sz="1800" dirty="0"/>
              <a:t>: although the project manager has primary responsibility for the project plan document, everyone in the team should be responsible for planning their own tasks.</a:t>
            </a:r>
          </a:p>
          <a:p>
            <a:pPr marL="216000" indent="-216000">
              <a:spcBef>
                <a:spcPts val="500"/>
              </a:spcBef>
              <a:spcAft>
                <a:spcPts val="500"/>
              </a:spcAft>
              <a:buClr>
                <a:srgbClr val="0077E3"/>
              </a:buClr>
              <a:buFont typeface="Arial" panose="020B0604020202020204" pitchFamily="34" charset="0"/>
              <a:buChar char="•"/>
            </a:pPr>
            <a:r>
              <a:rPr lang="en-GB" sz="1800" b="1" dirty="0"/>
              <a:t>Finance</a:t>
            </a:r>
            <a:r>
              <a:rPr lang="en-GB" sz="1800" dirty="0"/>
              <a:t>: costs should be carefully managed to ensure projects stay within budget. At times unavoidable extra costs are incurred. The team should have a process for signing off any costs over the budget plan with all stakeholders.</a:t>
            </a:r>
          </a:p>
          <a:p>
            <a:pPr marL="216000" indent="-216000">
              <a:spcBef>
                <a:spcPts val="500"/>
              </a:spcBef>
              <a:spcAft>
                <a:spcPts val="500"/>
              </a:spcAft>
              <a:buClr>
                <a:srgbClr val="0077E3"/>
              </a:buClr>
              <a:buFont typeface="Arial" panose="020B0604020202020204" pitchFamily="34" charset="0"/>
              <a:buChar char="•"/>
            </a:pPr>
            <a:r>
              <a:rPr lang="en-GB" sz="1800" b="1" dirty="0"/>
              <a:t>Reporting</a:t>
            </a:r>
            <a:r>
              <a:rPr lang="en-GB" sz="1800" dirty="0"/>
              <a:t>: team members report to the project manager. The project manager reports to the stakeholders as required.</a:t>
            </a:r>
          </a:p>
        </p:txBody>
      </p:sp>
    </p:spTree>
    <p:extLst>
      <p:ext uri="{BB962C8B-B14F-4D97-AF65-F5344CB8AC3E}">
        <p14:creationId xmlns:p14="http://schemas.microsoft.com/office/powerpoint/2010/main" val="27475139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purl.org/dc/elements/1.1/"/>
    <ds:schemaRef ds:uri="http://schemas.microsoft.com/office/2006/documentManagement/types"/>
    <ds:schemaRef ds:uri="http://purl.org/dc/dcmitype/"/>
    <ds:schemaRef ds:uri="http://purl.org/dc/terms/"/>
    <ds:schemaRef ds:uri="http://schemas.microsoft.com/office/infopath/2007/PartnerControls"/>
    <ds:schemaRef ds:uri="http://schemas.microsoft.com/office/2006/metadata/properties"/>
    <ds:schemaRef ds:uri="http://schemas.openxmlformats.org/package/2006/metadata/core-properties"/>
    <ds:schemaRef ds:uri="b461a341-6040-4841-94a8-bc3e8908b04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4</TotalTime>
  <Words>838</Words>
  <Application>Microsoft Office PowerPoint</Application>
  <PresentationFormat>On-screen Show (4:3)</PresentationFormat>
  <Paragraphs>66</Paragraphs>
  <Slides>10</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Lucida Grande</vt:lpstr>
      <vt:lpstr>Times New Roman</vt:lpstr>
      <vt:lpstr>Default Design</vt:lpstr>
      <vt:lpstr>PowerPoint Presentation</vt:lpstr>
      <vt:lpstr>Objectives</vt:lpstr>
      <vt:lpstr>The project manager</vt:lpstr>
      <vt:lpstr>Key responsibilities of a project manager</vt:lpstr>
      <vt:lpstr>The team members</vt:lpstr>
      <vt:lpstr>The stakeholders</vt:lpstr>
      <vt:lpstr>The client</vt:lpstr>
      <vt:lpstr>The regulator</vt:lpstr>
      <vt:lpstr>Key project responsibilities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222</cp:revision>
  <dcterms:created xsi:type="dcterms:W3CDTF">2013-05-28T00:38:54Z</dcterms:created>
  <dcterms:modified xsi:type="dcterms:W3CDTF">2022-10-18T12:59:34Z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