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17"/>
  </p:notesMasterIdLst>
  <p:sldIdLst>
    <p:sldId id="257" r:id="rId2"/>
    <p:sldId id="361" r:id="rId3"/>
    <p:sldId id="359" r:id="rId4"/>
    <p:sldId id="353" r:id="rId5"/>
    <p:sldId id="354" r:id="rId6"/>
    <p:sldId id="350" r:id="rId7"/>
    <p:sldId id="342" r:id="rId8"/>
    <p:sldId id="341" r:id="rId9"/>
    <p:sldId id="344" r:id="rId10"/>
    <p:sldId id="345" r:id="rId11"/>
    <p:sldId id="346" r:id="rId12"/>
    <p:sldId id="362" r:id="rId13"/>
    <p:sldId id="347" r:id="rId14"/>
    <p:sldId id="351" r:id="rId15"/>
    <p:sldId id="267"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51D8202-360F-02EC-631D-DC4C0F0241E1}" name="Caroline Prodger" initials="CP" userId="S::caroline@prodger.onmicrosoft.com::e4ef2e75-b60b-401b-8ebe-291bdcf405f4" providerId="AD"/>
  <p188:author id="{4A5D8D0B-167D-A2E4-4E16-1C185AA256BB}" name="Jonathan Ingoldby" initials="JI" userId="3ce786af281eb579"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0D9378-814A-40A6-8A95-4D09808FD261}" v="13" dt="2023-08-15T15:37:47.41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898" autoAdjust="0"/>
    <p:restoredTop sz="85850" autoAdjust="0"/>
  </p:normalViewPr>
  <p:slideViewPr>
    <p:cSldViewPr snapToGrid="0">
      <p:cViewPr varScale="1">
        <p:scale>
          <a:sx n="71" d="100"/>
          <a:sy n="71" d="100"/>
        </p:scale>
        <p:origin x="1454"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26" Type="http://schemas.openxmlformats.org/officeDocument/2006/relationships/customXml" Target="../customXml/item2.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 Id="rId27"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C20D9378-814A-40A6-8A95-4D09808FD261}"/>
    <pc:docChg chg="custSel modSld">
      <pc:chgData name="Caroline Prodger" userId="e4ef2e75-b60b-401b-8ebe-291bdcf405f4" providerId="ADAL" clId="{C20D9378-814A-40A6-8A95-4D09808FD261}" dt="2023-08-15T15:39:11.112" v="54" actId="2710"/>
      <pc:docMkLst>
        <pc:docMk/>
      </pc:docMkLst>
      <pc:sldChg chg="addSp delSp modSp mod">
        <pc:chgData name="Caroline Prodger" userId="e4ef2e75-b60b-401b-8ebe-291bdcf405f4" providerId="ADAL" clId="{C20D9378-814A-40A6-8A95-4D09808FD261}" dt="2023-08-15T15:33:13.367" v="33" actId="14100"/>
        <pc:sldMkLst>
          <pc:docMk/>
          <pc:sldMk cId="3574293976" sldId="341"/>
        </pc:sldMkLst>
        <pc:spChg chg="mod">
          <ac:chgData name="Caroline Prodger" userId="e4ef2e75-b60b-401b-8ebe-291bdcf405f4" providerId="ADAL" clId="{C20D9378-814A-40A6-8A95-4D09808FD261}" dt="2023-08-15T15:32:52.564" v="29" actId="14100"/>
          <ac:spMkLst>
            <pc:docMk/>
            <pc:sldMk cId="3574293976" sldId="341"/>
            <ac:spMk id="3075" creationId="{00000000-0000-0000-0000-000000000000}"/>
          </ac:spMkLst>
        </pc:spChg>
        <pc:picChg chg="del">
          <ac:chgData name="Caroline Prodger" userId="e4ef2e75-b60b-401b-8ebe-291bdcf405f4" providerId="ADAL" clId="{C20D9378-814A-40A6-8A95-4D09808FD261}" dt="2023-08-15T15:32:45.630" v="28" actId="478"/>
          <ac:picMkLst>
            <pc:docMk/>
            <pc:sldMk cId="3574293976" sldId="341"/>
            <ac:picMk id="3" creationId="{23F5A9A7-0511-59BB-C232-6E97D1AFB21D}"/>
          </ac:picMkLst>
        </pc:picChg>
        <pc:picChg chg="add mod">
          <ac:chgData name="Caroline Prodger" userId="e4ef2e75-b60b-401b-8ebe-291bdcf405f4" providerId="ADAL" clId="{C20D9378-814A-40A6-8A95-4D09808FD261}" dt="2023-08-15T15:33:13.367" v="33" actId="14100"/>
          <ac:picMkLst>
            <pc:docMk/>
            <pc:sldMk cId="3574293976" sldId="341"/>
            <ac:picMk id="4" creationId="{E4B9453C-3CE2-C161-ABC4-8A9A097CC85D}"/>
          </ac:picMkLst>
        </pc:picChg>
      </pc:sldChg>
      <pc:sldChg chg="delSp modSp mod delCm modNotesTx">
        <pc:chgData name="Caroline Prodger" userId="e4ef2e75-b60b-401b-8ebe-291bdcf405f4" providerId="ADAL" clId="{C20D9378-814A-40A6-8A95-4D09808FD261}" dt="2023-08-15T15:29:41.184" v="27" actId="20577"/>
        <pc:sldMkLst>
          <pc:docMk/>
          <pc:sldMk cId="2625251225" sldId="342"/>
        </pc:sldMkLst>
        <pc:spChg chg="del">
          <ac:chgData name="Caroline Prodger" userId="e4ef2e75-b60b-401b-8ebe-291bdcf405f4" providerId="ADAL" clId="{C20D9378-814A-40A6-8A95-4D09808FD261}" dt="2023-08-15T15:29:19.211" v="24" actId="478"/>
          <ac:spMkLst>
            <pc:docMk/>
            <pc:sldMk cId="2625251225" sldId="342"/>
            <ac:spMk id="2" creationId="{A8F145BD-8D30-D584-8BF3-1DBBAC943184}"/>
          </ac:spMkLst>
        </pc:spChg>
        <pc:spChg chg="mod">
          <ac:chgData name="Caroline Prodger" userId="e4ef2e75-b60b-401b-8ebe-291bdcf405f4" providerId="ADAL" clId="{C20D9378-814A-40A6-8A95-4D09808FD261}" dt="2023-08-15T15:29:34.390" v="26" actId="14100"/>
          <ac:spMkLst>
            <pc:docMk/>
            <pc:sldMk cId="2625251225" sldId="342"/>
            <ac:spMk id="3075" creationId="{00000000-0000-0000-0000-000000000000}"/>
          </ac:spMkLst>
        </pc:spChg>
        <pc:picChg chg="del">
          <ac:chgData name="Caroline Prodger" userId="e4ef2e75-b60b-401b-8ebe-291bdcf405f4" providerId="ADAL" clId="{C20D9378-814A-40A6-8A95-4D09808FD261}" dt="2023-08-15T15:29:28.582" v="25" actId="478"/>
          <ac:picMkLst>
            <pc:docMk/>
            <pc:sldMk cId="2625251225" sldId="342"/>
            <ac:picMk id="3" creationId="{800F54A4-8F26-BAE0-33CA-023D3DD59649}"/>
          </ac:picMkLst>
        </pc:picChg>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C20D9378-814A-40A6-8A95-4D09808FD261}" dt="2023-08-15T15:29:17.298" v="23"/>
              <pc2:cmMkLst xmlns:pc2="http://schemas.microsoft.com/office/powerpoint/2019/9/main/command">
                <pc:docMk/>
                <pc:sldMk cId="2625251225" sldId="342"/>
                <pc2:cmMk id="{5B0DD4D3-5239-4C98-9AD3-24C8DC405B43}"/>
              </pc2:cmMkLst>
            </pc226:cmChg>
          </p:ext>
        </pc:extLst>
      </pc:sldChg>
      <pc:sldChg chg="addSp delSp modSp mod modNotesTx">
        <pc:chgData name="Caroline Prodger" userId="e4ef2e75-b60b-401b-8ebe-291bdcf405f4" providerId="ADAL" clId="{C20D9378-814A-40A6-8A95-4D09808FD261}" dt="2023-08-15T15:34:41.160" v="38" actId="1076"/>
        <pc:sldMkLst>
          <pc:docMk/>
          <pc:sldMk cId="1666045200" sldId="344"/>
        </pc:sldMkLst>
        <pc:picChg chg="del">
          <ac:chgData name="Caroline Prodger" userId="e4ef2e75-b60b-401b-8ebe-291bdcf405f4" providerId="ADAL" clId="{C20D9378-814A-40A6-8A95-4D09808FD261}" dt="2023-08-15T15:34:18.521" v="34" actId="478"/>
          <ac:picMkLst>
            <pc:docMk/>
            <pc:sldMk cId="1666045200" sldId="344"/>
            <ac:picMk id="3" creationId="{0AEE93D2-1C87-722F-0B39-FEB254FA1725}"/>
          </ac:picMkLst>
        </pc:picChg>
        <pc:picChg chg="add mod">
          <ac:chgData name="Caroline Prodger" userId="e4ef2e75-b60b-401b-8ebe-291bdcf405f4" providerId="ADAL" clId="{C20D9378-814A-40A6-8A95-4D09808FD261}" dt="2023-08-15T15:34:41.160" v="38" actId="1076"/>
          <ac:picMkLst>
            <pc:docMk/>
            <pc:sldMk cId="1666045200" sldId="344"/>
            <ac:picMk id="4" creationId="{15153076-5D2B-1227-13D7-9BA1461B0492}"/>
          </ac:picMkLst>
        </pc:picChg>
      </pc:sldChg>
      <pc:sldChg chg="addSp delSp modSp mod">
        <pc:chgData name="Caroline Prodger" userId="e4ef2e75-b60b-401b-8ebe-291bdcf405f4" providerId="ADAL" clId="{C20D9378-814A-40A6-8A95-4D09808FD261}" dt="2023-08-15T15:36:45.071" v="43" actId="1076"/>
        <pc:sldMkLst>
          <pc:docMk/>
          <pc:sldMk cId="2451053071" sldId="345"/>
        </pc:sldMkLst>
        <pc:picChg chg="del">
          <ac:chgData name="Caroline Prodger" userId="e4ef2e75-b60b-401b-8ebe-291bdcf405f4" providerId="ADAL" clId="{C20D9378-814A-40A6-8A95-4D09808FD261}" dt="2023-08-15T15:36:00.962" v="39" actId="478"/>
          <ac:picMkLst>
            <pc:docMk/>
            <pc:sldMk cId="2451053071" sldId="345"/>
            <ac:picMk id="3" creationId="{82A5BBF3-90EC-4AC6-A9A2-5F77BE969EF0}"/>
          </ac:picMkLst>
        </pc:picChg>
        <pc:picChg chg="add mod">
          <ac:chgData name="Caroline Prodger" userId="e4ef2e75-b60b-401b-8ebe-291bdcf405f4" providerId="ADAL" clId="{C20D9378-814A-40A6-8A95-4D09808FD261}" dt="2023-08-15T15:36:45.071" v="43" actId="1076"/>
          <ac:picMkLst>
            <pc:docMk/>
            <pc:sldMk cId="2451053071" sldId="345"/>
            <ac:picMk id="5" creationId="{078ABC46-AF7F-B02C-2F49-200FB02C5FEB}"/>
          </ac:picMkLst>
        </pc:picChg>
      </pc:sldChg>
      <pc:sldChg chg="addSp delSp modSp mod">
        <pc:chgData name="Caroline Prodger" userId="e4ef2e75-b60b-401b-8ebe-291bdcf405f4" providerId="ADAL" clId="{C20D9378-814A-40A6-8A95-4D09808FD261}" dt="2023-08-15T15:38:01.171" v="49" actId="1076"/>
        <pc:sldMkLst>
          <pc:docMk/>
          <pc:sldMk cId="2319888565" sldId="346"/>
        </pc:sldMkLst>
        <pc:picChg chg="del">
          <ac:chgData name="Caroline Prodger" userId="e4ef2e75-b60b-401b-8ebe-291bdcf405f4" providerId="ADAL" clId="{C20D9378-814A-40A6-8A95-4D09808FD261}" dt="2023-08-15T15:37:21.257" v="44" actId="478"/>
          <ac:picMkLst>
            <pc:docMk/>
            <pc:sldMk cId="2319888565" sldId="346"/>
            <ac:picMk id="3" creationId="{6A2C738C-896D-58DB-486B-0EF91841676A}"/>
          </ac:picMkLst>
        </pc:picChg>
        <pc:picChg chg="add mod">
          <ac:chgData name="Caroline Prodger" userId="e4ef2e75-b60b-401b-8ebe-291bdcf405f4" providerId="ADAL" clId="{C20D9378-814A-40A6-8A95-4D09808FD261}" dt="2023-08-15T15:38:01.171" v="49" actId="1076"/>
          <ac:picMkLst>
            <pc:docMk/>
            <pc:sldMk cId="2319888565" sldId="346"/>
            <ac:picMk id="4" creationId="{E387CC41-4B94-E536-0715-E2565FA5911B}"/>
          </ac:picMkLst>
        </pc:picChg>
      </pc:sldChg>
      <pc:sldChg chg="modSp mod">
        <pc:chgData name="Caroline Prodger" userId="e4ef2e75-b60b-401b-8ebe-291bdcf405f4" providerId="ADAL" clId="{C20D9378-814A-40A6-8A95-4D09808FD261}" dt="2023-08-15T15:39:11.112" v="54" actId="2710"/>
        <pc:sldMkLst>
          <pc:docMk/>
          <pc:sldMk cId="3623717733" sldId="347"/>
        </pc:sldMkLst>
        <pc:spChg chg="mod">
          <ac:chgData name="Caroline Prodger" userId="e4ef2e75-b60b-401b-8ebe-291bdcf405f4" providerId="ADAL" clId="{C20D9378-814A-40A6-8A95-4D09808FD261}" dt="2023-08-15T15:39:01.325" v="52" actId="2710"/>
          <ac:spMkLst>
            <pc:docMk/>
            <pc:sldMk cId="3623717733" sldId="347"/>
            <ac:spMk id="2" creationId="{BA041D42-B934-4975-4C1C-FCE2FE098AA0}"/>
          </ac:spMkLst>
        </pc:spChg>
        <pc:spChg chg="mod">
          <ac:chgData name="Caroline Prodger" userId="e4ef2e75-b60b-401b-8ebe-291bdcf405f4" providerId="ADAL" clId="{C20D9378-814A-40A6-8A95-4D09808FD261}" dt="2023-08-15T15:39:11.112" v="54" actId="2710"/>
          <ac:spMkLst>
            <pc:docMk/>
            <pc:sldMk cId="3623717733" sldId="347"/>
            <ac:spMk id="3" creationId="{2D0A8FF4-C2DD-0F9D-AB7F-5011BB5B9A35}"/>
          </ac:spMkLst>
        </pc:spChg>
      </pc:sldChg>
      <pc:sldChg chg="modSp">
        <pc:chgData name="Caroline Prodger" userId="e4ef2e75-b60b-401b-8ebe-291bdcf405f4" providerId="ADAL" clId="{C20D9378-814A-40A6-8A95-4D09808FD261}" dt="2023-08-15T15:27:55.202" v="22" actId="207"/>
        <pc:sldMkLst>
          <pc:docMk/>
          <pc:sldMk cId="968260448" sldId="350"/>
        </pc:sldMkLst>
        <pc:graphicFrameChg chg="mod">
          <ac:chgData name="Caroline Prodger" userId="e4ef2e75-b60b-401b-8ebe-291bdcf405f4" providerId="ADAL" clId="{C20D9378-814A-40A6-8A95-4D09808FD261}" dt="2023-08-15T15:27:55.202" v="22" actId="207"/>
          <ac:graphicFrameMkLst>
            <pc:docMk/>
            <pc:sldMk cId="968260448" sldId="350"/>
            <ac:graphicFrameMk id="7" creationId="{AAF91043-56B9-D8A7-AE1B-9FB3E1719112}"/>
          </ac:graphicFrameMkLst>
        </pc:graphicFrameChg>
      </pc:sldChg>
      <pc:sldChg chg="addSp delSp modSp mod delCm">
        <pc:chgData name="Caroline Prodger" userId="e4ef2e75-b60b-401b-8ebe-291bdcf405f4" providerId="ADAL" clId="{C20D9378-814A-40A6-8A95-4D09808FD261}" dt="2023-08-15T15:26:21.495" v="16"/>
        <pc:sldMkLst>
          <pc:docMk/>
          <pc:sldMk cId="3962050062" sldId="353"/>
        </pc:sldMkLst>
        <pc:picChg chg="del">
          <ac:chgData name="Caroline Prodger" userId="e4ef2e75-b60b-401b-8ebe-291bdcf405f4" providerId="ADAL" clId="{C20D9378-814A-40A6-8A95-4D09808FD261}" dt="2023-08-15T15:25:56.124" v="12" actId="478"/>
          <ac:picMkLst>
            <pc:docMk/>
            <pc:sldMk cId="3962050062" sldId="353"/>
            <ac:picMk id="3" creationId="{67A980AE-BF0D-F342-FD1B-E30160F8CB27}"/>
          </ac:picMkLst>
        </pc:picChg>
        <pc:picChg chg="add mod">
          <ac:chgData name="Caroline Prodger" userId="e4ef2e75-b60b-401b-8ebe-291bdcf405f4" providerId="ADAL" clId="{C20D9378-814A-40A6-8A95-4D09808FD261}" dt="2023-08-15T15:26:10.892" v="15" actId="14100"/>
          <ac:picMkLst>
            <pc:docMk/>
            <pc:sldMk cId="3962050062" sldId="353"/>
            <ac:picMk id="4" creationId="{637B1ED7-1D7A-C0C5-93A8-F17E4AC4A77F}"/>
          </ac:picMkLst>
        </pc:picChg>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C20D9378-814A-40A6-8A95-4D09808FD261}" dt="2023-08-15T15:26:21.495" v="16"/>
              <pc2:cmMkLst xmlns:pc2="http://schemas.microsoft.com/office/powerpoint/2019/9/main/command">
                <pc:docMk/>
                <pc:sldMk cId="3962050062" sldId="353"/>
                <pc2:cmMk id="{4A3DA768-BD72-B348-829E-AADD026817F6}"/>
              </pc2:cmMkLst>
            </pc226:cmChg>
          </p:ext>
        </pc:extLst>
      </pc:sldChg>
      <pc:sldChg chg="modSp mod delCm modNotesTx">
        <pc:chgData name="Caroline Prodger" userId="e4ef2e75-b60b-401b-8ebe-291bdcf405f4" providerId="ADAL" clId="{C20D9378-814A-40A6-8A95-4D09808FD261}" dt="2023-08-15T15:27:11.964" v="19" actId="20577"/>
        <pc:sldMkLst>
          <pc:docMk/>
          <pc:sldMk cId="1361812808" sldId="354"/>
        </pc:sldMkLst>
        <pc:spChg chg="mod">
          <ac:chgData name="Caroline Prodger" userId="e4ef2e75-b60b-401b-8ebe-291bdcf405f4" providerId="ADAL" clId="{C20D9378-814A-40A6-8A95-4D09808FD261}" dt="2023-08-15T15:27:00.853" v="18" actId="33524"/>
          <ac:spMkLst>
            <pc:docMk/>
            <pc:sldMk cId="1361812808" sldId="354"/>
            <ac:spMk id="3075" creationId="{00000000-0000-0000-0000-000000000000}"/>
          </ac:spMkLst>
        </pc:spChg>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C20D9378-814A-40A6-8A95-4D09808FD261}" dt="2023-08-15T15:26:45.089" v="17"/>
              <pc2:cmMkLst xmlns:pc2="http://schemas.microsoft.com/office/powerpoint/2019/9/main/command">
                <pc:docMk/>
                <pc:sldMk cId="1361812808" sldId="354"/>
                <pc2:cmMk id="{736BEF07-A5E0-654C-8973-C053889E87B4}"/>
              </pc2:cmMkLst>
            </pc226:cmChg>
          </p:ext>
        </pc:extLst>
      </pc:sldChg>
      <pc:sldChg chg="addSp delSp modSp mod">
        <pc:chgData name="Caroline Prodger" userId="e4ef2e75-b60b-401b-8ebe-291bdcf405f4" providerId="ADAL" clId="{C20D9378-814A-40A6-8A95-4D09808FD261}" dt="2023-08-15T15:25:21.335" v="11" actId="1076"/>
        <pc:sldMkLst>
          <pc:docMk/>
          <pc:sldMk cId="1330647519" sldId="359"/>
        </pc:sldMkLst>
        <pc:spChg chg="mod">
          <ac:chgData name="Caroline Prodger" userId="e4ef2e75-b60b-401b-8ebe-291bdcf405f4" providerId="ADAL" clId="{C20D9378-814A-40A6-8A95-4D09808FD261}" dt="2023-08-15T15:25:10.263" v="8" actId="14100"/>
          <ac:spMkLst>
            <pc:docMk/>
            <pc:sldMk cId="1330647519" sldId="359"/>
            <ac:spMk id="3075" creationId="{00000000-0000-0000-0000-000000000000}"/>
          </ac:spMkLst>
        </pc:spChg>
        <pc:picChg chg="del">
          <ac:chgData name="Caroline Prodger" userId="e4ef2e75-b60b-401b-8ebe-291bdcf405f4" providerId="ADAL" clId="{C20D9378-814A-40A6-8A95-4D09808FD261}" dt="2023-08-15T15:24:04.634" v="0" actId="478"/>
          <ac:picMkLst>
            <pc:docMk/>
            <pc:sldMk cId="1330647519" sldId="359"/>
            <ac:picMk id="3" creationId="{F38B678A-DF81-692A-2A78-BBA3607CD1F0}"/>
          </ac:picMkLst>
        </pc:picChg>
        <pc:picChg chg="add mod">
          <ac:chgData name="Caroline Prodger" userId="e4ef2e75-b60b-401b-8ebe-291bdcf405f4" providerId="ADAL" clId="{C20D9378-814A-40A6-8A95-4D09808FD261}" dt="2023-08-15T15:25:21.335" v="11" actId="1076"/>
          <ac:picMkLst>
            <pc:docMk/>
            <pc:sldMk cId="1330647519" sldId="359"/>
            <ac:picMk id="4" creationId="{B9B2ED87-8C9C-84F3-786C-B5B8703D05CB}"/>
          </ac:picMkLst>
        </pc:picChg>
      </pc:sldChg>
      <pc:sldChg chg="delCm">
        <pc:chgData name="Caroline Prodger" userId="e4ef2e75-b60b-401b-8ebe-291bdcf405f4" providerId="ADAL" clId="{C20D9378-814A-40A6-8A95-4D09808FD261}" dt="2023-08-15T15:38:23.793" v="50"/>
        <pc:sldMkLst>
          <pc:docMk/>
          <pc:sldMk cId="1402749984" sldId="362"/>
        </pc:sldMkLst>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C20D9378-814A-40A6-8A95-4D09808FD261}" dt="2023-08-15T15:38:23.793" v="50"/>
              <pc2:cmMkLst xmlns:pc2="http://schemas.microsoft.com/office/powerpoint/2019/9/main/command">
                <pc:docMk/>
                <pc:sldMk cId="1402749984" sldId="362"/>
                <pc2:cmMk id="{40F0D8F3-C414-F641-8AD9-25AF2F4426F8}"/>
              </pc2:cmMkLst>
            </pc226:cmChg>
          </p:ext>
        </pc:extLst>
      </pc:sldChg>
    </pc:docChg>
  </pc:docChgLst>
  <pc:docChgLst>
    <pc:chgData name="Caroline Prodger" userId="e4ef2e75-b60b-401b-8ebe-291bdcf405f4" providerId="ADAL" clId="{447AF51A-FA14-4EEB-9834-50A4F0AA781D}"/>
    <pc:docChg chg="undo custSel addSld modSld sldOrd modMainMaster modNotesMaster">
      <pc:chgData name="Caroline Prodger" userId="e4ef2e75-b60b-401b-8ebe-291bdcf405f4" providerId="ADAL" clId="{447AF51A-FA14-4EEB-9834-50A4F0AA781D}" dt="2023-08-05T23:06:51.284" v="1768"/>
      <pc:docMkLst>
        <pc:docMk/>
      </pc:docMkLst>
      <pc:sldChg chg="addSp delSp modSp mod">
        <pc:chgData name="Caroline Prodger" userId="e4ef2e75-b60b-401b-8ebe-291bdcf405f4" providerId="ADAL" clId="{447AF51A-FA14-4EEB-9834-50A4F0AA781D}" dt="2023-08-04T23:34:59.268" v="106" actId="20577"/>
        <pc:sldMkLst>
          <pc:docMk/>
          <pc:sldMk cId="0" sldId="257"/>
        </pc:sldMkLst>
        <pc:spChg chg="add del mod">
          <ac:chgData name="Caroline Prodger" userId="e4ef2e75-b60b-401b-8ebe-291bdcf405f4" providerId="ADAL" clId="{447AF51A-FA14-4EEB-9834-50A4F0AA781D}" dt="2023-08-04T23:32:09.739" v="5" actId="478"/>
          <ac:spMkLst>
            <pc:docMk/>
            <pc:sldMk cId="0" sldId="257"/>
            <ac:spMk id="3" creationId="{C9F768CE-8913-8785-28B2-19886B15E701}"/>
          </ac:spMkLst>
        </pc:spChg>
        <pc:spChg chg="del mod">
          <ac:chgData name="Caroline Prodger" userId="e4ef2e75-b60b-401b-8ebe-291bdcf405f4" providerId="ADAL" clId="{447AF51A-FA14-4EEB-9834-50A4F0AA781D}" dt="2023-08-04T23:32:05.801" v="4" actId="478"/>
          <ac:spMkLst>
            <pc:docMk/>
            <pc:sldMk cId="0" sldId="257"/>
            <ac:spMk id="2050" creationId="{00000000-0000-0000-0000-000000000000}"/>
          </ac:spMkLst>
        </pc:spChg>
        <pc:spChg chg="mod">
          <ac:chgData name="Caroline Prodger" userId="e4ef2e75-b60b-401b-8ebe-291bdcf405f4" providerId="ADAL" clId="{447AF51A-FA14-4EEB-9834-50A4F0AA781D}" dt="2023-08-04T23:34:59.268" v="106" actId="20577"/>
          <ac:spMkLst>
            <pc:docMk/>
            <pc:sldMk cId="0" sldId="257"/>
            <ac:spMk id="2053" creationId="{00000000-0000-0000-0000-000000000000}"/>
          </ac:spMkLst>
        </pc:spChg>
        <pc:spChg chg="mod">
          <ac:chgData name="Caroline Prodger" userId="e4ef2e75-b60b-401b-8ebe-291bdcf405f4" providerId="ADAL" clId="{447AF51A-FA14-4EEB-9834-50A4F0AA781D}" dt="2023-08-04T23:34:43.212" v="98" actId="14100"/>
          <ac:spMkLst>
            <pc:docMk/>
            <pc:sldMk cId="0" sldId="257"/>
            <ac:spMk id="2054" creationId="{00000000-0000-0000-0000-000000000000}"/>
          </ac:spMkLst>
        </pc:spChg>
      </pc:sldChg>
      <pc:sldChg chg="modSp">
        <pc:chgData name="Caroline Prodger" userId="e4ef2e75-b60b-401b-8ebe-291bdcf405f4" providerId="ADAL" clId="{447AF51A-FA14-4EEB-9834-50A4F0AA781D}" dt="2023-08-04T23:31:44.790" v="2"/>
        <pc:sldMkLst>
          <pc:docMk/>
          <pc:sldMk cId="0" sldId="267"/>
        </pc:sldMkLst>
        <pc:spChg chg="mod">
          <ac:chgData name="Caroline Prodger" userId="e4ef2e75-b60b-401b-8ebe-291bdcf405f4" providerId="ADAL" clId="{447AF51A-FA14-4EEB-9834-50A4F0AA781D}" dt="2023-08-04T23:31:44.790" v="2"/>
          <ac:spMkLst>
            <pc:docMk/>
            <pc:sldMk cId="0" sldId="267"/>
            <ac:spMk id="18434" creationId="{00000000-0000-0000-0000-000000000000}"/>
          </ac:spMkLst>
        </pc:spChg>
      </pc:sldChg>
      <pc:sldChg chg="modSp mod">
        <pc:chgData name="Caroline Prodger" userId="e4ef2e75-b60b-401b-8ebe-291bdcf405f4" providerId="ADAL" clId="{447AF51A-FA14-4EEB-9834-50A4F0AA781D}" dt="2023-08-04T23:58:00.198" v="846" actId="20577"/>
        <pc:sldMkLst>
          <pc:docMk/>
          <pc:sldMk cId="3574293976" sldId="341"/>
        </pc:sldMkLst>
        <pc:spChg chg="mod">
          <ac:chgData name="Caroline Prodger" userId="e4ef2e75-b60b-401b-8ebe-291bdcf405f4" providerId="ADAL" clId="{447AF51A-FA14-4EEB-9834-50A4F0AA781D}" dt="2023-08-04T23:31:59.451" v="3"/>
          <ac:spMkLst>
            <pc:docMk/>
            <pc:sldMk cId="3574293976" sldId="341"/>
            <ac:spMk id="3074" creationId="{00000000-0000-0000-0000-000000000000}"/>
          </ac:spMkLst>
        </pc:spChg>
        <pc:spChg chg="mod">
          <ac:chgData name="Caroline Prodger" userId="e4ef2e75-b60b-401b-8ebe-291bdcf405f4" providerId="ADAL" clId="{447AF51A-FA14-4EEB-9834-50A4F0AA781D}" dt="2023-08-04T23:58:00.198" v="846" actId="20577"/>
          <ac:spMkLst>
            <pc:docMk/>
            <pc:sldMk cId="3574293976" sldId="341"/>
            <ac:spMk id="3075" creationId="{00000000-0000-0000-0000-000000000000}"/>
          </ac:spMkLst>
        </pc:spChg>
        <pc:picChg chg="mod">
          <ac:chgData name="Caroline Prodger" userId="e4ef2e75-b60b-401b-8ebe-291bdcf405f4" providerId="ADAL" clId="{447AF51A-FA14-4EEB-9834-50A4F0AA781D}" dt="2023-08-04T23:57:27.501" v="840" actId="1076"/>
          <ac:picMkLst>
            <pc:docMk/>
            <pc:sldMk cId="3574293976" sldId="341"/>
            <ac:picMk id="3" creationId="{23F5A9A7-0511-59BB-C232-6E97D1AFB21D}"/>
          </ac:picMkLst>
        </pc:picChg>
      </pc:sldChg>
      <pc:sldChg chg="addSp modSp mod addCm modCm modNotes">
        <pc:chgData name="Caroline Prodger" userId="e4ef2e75-b60b-401b-8ebe-291bdcf405f4" providerId="ADAL" clId="{447AF51A-FA14-4EEB-9834-50A4F0AA781D}" dt="2023-08-05T23:06:51.284" v="1768"/>
        <pc:sldMkLst>
          <pc:docMk/>
          <pc:sldMk cId="2625251225" sldId="342"/>
        </pc:sldMkLst>
        <pc:spChg chg="add mod">
          <ac:chgData name="Caroline Prodger" userId="e4ef2e75-b60b-401b-8ebe-291bdcf405f4" providerId="ADAL" clId="{447AF51A-FA14-4EEB-9834-50A4F0AA781D}" dt="2023-08-05T23:06:42.535" v="1767" actId="20577"/>
          <ac:spMkLst>
            <pc:docMk/>
            <pc:sldMk cId="2625251225" sldId="342"/>
            <ac:spMk id="2" creationId="{A8F145BD-8D30-D584-8BF3-1DBBAC943184}"/>
          </ac:spMkLst>
        </pc:spChg>
        <pc:spChg chg="mod">
          <ac:chgData name="Caroline Prodger" userId="e4ef2e75-b60b-401b-8ebe-291bdcf405f4" providerId="ADAL" clId="{447AF51A-FA14-4EEB-9834-50A4F0AA781D}" dt="2023-08-04T23:31:59.451" v="3"/>
          <ac:spMkLst>
            <pc:docMk/>
            <pc:sldMk cId="2625251225" sldId="342"/>
            <ac:spMk id="3074" creationId="{00000000-0000-0000-0000-000000000000}"/>
          </ac:spMkLst>
        </pc:spChg>
        <pc:spChg chg="mod">
          <ac:chgData name="Caroline Prodger" userId="e4ef2e75-b60b-401b-8ebe-291bdcf405f4" providerId="ADAL" clId="{447AF51A-FA14-4EEB-9834-50A4F0AA781D}" dt="2023-08-05T23:03:19.556" v="1639" actId="21"/>
          <ac:spMkLst>
            <pc:docMk/>
            <pc:sldMk cId="2625251225" sldId="342"/>
            <ac:spMk id="3075" creationId="{00000000-0000-0000-0000-000000000000}"/>
          </ac:spMkLst>
        </pc:spChg>
        <pc:picChg chg="mod">
          <ac:chgData name="Caroline Prodger" userId="e4ef2e75-b60b-401b-8ebe-291bdcf405f4" providerId="ADAL" clId="{447AF51A-FA14-4EEB-9834-50A4F0AA781D}" dt="2023-08-05T23:04:47.675" v="1731" actId="1076"/>
          <ac:picMkLst>
            <pc:docMk/>
            <pc:sldMk cId="2625251225" sldId="342"/>
            <ac:picMk id="3" creationId="{800F54A4-8F26-BAE0-33CA-023D3DD59649}"/>
          </ac:picMkLst>
        </pc:picChg>
        <pc:extLst>
          <p:ext xmlns:p="http://schemas.openxmlformats.org/presentationml/2006/main" uri="{D6D511B9-2390-475A-947B-AFAB55BFBCF1}">
            <pc226:cmChg xmlns:pc226="http://schemas.microsoft.com/office/powerpoint/2022/06/main/command" chg="add mod">
              <pc226:chgData name="Caroline Prodger" userId="e4ef2e75-b60b-401b-8ebe-291bdcf405f4" providerId="ADAL" clId="{447AF51A-FA14-4EEB-9834-50A4F0AA781D}" dt="2023-08-05T23:06:51.284" v="1768"/>
              <pc2:cmMkLst xmlns:pc2="http://schemas.microsoft.com/office/powerpoint/2019/9/main/command">
                <pc:docMk/>
                <pc:sldMk cId="2625251225" sldId="342"/>
                <pc2:cmMk id="{5B0DD4D3-5239-4C98-9AD3-24C8DC405B43}"/>
              </pc2:cmMkLst>
            </pc226:cmChg>
          </p:ext>
        </pc:extLst>
      </pc:sldChg>
      <pc:sldChg chg="modSp mod modNotes">
        <pc:chgData name="Caroline Prodger" userId="e4ef2e75-b60b-401b-8ebe-291bdcf405f4" providerId="ADAL" clId="{447AF51A-FA14-4EEB-9834-50A4F0AA781D}" dt="2023-08-05T00:00:33.774" v="984" actId="20578"/>
        <pc:sldMkLst>
          <pc:docMk/>
          <pc:sldMk cId="1666045200" sldId="344"/>
        </pc:sldMkLst>
        <pc:spChg chg="mod">
          <ac:chgData name="Caroline Prodger" userId="e4ef2e75-b60b-401b-8ebe-291bdcf405f4" providerId="ADAL" clId="{447AF51A-FA14-4EEB-9834-50A4F0AA781D}" dt="2023-08-04T23:31:59.451" v="3"/>
          <ac:spMkLst>
            <pc:docMk/>
            <pc:sldMk cId="1666045200" sldId="344"/>
            <ac:spMk id="3074" creationId="{00000000-0000-0000-0000-000000000000}"/>
          </ac:spMkLst>
        </pc:spChg>
        <pc:spChg chg="mod">
          <ac:chgData name="Caroline Prodger" userId="e4ef2e75-b60b-401b-8ebe-291bdcf405f4" providerId="ADAL" clId="{447AF51A-FA14-4EEB-9834-50A4F0AA781D}" dt="2023-08-05T00:00:33.774" v="984" actId="20578"/>
          <ac:spMkLst>
            <pc:docMk/>
            <pc:sldMk cId="1666045200" sldId="344"/>
            <ac:spMk id="3075" creationId="{00000000-0000-0000-0000-000000000000}"/>
          </ac:spMkLst>
        </pc:spChg>
        <pc:picChg chg="mod">
          <ac:chgData name="Caroline Prodger" userId="e4ef2e75-b60b-401b-8ebe-291bdcf405f4" providerId="ADAL" clId="{447AF51A-FA14-4EEB-9834-50A4F0AA781D}" dt="2023-08-04T23:59:51.772" v="917" actId="1076"/>
          <ac:picMkLst>
            <pc:docMk/>
            <pc:sldMk cId="1666045200" sldId="344"/>
            <ac:picMk id="3" creationId="{0AEE93D2-1C87-722F-0B39-FEB254FA1725}"/>
          </ac:picMkLst>
        </pc:picChg>
      </pc:sldChg>
      <pc:sldChg chg="addSp modSp mod">
        <pc:chgData name="Caroline Prodger" userId="e4ef2e75-b60b-401b-8ebe-291bdcf405f4" providerId="ADAL" clId="{447AF51A-FA14-4EEB-9834-50A4F0AA781D}" dt="2023-08-05T00:03:41.842" v="1046" actId="20577"/>
        <pc:sldMkLst>
          <pc:docMk/>
          <pc:sldMk cId="2451053071" sldId="345"/>
        </pc:sldMkLst>
        <pc:spChg chg="add mod">
          <ac:chgData name="Caroline Prodger" userId="e4ef2e75-b60b-401b-8ebe-291bdcf405f4" providerId="ADAL" clId="{447AF51A-FA14-4EEB-9834-50A4F0AA781D}" dt="2023-08-05T00:02:46.429" v="1034" actId="14100"/>
          <ac:spMkLst>
            <pc:docMk/>
            <pc:sldMk cId="2451053071" sldId="345"/>
            <ac:spMk id="4" creationId="{9E124F64-0692-5637-7F6F-C0C71CDA13F4}"/>
          </ac:spMkLst>
        </pc:spChg>
        <pc:spChg chg="mod">
          <ac:chgData name="Caroline Prodger" userId="e4ef2e75-b60b-401b-8ebe-291bdcf405f4" providerId="ADAL" clId="{447AF51A-FA14-4EEB-9834-50A4F0AA781D}" dt="2023-08-04T23:31:59.451" v="3"/>
          <ac:spMkLst>
            <pc:docMk/>
            <pc:sldMk cId="2451053071" sldId="345"/>
            <ac:spMk id="3074" creationId="{00000000-0000-0000-0000-000000000000}"/>
          </ac:spMkLst>
        </pc:spChg>
        <pc:spChg chg="mod">
          <ac:chgData name="Caroline Prodger" userId="e4ef2e75-b60b-401b-8ebe-291bdcf405f4" providerId="ADAL" clId="{447AF51A-FA14-4EEB-9834-50A4F0AA781D}" dt="2023-08-05T00:03:41.842" v="1046" actId="20577"/>
          <ac:spMkLst>
            <pc:docMk/>
            <pc:sldMk cId="2451053071" sldId="345"/>
            <ac:spMk id="3075" creationId="{00000000-0000-0000-0000-000000000000}"/>
          </ac:spMkLst>
        </pc:spChg>
        <pc:picChg chg="mod">
          <ac:chgData name="Caroline Prodger" userId="e4ef2e75-b60b-401b-8ebe-291bdcf405f4" providerId="ADAL" clId="{447AF51A-FA14-4EEB-9834-50A4F0AA781D}" dt="2023-08-05T00:02:53.069" v="1036" actId="1076"/>
          <ac:picMkLst>
            <pc:docMk/>
            <pc:sldMk cId="2451053071" sldId="345"/>
            <ac:picMk id="3" creationId="{82A5BBF3-90EC-4AC6-A9A2-5F77BE969EF0}"/>
          </ac:picMkLst>
        </pc:picChg>
      </pc:sldChg>
      <pc:sldChg chg="modSp mod ord modNotes">
        <pc:chgData name="Caroline Prodger" userId="e4ef2e75-b60b-401b-8ebe-291bdcf405f4" providerId="ADAL" clId="{447AF51A-FA14-4EEB-9834-50A4F0AA781D}" dt="2023-08-05T00:18:57.112" v="1596" actId="20577"/>
        <pc:sldMkLst>
          <pc:docMk/>
          <pc:sldMk cId="2319888565" sldId="346"/>
        </pc:sldMkLst>
        <pc:spChg chg="mod">
          <ac:chgData name="Caroline Prodger" userId="e4ef2e75-b60b-401b-8ebe-291bdcf405f4" providerId="ADAL" clId="{447AF51A-FA14-4EEB-9834-50A4F0AA781D}" dt="2023-08-04T23:31:59.451" v="3"/>
          <ac:spMkLst>
            <pc:docMk/>
            <pc:sldMk cId="2319888565" sldId="346"/>
            <ac:spMk id="3074" creationId="{00000000-0000-0000-0000-000000000000}"/>
          </ac:spMkLst>
        </pc:spChg>
        <pc:spChg chg="mod">
          <ac:chgData name="Caroline Prodger" userId="e4ef2e75-b60b-401b-8ebe-291bdcf405f4" providerId="ADAL" clId="{447AF51A-FA14-4EEB-9834-50A4F0AA781D}" dt="2023-08-05T00:18:57.112" v="1596" actId="20577"/>
          <ac:spMkLst>
            <pc:docMk/>
            <pc:sldMk cId="2319888565" sldId="346"/>
            <ac:spMk id="3075" creationId="{00000000-0000-0000-0000-000000000000}"/>
          </ac:spMkLst>
        </pc:spChg>
        <pc:picChg chg="mod">
          <ac:chgData name="Caroline Prodger" userId="e4ef2e75-b60b-401b-8ebe-291bdcf405f4" providerId="ADAL" clId="{447AF51A-FA14-4EEB-9834-50A4F0AA781D}" dt="2023-08-05T00:04:02.773" v="1048" actId="1076"/>
          <ac:picMkLst>
            <pc:docMk/>
            <pc:sldMk cId="2319888565" sldId="346"/>
            <ac:picMk id="3" creationId="{6A2C738C-896D-58DB-486B-0EF91841676A}"/>
          </ac:picMkLst>
        </pc:picChg>
      </pc:sldChg>
      <pc:sldChg chg="modSp mod addCm modNotes">
        <pc:chgData name="Caroline Prodger" userId="e4ef2e75-b60b-401b-8ebe-291bdcf405f4" providerId="ADAL" clId="{447AF51A-FA14-4EEB-9834-50A4F0AA781D}" dt="2023-08-05T00:10:57.743" v="1453" actId="20577"/>
        <pc:sldMkLst>
          <pc:docMk/>
          <pc:sldMk cId="3623717733" sldId="347"/>
        </pc:sldMkLst>
        <pc:spChg chg="mod">
          <ac:chgData name="Caroline Prodger" userId="e4ef2e75-b60b-401b-8ebe-291bdcf405f4" providerId="ADAL" clId="{447AF51A-FA14-4EEB-9834-50A4F0AA781D}" dt="2023-08-05T00:10:42.345" v="1410" actId="113"/>
          <ac:spMkLst>
            <pc:docMk/>
            <pc:sldMk cId="3623717733" sldId="347"/>
            <ac:spMk id="2" creationId="{BA041D42-B934-4975-4C1C-FCE2FE098AA0}"/>
          </ac:spMkLst>
        </pc:spChg>
        <pc:spChg chg="mod">
          <ac:chgData name="Caroline Prodger" userId="e4ef2e75-b60b-401b-8ebe-291bdcf405f4" providerId="ADAL" clId="{447AF51A-FA14-4EEB-9834-50A4F0AA781D}" dt="2023-08-05T00:10:57.743" v="1453" actId="20577"/>
          <ac:spMkLst>
            <pc:docMk/>
            <pc:sldMk cId="3623717733" sldId="347"/>
            <ac:spMk id="3" creationId="{2D0A8FF4-C2DD-0F9D-AB7F-5011BB5B9A35}"/>
          </ac:spMkLst>
        </pc:spChg>
        <pc:spChg chg="mod">
          <ac:chgData name="Caroline Prodger" userId="e4ef2e75-b60b-401b-8ebe-291bdcf405f4" providerId="ADAL" clId="{447AF51A-FA14-4EEB-9834-50A4F0AA781D}" dt="2023-08-04T23:31:59.451" v="3"/>
          <ac:spMkLst>
            <pc:docMk/>
            <pc:sldMk cId="3623717733" sldId="347"/>
            <ac:spMk id="3074" creationId="{00000000-0000-0000-0000-000000000000}"/>
          </ac:spMkLst>
        </pc:spChg>
        <pc:spChg chg="mod">
          <ac:chgData name="Caroline Prodger" userId="e4ef2e75-b60b-401b-8ebe-291bdcf405f4" providerId="ADAL" clId="{447AF51A-FA14-4EEB-9834-50A4F0AA781D}" dt="2023-08-04T23:31:44.790" v="2"/>
          <ac:spMkLst>
            <pc:docMk/>
            <pc:sldMk cId="3623717733" sldId="347"/>
            <ac:spMk id="3075" creationId="{00000000-0000-0000-0000-000000000000}"/>
          </ac:spMkLst>
        </pc:spChg>
        <pc:extLst>
          <p:ext xmlns:p="http://schemas.openxmlformats.org/presentationml/2006/main" uri="{D6D511B9-2390-475A-947B-AFAB55BFBCF1}">
            <pc226:cmChg xmlns:pc226="http://schemas.microsoft.com/office/powerpoint/2022/06/main/command" chg="add">
              <pc226:chgData name="Caroline Prodger" userId="e4ef2e75-b60b-401b-8ebe-291bdcf405f4" providerId="ADAL" clId="{447AF51A-FA14-4EEB-9834-50A4F0AA781D}" dt="2023-08-05T00:10:14.466" v="1407"/>
              <pc2:cmMkLst xmlns:pc2="http://schemas.microsoft.com/office/powerpoint/2019/9/main/command">
                <pc:docMk/>
                <pc:sldMk cId="3623717733" sldId="347"/>
                <pc2:cmMk id="{F40AE134-F469-455E-8C45-0FF16304FF1C}"/>
              </pc2:cmMkLst>
            </pc226:cmChg>
          </p:ext>
        </pc:extLst>
      </pc:sldChg>
      <pc:sldChg chg="modSp mod modNotes">
        <pc:chgData name="Caroline Prodger" userId="e4ef2e75-b60b-401b-8ebe-291bdcf405f4" providerId="ADAL" clId="{447AF51A-FA14-4EEB-9834-50A4F0AA781D}" dt="2023-08-05T00:13:06.648" v="1472" actId="14100"/>
        <pc:sldMkLst>
          <pc:docMk/>
          <pc:sldMk cId="837216658" sldId="348"/>
        </pc:sldMkLst>
        <pc:spChg chg="mod">
          <ac:chgData name="Caroline Prodger" userId="e4ef2e75-b60b-401b-8ebe-291bdcf405f4" providerId="ADAL" clId="{447AF51A-FA14-4EEB-9834-50A4F0AA781D}" dt="2023-08-05T00:13:06.648" v="1472" actId="14100"/>
          <ac:spMkLst>
            <pc:docMk/>
            <pc:sldMk cId="837216658" sldId="348"/>
            <ac:spMk id="4" creationId="{28543EF5-A67F-4F2D-2F32-F73D6F72B2D3}"/>
          </ac:spMkLst>
        </pc:spChg>
        <pc:spChg chg="mod">
          <ac:chgData name="Caroline Prodger" userId="e4ef2e75-b60b-401b-8ebe-291bdcf405f4" providerId="ADAL" clId="{447AF51A-FA14-4EEB-9834-50A4F0AA781D}" dt="2023-08-05T00:12:13.695" v="1464" actId="113"/>
          <ac:spMkLst>
            <pc:docMk/>
            <pc:sldMk cId="837216658" sldId="348"/>
            <ac:spMk id="5" creationId="{9A845340-5095-0F9E-7061-84ADD07709B0}"/>
          </ac:spMkLst>
        </pc:spChg>
        <pc:spChg chg="mod">
          <ac:chgData name="Caroline Prodger" userId="e4ef2e75-b60b-401b-8ebe-291bdcf405f4" providerId="ADAL" clId="{447AF51A-FA14-4EEB-9834-50A4F0AA781D}" dt="2023-08-05T00:11:19.345" v="1456" actId="20577"/>
          <ac:spMkLst>
            <pc:docMk/>
            <pc:sldMk cId="837216658" sldId="348"/>
            <ac:spMk id="3074" creationId="{00000000-0000-0000-0000-000000000000}"/>
          </ac:spMkLst>
        </pc:spChg>
        <pc:spChg chg="mod">
          <ac:chgData name="Caroline Prodger" userId="e4ef2e75-b60b-401b-8ebe-291bdcf405f4" providerId="ADAL" clId="{447AF51A-FA14-4EEB-9834-50A4F0AA781D}" dt="2023-08-05T00:11:31.816" v="1457" actId="1076"/>
          <ac:spMkLst>
            <pc:docMk/>
            <pc:sldMk cId="837216658" sldId="348"/>
            <ac:spMk id="3075" creationId="{00000000-0000-0000-0000-000000000000}"/>
          </ac:spMkLst>
        </pc:spChg>
      </pc:sldChg>
      <pc:sldChg chg="modSp mod modNotes">
        <pc:chgData name="Caroline Prodger" userId="e4ef2e75-b60b-401b-8ebe-291bdcf405f4" providerId="ADAL" clId="{447AF51A-FA14-4EEB-9834-50A4F0AA781D}" dt="2023-08-05T00:12:57.819" v="1471" actId="14100"/>
        <pc:sldMkLst>
          <pc:docMk/>
          <pc:sldMk cId="1640200416" sldId="349"/>
        </pc:sldMkLst>
        <pc:spChg chg="mod">
          <ac:chgData name="Caroline Prodger" userId="e4ef2e75-b60b-401b-8ebe-291bdcf405f4" providerId="ADAL" clId="{447AF51A-FA14-4EEB-9834-50A4F0AA781D}" dt="2023-08-05T00:12:57.819" v="1471" actId="14100"/>
          <ac:spMkLst>
            <pc:docMk/>
            <pc:sldMk cId="1640200416" sldId="349"/>
            <ac:spMk id="2" creationId="{175CD4A6-3EA9-71C1-B9F3-0748A71A55E8}"/>
          </ac:spMkLst>
        </pc:spChg>
        <pc:spChg chg="mod">
          <ac:chgData name="Caroline Prodger" userId="e4ef2e75-b60b-401b-8ebe-291bdcf405f4" providerId="ADAL" clId="{447AF51A-FA14-4EEB-9834-50A4F0AA781D}" dt="2023-08-05T00:12:51.280" v="1470" actId="113"/>
          <ac:spMkLst>
            <pc:docMk/>
            <pc:sldMk cId="1640200416" sldId="349"/>
            <ac:spMk id="3" creationId="{F50BA669-B6CC-6D06-54D5-950B0DEB11C9}"/>
          </ac:spMkLst>
        </pc:spChg>
        <pc:spChg chg="mod">
          <ac:chgData name="Caroline Prodger" userId="e4ef2e75-b60b-401b-8ebe-291bdcf405f4" providerId="ADAL" clId="{447AF51A-FA14-4EEB-9834-50A4F0AA781D}" dt="2023-08-04T23:31:59.451" v="3"/>
          <ac:spMkLst>
            <pc:docMk/>
            <pc:sldMk cId="1640200416" sldId="349"/>
            <ac:spMk id="3074" creationId="{00000000-0000-0000-0000-000000000000}"/>
          </ac:spMkLst>
        </pc:spChg>
        <pc:spChg chg="mod">
          <ac:chgData name="Caroline Prodger" userId="e4ef2e75-b60b-401b-8ebe-291bdcf405f4" providerId="ADAL" clId="{447AF51A-FA14-4EEB-9834-50A4F0AA781D}" dt="2023-08-05T00:12:28.310" v="1466" actId="1076"/>
          <ac:spMkLst>
            <pc:docMk/>
            <pc:sldMk cId="1640200416" sldId="349"/>
            <ac:spMk id="3075" creationId="{00000000-0000-0000-0000-000000000000}"/>
          </ac:spMkLst>
        </pc:spChg>
      </pc:sldChg>
      <pc:sldChg chg="modSp mod">
        <pc:chgData name="Caroline Prodger" userId="e4ef2e75-b60b-401b-8ebe-291bdcf405f4" providerId="ADAL" clId="{447AF51A-FA14-4EEB-9834-50A4F0AA781D}" dt="2023-08-04T23:54:57.350" v="796" actId="14100"/>
        <pc:sldMkLst>
          <pc:docMk/>
          <pc:sldMk cId="968260448" sldId="350"/>
        </pc:sldMkLst>
        <pc:spChg chg="mod">
          <ac:chgData name="Caroline Prodger" userId="e4ef2e75-b60b-401b-8ebe-291bdcf405f4" providerId="ADAL" clId="{447AF51A-FA14-4EEB-9834-50A4F0AA781D}" dt="2023-08-04T23:31:59.451" v="3"/>
          <ac:spMkLst>
            <pc:docMk/>
            <pc:sldMk cId="968260448" sldId="350"/>
            <ac:spMk id="2" creationId="{112A2B48-005A-62BD-4934-F72F03B1141E}"/>
          </ac:spMkLst>
        </pc:spChg>
        <pc:spChg chg="mod">
          <ac:chgData name="Caroline Prodger" userId="e4ef2e75-b60b-401b-8ebe-291bdcf405f4" providerId="ADAL" clId="{447AF51A-FA14-4EEB-9834-50A4F0AA781D}" dt="2023-08-04T23:54:57.350" v="796" actId="14100"/>
          <ac:spMkLst>
            <pc:docMk/>
            <pc:sldMk cId="968260448" sldId="350"/>
            <ac:spMk id="3" creationId="{F839AF0F-FC4B-E213-6815-751ACE3C82D6}"/>
          </ac:spMkLst>
        </pc:spChg>
        <pc:graphicFrameChg chg="mod">
          <ac:chgData name="Caroline Prodger" userId="e4ef2e75-b60b-401b-8ebe-291bdcf405f4" providerId="ADAL" clId="{447AF51A-FA14-4EEB-9834-50A4F0AA781D}" dt="2023-08-04T23:54:38.888" v="793" actId="1076"/>
          <ac:graphicFrameMkLst>
            <pc:docMk/>
            <pc:sldMk cId="968260448" sldId="350"/>
            <ac:graphicFrameMk id="7" creationId="{AAF91043-56B9-D8A7-AE1B-9FB3E1719112}"/>
          </ac:graphicFrameMkLst>
        </pc:graphicFrameChg>
      </pc:sldChg>
      <pc:sldChg chg="modSp mod modNotes">
        <pc:chgData name="Caroline Prodger" userId="e4ef2e75-b60b-401b-8ebe-291bdcf405f4" providerId="ADAL" clId="{447AF51A-FA14-4EEB-9834-50A4F0AA781D}" dt="2023-08-05T00:14:11.496" v="1510" actId="20577"/>
        <pc:sldMkLst>
          <pc:docMk/>
          <pc:sldMk cId="1872093040" sldId="351"/>
        </pc:sldMkLst>
        <pc:spChg chg="mod">
          <ac:chgData name="Caroline Prodger" userId="e4ef2e75-b60b-401b-8ebe-291bdcf405f4" providerId="ADAL" clId="{447AF51A-FA14-4EEB-9834-50A4F0AA781D}" dt="2023-08-04T23:31:59.451" v="3"/>
          <ac:spMkLst>
            <pc:docMk/>
            <pc:sldMk cId="1872093040" sldId="351"/>
            <ac:spMk id="3074" creationId="{00000000-0000-0000-0000-000000000000}"/>
          </ac:spMkLst>
        </pc:spChg>
        <pc:spChg chg="mod">
          <ac:chgData name="Caroline Prodger" userId="e4ef2e75-b60b-401b-8ebe-291bdcf405f4" providerId="ADAL" clId="{447AF51A-FA14-4EEB-9834-50A4F0AA781D}" dt="2023-08-05T00:14:11.496" v="1510" actId="20577"/>
          <ac:spMkLst>
            <pc:docMk/>
            <pc:sldMk cId="1872093040" sldId="351"/>
            <ac:spMk id="3075" creationId="{00000000-0000-0000-0000-000000000000}"/>
          </ac:spMkLst>
        </pc:spChg>
      </pc:sldChg>
      <pc:sldChg chg="modSp mod modNotes">
        <pc:chgData name="Caroline Prodger" userId="e4ef2e75-b60b-401b-8ebe-291bdcf405f4" providerId="ADAL" clId="{447AF51A-FA14-4EEB-9834-50A4F0AA781D}" dt="2023-08-04T23:50:35.371" v="701" actId="14100"/>
        <pc:sldMkLst>
          <pc:docMk/>
          <pc:sldMk cId="3962050062" sldId="353"/>
        </pc:sldMkLst>
        <pc:spChg chg="mod">
          <ac:chgData name="Caroline Prodger" userId="e4ef2e75-b60b-401b-8ebe-291bdcf405f4" providerId="ADAL" clId="{447AF51A-FA14-4EEB-9834-50A4F0AA781D}" dt="2023-08-04T23:49:14.353" v="688" actId="1076"/>
          <ac:spMkLst>
            <pc:docMk/>
            <pc:sldMk cId="3962050062" sldId="353"/>
            <ac:spMk id="3074" creationId="{00000000-0000-0000-0000-000000000000}"/>
          </ac:spMkLst>
        </pc:spChg>
        <pc:spChg chg="mod">
          <ac:chgData name="Caroline Prodger" userId="e4ef2e75-b60b-401b-8ebe-291bdcf405f4" providerId="ADAL" clId="{447AF51A-FA14-4EEB-9834-50A4F0AA781D}" dt="2023-08-04T23:50:35.371" v="701" actId="14100"/>
          <ac:spMkLst>
            <pc:docMk/>
            <pc:sldMk cId="3962050062" sldId="353"/>
            <ac:spMk id="3075" creationId="{00000000-0000-0000-0000-000000000000}"/>
          </ac:spMkLst>
        </pc:spChg>
        <pc:picChg chg="mod">
          <ac:chgData name="Caroline Prodger" userId="e4ef2e75-b60b-401b-8ebe-291bdcf405f4" providerId="ADAL" clId="{447AF51A-FA14-4EEB-9834-50A4F0AA781D}" dt="2023-08-04T23:50:08.055" v="698" actId="14100"/>
          <ac:picMkLst>
            <pc:docMk/>
            <pc:sldMk cId="3962050062" sldId="353"/>
            <ac:picMk id="3" creationId="{67A980AE-BF0D-F342-FD1B-E30160F8CB27}"/>
          </ac:picMkLst>
        </pc:picChg>
      </pc:sldChg>
      <pc:sldChg chg="modSp mod modNotes">
        <pc:chgData name="Caroline Prodger" userId="e4ef2e75-b60b-401b-8ebe-291bdcf405f4" providerId="ADAL" clId="{447AF51A-FA14-4EEB-9834-50A4F0AA781D}" dt="2023-08-04T23:54:22.195" v="791" actId="113"/>
        <pc:sldMkLst>
          <pc:docMk/>
          <pc:sldMk cId="1361812808" sldId="354"/>
        </pc:sldMkLst>
        <pc:spChg chg="mod">
          <ac:chgData name="Caroline Prodger" userId="e4ef2e75-b60b-401b-8ebe-291bdcf405f4" providerId="ADAL" clId="{447AF51A-FA14-4EEB-9834-50A4F0AA781D}" dt="2023-08-04T23:52:35.761" v="702" actId="1076"/>
          <ac:spMkLst>
            <pc:docMk/>
            <pc:sldMk cId="1361812808" sldId="354"/>
            <ac:spMk id="3074" creationId="{00000000-0000-0000-0000-000000000000}"/>
          </ac:spMkLst>
        </pc:spChg>
        <pc:spChg chg="mod">
          <ac:chgData name="Caroline Prodger" userId="e4ef2e75-b60b-401b-8ebe-291bdcf405f4" providerId="ADAL" clId="{447AF51A-FA14-4EEB-9834-50A4F0AA781D}" dt="2023-08-04T23:54:22.195" v="791" actId="113"/>
          <ac:spMkLst>
            <pc:docMk/>
            <pc:sldMk cId="1361812808" sldId="354"/>
            <ac:spMk id="3075" creationId="{00000000-0000-0000-0000-000000000000}"/>
          </ac:spMkLst>
        </pc:spChg>
      </pc:sldChg>
      <pc:sldChg chg="modSp mod modNotes">
        <pc:chgData name="Caroline Prodger" userId="e4ef2e75-b60b-401b-8ebe-291bdcf405f4" providerId="ADAL" clId="{447AF51A-FA14-4EEB-9834-50A4F0AA781D}" dt="2023-08-04T23:48:55.767" v="687" actId="20577"/>
        <pc:sldMkLst>
          <pc:docMk/>
          <pc:sldMk cId="1330647519" sldId="359"/>
        </pc:sldMkLst>
        <pc:spChg chg="mod">
          <ac:chgData name="Caroline Prodger" userId="e4ef2e75-b60b-401b-8ebe-291bdcf405f4" providerId="ADAL" clId="{447AF51A-FA14-4EEB-9834-50A4F0AA781D}" dt="2023-08-04T23:31:59.451" v="3"/>
          <ac:spMkLst>
            <pc:docMk/>
            <pc:sldMk cId="1330647519" sldId="359"/>
            <ac:spMk id="3074" creationId="{00000000-0000-0000-0000-000000000000}"/>
          </ac:spMkLst>
        </pc:spChg>
        <pc:spChg chg="mod">
          <ac:chgData name="Caroline Prodger" userId="e4ef2e75-b60b-401b-8ebe-291bdcf405f4" providerId="ADAL" clId="{447AF51A-FA14-4EEB-9834-50A4F0AA781D}" dt="2023-08-04T23:48:55.767" v="687" actId="20577"/>
          <ac:spMkLst>
            <pc:docMk/>
            <pc:sldMk cId="1330647519" sldId="359"/>
            <ac:spMk id="3075" creationId="{00000000-0000-0000-0000-000000000000}"/>
          </ac:spMkLst>
        </pc:spChg>
        <pc:picChg chg="mod">
          <ac:chgData name="Caroline Prodger" userId="e4ef2e75-b60b-401b-8ebe-291bdcf405f4" providerId="ADAL" clId="{447AF51A-FA14-4EEB-9834-50A4F0AA781D}" dt="2023-08-04T23:46:59.819" v="599" actId="14100"/>
          <ac:picMkLst>
            <pc:docMk/>
            <pc:sldMk cId="1330647519" sldId="359"/>
            <ac:picMk id="3" creationId="{F38B678A-DF81-692A-2A78-BBA3607CD1F0}"/>
          </ac:picMkLst>
        </pc:picChg>
      </pc:sldChg>
      <pc:sldChg chg="modSp ord addCm modNotes modNotesTx">
        <pc:chgData name="Caroline Prodger" userId="e4ef2e75-b60b-401b-8ebe-291bdcf405f4" providerId="ADAL" clId="{447AF51A-FA14-4EEB-9834-50A4F0AA781D}" dt="2023-08-04T23:35:30.002" v="107"/>
        <pc:sldMkLst>
          <pc:docMk/>
          <pc:sldMk cId="3646252606" sldId="360"/>
        </pc:sldMkLst>
        <pc:spChg chg="mod">
          <ac:chgData name="Caroline Prodger" userId="e4ef2e75-b60b-401b-8ebe-291bdcf405f4" providerId="ADAL" clId="{447AF51A-FA14-4EEB-9834-50A4F0AA781D}" dt="2023-08-04T23:31:59.451" v="3"/>
          <ac:spMkLst>
            <pc:docMk/>
            <pc:sldMk cId="3646252606" sldId="360"/>
            <ac:spMk id="5122" creationId="{00000000-0000-0000-0000-000000000000}"/>
          </ac:spMkLst>
        </pc:spChg>
        <pc:spChg chg="mod">
          <ac:chgData name="Caroline Prodger" userId="e4ef2e75-b60b-401b-8ebe-291bdcf405f4" providerId="ADAL" clId="{447AF51A-FA14-4EEB-9834-50A4F0AA781D}" dt="2023-08-04T23:31:44.790" v="2"/>
          <ac:spMkLst>
            <pc:docMk/>
            <pc:sldMk cId="3646252606" sldId="360"/>
            <ac:spMk id="5123" creationId="{00000000-0000-0000-0000-000000000000}"/>
          </ac:spMkLst>
        </pc:spChg>
        <pc:picChg chg="mod">
          <ac:chgData name="Caroline Prodger" userId="e4ef2e75-b60b-401b-8ebe-291bdcf405f4" providerId="ADAL" clId="{447AF51A-FA14-4EEB-9834-50A4F0AA781D}" dt="2023-08-04T23:31:44.790" v="2"/>
          <ac:picMkLst>
            <pc:docMk/>
            <pc:sldMk cId="3646252606" sldId="360"/>
            <ac:picMk id="3" creationId="{D5BF3C1A-95FC-EFA4-DEBE-3278A365C490}"/>
          </ac:picMkLst>
        </pc:picChg>
        <pc:extLst>
          <p:ext xmlns:p="http://schemas.openxmlformats.org/presentationml/2006/main" uri="{D6D511B9-2390-475A-947B-AFAB55BFBCF1}">
            <pc226:cmChg xmlns:pc226="http://schemas.microsoft.com/office/powerpoint/2022/06/main/command" chg="add">
              <pc226:chgData name="Caroline Prodger" userId="e4ef2e75-b60b-401b-8ebe-291bdcf405f4" providerId="ADAL" clId="{447AF51A-FA14-4EEB-9834-50A4F0AA781D}" dt="2023-08-04T23:35:30.002" v="107"/>
              <pc2:cmMkLst xmlns:pc2="http://schemas.microsoft.com/office/powerpoint/2019/9/main/command">
                <pc:docMk/>
                <pc:sldMk cId="3646252606" sldId="360"/>
                <pc2:cmMk id="{337DD272-266D-4CAA-A893-351908FDF8A6}"/>
              </pc2:cmMkLst>
            </pc226:cmChg>
          </p:ext>
        </pc:extLst>
      </pc:sldChg>
      <pc:sldChg chg="modSp new mod">
        <pc:chgData name="Caroline Prodger" userId="e4ef2e75-b60b-401b-8ebe-291bdcf405f4" providerId="ADAL" clId="{447AF51A-FA14-4EEB-9834-50A4F0AA781D}" dt="2023-08-04T23:46:23.677" v="595" actId="14100"/>
        <pc:sldMkLst>
          <pc:docMk/>
          <pc:sldMk cId="3817928098" sldId="361"/>
        </pc:sldMkLst>
        <pc:spChg chg="mod">
          <ac:chgData name="Caroline Prodger" userId="e4ef2e75-b60b-401b-8ebe-291bdcf405f4" providerId="ADAL" clId="{447AF51A-FA14-4EEB-9834-50A4F0AA781D}" dt="2023-08-04T23:35:40.992" v="118" actId="20577"/>
          <ac:spMkLst>
            <pc:docMk/>
            <pc:sldMk cId="3817928098" sldId="361"/>
            <ac:spMk id="2" creationId="{A41289E8-8000-8F17-9EFA-D7F03B36F298}"/>
          </ac:spMkLst>
        </pc:spChg>
        <pc:spChg chg="mod">
          <ac:chgData name="Caroline Prodger" userId="e4ef2e75-b60b-401b-8ebe-291bdcf405f4" providerId="ADAL" clId="{447AF51A-FA14-4EEB-9834-50A4F0AA781D}" dt="2023-08-04T23:46:23.677" v="595" actId="14100"/>
          <ac:spMkLst>
            <pc:docMk/>
            <pc:sldMk cId="3817928098" sldId="361"/>
            <ac:spMk id="3" creationId="{36AF2028-2A7D-A40C-F25F-1C3762F3F2D1}"/>
          </ac:spMkLst>
        </pc:spChg>
      </pc:sldChg>
      <pc:sldChg chg="addSp modSp new mod">
        <pc:chgData name="Caroline Prodger" userId="e4ef2e75-b60b-401b-8ebe-291bdcf405f4" providerId="ADAL" clId="{447AF51A-FA14-4EEB-9834-50A4F0AA781D}" dt="2023-08-05T00:17:25.971" v="1534" actId="20577"/>
        <pc:sldMkLst>
          <pc:docMk/>
          <pc:sldMk cId="1402749984" sldId="362"/>
        </pc:sldMkLst>
        <pc:spChg chg="mod">
          <ac:chgData name="Caroline Prodger" userId="e4ef2e75-b60b-401b-8ebe-291bdcf405f4" providerId="ADAL" clId="{447AF51A-FA14-4EEB-9834-50A4F0AA781D}" dt="2023-08-05T00:04:58.407" v="1094" actId="20577"/>
          <ac:spMkLst>
            <pc:docMk/>
            <pc:sldMk cId="1402749984" sldId="362"/>
            <ac:spMk id="2" creationId="{3D7735AF-DE82-DCDB-3655-8E7D4396FCDA}"/>
          </ac:spMkLst>
        </pc:spChg>
        <pc:spChg chg="mod">
          <ac:chgData name="Caroline Prodger" userId="e4ef2e75-b60b-401b-8ebe-291bdcf405f4" providerId="ADAL" clId="{447AF51A-FA14-4EEB-9834-50A4F0AA781D}" dt="2023-08-05T00:15:09.953" v="1518" actId="20577"/>
          <ac:spMkLst>
            <pc:docMk/>
            <pc:sldMk cId="1402749984" sldId="362"/>
            <ac:spMk id="3" creationId="{07985A55-EA70-24B3-DF74-311F9B78B042}"/>
          </ac:spMkLst>
        </pc:spChg>
        <pc:graphicFrameChg chg="add mod">
          <ac:chgData name="Caroline Prodger" userId="e4ef2e75-b60b-401b-8ebe-291bdcf405f4" providerId="ADAL" clId="{447AF51A-FA14-4EEB-9834-50A4F0AA781D}" dt="2023-08-05T00:17:25.971" v="1534" actId="20577"/>
          <ac:graphicFrameMkLst>
            <pc:docMk/>
            <pc:sldMk cId="1402749984" sldId="362"/>
            <ac:graphicFrameMk id="4" creationId="{37FF8129-1FF9-95A0-ADCA-4047BA4013B0}"/>
          </ac:graphicFrameMkLst>
        </pc:graphicFrameChg>
      </pc:sldChg>
      <pc:sldMasterChg chg="modSp modSldLayout">
        <pc:chgData name="Caroline Prodger" userId="e4ef2e75-b60b-401b-8ebe-291bdcf405f4" providerId="ADAL" clId="{447AF51A-FA14-4EEB-9834-50A4F0AA781D}" dt="2023-08-04T23:31:44.790" v="2"/>
        <pc:sldMasterMkLst>
          <pc:docMk/>
          <pc:sldMasterMk cId="403301828" sldId="2147483660"/>
        </pc:sldMasterMkLst>
        <pc:spChg chg="mod">
          <ac:chgData name="Caroline Prodger" userId="e4ef2e75-b60b-401b-8ebe-291bdcf405f4" providerId="ADAL" clId="{447AF51A-FA14-4EEB-9834-50A4F0AA781D}" dt="2023-08-04T23:31:44.790" v="2"/>
          <ac:spMkLst>
            <pc:docMk/>
            <pc:sldMasterMk cId="403301828" sldId="2147483660"/>
            <ac:spMk id="11" creationId="{96F0CD5D-B4A7-4421-AC1D-7F2293649C0F}"/>
          </ac:spMkLst>
        </pc:spChg>
        <pc:spChg chg="mod">
          <ac:chgData name="Caroline Prodger" userId="e4ef2e75-b60b-401b-8ebe-291bdcf405f4" providerId="ADAL" clId="{447AF51A-FA14-4EEB-9834-50A4F0AA781D}" dt="2023-08-04T23:31:44.790" v="2"/>
          <ac:spMkLst>
            <pc:docMk/>
            <pc:sldMasterMk cId="403301828" sldId="2147483660"/>
            <ac:spMk id="12" creationId="{00000000-0000-0000-0000-000000000000}"/>
          </ac:spMkLst>
        </pc:spChg>
        <pc:spChg chg="mod">
          <ac:chgData name="Caroline Prodger" userId="e4ef2e75-b60b-401b-8ebe-291bdcf405f4" providerId="ADAL" clId="{447AF51A-FA14-4EEB-9834-50A4F0AA781D}" dt="2023-08-04T23:31:44.790" v="2"/>
          <ac:spMkLst>
            <pc:docMk/>
            <pc:sldMasterMk cId="403301828" sldId="2147483660"/>
            <ac:spMk id="1027" creationId="{00000000-0000-0000-0000-000000000000}"/>
          </ac:spMkLst>
        </pc:spChg>
        <pc:spChg chg="mod">
          <ac:chgData name="Caroline Prodger" userId="e4ef2e75-b60b-401b-8ebe-291bdcf405f4" providerId="ADAL" clId="{447AF51A-FA14-4EEB-9834-50A4F0AA781D}" dt="2023-08-04T23:31:44.790" v="2"/>
          <ac:spMkLst>
            <pc:docMk/>
            <pc:sldMasterMk cId="403301828" sldId="2147483660"/>
            <ac:spMk id="1029" creationId="{00000000-0000-0000-0000-000000000000}"/>
          </ac:spMkLst>
        </pc:spChg>
        <pc:spChg chg="mod">
          <ac:chgData name="Caroline Prodger" userId="e4ef2e75-b60b-401b-8ebe-291bdcf405f4" providerId="ADAL" clId="{447AF51A-FA14-4EEB-9834-50A4F0AA781D}" dt="2023-08-04T23:31:44.790" v="2"/>
          <ac:spMkLst>
            <pc:docMk/>
            <pc:sldMasterMk cId="403301828" sldId="2147483660"/>
            <ac:spMk id="1035" creationId="{00000000-0000-0000-0000-000000000000}"/>
          </ac:spMkLst>
        </pc:spChg>
        <pc:spChg chg="mod">
          <ac:chgData name="Caroline Prodger" userId="e4ef2e75-b60b-401b-8ebe-291bdcf405f4" providerId="ADAL" clId="{447AF51A-FA14-4EEB-9834-50A4F0AA781D}" dt="2023-08-04T23:31:44.790" v="2"/>
          <ac:spMkLst>
            <pc:docMk/>
            <pc:sldMasterMk cId="403301828" sldId="2147483660"/>
            <ac:spMk id="1036" creationId="{00000000-0000-0000-0000-000000000000}"/>
          </ac:spMkLst>
        </pc:spChg>
        <pc:picChg chg="mod">
          <ac:chgData name="Caroline Prodger" userId="e4ef2e75-b60b-401b-8ebe-291bdcf405f4" providerId="ADAL" clId="{447AF51A-FA14-4EEB-9834-50A4F0AA781D}" dt="2023-08-04T23:31:44.790" v="2"/>
          <ac:picMkLst>
            <pc:docMk/>
            <pc:sldMasterMk cId="403301828" sldId="2147483660"/>
            <ac:picMk id="3" creationId="{79204EE7-09ED-40D7-B3D5-9F6FE263D858}"/>
          </ac:picMkLst>
        </pc:picChg>
        <pc:picChg chg="mod">
          <ac:chgData name="Caroline Prodger" userId="e4ef2e75-b60b-401b-8ebe-291bdcf405f4" providerId="ADAL" clId="{447AF51A-FA14-4EEB-9834-50A4F0AA781D}" dt="2023-08-04T23:31:44.790" v="2"/>
          <ac:picMkLst>
            <pc:docMk/>
            <pc:sldMasterMk cId="403301828" sldId="2147483660"/>
            <ac:picMk id="13" creationId="{54C8F537-6DBE-534E-B9F5-B8C14A123E71}"/>
          </ac:picMkLst>
        </pc:picChg>
        <pc:cxnChg chg="mod">
          <ac:chgData name="Caroline Prodger" userId="e4ef2e75-b60b-401b-8ebe-291bdcf405f4" providerId="ADAL" clId="{447AF51A-FA14-4EEB-9834-50A4F0AA781D}" dt="2023-08-04T23:31:44.790" v="2"/>
          <ac:cxnSpMkLst>
            <pc:docMk/>
            <pc:sldMasterMk cId="403301828" sldId="2147483660"/>
            <ac:cxnSpMk id="15" creationId="{A2179D90-178B-9644-ABBE-ACA37CB4C747}"/>
          </ac:cxnSpMkLst>
        </pc:cxnChg>
        <pc:sldLayoutChg chg="modSp">
          <pc:chgData name="Caroline Prodger" userId="e4ef2e75-b60b-401b-8ebe-291bdcf405f4" providerId="ADAL" clId="{447AF51A-FA14-4EEB-9834-50A4F0AA781D}" dt="2023-08-04T23:31:44.790" v="2"/>
          <pc:sldLayoutMkLst>
            <pc:docMk/>
            <pc:sldMasterMk cId="2944536339" sldId="2147483662"/>
            <pc:sldLayoutMk cId="1829374151" sldId="2147483661"/>
          </pc:sldLayoutMkLst>
          <pc:spChg chg="mod">
            <ac:chgData name="Caroline Prodger" userId="e4ef2e75-b60b-401b-8ebe-291bdcf405f4" providerId="ADAL" clId="{447AF51A-FA14-4EEB-9834-50A4F0AA781D}" dt="2023-08-04T23:31:44.790" v="2"/>
            <ac:spMkLst>
              <pc:docMk/>
              <pc:sldMasterMk cId="2944536339" sldId="2147483662"/>
              <pc:sldLayoutMk cId="1829374151" sldId="2147483661"/>
              <ac:spMk id="3" creationId="{00000000-0000-0000-0000-000000000000}"/>
            </ac:spMkLst>
          </pc:spChg>
          <pc:spChg chg="mod">
            <ac:chgData name="Caroline Prodger" userId="e4ef2e75-b60b-401b-8ebe-291bdcf405f4" providerId="ADAL" clId="{447AF51A-FA14-4EEB-9834-50A4F0AA781D}" dt="2023-08-04T23:31:44.790" v="2"/>
            <ac:spMkLst>
              <pc:docMk/>
              <pc:sldMasterMk cId="2944536339" sldId="2147483662"/>
              <pc:sldLayoutMk cId="1829374151" sldId="2147483661"/>
              <ac:spMk id="5" creationId="{00000000-0000-0000-0000-000000000000}"/>
            </ac:spMkLst>
          </pc:spChg>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87FD83F-0788-43A1-B069-3E3E4355DD83}" type="doc">
      <dgm:prSet loTypeId="urn:microsoft.com/office/officeart/2005/8/layout/radial4" loCatId="relationship" qsTypeId="urn:microsoft.com/office/officeart/2005/8/quickstyle/simple1" qsCatId="simple" csTypeId="urn:microsoft.com/office/officeart/2005/8/colors/accent2_3" csCatId="accent2" phldr="1"/>
      <dgm:spPr/>
      <dgm:t>
        <a:bodyPr/>
        <a:lstStyle/>
        <a:p>
          <a:endParaRPr lang="en-GB"/>
        </a:p>
      </dgm:t>
    </dgm:pt>
    <dgm:pt modelId="{F198E7D9-090D-4252-A4CF-604844B83658}">
      <dgm:prSet phldrT="[Text]" custT="1"/>
      <dgm:spPr>
        <a:solidFill>
          <a:srgbClr val="92D050"/>
        </a:solidFill>
      </dgm:spPr>
      <dgm:t>
        <a:bodyPr/>
        <a:lstStyle/>
        <a:p>
          <a:r>
            <a:rPr lang="en-US" sz="1600" dirty="0"/>
            <a:t>Business</a:t>
          </a:r>
          <a:endParaRPr lang="en-GB" sz="1600" dirty="0"/>
        </a:p>
      </dgm:t>
    </dgm:pt>
    <dgm:pt modelId="{504FDC8E-88E7-4DA4-8CD5-8FA13B7A8A47}" type="parTrans" cxnId="{AD362BCA-9ECD-4D2B-8771-32F671335752}">
      <dgm:prSet/>
      <dgm:spPr/>
      <dgm:t>
        <a:bodyPr/>
        <a:lstStyle/>
        <a:p>
          <a:endParaRPr lang="en-GB"/>
        </a:p>
      </dgm:t>
    </dgm:pt>
    <dgm:pt modelId="{6E8C477C-A6D3-433F-AA81-7C434D28EA73}" type="sibTrans" cxnId="{AD362BCA-9ECD-4D2B-8771-32F671335752}">
      <dgm:prSet/>
      <dgm:spPr/>
      <dgm:t>
        <a:bodyPr/>
        <a:lstStyle/>
        <a:p>
          <a:endParaRPr lang="en-GB"/>
        </a:p>
      </dgm:t>
    </dgm:pt>
    <dgm:pt modelId="{02B8B659-EF90-475C-A02F-D5EF63F2D387}">
      <dgm:prSet phldrT="[Text]"/>
      <dgm:spPr/>
      <dgm:t>
        <a:bodyPr/>
        <a:lstStyle/>
        <a:p>
          <a:r>
            <a:rPr lang="en-US" dirty="0"/>
            <a:t>Consequences for employees</a:t>
          </a:r>
          <a:endParaRPr lang="en-GB" dirty="0"/>
        </a:p>
      </dgm:t>
    </dgm:pt>
    <dgm:pt modelId="{ACA7F4EC-F850-4C1A-82FC-FF2985B672BA}" type="parTrans" cxnId="{A53B30DA-7618-4738-B323-782DFC0F394A}">
      <dgm:prSet/>
      <dgm:spPr/>
      <dgm:t>
        <a:bodyPr/>
        <a:lstStyle/>
        <a:p>
          <a:endParaRPr lang="en-GB"/>
        </a:p>
      </dgm:t>
    </dgm:pt>
    <dgm:pt modelId="{5D8C8B17-A6EE-4074-BE15-B4315A94A7AE}" type="sibTrans" cxnId="{A53B30DA-7618-4738-B323-782DFC0F394A}">
      <dgm:prSet/>
      <dgm:spPr/>
      <dgm:t>
        <a:bodyPr/>
        <a:lstStyle/>
        <a:p>
          <a:endParaRPr lang="en-GB"/>
        </a:p>
      </dgm:t>
    </dgm:pt>
    <dgm:pt modelId="{5BE71714-D8DB-4C98-A067-9F1CA75B16F5}">
      <dgm:prSet phldrT="[Text]"/>
      <dgm:spPr>
        <a:solidFill>
          <a:schemeClr val="accent1">
            <a:lumMod val="50000"/>
          </a:schemeClr>
        </a:solidFill>
      </dgm:spPr>
      <dgm:t>
        <a:bodyPr/>
        <a:lstStyle/>
        <a:p>
          <a:r>
            <a:rPr lang="en-US" dirty="0"/>
            <a:t>Financial consequences</a:t>
          </a:r>
          <a:endParaRPr lang="en-GB" dirty="0"/>
        </a:p>
      </dgm:t>
    </dgm:pt>
    <dgm:pt modelId="{7DC674D5-9273-44DF-883B-3EFA310FB0E9}" type="parTrans" cxnId="{61C2975A-D276-45E0-802A-45A378530FAC}">
      <dgm:prSet/>
      <dgm:spPr>
        <a:solidFill>
          <a:schemeClr val="accent1">
            <a:lumMod val="50000"/>
          </a:schemeClr>
        </a:solidFill>
      </dgm:spPr>
      <dgm:t>
        <a:bodyPr/>
        <a:lstStyle/>
        <a:p>
          <a:endParaRPr lang="en-GB"/>
        </a:p>
      </dgm:t>
    </dgm:pt>
    <dgm:pt modelId="{CFA26AAC-88C8-40DC-8798-A99DC0B86FA2}" type="sibTrans" cxnId="{61C2975A-D276-45E0-802A-45A378530FAC}">
      <dgm:prSet/>
      <dgm:spPr/>
      <dgm:t>
        <a:bodyPr/>
        <a:lstStyle/>
        <a:p>
          <a:endParaRPr lang="en-GB"/>
        </a:p>
      </dgm:t>
    </dgm:pt>
    <dgm:pt modelId="{39D8CDEB-E253-4B21-A8B7-81DB5B237675}">
      <dgm:prSet phldrT="[Text]"/>
      <dgm:spPr>
        <a:solidFill>
          <a:srgbClr val="FF0000"/>
        </a:solidFill>
      </dgm:spPr>
      <dgm:t>
        <a:bodyPr/>
        <a:lstStyle/>
        <a:p>
          <a:r>
            <a:rPr lang="en-US" dirty="0"/>
            <a:t>Emotional consequences</a:t>
          </a:r>
          <a:endParaRPr lang="en-GB" dirty="0"/>
        </a:p>
      </dgm:t>
    </dgm:pt>
    <dgm:pt modelId="{9F3BB44B-2F6A-4ABC-84E3-C08CCAA9DD18}" type="parTrans" cxnId="{278D15DF-6CF8-46E0-AA17-A66F724056CF}">
      <dgm:prSet/>
      <dgm:spPr>
        <a:solidFill>
          <a:srgbClr val="FF0000"/>
        </a:solidFill>
      </dgm:spPr>
      <dgm:t>
        <a:bodyPr/>
        <a:lstStyle/>
        <a:p>
          <a:endParaRPr lang="en-GB"/>
        </a:p>
      </dgm:t>
    </dgm:pt>
    <dgm:pt modelId="{0E0C5919-8B6E-405D-B2A8-7E0F4AFD71FC}" type="sibTrans" cxnId="{278D15DF-6CF8-46E0-AA17-A66F724056CF}">
      <dgm:prSet/>
      <dgm:spPr/>
      <dgm:t>
        <a:bodyPr/>
        <a:lstStyle/>
        <a:p>
          <a:endParaRPr lang="en-GB"/>
        </a:p>
      </dgm:t>
    </dgm:pt>
    <dgm:pt modelId="{5707D88A-FB07-4508-907A-8F501523517F}">
      <dgm:prSet/>
      <dgm:spPr/>
      <dgm:t>
        <a:bodyPr/>
        <a:lstStyle/>
        <a:p>
          <a:r>
            <a:rPr lang="en-US" dirty="0"/>
            <a:t>Reputational consequences</a:t>
          </a:r>
          <a:endParaRPr lang="en-GB" dirty="0"/>
        </a:p>
      </dgm:t>
    </dgm:pt>
    <dgm:pt modelId="{3CBEDD54-7DCC-4E02-87D4-C5B93D957983}" type="parTrans" cxnId="{67937F90-A77D-4B35-A2FB-EE5C73B1D34E}">
      <dgm:prSet/>
      <dgm:spPr/>
      <dgm:t>
        <a:bodyPr/>
        <a:lstStyle/>
        <a:p>
          <a:endParaRPr lang="en-GB"/>
        </a:p>
      </dgm:t>
    </dgm:pt>
    <dgm:pt modelId="{8026603F-DAA5-4207-AC31-6F6A9B87FDBF}" type="sibTrans" cxnId="{67937F90-A77D-4B35-A2FB-EE5C73B1D34E}">
      <dgm:prSet/>
      <dgm:spPr/>
      <dgm:t>
        <a:bodyPr/>
        <a:lstStyle/>
        <a:p>
          <a:endParaRPr lang="en-GB"/>
        </a:p>
      </dgm:t>
    </dgm:pt>
    <dgm:pt modelId="{F3AE1425-5FE0-40D5-AB47-DA3BA47BC10F}">
      <dgm:prSet/>
      <dgm:spPr>
        <a:solidFill>
          <a:srgbClr val="7030A0"/>
        </a:solidFill>
      </dgm:spPr>
      <dgm:t>
        <a:bodyPr/>
        <a:lstStyle/>
        <a:p>
          <a:r>
            <a:rPr lang="en-US" dirty="0"/>
            <a:t>Social consequences</a:t>
          </a:r>
          <a:endParaRPr lang="en-GB" dirty="0"/>
        </a:p>
      </dgm:t>
    </dgm:pt>
    <dgm:pt modelId="{37F8B1C7-7642-477A-A9F6-51C08E2C81AF}" type="parTrans" cxnId="{6D74F2ED-D03F-40D6-9ED1-EF2A197DB1BD}">
      <dgm:prSet/>
      <dgm:spPr>
        <a:solidFill>
          <a:srgbClr val="7030A0"/>
        </a:solidFill>
      </dgm:spPr>
      <dgm:t>
        <a:bodyPr/>
        <a:lstStyle/>
        <a:p>
          <a:endParaRPr lang="en-GB"/>
        </a:p>
      </dgm:t>
    </dgm:pt>
    <dgm:pt modelId="{8ADF120F-F105-4696-B5D4-E91A07F59541}" type="sibTrans" cxnId="{6D74F2ED-D03F-40D6-9ED1-EF2A197DB1BD}">
      <dgm:prSet/>
      <dgm:spPr/>
      <dgm:t>
        <a:bodyPr/>
        <a:lstStyle/>
        <a:p>
          <a:endParaRPr lang="en-GB"/>
        </a:p>
      </dgm:t>
    </dgm:pt>
    <dgm:pt modelId="{94504C43-B131-4DD0-ADF0-B3F211A18C0D}" type="pres">
      <dgm:prSet presAssocID="{087FD83F-0788-43A1-B069-3E3E4355DD83}" presName="cycle" presStyleCnt="0">
        <dgm:presLayoutVars>
          <dgm:chMax val="1"/>
          <dgm:dir/>
          <dgm:animLvl val="ctr"/>
          <dgm:resizeHandles val="exact"/>
        </dgm:presLayoutVars>
      </dgm:prSet>
      <dgm:spPr/>
    </dgm:pt>
    <dgm:pt modelId="{AC155A43-B6AB-4C34-8F26-4769C4CBEB4E}" type="pres">
      <dgm:prSet presAssocID="{F198E7D9-090D-4252-A4CF-604844B83658}" presName="centerShape" presStyleLbl="node0" presStyleIdx="0" presStyleCnt="1" custLinFactNeighborY="1041"/>
      <dgm:spPr/>
    </dgm:pt>
    <dgm:pt modelId="{A583F2FF-B348-4715-AAB4-866A2BB89992}" type="pres">
      <dgm:prSet presAssocID="{ACA7F4EC-F850-4C1A-82FC-FF2985B672BA}" presName="parTrans" presStyleLbl="bgSibTrans2D1" presStyleIdx="0" presStyleCnt="5"/>
      <dgm:spPr/>
    </dgm:pt>
    <dgm:pt modelId="{FA6177AA-72C1-4AD4-BBE5-BB674EE40AB3}" type="pres">
      <dgm:prSet presAssocID="{02B8B659-EF90-475C-A02F-D5EF63F2D387}" presName="node" presStyleLbl="node1" presStyleIdx="0" presStyleCnt="5">
        <dgm:presLayoutVars>
          <dgm:bulletEnabled val="1"/>
        </dgm:presLayoutVars>
      </dgm:prSet>
      <dgm:spPr/>
    </dgm:pt>
    <dgm:pt modelId="{D132F62A-BE18-41D9-BA3B-85AE917C0718}" type="pres">
      <dgm:prSet presAssocID="{7DC674D5-9273-44DF-883B-3EFA310FB0E9}" presName="parTrans" presStyleLbl="bgSibTrans2D1" presStyleIdx="1" presStyleCnt="5"/>
      <dgm:spPr/>
    </dgm:pt>
    <dgm:pt modelId="{E15E3FD0-4CAB-4C3A-979B-6EBA5937BBC7}" type="pres">
      <dgm:prSet presAssocID="{5BE71714-D8DB-4C98-A067-9F1CA75B16F5}" presName="node" presStyleLbl="node1" presStyleIdx="1" presStyleCnt="5">
        <dgm:presLayoutVars>
          <dgm:bulletEnabled val="1"/>
        </dgm:presLayoutVars>
      </dgm:prSet>
      <dgm:spPr/>
    </dgm:pt>
    <dgm:pt modelId="{20B20BAF-9ACA-45B2-94B0-C43FA1D09073}" type="pres">
      <dgm:prSet presAssocID="{9F3BB44B-2F6A-4ABC-84E3-C08CCAA9DD18}" presName="parTrans" presStyleLbl="bgSibTrans2D1" presStyleIdx="2" presStyleCnt="5"/>
      <dgm:spPr/>
    </dgm:pt>
    <dgm:pt modelId="{8CDB96E0-3617-4EE2-B52F-776E0539A823}" type="pres">
      <dgm:prSet presAssocID="{39D8CDEB-E253-4B21-A8B7-81DB5B237675}" presName="node" presStyleLbl="node1" presStyleIdx="2" presStyleCnt="5">
        <dgm:presLayoutVars>
          <dgm:bulletEnabled val="1"/>
        </dgm:presLayoutVars>
      </dgm:prSet>
      <dgm:spPr/>
    </dgm:pt>
    <dgm:pt modelId="{25601198-86B1-42AA-A689-BA0305755162}" type="pres">
      <dgm:prSet presAssocID="{3CBEDD54-7DCC-4E02-87D4-C5B93D957983}" presName="parTrans" presStyleLbl="bgSibTrans2D1" presStyleIdx="3" presStyleCnt="5"/>
      <dgm:spPr/>
    </dgm:pt>
    <dgm:pt modelId="{65FB0356-62FF-4EA8-997C-89043392555D}" type="pres">
      <dgm:prSet presAssocID="{5707D88A-FB07-4508-907A-8F501523517F}" presName="node" presStyleLbl="node1" presStyleIdx="3" presStyleCnt="5">
        <dgm:presLayoutVars>
          <dgm:bulletEnabled val="1"/>
        </dgm:presLayoutVars>
      </dgm:prSet>
      <dgm:spPr/>
    </dgm:pt>
    <dgm:pt modelId="{9DE92443-A946-4A4F-992B-54AE82165B9F}" type="pres">
      <dgm:prSet presAssocID="{37F8B1C7-7642-477A-A9F6-51C08E2C81AF}" presName="parTrans" presStyleLbl="bgSibTrans2D1" presStyleIdx="4" presStyleCnt="5"/>
      <dgm:spPr/>
    </dgm:pt>
    <dgm:pt modelId="{B17EE9E3-0E89-4F30-A157-B0B0596ED922}" type="pres">
      <dgm:prSet presAssocID="{F3AE1425-5FE0-40D5-AB47-DA3BA47BC10F}" presName="node" presStyleLbl="node1" presStyleIdx="4" presStyleCnt="5">
        <dgm:presLayoutVars>
          <dgm:bulletEnabled val="1"/>
        </dgm:presLayoutVars>
      </dgm:prSet>
      <dgm:spPr/>
    </dgm:pt>
  </dgm:ptLst>
  <dgm:cxnLst>
    <dgm:cxn modelId="{99706611-116F-4623-8698-400B49D55136}" type="presOf" srcId="{F3AE1425-5FE0-40D5-AB47-DA3BA47BC10F}" destId="{B17EE9E3-0E89-4F30-A157-B0B0596ED922}" srcOrd="0" destOrd="0" presId="urn:microsoft.com/office/officeart/2005/8/layout/radial4"/>
    <dgm:cxn modelId="{B5C24417-1E92-4721-A60D-793A7A757852}" type="presOf" srcId="{9F3BB44B-2F6A-4ABC-84E3-C08CCAA9DD18}" destId="{20B20BAF-9ACA-45B2-94B0-C43FA1D09073}" srcOrd="0" destOrd="0" presId="urn:microsoft.com/office/officeart/2005/8/layout/radial4"/>
    <dgm:cxn modelId="{F7C8663A-57F5-4FD4-9EF2-5A46D9168DD0}" type="presOf" srcId="{7DC674D5-9273-44DF-883B-3EFA310FB0E9}" destId="{D132F62A-BE18-41D9-BA3B-85AE917C0718}" srcOrd="0" destOrd="0" presId="urn:microsoft.com/office/officeart/2005/8/layout/radial4"/>
    <dgm:cxn modelId="{16C94D3C-FC1D-4FDD-BBB2-42C323236594}" type="presOf" srcId="{37F8B1C7-7642-477A-A9F6-51C08E2C81AF}" destId="{9DE92443-A946-4A4F-992B-54AE82165B9F}" srcOrd="0" destOrd="0" presId="urn:microsoft.com/office/officeart/2005/8/layout/radial4"/>
    <dgm:cxn modelId="{25EEE167-1BFE-41CA-AA0E-77AED158D796}" type="presOf" srcId="{02B8B659-EF90-475C-A02F-D5EF63F2D387}" destId="{FA6177AA-72C1-4AD4-BBE5-BB674EE40AB3}" srcOrd="0" destOrd="0" presId="urn:microsoft.com/office/officeart/2005/8/layout/radial4"/>
    <dgm:cxn modelId="{FA68F44B-FF07-40B5-AC13-47385082FFE7}" type="presOf" srcId="{39D8CDEB-E253-4B21-A8B7-81DB5B237675}" destId="{8CDB96E0-3617-4EE2-B52F-776E0539A823}" srcOrd="0" destOrd="0" presId="urn:microsoft.com/office/officeart/2005/8/layout/radial4"/>
    <dgm:cxn modelId="{5C20DA70-D59C-4610-AE17-11D42368F7A2}" type="presOf" srcId="{3CBEDD54-7DCC-4E02-87D4-C5B93D957983}" destId="{25601198-86B1-42AA-A689-BA0305755162}" srcOrd="0" destOrd="0" presId="urn:microsoft.com/office/officeart/2005/8/layout/radial4"/>
    <dgm:cxn modelId="{61C2975A-D276-45E0-802A-45A378530FAC}" srcId="{F198E7D9-090D-4252-A4CF-604844B83658}" destId="{5BE71714-D8DB-4C98-A067-9F1CA75B16F5}" srcOrd="1" destOrd="0" parTransId="{7DC674D5-9273-44DF-883B-3EFA310FB0E9}" sibTransId="{CFA26AAC-88C8-40DC-8798-A99DC0B86FA2}"/>
    <dgm:cxn modelId="{67937F90-A77D-4B35-A2FB-EE5C73B1D34E}" srcId="{F198E7D9-090D-4252-A4CF-604844B83658}" destId="{5707D88A-FB07-4508-907A-8F501523517F}" srcOrd="3" destOrd="0" parTransId="{3CBEDD54-7DCC-4E02-87D4-C5B93D957983}" sibTransId="{8026603F-DAA5-4207-AC31-6F6A9B87FDBF}"/>
    <dgm:cxn modelId="{AD362BCA-9ECD-4D2B-8771-32F671335752}" srcId="{087FD83F-0788-43A1-B069-3E3E4355DD83}" destId="{F198E7D9-090D-4252-A4CF-604844B83658}" srcOrd="0" destOrd="0" parTransId="{504FDC8E-88E7-4DA4-8CD5-8FA13B7A8A47}" sibTransId="{6E8C477C-A6D3-433F-AA81-7C434D28EA73}"/>
    <dgm:cxn modelId="{EED342CE-3817-4B63-860F-8E4A8975E39E}" type="presOf" srcId="{F198E7D9-090D-4252-A4CF-604844B83658}" destId="{AC155A43-B6AB-4C34-8F26-4769C4CBEB4E}" srcOrd="0" destOrd="0" presId="urn:microsoft.com/office/officeart/2005/8/layout/radial4"/>
    <dgm:cxn modelId="{A53B30DA-7618-4738-B323-782DFC0F394A}" srcId="{F198E7D9-090D-4252-A4CF-604844B83658}" destId="{02B8B659-EF90-475C-A02F-D5EF63F2D387}" srcOrd="0" destOrd="0" parTransId="{ACA7F4EC-F850-4C1A-82FC-FF2985B672BA}" sibTransId="{5D8C8B17-A6EE-4074-BE15-B4315A94A7AE}"/>
    <dgm:cxn modelId="{278D15DF-6CF8-46E0-AA17-A66F724056CF}" srcId="{F198E7D9-090D-4252-A4CF-604844B83658}" destId="{39D8CDEB-E253-4B21-A8B7-81DB5B237675}" srcOrd="2" destOrd="0" parTransId="{9F3BB44B-2F6A-4ABC-84E3-C08CCAA9DD18}" sibTransId="{0E0C5919-8B6E-405D-B2A8-7E0F4AFD71FC}"/>
    <dgm:cxn modelId="{E580F3E5-0875-4841-B445-C2F314BDCD8E}" type="presOf" srcId="{5BE71714-D8DB-4C98-A067-9F1CA75B16F5}" destId="{E15E3FD0-4CAB-4C3A-979B-6EBA5937BBC7}" srcOrd="0" destOrd="0" presId="urn:microsoft.com/office/officeart/2005/8/layout/radial4"/>
    <dgm:cxn modelId="{6D74F2ED-D03F-40D6-9ED1-EF2A197DB1BD}" srcId="{F198E7D9-090D-4252-A4CF-604844B83658}" destId="{F3AE1425-5FE0-40D5-AB47-DA3BA47BC10F}" srcOrd="4" destOrd="0" parTransId="{37F8B1C7-7642-477A-A9F6-51C08E2C81AF}" sibTransId="{8ADF120F-F105-4696-B5D4-E91A07F59541}"/>
    <dgm:cxn modelId="{82EEA4EF-7560-41B6-AB76-8DCA7AA971C4}" type="presOf" srcId="{5707D88A-FB07-4508-907A-8F501523517F}" destId="{65FB0356-62FF-4EA8-997C-89043392555D}" srcOrd="0" destOrd="0" presId="urn:microsoft.com/office/officeart/2005/8/layout/radial4"/>
    <dgm:cxn modelId="{097AB1F4-C092-4E0A-8268-ADF87B2A1E8D}" type="presOf" srcId="{087FD83F-0788-43A1-B069-3E3E4355DD83}" destId="{94504C43-B131-4DD0-ADF0-B3F211A18C0D}" srcOrd="0" destOrd="0" presId="urn:microsoft.com/office/officeart/2005/8/layout/radial4"/>
    <dgm:cxn modelId="{3A89D8FA-1069-4382-A0D7-BD39910BD223}" type="presOf" srcId="{ACA7F4EC-F850-4C1A-82FC-FF2985B672BA}" destId="{A583F2FF-B348-4715-AAB4-866A2BB89992}" srcOrd="0" destOrd="0" presId="urn:microsoft.com/office/officeart/2005/8/layout/radial4"/>
    <dgm:cxn modelId="{19C5CB0C-BADA-4C21-B67E-442B50693464}" type="presParOf" srcId="{94504C43-B131-4DD0-ADF0-B3F211A18C0D}" destId="{AC155A43-B6AB-4C34-8F26-4769C4CBEB4E}" srcOrd="0" destOrd="0" presId="urn:microsoft.com/office/officeart/2005/8/layout/radial4"/>
    <dgm:cxn modelId="{9583995D-B14A-41CD-BEA2-7BB7B51B3A32}" type="presParOf" srcId="{94504C43-B131-4DD0-ADF0-B3F211A18C0D}" destId="{A583F2FF-B348-4715-AAB4-866A2BB89992}" srcOrd="1" destOrd="0" presId="urn:microsoft.com/office/officeart/2005/8/layout/radial4"/>
    <dgm:cxn modelId="{19FBD4D3-524A-4D30-9EA1-8F55EFF4BECA}" type="presParOf" srcId="{94504C43-B131-4DD0-ADF0-B3F211A18C0D}" destId="{FA6177AA-72C1-4AD4-BBE5-BB674EE40AB3}" srcOrd="2" destOrd="0" presId="urn:microsoft.com/office/officeart/2005/8/layout/radial4"/>
    <dgm:cxn modelId="{A4DDB19E-66E7-4AA1-A46B-8E54CEF51DA7}" type="presParOf" srcId="{94504C43-B131-4DD0-ADF0-B3F211A18C0D}" destId="{D132F62A-BE18-41D9-BA3B-85AE917C0718}" srcOrd="3" destOrd="0" presId="urn:microsoft.com/office/officeart/2005/8/layout/radial4"/>
    <dgm:cxn modelId="{367AABDD-B27C-499B-BC20-55C78751BFFC}" type="presParOf" srcId="{94504C43-B131-4DD0-ADF0-B3F211A18C0D}" destId="{E15E3FD0-4CAB-4C3A-979B-6EBA5937BBC7}" srcOrd="4" destOrd="0" presId="urn:microsoft.com/office/officeart/2005/8/layout/radial4"/>
    <dgm:cxn modelId="{23E65C11-9C88-4FBA-9F2F-AF1E9EC28594}" type="presParOf" srcId="{94504C43-B131-4DD0-ADF0-B3F211A18C0D}" destId="{20B20BAF-9ACA-45B2-94B0-C43FA1D09073}" srcOrd="5" destOrd="0" presId="urn:microsoft.com/office/officeart/2005/8/layout/radial4"/>
    <dgm:cxn modelId="{51A1AAD3-F09E-4DA1-81C0-95DC2CC0690C}" type="presParOf" srcId="{94504C43-B131-4DD0-ADF0-B3F211A18C0D}" destId="{8CDB96E0-3617-4EE2-B52F-776E0539A823}" srcOrd="6" destOrd="0" presId="urn:microsoft.com/office/officeart/2005/8/layout/radial4"/>
    <dgm:cxn modelId="{0A8D32EC-463A-4C40-84BF-0A6EDA00F145}" type="presParOf" srcId="{94504C43-B131-4DD0-ADF0-B3F211A18C0D}" destId="{25601198-86B1-42AA-A689-BA0305755162}" srcOrd="7" destOrd="0" presId="urn:microsoft.com/office/officeart/2005/8/layout/radial4"/>
    <dgm:cxn modelId="{6CBBC09F-1ED2-4611-BC4F-589B1CDBE358}" type="presParOf" srcId="{94504C43-B131-4DD0-ADF0-B3F211A18C0D}" destId="{65FB0356-62FF-4EA8-997C-89043392555D}" srcOrd="8" destOrd="0" presId="urn:microsoft.com/office/officeart/2005/8/layout/radial4"/>
    <dgm:cxn modelId="{7B4046A6-B05F-4254-8150-4CEDECE8461B}" type="presParOf" srcId="{94504C43-B131-4DD0-ADF0-B3F211A18C0D}" destId="{9DE92443-A946-4A4F-992B-54AE82165B9F}" srcOrd="9" destOrd="0" presId="urn:microsoft.com/office/officeart/2005/8/layout/radial4"/>
    <dgm:cxn modelId="{7C7341D8-54D2-4573-A30A-72C8B77CCDAA}" type="presParOf" srcId="{94504C43-B131-4DD0-ADF0-B3F211A18C0D}" destId="{B17EE9E3-0E89-4F30-A157-B0B0596ED922}" srcOrd="10"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087FD83F-0788-43A1-B069-3E3E4355DD83}" type="doc">
      <dgm:prSet loTypeId="urn:microsoft.com/office/officeart/2005/8/layout/radial4" loCatId="relationship" qsTypeId="urn:microsoft.com/office/officeart/2005/8/quickstyle/simple1" qsCatId="simple" csTypeId="urn:microsoft.com/office/officeart/2005/8/colors/accent2_3" csCatId="accent2" phldr="1"/>
      <dgm:spPr/>
      <dgm:t>
        <a:bodyPr/>
        <a:lstStyle/>
        <a:p>
          <a:endParaRPr lang="en-GB"/>
        </a:p>
      </dgm:t>
    </dgm:pt>
    <dgm:pt modelId="{F198E7D9-090D-4252-A4CF-604844B83658}">
      <dgm:prSet phldrT="[Text]"/>
      <dgm:spPr>
        <a:solidFill>
          <a:srgbClr val="92D050"/>
        </a:solidFill>
      </dgm:spPr>
      <dgm:t>
        <a:bodyPr/>
        <a:lstStyle/>
        <a:p>
          <a:r>
            <a:rPr lang="en-US" dirty="0"/>
            <a:t>Individual</a:t>
          </a:r>
          <a:endParaRPr lang="en-GB" dirty="0"/>
        </a:p>
      </dgm:t>
    </dgm:pt>
    <dgm:pt modelId="{504FDC8E-88E7-4DA4-8CD5-8FA13B7A8A47}" type="parTrans" cxnId="{AD362BCA-9ECD-4D2B-8771-32F671335752}">
      <dgm:prSet/>
      <dgm:spPr/>
      <dgm:t>
        <a:bodyPr/>
        <a:lstStyle/>
        <a:p>
          <a:endParaRPr lang="en-GB"/>
        </a:p>
      </dgm:t>
    </dgm:pt>
    <dgm:pt modelId="{6E8C477C-A6D3-433F-AA81-7C434D28EA73}" type="sibTrans" cxnId="{AD362BCA-9ECD-4D2B-8771-32F671335752}">
      <dgm:prSet/>
      <dgm:spPr/>
      <dgm:t>
        <a:bodyPr/>
        <a:lstStyle/>
        <a:p>
          <a:endParaRPr lang="en-GB"/>
        </a:p>
      </dgm:t>
    </dgm:pt>
    <dgm:pt modelId="{02B8B659-EF90-475C-A02F-D5EF63F2D387}">
      <dgm:prSet phldrT="[Text]"/>
      <dgm:spPr/>
      <dgm:t>
        <a:bodyPr/>
        <a:lstStyle/>
        <a:p>
          <a:r>
            <a:rPr lang="en-US" dirty="0"/>
            <a:t>Reduced morale and productivity</a:t>
          </a:r>
          <a:endParaRPr lang="en-GB" dirty="0"/>
        </a:p>
      </dgm:t>
    </dgm:pt>
    <dgm:pt modelId="{ACA7F4EC-F850-4C1A-82FC-FF2985B672BA}" type="parTrans" cxnId="{A53B30DA-7618-4738-B323-782DFC0F394A}">
      <dgm:prSet/>
      <dgm:spPr/>
      <dgm:t>
        <a:bodyPr/>
        <a:lstStyle/>
        <a:p>
          <a:endParaRPr lang="en-GB"/>
        </a:p>
      </dgm:t>
    </dgm:pt>
    <dgm:pt modelId="{5D8C8B17-A6EE-4074-BE15-B4315A94A7AE}" type="sibTrans" cxnId="{A53B30DA-7618-4738-B323-782DFC0F394A}">
      <dgm:prSet/>
      <dgm:spPr/>
      <dgm:t>
        <a:bodyPr/>
        <a:lstStyle/>
        <a:p>
          <a:endParaRPr lang="en-GB"/>
        </a:p>
      </dgm:t>
    </dgm:pt>
    <dgm:pt modelId="{5BE71714-D8DB-4C98-A067-9F1CA75B16F5}">
      <dgm:prSet phldrT="[Text]"/>
      <dgm:spPr>
        <a:solidFill>
          <a:srgbClr val="FFC000"/>
        </a:solidFill>
      </dgm:spPr>
      <dgm:t>
        <a:bodyPr/>
        <a:lstStyle/>
        <a:p>
          <a:pPr>
            <a:spcAft>
              <a:spcPts val="0"/>
            </a:spcAft>
          </a:pPr>
          <a:r>
            <a:rPr lang="en-US" dirty="0"/>
            <a:t>Financial</a:t>
          </a:r>
        </a:p>
        <a:p>
          <a:pPr>
            <a:spcAft>
              <a:spcPct val="35000"/>
            </a:spcAft>
          </a:pPr>
          <a:r>
            <a:rPr lang="en-US" dirty="0"/>
            <a:t>compensation claims</a:t>
          </a:r>
          <a:endParaRPr lang="en-GB" dirty="0"/>
        </a:p>
      </dgm:t>
    </dgm:pt>
    <dgm:pt modelId="{7DC674D5-9273-44DF-883B-3EFA310FB0E9}" type="parTrans" cxnId="{61C2975A-D276-45E0-802A-45A378530FAC}">
      <dgm:prSet/>
      <dgm:spPr>
        <a:solidFill>
          <a:srgbClr val="FFC000"/>
        </a:solidFill>
      </dgm:spPr>
      <dgm:t>
        <a:bodyPr/>
        <a:lstStyle/>
        <a:p>
          <a:endParaRPr lang="en-GB"/>
        </a:p>
      </dgm:t>
    </dgm:pt>
    <dgm:pt modelId="{CFA26AAC-88C8-40DC-8798-A99DC0B86FA2}" type="sibTrans" cxnId="{61C2975A-D276-45E0-802A-45A378530FAC}">
      <dgm:prSet/>
      <dgm:spPr/>
      <dgm:t>
        <a:bodyPr/>
        <a:lstStyle/>
        <a:p>
          <a:endParaRPr lang="en-GB"/>
        </a:p>
      </dgm:t>
    </dgm:pt>
    <dgm:pt modelId="{39D8CDEB-E253-4B21-A8B7-81DB5B237675}">
      <dgm:prSet phldrT="[Text]"/>
      <dgm:spPr>
        <a:solidFill>
          <a:srgbClr val="FF0000"/>
        </a:solidFill>
      </dgm:spPr>
      <dgm:t>
        <a:bodyPr/>
        <a:lstStyle/>
        <a:p>
          <a:r>
            <a:rPr lang="en-US" dirty="0"/>
            <a:t>Mental health issues and stress</a:t>
          </a:r>
          <a:endParaRPr lang="en-GB" dirty="0"/>
        </a:p>
      </dgm:t>
    </dgm:pt>
    <dgm:pt modelId="{9F3BB44B-2F6A-4ABC-84E3-C08CCAA9DD18}" type="parTrans" cxnId="{278D15DF-6CF8-46E0-AA17-A66F724056CF}">
      <dgm:prSet/>
      <dgm:spPr>
        <a:solidFill>
          <a:srgbClr val="FF0000"/>
        </a:solidFill>
      </dgm:spPr>
      <dgm:t>
        <a:bodyPr/>
        <a:lstStyle/>
        <a:p>
          <a:endParaRPr lang="en-GB"/>
        </a:p>
      </dgm:t>
    </dgm:pt>
    <dgm:pt modelId="{0E0C5919-8B6E-405D-B2A8-7E0F4AFD71FC}" type="sibTrans" cxnId="{278D15DF-6CF8-46E0-AA17-A66F724056CF}">
      <dgm:prSet/>
      <dgm:spPr/>
      <dgm:t>
        <a:bodyPr/>
        <a:lstStyle/>
        <a:p>
          <a:endParaRPr lang="en-GB"/>
        </a:p>
      </dgm:t>
    </dgm:pt>
    <dgm:pt modelId="{5707D88A-FB07-4508-907A-8F501523517F}">
      <dgm:prSet/>
      <dgm:spPr/>
      <dgm:t>
        <a:bodyPr/>
        <a:lstStyle/>
        <a:p>
          <a:r>
            <a:rPr lang="en-US" dirty="0"/>
            <a:t>Damage to personal reputation</a:t>
          </a:r>
          <a:endParaRPr lang="en-GB" dirty="0"/>
        </a:p>
      </dgm:t>
    </dgm:pt>
    <dgm:pt modelId="{3CBEDD54-7DCC-4E02-87D4-C5B93D957983}" type="parTrans" cxnId="{67937F90-A77D-4B35-A2FB-EE5C73B1D34E}">
      <dgm:prSet/>
      <dgm:spPr/>
      <dgm:t>
        <a:bodyPr/>
        <a:lstStyle/>
        <a:p>
          <a:endParaRPr lang="en-GB"/>
        </a:p>
      </dgm:t>
    </dgm:pt>
    <dgm:pt modelId="{8026603F-DAA5-4207-AC31-6F6A9B87FDBF}" type="sibTrans" cxnId="{67937F90-A77D-4B35-A2FB-EE5C73B1D34E}">
      <dgm:prSet/>
      <dgm:spPr/>
      <dgm:t>
        <a:bodyPr/>
        <a:lstStyle/>
        <a:p>
          <a:endParaRPr lang="en-GB"/>
        </a:p>
      </dgm:t>
    </dgm:pt>
    <dgm:pt modelId="{F3AE1425-5FE0-40D5-AB47-DA3BA47BC10F}">
      <dgm:prSet/>
      <dgm:spPr>
        <a:solidFill>
          <a:srgbClr val="7030A0"/>
        </a:solidFill>
      </dgm:spPr>
      <dgm:t>
        <a:bodyPr/>
        <a:lstStyle/>
        <a:p>
          <a:r>
            <a:rPr lang="en-US" dirty="0"/>
            <a:t>Social consequences</a:t>
          </a:r>
          <a:endParaRPr lang="en-GB" dirty="0"/>
        </a:p>
      </dgm:t>
    </dgm:pt>
    <dgm:pt modelId="{37F8B1C7-7642-477A-A9F6-51C08E2C81AF}" type="parTrans" cxnId="{6D74F2ED-D03F-40D6-9ED1-EF2A197DB1BD}">
      <dgm:prSet/>
      <dgm:spPr>
        <a:solidFill>
          <a:srgbClr val="7030A0"/>
        </a:solidFill>
      </dgm:spPr>
      <dgm:t>
        <a:bodyPr/>
        <a:lstStyle/>
        <a:p>
          <a:endParaRPr lang="en-GB"/>
        </a:p>
      </dgm:t>
    </dgm:pt>
    <dgm:pt modelId="{8ADF120F-F105-4696-B5D4-E91A07F59541}" type="sibTrans" cxnId="{6D74F2ED-D03F-40D6-9ED1-EF2A197DB1BD}">
      <dgm:prSet/>
      <dgm:spPr/>
      <dgm:t>
        <a:bodyPr/>
        <a:lstStyle/>
        <a:p>
          <a:endParaRPr lang="en-GB"/>
        </a:p>
      </dgm:t>
    </dgm:pt>
    <dgm:pt modelId="{450063B5-FBD2-4286-9624-58CE0DC4E67F}">
      <dgm:prSet/>
      <dgm:spPr/>
      <dgm:t>
        <a:bodyPr/>
        <a:lstStyle/>
        <a:p>
          <a:r>
            <a:rPr lang="en-US" dirty="0"/>
            <a:t>Sickness, injuries, death</a:t>
          </a:r>
          <a:endParaRPr lang="en-GB" dirty="0"/>
        </a:p>
      </dgm:t>
    </dgm:pt>
    <dgm:pt modelId="{778B09C3-3504-4FAE-9E02-36CB8D979B42}" type="parTrans" cxnId="{2F8F8A20-5FAC-484F-A359-ABA6E87BA5B0}">
      <dgm:prSet/>
      <dgm:spPr/>
      <dgm:t>
        <a:bodyPr/>
        <a:lstStyle/>
        <a:p>
          <a:endParaRPr lang="en-GB"/>
        </a:p>
      </dgm:t>
    </dgm:pt>
    <dgm:pt modelId="{6E75124F-7A5C-4974-8641-40D856BFB2F1}" type="sibTrans" cxnId="{2F8F8A20-5FAC-484F-A359-ABA6E87BA5B0}">
      <dgm:prSet/>
      <dgm:spPr/>
      <dgm:t>
        <a:bodyPr/>
        <a:lstStyle/>
        <a:p>
          <a:endParaRPr lang="en-GB"/>
        </a:p>
      </dgm:t>
    </dgm:pt>
    <dgm:pt modelId="{94504C43-B131-4DD0-ADF0-B3F211A18C0D}" type="pres">
      <dgm:prSet presAssocID="{087FD83F-0788-43A1-B069-3E3E4355DD83}" presName="cycle" presStyleCnt="0">
        <dgm:presLayoutVars>
          <dgm:chMax val="1"/>
          <dgm:dir/>
          <dgm:animLvl val="ctr"/>
          <dgm:resizeHandles val="exact"/>
        </dgm:presLayoutVars>
      </dgm:prSet>
      <dgm:spPr/>
    </dgm:pt>
    <dgm:pt modelId="{AC155A43-B6AB-4C34-8F26-4769C4CBEB4E}" type="pres">
      <dgm:prSet presAssocID="{F198E7D9-090D-4252-A4CF-604844B83658}" presName="centerShape" presStyleLbl="node0" presStyleIdx="0" presStyleCnt="1" custLinFactNeighborY="1041"/>
      <dgm:spPr/>
    </dgm:pt>
    <dgm:pt modelId="{A583F2FF-B348-4715-AAB4-866A2BB89992}" type="pres">
      <dgm:prSet presAssocID="{ACA7F4EC-F850-4C1A-82FC-FF2985B672BA}" presName="parTrans" presStyleLbl="bgSibTrans2D1" presStyleIdx="0" presStyleCnt="6"/>
      <dgm:spPr/>
    </dgm:pt>
    <dgm:pt modelId="{FA6177AA-72C1-4AD4-BBE5-BB674EE40AB3}" type="pres">
      <dgm:prSet presAssocID="{02B8B659-EF90-475C-A02F-D5EF63F2D387}" presName="node" presStyleLbl="node1" presStyleIdx="0" presStyleCnt="6">
        <dgm:presLayoutVars>
          <dgm:bulletEnabled val="1"/>
        </dgm:presLayoutVars>
      </dgm:prSet>
      <dgm:spPr/>
    </dgm:pt>
    <dgm:pt modelId="{D132F62A-BE18-41D9-BA3B-85AE917C0718}" type="pres">
      <dgm:prSet presAssocID="{7DC674D5-9273-44DF-883B-3EFA310FB0E9}" presName="parTrans" presStyleLbl="bgSibTrans2D1" presStyleIdx="1" presStyleCnt="6"/>
      <dgm:spPr/>
    </dgm:pt>
    <dgm:pt modelId="{E15E3FD0-4CAB-4C3A-979B-6EBA5937BBC7}" type="pres">
      <dgm:prSet presAssocID="{5BE71714-D8DB-4C98-A067-9F1CA75B16F5}" presName="node" presStyleLbl="node1" presStyleIdx="1" presStyleCnt="6">
        <dgm:presLayoutVars>
          <dgm:bulletEnabled val="1"/>
        </dgm:presLayoutVars>
      </dgm:prSet>
      <dgm:spPr/>
    </dgm:pt>
    <dgm:pt modelId="{20B20BAF-9ACA-45B2-94B0-C43FA1D09073}" type="pres">
      <dgm:prSet presAssocID="{9F3BB44B-2F6A-4ABC-84E3-C08CCAA9DD18}" presName="parTrans" presStyleLbl="bgSibTrans2D1" presStyleIdx="2" presStyleCnt="6"/>
      <dgm:spPr/>
    </dgm:pt>
    <dgm:pt modelId="{8CDB96E0-3617-4EE2-B52F-776E0539A823}" type="pres">
      <dgm:prSet presAssocID="{39D8CDEB-E253-4B21-A8B7-81DB5B237675}" presName="node" presStyleLbl="node1" presStyleIdx="2" presStyleCnt="6">
        <dgm:presLayoutVars>
          <dgm:bulletEnabled val="1"/>
        </dgm:presLayoutVars>
      </dgm:prSet>
      <dgm:spPr/>
    </dgm:pt>
    <dgm:pt modelId="{25601198-86B1-42AA-A689-BA0305755162}" type="pres">
      <dgm:prSet presAssocID="{3CBEDD54-7DCC-4E02-87D4-C5B93D957983}" presName="parTrans" presStyleLbl="bgSibTrans2D1" presStyleIdx="3" presStyleCnt="6"/>
      <dgm:spPr/>
    </dgm:pt>
    <dgm:pt modelId="{65FB0356-62FF-4EA8-997C-89043392555D}" type="pres">
      <dgm:prSet presAssocID="{5707D88A-FB07-4508-907A-8F501523517F}" presName="node" presStyleLbl="node1" presStyleIdx="3" presStyleCnt="6">
        <dgm:presLayoutVars>
          <dgm:bulletEnabled val="1"/>
        </dgm:presLayoutVars>
      </dgm:prSet>
      <dgm:spPr/>
    </dgm:pt>
    <dgm:pt modelId="{CD6F72E6-C013-44D4-A5E4-328A0C776D0B}" type="pres">
      <dgm:prSet presAssocID="{778B09C3-3504-4FAE-9E02-36CB8D979B42}" presName="parTrans" presStyleLbl="bgSibTrans2D1" presStyleIdx="4" presStyleCnt="6"/>
      <dgm:spPr/>
    </dgm:pt>
    <dgm:pt modelId="{59FE53A8-E88A-462F-B329-ABCF30A6A522}" type="pres">
      <dgm:prSet presAssocID="{450063B5-FBD2-4286-9624-58CE0DC4E67F}" presName="node" presStyleLbl="node1" presStyleIdx="4" presStyleCnt="6" custRadScaleRad="101126" custRadScaleInc="-2898">
        <dgm:presLayoutVars>
          <dgm:bulletEnabled val="1"/>
        </dgm:presLayoutVars>
      </dgm:prSet>
      <dgm:spPr/>
    </dgm:pt>
    <dgm:pt modelId="{9DE92443-A946-4A4F-992B-54AE82165B9F}" type="pres">
      <dgm:prSet presAssocID="{37F8B1C7-7642-477A-A9F6-51C08E2C81AF}" presName="parTrans" presStyleLbl="bgSibTrans2D1" presStyleIdx="5" presStyleCnt="6"/>
      <dgm:spPr/>
    </dgm:pt>
    <dgm:pt modelId="{B17EE9E3-0E89-4F30-A157-B0B0596ED922}" type="pres">
      <dgm:prSet presAssocID="{F3AE1425-5FE0-40D5-AB47-DA3BA47BC10F}" presName="node" presStyleLbl="node1" presStyleIdx="5" presStyleCnt="6">
        <dgm:presLayoutVars>
          <dgm:bulletEnabled val="1"/>
        </dgm:presLayoutVars>
      </dgm:prSet>
      <dgm:spPr/>
    </dgm:pt>
  </dgm:ptLst>
  <dgm:cxnLst>
    <dgm:cxn modelId="{99706611-116F-4623-8698-400B49D55136}" type="presOf" srcId="{F3AE1425-5FE0-40D5-AB47-DA3BA47BC10F}" destId="{B17EE9E3-0E89-4F30-A157-B0B0596ED922}" srcOrd="0" destOrd="0" presId="urn:microsoft.com/office/officeart/2005/8/layout/radial4"/>
    <dgm:cxn modelId="{B5C24417-1E92-4721-A60D-793A7A757852}" type="presOf" srcId="{9F3BB44B-2F6A-4ABC-84E3-C08CCAA9DD18}" destId="{20B20BAF-9ACA-45B2-94B0-C43FA1D09073}" srcOrd="0" destOrd="0" presId="urn:microsoft.com/office/officeart/2005/8/layout/radial4"/>
    <dgm:cxn modelId="{2F8F8A20-5FAC-484F-A359-ABA6E87BA5B0}" srcId="{F198E7D9-090D-4252-A4CF-604844B83658}" destId="{450063B5-FBD2-4286-9624-58CE0DC4E67F}" srcOrd="4" destOrd="0" parTransId="{778B09C3-3504-4FAE-9E02-36CB8D979B42}" sibTransId="{6E75124F-7A5C-4974-8641-40D856BFB2F1}"/>
    <dgm:cxn modelId="{F7C8663A-57F5-4FD4-9EF2-5A46D9168DD0}" type="presOf" srcId="{7DC674D5-9273-44DF-883B-3EFA310FB0E9}" destId="{D132F62A-BE18-41D9-BA3B-85AE917C0718}" srcOrd="0" destOrd="0" presId="urn:microsoft.com/office/officeart/2005/8/layout/radial4"/>
    <dgm:cxn modelId="{16C94D3C-FC1D-4FDD-BBB2-42C323236594}" type="presOf" srcId="{37F8B1C7-7642-477A-A9F6-51C08E2C81AF}" destId="{9DE92443-A946-4A4F-992B-54AE82165B9F}" srcOrd="0" destOrd="0" presId="urn:microsoft.com/office/officeart/2005/8/layout/radial4"/>
    <dgm:cxn modelId="{25EEE167-1BFE-41CA-AA0E-77AED158D796}" type="presOf" srcId="{02B8B659-EF90-475C-A02F-D5EF63F2D387}" destId="{FA6177AA-72C1-4AD4-BBE5-BB674EE40AB3}" srcOrd="0" destOrd="0" presId="urn:microsoft.com/office/officeart/2005/8/layout/radial4"/>
    <dgm:cxn modelId="{FA68F44B-FF07-40B5-AC13-47385082FFE7}" type="presOf" srcId="{39D8CDEB-E253-4B21-A8B7-81DB5B237675}" destId="{8CDB96E0-3617-4EE2-B52F-776E0539A823}" srcOrd="0" destOrd="0" presId="urn:microsoft.com/office/officeart/2005/8/layout/radial4"/>
    <dgm:cxn modelId="{77362A4D-37F6-47EC-8D14-FAE06844C344}" type="presOf" srcId="{450063B5-FBD2-4286-9624-58CE0DC4E67F}" destId="{59FE53A8-E88A-462F-B329-ABCF30A6A522}" srcOrd="0" destOrd="0" presId="urn:microsoft.com/office/officeart/2005/8/layout/radial4"/>
    <dgm:cxn modelId="{5C20DA70-D59C-4610-AE17-11D42368F7A2}" type="presOf" srcId="{3CBEDD54-7DCC-4E02-87D4-C5B93D957983}" destId="{25601198-86B1-42AA-A689-BA0305755162}" srcOrd="0" destOrd="0" presId="urn:microsoft.com/office/officeart/2005/8/layout/radial4"/>
    <dgm:cxn modelId="{61C2975A-D276-45E0-802A-45A378530FAC}" srcId="{F198E7D9-090D-4252-A4CF-604844B83658}" destId="{5BE71714-D8DB-4C98-A067-9F1CA75B16F5}" srcOrd="1" destOrd="0" parTransId="{7DC674D5-9273-44DF-883B-3EFA310FB0E9}" sibTransId="{CFA26AAC-88C8-40DC-8798-A99DC0B86FA2}"/>
    <dgm:cxn modelId="{68962390-21CF-47CD-BA39-62E18BA64945}" type="presOf" srcId="{778B09C3-3504-4FAE-9E02-36CB8D979B42}" destId="{CD6F72E6-C013-44D4-A5E4-328A0C776D0B}" srcOrd="0" destOrd="0" presId="urn:microsoft.com/office/officeart/2005/8/layout/radial4"/>
    <dgm:cxn modelId="{67937F90-A77D-4B35-A2FB-EE5C73B1D34E}" srcId="{F198E7D9-090D-4252-A4CF-604844B83658}" destId="{5707D88A-FB07-4508-907A-8F501523517F}" srcOrd="3" destOrd="0" parTransId="{3CBEDD54-7DCC-4E02-87D4-C5B93D957983}" sibTransId="{8026603F-DAA5-4207-AC31-6F6A9B87FDBF}"/>
    <dgm:cxn modelId="{AD362BCA-9ECD-4D2B-8771-32F671335752}" srcId="{087FD83F-0788-43A1-B069-3E3E4355DD83}" destId="{F198E7D9-090D-4252-A4CF-604844B83658}" srcOrd="0" destOrd="0" parTransId="{504FDC8E-88E7-4DA4-8CD5-8FA13B7A8A47}" sibTransId="{6E8C477C-A6D3-433F-AA81-7C434D28EA73}"/>
    <dgm:cxn modelId="{EED342CE-3817-4B63-860F-8E4A8975E39E}" type="presOf" srcId="{F198E7D9-090D-4252-A4CF-604844B83658}" destId="{AC155A43-B6AB-4C34-8F26-4769C4CBEB4E}" srcOrd="0" destOrd="0" presId="urn:microsoft.com/office/officeart/2005/8/layout/radial4"/>
    <dgm:cxn modelId="{A53B30DA-7618-4738-B323-782DFC0F394A}" srcId="{F198E7D9-090D-4252-A4CF-604844B83658}" destId="{02B8B659-EF90-475C-A02F-D5EF63F2D387}" srcOrd="0" destOrd="0" parTransId="{ACA7F4EC-F850-4C1A-82FC-FF2985B672BA}" sibTransId="{5D8C8B17-A6EE-4074-BE15-B4315A94A7AE}"/>
    <dgm:cxn modelId="{278D15DF-6CF8-46E0-AA17-A66F724056CF}" srcId="{F198E7D9-090D-4252-A4CF-604844B83658}" destId="{39D8CDEB-E253-4B21-A8B7-81DB5B237675}" srcOrd="2" destOrd="0" parTransId="{9F3BB44B-2F6A-4ABC-84E3-C08CCAA9DD18}" sibTransId="{0E0C5919-8B6E-405D-B2A8-7E0F4AFD71FC}"/>
    <dgm:cxn modelId="{E580F3E5-0875-4841-B445-C2F314BDCD8E}" type="presOf" srcId="{5BE71714-D8DB-4C98-A067-9F1CA75B16F5}" destId="{E15E3FD0-4CAB-4C3A-979B-6EBA5937BBC7}" srcOrd="0" destOrd="0" presId="urn:microsoft.com/office/officeart/2005/8/layout/radial4"/>
    <dgm:cxn modelId="{6D74F2ED-D03F-40D6-9ED1-EF2A197DB1BD}" srcId="{F198E7D9-090D-4252-A4CF-604844B83658}" destId="{F3AE1425-5FE0-40D5-AB47-DA3BA47BC10F}" srcOrd="5" destOrd="0" parTransId="{37F8B1C7-7642-477A-A9F6-51C08E2C81AF}" sibTransId="{8ADF120F-F105-4696-B5D4-E91A07F59541}"/>
    <dgm:cxn modelId="{82EEA4EF-7560-41B6-AB76-8DCA7AA971C4}" type="presOf" srcId="{5707D88A-FB07-4508-907A-8F501523517F}" destId="{65FB0356-62FF-4EA8-997C-89043392555D}" srcOrd="0" destOrd="0" presId="urn:microsoft.com/office/officeart/2005/8/layout/radial4"/>
    <dgm:cxn modelId="{097AB1F4-C092-4E0A-8268-ADF87B2A1E8D}" type="presOf" srcId="{087FD83F-0788-43A1-B069-3E3E4355DD83}" destId="{94504C43-B131-4DD0-ADF0-B3F211A18C0D}" srcOrd="0" destOrd="0" presId="urn:microsoft.com/office/officeart/2005/8/layout/radial4"/>
    <dgm:cxn modelId="{3A89D8FA-1069-4382-A0D7-BD39910BD223}" type="presOf" srcId="{ACA7F4EC-F850-4C1A-82FC-FF2985B672BA}" destId="{A583F2FF-B348-4715-AAB4-866A2BB89992}" srcOrd="0" destOrd="0" presId="urn:microsoft.com/office/officeart/2005/8/layout/radial4"/>
    <dgm:cxn modelId="{19C5CB0C-BADA-4C21-B67E-442B50693464}" type="presParOf" srcId="{94504C43-B131-4DD0-ADF0-B3F211A18C0D}" destId="{AC155A43-B6AB-4C34-8F26-4769C4CBEB4E}" srcOrd="0" destOrd="0" presId="urn:microsoft.com/office/officeart/2005/8/layout/radial4"/>
    <dgm:cxn modelId="{9583995D-B14A-41CD-BEA2-7BB7B51B3A32}" type="presParOf" srcId="{94504C43-B131-4DD0-ADF0-B3F211A18C0D}" destId="{A583F2FF-B348-4715-AAB4-866A2BB89992}" srcOrd="1" destOrd="0" presId="urn:microsoft.com/office/officeart/2005/8/layout/radial4"/>
    <dgm:cxn modelId="{19FBD4D3-524A-4D30-9EA1-8F55EFF4BECA}" type="presParOf" srcId="{94504C43-B131-4DD0-ADF0-B3F211A18C0D}" destId="{FA6177AA-72C1-4AD4-BBE5-BB674EE40AB3}" srcOrd="2" destOrd="0" presId="urn:microsoft.com/office/officeart/2005/8/layout/radial4"/>
    <dgm:cxn modelId="{A4DDB19E-66E7-4AA1-A46B-8E54CEF51DA7}" type="presParOf" srcId="{94504C43-B131-4DD0-ADF0-B3F211A18C0D}" destId="{D132F62A-BE18-41D9-BA3B-85AE917C0718}" srcOrd="3" destOrd="0" presId="urn:microsoft.com/office/officeart/2005/8/layout/radial4"/>
    <dgm:cxn modelId="{367AABDD-B27C-499B-BC20-55C78751BFFC}" type="presParOf" srcId="{94504C43-B131-4DD0-ADF0-B3F211A18C0D}" destId="{E15E3FD0-4CAB-4C3A-979B-6EBA5937BBC7}" srcOrd="4" destOrd="0" presId="urn:microsoft.com/office/officeart/2005/8/layout/radial4"/>
    <dgm:cxn modelId="{23E65C11-9C88-4FBA-9F2F-AF1E9EC28594}" type="presParOf" srcId="{94504C43-B131-4DD0-ADF0-B3F211A18C0D}" destId="{20B20BAF-9ACA-45B2-94B0-C43FA1D09073}" srcOrd="5" destOrd="0" presId="urn:microsoft.com/office/officeart/2005/8/layout/radial4"/>
    <dgm:cxn modelId="{51A1AAD3-F09E-4DA1-81C0-95DC2CC0690C}" type="presParOf" srcId="{94504C43-B131-4DD0-ADF0-B3F211A18C0D}" destId="{8CDB96E0-3617-4EE2-B52F-776E0539A823}" srcOrd="6" destOrd="0" presId="urn:microsoft.com/office/officeart/2005/8/layout/radial4"/>
    <dgm:cxn modelId="{0A8D32EC-463A-4C40-84BF-0A6EDA00F145}" type="presParOf" srcId="{94504C43-B131-4DD0-ADF0-B3F211A18C0D}" destId="{25601198-86B1-42AA-A689-BA0305755162}" srcOrd="7" destOrd="0" presId="urn:microsoft.com/office/officeart/2005/8/layout/radial4"/>
    <dgm:cxn modelId="{6CBBC09F-1ED2-4611-BC4F-589B1CDBE358}" type="presParOf" srcId="{94504C43-B131-4DD0-ADF0-B3F211A18C0D}" destId="{65FB0356-62FF-4EA8-997C-89043392555D}" srcOrd="8" destOrd="0" presId="urn:microsoft.com/office/officeart/2005/8/layout/radial4"/>
    <dgm:cxn modelId="{4E1945D8-5C4B-4EC7-98B7-A729F7C81972}" type="presParOf" srcId="{94504C43-B131-4DD0-ADF0-B3F211A18C0D}" destId="{CD6F72E6-C013-44D4-A5E4-328A0C776D0B}" srcOrd="9" destOrd="0" presId="urn:microsoft.com/office/officeart/2005/8/layout/radial4"/>
    <dgm:cxn modelId="{10CE1BB0-E0CA-4671-8553-18E07FFCD3CD}" type="presParOf" srcId="{94504C43-B131-4DD0-ADF0-B3F211A18C0D}" destId="{59FE53A8-E88A-462F-B329-ABCF30A6A522}" srcOrd="10" destOrd="0" presId="urn:microsoft.com/office/officeart/2005/8/layout/radial4"/>
    <dgm:cxn modelId="{7B4046A6-B05F-4254-8150-4CEDECE8461B}" type="presParOf" srcId="{94504C43-B131-4DD0-ADF0-B3F211A18C0D}" destId="{9DE92443-A946-4A4F-992B-54AE82165B9F}" srcOrd="11" destOrd="0" presId="urn:microsoft.com/office/officeart/2005/8/layout/radial4"/>
    <dgm:cxn modelId="{7C7341D8-54D2-4573-A30A-72C8B77CCDAA}" type="presParOf" srcId="{94504C43-B131-4DD0-ADF0-B3F211A18C0D}" destId="{B17EE9E3-0E89-4F30-A157-B0B0596ED922}" srcOrd="12"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155A43-B6AB-4C34-8F26-4769C4CBEB4E}">
      <dsp:nvSpPr>
        <dsp:cNvPr id="0" name=""/>
        <dsp:cNvSpPr/>
      </dsp:nvSpPr>
      <dsp:spPr>
        <a:xfrm>
          <a:off x="2254567" y="1677015"/>
          <a:ext cx="1241925" cy="1241925"/>
        </a:xfrm>
        <a:prstGeom prst="ellipse">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dirty="0"/>
            <a:t>Business</a:t>
          </a:r>
          <a:endParaRPr lang="en-GB" sz="1600" kern="1200" dirty="0"/>
        </a:p>
      </dsp:txBody>
      <dsp:txXfrm>
        <a:off x="2436443" y="1858891"/>
        <a:ext cx="878173" cy="878173"/>
      </dsp:txXfrm>
    </dsp:sp>
    <dsp:sp modelId="{A583F2FF-B348-4715-AAB4-866A2BB89992}">
      <dsp:nvSpPr>
        <dsp:cNvPr id="0" name=""/>
        <dsp:cNvSpPr/>
      </dsp:nvSpPr>
      <dsp:spPr>
        <a:xfrm rot="10801170">
          <a:off x="1050726" y="2120576"/>
          <a:ext cx="1137629" cy="353948"/>
        </a:xfrm>
        <a:prstGeom prst="leftArrow">
          <a:avLst>
            <a:gd name="adj1" fmla="val 60000"/>
            <a:gd name="adj2" fmla="val 50000"/>
          </a:avLst>
        </a:prstGeom>
        <a:solidFill>
          <a:schemeClr val="accent2">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A6177AA-72C1-4AD4-BBE5-BB674EE40AB3}">
      <dsp:nvSpPr>
        <dsp:cNvPr id="0" name=""/>
        <dsp:cNvSpPr/>
      </dsp:nvSpPr>
      <dsp:spPr>
        <a:xfrm>
          <a:off x="460811" y="1825425"/>
          <a:ext cx="1179829" cy="943863"/>
        </a:xfrm>
        <a:prstGeom prst="roundRect">
          <a:avLst>
            <a:gd name="adj" fmla="val 10000"/>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533400">
            <a:lnSpc>
              <a:spcPct val="90000"/>
            </a:lnSpc>
            <a:spcBef>
              <a:spcPct val="0"/>
            </a:spcBef>
            <a:spcAft>
              <a:spcPct val="35000"/>
            </a:spcAft>
            <a:buNone/>
          </a:pPr>
          <a:r>
            <a:rPr lang="en-US" sz="1200" kern="1200" dirty="0"/>
            <a:t>Consequences for employees</a:t>
          </a:r>
          <a:endParaRPr lang="en-GB" sz="1200" kern="1200" dirty="0"/>
        </a:p>
      </dsp:txBody>
      <dsp:txXfrm>
        <a:off x="488456" y="1853070"/>
        <a:ext cx="1124539" cy="888573"/>
      </dsp:txXfrm>
    </dsp:sp>
    <dsp:sp modelId="{D132F62A-BE18-41D9-BA3B-85AE917C0718}">
      <dsp:nvSpPr>
        <dsp:cNvPr id="0" name=""/>
        <dsp:cNvSpPr/>
      </dsp:nvSpPr>
      <dsp:spPr>
        <a:xfrm rot="13500827">
          <a:off x="1418439" y="1232507"/>
          <a:ext cx="1138044" cy="353948"/>
        </a:xfrm>
        <a:prstGeom prst="leftArrow">
          <a:avLst>
            <a:gd name="adj1" fmla="val 60000"/>
            <a:gd name="adj2" fmla="val 50000"/>
          </a:avLst>
        </a:prstGeom>
        <a:solidFill>
          <a:schemeClr val="accent1">
            <a:lumMod val="50000"/>
          </a:schemeClr>
        </a:solidFill>
        <a:ln>
          <a:noFill/>
        </a:ln>
        <a:effectLst/>
      </dsp:spPr>
      <dsp:style>
        <a:lnRef idx="0">
          <a:scrgbClr r="0" g="0" b="0"/>
        </a:lnRef>
        <a:fillRef idx="1">
          <a:scrgbClr r="0" g="0" b="0"/>
        </a:fillRef>
        <a:effectRef idx="0">
          <a:scrgbClr r="0" g="0" b="0"/>
        </a:effectRef>
        <a:fontRef idx="minor">
          <a:schemeClr val="lt1"/>
        </a:fontRef>
      </dsp:style>
    </dsp:sp>
    <dsp:sp modelId="{E15E3FD0-4CAB-4C3A-979B-6EBA5937BBC7}">
      <dsp:nvSpPr>
        <dsp:cNvPr id="0" name=""/>
        <dsp:cNvSpPr/>
      </dsp:nvSpPr>
      <dsp:spPr>
        <a:xfrm>
          <a:off x="995284" y="535093"/>
          <a:ext cx="1179829" cy="943863"/>
        </a:xfrm>
        <a:prstGeom prst="roundRect">
          <a:avLst>
            <a:gd name="adj" fmla="val 10000"/>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533400">
            <a:lnSpc>
              <a:spcPct val="90000"/>
            </a:lnSpc>
            <a:spcBef>
              <a:spcPct val="0"/>
            </a:spcBef>
            <a:spcAft>
              <a:spcPct val="35000"/>
            </a:spcAft>
            <a:buNone/>
          </a:pPr>
          <a:r>
            <a:rPr lang="en-US" sz="1200" kern="1200" dirty="0"/>
            <a:t>Financial consequences</a:t>
          </a:r>
          <a:endParaRPr lang="en-GB" sz="1200" kern="1200" dirty="0"/>
        </a:p>
      </dsp:txBody>
      <dsp:txXfrm>
        <a:off x="1022929" y="562738"/>
        <a:ext cx="1124539" cy="888573"/>
      </dsp:txXfrm>
    </dsp:sp>
    <dsp:sp modelId="{20B20BAF-9ACA-45B2-94B0-C43FA1D09073}">
      <dsp:nvSpPr>
        <dsp:cNvPr id="0" name=""/>
        <dsp:cNvSpPr/>
      </dsp:nvSpPr>
      <dsp:spPr>
        <a:xfrm rot="16200000">
          <a:off x="2306421" y="864687"/>
          <a:ext cx="1138216" cy="353948"/>
        </a:xfrm>
        <a:prstGeom prst="leftArrow">
          <a:avLst>
            <a:gd name="adj1" fmla="val 60000"/>
            <a:gd name="adj2" fmla="val 50000"/>
          </a:avLst>
        </a:prstGeom>
        <a:solidFill>
          <a:srgbClr val="FF0000"/>
        </a:solidFill>
        <a:ln>
          <a:noFill/>
        </a:ln>
        <a:effectLst/>
      </dsp:spPr>
      <dsp:style>
        <a:lnRef idx="0">
          <a:scrgbClr r="0" g="0" b="0"/>
        </a:lnRef>
        <a:fillRef idx="1">
          <a:scrgbClr r="0" g="0" b="0"/>
        </a:fillRef>
        <a:effectRef idx="0">
          <a:scrgbClr r="0" g="0" b="0"/>
        </a:effectRef>
        <a:fontRef idx="minor">
          <a:schemeClr val="lt1"/>
        </a:fontRef>
      </dsp:style>
    </dsp:sp>
    <dsp:sp modelId="{8CDB96E0-3617-4EE2-B52F-776E0539A823}">
      <dsp:nvSpPr>
        <dsp:cNvPr id="0" name=""/>
        <dsp:cNvSpPr/>
      </dsp:nvSpPr>
      <dsp:spPr>
        <a:xfrm>
          <a:off x="2285615" y="621"/>
          <a:ext cx="1179829" cy="943863"/>
        </a:xfrm>
        <a:prstGeom prst="roundRect">
          <a:avLst>
            <a:gd name="adj" fmla="val 10000"/>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533400">
            <a:lnSpc>
              <a:spcPct val="90000"/>
            </a:lnSpc>
            <a:spcBef>
              <a:spcPct val="0"/>
            </a:spcBef>
            <a:spcAft>
              <a:spcPct val="35000"/>
            </a:spcAft>
            <a:buNone/>
          </a:pPr>
          <a:r>
            <a:rPr lang="en-US" sz="1200" kern="1200" dirty="0"/>
            <a:t>Emotional consequences</a:t>
          </a:r>
          <a:endParaRPr lang="en-GB" sz="1200" kern="1200" dirty="0"/>
        </a:p>
      </dsp:txBody>
      <dsp:txXfrm>
        <a:off x="2313260" y="28266"/>
        <a:ext cx="1124539" cy="888573"/>
      </dsp:txXfrm>
    </dsp:sp>
    <dsp:sp modelId="{25601198-86B1-42AA-A689-BA0305755162}">
      <dsp:nvSpPr>
        <dsp:cNvPr id="0" name=""/>
        <dsp:cNvSpPr/>
      </dsp:nvSpPr>
      <dsp:spPr>
        <a:xfrm rot="18899173">
          <a:off x="3194575" y="1232507"/>
          <a:ext cx="1138044" cy="353948"/>
        </a:xfrm>
        <a:prstGeom prst="leftArrow">
          <a:avLst>
            <a:gd name="adj1" fmla="val 60000"/>
            <a:gd name="adj2" fmla="val 50000"/>
          </a:avLst>
        </a:prstGeom>
        <a:solidFill>
          <a:schemeClr val="accent2">
            <a:shade val="90000"/>
            <a:hueOff val="0"/>
            <a:satOff val="-20738"/>
            <a:lumOff val="2225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5FB0356-62FF-4EA8-997C-89043392555D}">
      <dsp:nvSpPr>
        <dsp:cNvPr id="0" name=""/>
        <dsp:cNvSpPr/>
      </dsp:nvSpPr>
      <dsp:spPr>
        <a:xfrm>
          <a:off x="3575946" y="535093"/>
          <a:ext cx="1179829" cy="943863"/>
        </a:xfrm>
        <a:prstGeom prst="roundRect">
          <a:avLst>
            <a:gd name="adj" fmla="val 10000"/>
          </a:avLst>
        </a:prstGeom>
        <a:solidFill>
          <a:schemeClr val="accent2">
            <a:shade val="80000"/>
            <a:hueOff val="0"/>
            <a:satOff val="-21014"/>
            <a:lumOff val="2381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533400">
            <a:lnSpc>
              <a:spcPct val="90000"/>
            </a:lnSpc>
            <a:spcBef>
              <a:spcPct val="0"/>
            </a:spcBef>
            <a:spcAft>
              <a:spcPct val="35000"/>
            </a:spcAft>
            <a:buNone/>
          </a:pPr>
          <a:r>
            <a:rPr lang="en-US" sz="1200" kern="1200" dirty="0"/>
            <a:t>Reputational consequences</a:t>
          </a:r>
          <a:endParaRPr lang="en-GB" sz="1200" kern="1200" dirty="0"/>
        </a:p>
      </dsp:txBody>
      <dsp:txXfrm>
        <a:off x="3603591" y="562738"/>
        <a:ext cx="1124539" cy="888573"/>
      </dsp:txXfrm>
    </dsp:sp>
    <dsp:sp modelId="{9DE92443-A946-4A4F-992B-54AE82165B9F}">
      <dsp:nvSpPr>
        <dsp:cNvPr id="0" name=""/>
        <dsp:cNvSpPr/>
      </dsp:nvSpPr>
      <dsp:spPr>
        <a:xfrm rot="21598830">
          <a:off x="3562704" y="2120576"/>
          <a:ext cx="1137629" cy="353948"/>
        </a:xfrm>
        <a:prstGeom prst="leftArrow">
          <a:avLst>
            <a:gd name="adj1" fmla="val 60000"/>
            <a:gd name="adj2" fmla="val 50000"/>
          </a:avLst>
        </a:prstGeom>
        <a:solidFill>
          <a:srgbClr val="7030A0"/>
        </a:solidFill>
        <a:ln>
          <a:noFill/>
        </a:ln>
        <a:effectLst/>
      </dsp:spPr>
      <dsp:style>
        <a:lnRef idx="0">
          <a:scrgbClr r="0" g="0" b="0"/>
        </a:lnRef>
        <a:fillRef idx="1">
          <a:scrgbClr r="0" g="0" b="0"/>
        </a:fillRef>
        <a:effectRef idx="0">
          <a:scrgbClr r="0" g="0" b="0"/>
        </a:effectRef>
        <a:fontRef idx="minor">
          <a:schemeClr val="lt1"/>
        </a:fontRef>
      </dsp:style>
    </dsp:sp>
    <dsp:sp modelId="{B17EE9E3-0E89-4F30-A157-B0B0596ED922}">
      <dsp:nvSpPr>
        <dsp:cNvPr id="0" name=""/>
        <dsp:cNvSpPr/>
      </dsp:nvSpPr>
      <dsp:spPr>
        <a:xfrm>
          <a:off x="4110419" y="1825425"/>
          <a:ext cx="1179829" cy="943863"/>
        </a:xfrm>
        <a:prstGeom prst="roundRect">
          <a:avLst>
            <a:gd name="adj" fmla="val 10000"/>
          </a:avLst>
        </a:prstGeom>
        <a:solidFill>
          <a:srgbClr val="7030A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533400">
            <a:lnSpc>
              <a:spcPct val="90000"/>
            </a:lnSpc>
            <a:spcBef>
              <a:spcPct val="0"/>
            </a:spcBef>
            <a:spcAft>
              <a:spcPct val="35000"/>
            </a:spcAft>
            <a:buNone/>
          </a:pPr>
          <a:r>
            <a:rPr lang="en-US" sz="1200" kern="1200" dirty="0"/>
            <a:t>Social consequences</a:t>
          </a:r>
          <a:endParaRPr lang="en-GB" sz="1200" kern="1200" dirty="0"/>
        </a:p>
      </dsp:txBody>
      <dsp:txXfrm>
        <a:off x="4138064" y="1853070"/>
        <a:ext cx="1124539" cy="88857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155A43-B6AB-4C34-8F26-4769C4CBEB4E}">
      <dsp:nvSpPr>
        <dsp:cNvPr id="0" name=""/>
        <dsp:cNvSpPr/>
      </dsp:nvSpPr>
      <dsp:spPr>
        <a:xfrm>
          <a:off x="2267187" y="2144825"/>
          <a:ext cx="1659200" cy="1659200"/>
        </a:xfrm>
        <a:prstGeom prst="ellipse">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t>Individual</a:t>
          </a:r>
          <a:endParaRPr lang="en-GB" sz="2100" kern="1200" dirty="0"/>
        </a:p>
      </dsp:txBody>
      <dsp:txXfrm>
        <a:off x="2510171" y="2387809"/>
        <a:ext cx="1173232" cy="1173232"/>
      </dsp:txXfrm>
    </dsp:sp>
    <dsp:sp modelId="{A583F2FF-B348-4715-AAB4-866A2BB89992}">
      <dsp:nvSpPr>
        <dsp:cNvPr id="0" name=""/>
        <dsp:cNvSpPr/>
      </dsp:nvSpPr>
      <dsp:spPr>
        <a:xfrm rot="10871564">
          <a:off x="581173" y="2702204"/>
          <a:ext cx="1593635" cy="472872"/>
        </a:xfrm>
        <a:prstGeom prst="leftArrow">
          <a:avLst>
            <a:gd name="adj1" fmla="val 60000"/>
            <a:gd name="adj2" fmla="val 50000"/>
          </a:avLst>
        </a:prstGeom>
        <a:solidFill>
          <a:schemeClr val="accent2">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A6177AA-72C1-4AD4-BBE5-BB674EE40AB3}">
      <dsp:nvSpPr>
        <dsp:cNvPr id="0" name=""/>
        <dsp:cNvSpPr/>
      </dsp:nvSpPr>
      <dsp:spPr>
        <a:xfrm>
          <a:off x="625" y="2457477"/>
          <a:ext cx="1161440" cy="929152"/>
        </a:xfrm>
        <a:prstGeom prst="roundRect">
          <a:avLst>
            <a:gd name="adj" fmla="val 10000"/>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533400">
            <a:lnSpc>
              <a:spcPct val="90000"/>
            </a:lnSpc>
            <a:spcBef>
              <a:spcPct val="0"/>
            </a:spcBef>
            <a:spcAft>
              <a:spcPct val="35000"/>
            </a:spcAft>
            <a:buNone/>
          </a:pPr>
          <a:r>
            <a:rPr lang="en-US" sz="1200" kern="1200" dirty="0"/>
            <a:t>Reduced morale and productivity</a:t>
          </a:r>
          <a:endParaRPr lang="en-GB" sz="1200" kern="1200" dirty="0"/>
        </a:p>
      </dsp:txBody>
      <dsp:txXfrm>
        <a:off x="27839" y="2484691"/>
        <a:ext cx="1107012" cy="874724"/>
      </dsp:txXfrm>
    </dsp:sp>
    <dsp:sp modelId="{D132F62A-BE18-41D9-BA3B-85AE917C0718}">
      <dsp:nvSpPr>
        <dsp:cNvPr id="0" name=""/>
        <dsp:cNvSpPr/>
      </dsp:nvSpPr>
      <dsp:spPr>
        <a:xfrm rot="13017199">
          <a:off x="898788" y="1694785"/>
          <a:ext cx="1622543" cy="472872"/>
        </a:xfrm>
        <a:prstGeom prst="leftArrow">
          <a:avLst>
            <a:gd name="adj1" fmla="val 60000"/>
            <a:gd name="adj2" fmla="val 50000"/>
          </a:avLst>
        </a:prstGeom>
        <a:solidFill>
          <a:srgbClr val="FFC000"/>
        </a:solidFill>
        <a:ln>
          <a:noFill/>
        </a:ln>
        <a:effectLst/>
      </dsp:spPr>
      <dsp:style>
        <a:lnRef idx="0">
          <a:scrgbClr r="0" g="0" b="0"/>
        </a:lnRef>
        <a:fillRef idx="1">
          <a:scrgbClr r="0" g="0" b="0"/>
        </a:fillRef>
        <a:effectRef idx="0">
          <a:scrgbClr r="0" g="0" b="0"/>
        </a:effectRef>
        <a:fontRef idx="minor">
          <a:schemeClr val="lt1"/>
        </a:fontRef>
      </dsp:style>
    </dsp:sp>
    <dsp:sp modelId="{E15E3FD0-4CAB-4C3A-979B-6EBA5937BBC7}">
      <dsp:nvSpPr>
        <dsp:cNvPr id="0" name=""/>
        <dsp:cNvSpPr/>
      </dsp:nvSpPr>
      <dsp:spPr>
        <a:xfrm>
          <a:off x="481032" y="978938"/>
          <a:ext cx="1161440" cy="929152"/>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533400">
            <a:lnSpc>
              <a:spcPct val="90000"/>
            </a:lnSpc>
            <a:spcBef>
              <a:spcPct val="0"/>
            </a:spcBef>
            <a:spcAft>
              <a:spcPts val="0"/>
            </a:spcAft>
            <a:buNone/>
          </a:pPr>
          <a:r>
            <a:rPr lang="en-US" sz="1200" kern="1200" dirty="0"/>
            <a:t>Financial</a:t>
          </a:r>
        </a:p>
        <a:p>
          <a:pPr marL="0" lvl="0" indent="0" algn="ctr" defTabSz="533400">
            <a:lnSpc>
              <a:spcPct val="90000"/>
            </a:lnSpc>
            <a:spcBef>
              <a:spcPct val="0"/>
            </a:spcBef>
            <a:spcAft>
              <a:spcPct val="35000"/>
            </a:spcAft>
            <a:buNone/>
          </a:pPr>
          <a:r>
            <a:rPr lang="en-US" sz="1200" kern="1200" dirty="0"/>
            <a:t>compensation claims</a:t>
          </a:r>
          <a:endParaRPr lang="en-GB" sz="1200" kern="1200" dirty="0"/>
        </a:p>
      </dsp:txBody>
      <dsp:txXfrm>
        <a:off x="508246" y="1006152"/>
        <a:ext cx="1107012" cy="874724"/>
      </dsp:txXfrm>
    </dsp:sp>
    <dsp:sp modelId="{20B20BAF-9ACA-45B2-94B0-C43FA1D09073}">
      <dsp:nvSpPr>
        <dsp:cNvPr id="0" name=""/>
        <dsp:cNvSpPr/>
      </dsp:nvSpPr>
      <dsp:spPr>
        <a:xfrm rot="15141688">
          <a:off x="1747859" y="1074853"/>
          <a:ext cx="1640237" cy="472872"/>
        </a:xfrm>
        <a:prstGeom prst="leftArrow">
          <a:avLst>
            <a:gd name="adj1" fmla="val 60000"/>
            <a:gd name="adj2" fmla="val 50000"/>
          </a:avLst>
        </a:prstGeom>
        <a:solidFill>
          <a:srgbClr val="FF0000"/>
        </a:solidFill>
        <a:ln>
          <a:noFill/>
        </a:ln>
        <a:effectLst/>
      </dsp:spPr>
      <dsp:style>
        <a:lnRef idx="0">
          <a:scrgbClr r="0" g="0" b="0"/>
        </a:lnRef>
        <a:fillRef idx="1">
          <a:scrgbClr r="0" g="0" b="0"/>
        </a:fillRef>
        <a:effectRef idx="0">
          <a:scrgbClr r="0" g="0" b="0"/>
        </a:effectRef>
        <a:fontRef idx="minor">
          <a:schemeClr val="lt1"/>
        </a:fontRef>
      </dsp:style>
    </dsp:sp>
    <dsp:sp modelId="{8CDB96E0-3617-4EE2-B52F-776E0539A823}">
      <dsp:nvSpPr>
        <dsp:cNvPr id="0" name=""/>
        <dsp:cNvSpPr/>
      </dsp:nvSpPr>
      <dsp:spPr>
        <a:xfrm>
          <a:off x="1738753" y="65150"/>
          <a:ext cx="1161440" cy="929152"/>
        </a:xfrm>
        <a:prstGeom prst="roundRect">
          <a:avLst>
            <a:gd name="adj" fmla="val 10000"/>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533400">
            <a:lnSpc>
              <a:spcPct val="90000"/>
            </a:lnSpc>
            <a:spcBef>
              <a:spcPct val="0"/>
            </a:spcBef>
            <a:spcAft>
              <a:spcPct val="35000"/>
            </a:spcAft>
            <a:buNone/>
          </a:pPr>
          <a:r>
            <a:rPr lang="en-US" sz="1200" kern="1200" dirty="0"/>
            <a:t>Mental health issues and stress</a:t>
          </a:r>
          <a:endParaRPr lang="en-GB" sz="1200" kern="1200" dirty="0"/>
        </a:p>
      </dsp:txBody>
      <dsp:txXfrm>
        <a:off x="1765967" y="92364"/>
        <a:ext cx="1107012" cy="874724"/>
      </dsp:txXfrm>
    </dsp:sp>
    <dsp:sp modelId="{25601198-86B1-42AA-A689-BA0305755162}">
      <dsp:nvSpPr>
        <dsp:cNvPr id="0" name=""/>
        <dsp:cNvSpPr/>
      </dsp:nvSpPr>
      <dsp:spPr>
        <a:xfrm rot="17258312">
          <a:off x="2805478" y="1074853"/>
          <a:ext cx="1640237" cy="472872"/>
        </a:xfrm>
        <a:prstGeom prst="leftArrow">
          <a:avLst>
            <a:gd name="adj1" fmla="val 60000"/>
            <a:gd name="adj2" fmla="val 50000"/>
          </a:avLst>
        </a:prstGeom>
        <a:solidFill>
          <a:schemeClr val="accent2">
            <a:shade val="90000"/>
            <a:hueOff val="0"/>
            <a:satOff val="-16590"/>
            <a:lumOff val="1780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5FB0356-62FF-4EA8-997C-89043392555D}">
      <dsp:nvSpPr>
        <dsp:cNvPr id="0" name=""/>
        <dsp:cNvSpPr/>
      </dsp:nvSpPr>
      <dsp:spPr>
        <a:xfrm>
          <a:off x="3293381" y="65150"/>
          <a:ext cx="1161440" cy="929152"/>
        </a:xfrm>
        <a:prstGeom prst="roundRect">
          <a:avLst>
            <a:gd name="adj" fmla="val 10000"/>
          </a:avLst>
        </a:prstGeom>
        <a:solidFill>
          <a:schemeClr val="accent2">
            <a:shade val="80000"/>
            <a:hueOff val="0"/>
            <a:satOff val="-16811"/>
            <a:lumOff val="1905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533400">
            <a:lnSpc>
              <a:spcPct val="90000"/>
            </a:lnSpc>
            <a:spcBef>
              <a:spcPct val="0"/>
            </a:spcBef>
            <a:spcAft>
              <a:spcPct val="35000"/>
            </a:spcAft>
            <a:buNone/>
          </a:pPr>
          <a:r>
            <a:rPr lang="en-US" sz="1200" kern="1200" dirty="0"/>
            <a:t>Damage to personal reputation</a:t>
          </a:r>
          <a:endParaRPr lang="en-GB" sz="1200" kern="1200" dirty="0"/>
        </a:p>
      </dsp:txBody>
      <dsp:txXfrm>
        <a:off x="3320595" y="92364"/>
        <a:ext cx="1107012" cy="874724"/>
      </dsp:txXfrm>
    </dsp:sp>
    <dsp:sp modelId="{CD6F72E6-C013-44D4-A5E4-328A0C776D0B}">
      <dsp:nvSpPr>
        <dsp:cNvPr id="0" name=""/>
        <dsp:cNvSpPr/>
      </dsp:nvSpPr>
      <dsp:spPr>
        <a:xfrm rot="19331910">
          <a:off x="3655035" y="1665011"/>
          <a:ext cx="1649902" cy="472872"/>
        </a:xfrm>
        <a:prstGeom prst="leftArrow">
          <a:avLst>
            <a:gd name="adj1" fmla="val 60000"/>
            <a:gd name="adj2" fmla="val 50000"/>
          </a:avLst>
        </a:prstGeom>
        <a:solidFill>
          <a:schemeClr val="accent2">
            <a:shade val="90000"/>
            <a:hueOff val="0"/>
            <a:satOff val="-22120"/>
            <a:lumOff val="23734"/>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9FE53A8-E88A-462F-B329-ABCF30A6A522}">
      <dsp:nvSpPr>
        <dsp:cNvPr id="0" name=""/>
        <dsp:cNvSpPr/>
      </dsp:nvSpPr>
      <dsp:spPr>
        <a:xfrm>
          <a:off x="4551092" y="931236"/>
          <a:ext cx="1161440" cy="929152"/>
        </a:xfrm>
        <a:prstGeom prst="roundRect">
          <a:avLst>
            <a:gd name="adj" fmla="val 10000"/>
          </a:avLst>
        </a:prstGeom>
        <a:solidFill>
          <a:schemeClr val="accent2">
            <a:shade val="80000"/>
            <a:hueOff val="0"/>
            <a:satOff val="-22415"/>
            <a:lumOff val="2540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533400">
            <a:lnSpc>
              <a:spcPct val="90000"/>
            </a:lnSpc>
            <a:spcBef>
              <a:spcPct val="0"/>
            </a:spcBef>
            <a:spcAft>
              <a:spcPct val="35000"/>
            </a:spcAft>
            <a:buNone/>
          </a:pPr>
          <a:r>
            <a:rPr lang="en-US" sz="1200" kern="1200" dirty="0"/>
            <a:t>Sickness, injuries, death</a:t>
          </a:r>
          <a:endParaRPr lang="en-GB" sz="1200" kern="1200" dirty="0"/>
        </a:p>
      </dsp:txBody>
      <dsp:txXfrm>
        <a:off x="4578306" y="958450"/>
        <a:ext cx="1107012" cy="874724"/>
      </dsp:txXfrm>
    </dsp:sp>
    <dsp:sp modelId="{9DE92443-A946-4A4F-992B-54AE82165B9F}">
      <dsp:nvSpPr>
        <dsp:cNvPr id="0" name=""/>
        <dsp:cNvSpPr/>
      </dsp:nvSpPr>
      <dsp:spPr>
        <a:xfrm rot="21528436">
          <a:off x="4018766" y="2702204"/>
          <a:ext cx="1593635" cy="472872"/>
        </a:xfrm>
        <a:prstGeom prst="leftArrow">
          <a:avLst>
            <a:gd name="adj1" fmla="val 60000"/>
            <a:gd name="adj2" fmla="val 50000"/>
          </a:avLst>
        </a:prstGeom>
        <a:solidFill>
          <a:srgbClr val="7030A0"/>
        </a:solidFill>
        <a:ln>
          <a:noFill/>
        </a:ln>
        <a:effectLst/>
      </dsp:spPr>
      <dsp:style>
        <a:lnRef idx="0">
          <a:scrgbClr r="0" g="0" b="0"/>
        </a:lnRef>
        <a:fillRef idx="1">
          <a:scrgbClr r="0" g="0" b="0"/>
        </a:fillRef>
        <a:effectRef idx="0">
          <a:scrgbClr r="0" g="0" b="0"/>
        </a:effectRef>
        <a:fontRef idx="minor">
          <a:schemeClr val="lt1"/>
        </a:fontRef>
      </dsp:style>
    </dsp:sp>
    <dsp:sp modelId="{B17EE9E3-0E89-4F30-A157-B0B0596ED922}">
      <dsp:nvSpPr>
        <dsp:cNvPr id="0" name=""/>
        <dsp:cNvSpPr/>
      </dsp:nvSpPr>
      <dsp:spPr>
        <a:xfrm>
          <a:off x="5031508" y="2457477"/>
          <a:ext cx="1161440" cy="929152"/>
        </a:xfrm>
        <a:prstGeom prst="roundRect">
          <a:avLst>
            <a:gd name="adj" fmla="val 10000"/>
          </a:avLst>
        </a:prstGeom>
        <a:solidFill>
          <a:srgbClr val="7030A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533400">
            <a:lnSpc>
              <a:spcPct val="90000"/>
            </a:lnSpc>
            <a:spcBef>
              <a:spcPct val="0"/>
            </a:spcBef>
            <a:spcAft>
              <a:spcPct val="35000"/>
            </a:spcAft>
            <a:buNone/>
          </a:pPr>
          <a:r>
            <a:rPr lang="en-US" sz="1200" kern="1200" dirty="0"/>
            <a:t>Social consequences</a:t>
          </a:r>
          <a:endParaRPr lang="en-GB" sz="1200" kern="1200" dirty="0"/>
        </a:p>
      </dsp:txBody>
      <dsp:txXfrm>
        <a:off x="5058722" y="2484691"/>
        <a:ext cx="1107012" cy="874724"/>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4DD376-C912-47DF-94B7-735C243283CE}" type="datetimeFigureOut">
              <a:rPr lang="en-GB" smtClean="0"/>
              <a:t>15/08/2023</a:t>
            </a:fld>
            <a:endParaRPr lang="en-GB"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B92867-AE33-4F83-920F-4A0B235C89B7}" type="slidenum">
              <a:rPr lang="en-GB" smtClean="0"/>
              <a:t>‹#›</a:t>
            </a:fld>
            <a:endParaRPr lang="en-GB" dirty="0"/>
          </a:p>
        </p:txBody>
      </p:sp>
    </p:spTree>
    <p:extLst>
      <p:ext uri="{BB962C8B-B14F-4D97-AF65-F5344CB8AC3E}">
        <p14:creationId xmlns:p14="http://schemas.microsoft.com/office/powerpoint/2010/main" val="23485509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6917081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3908963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10435890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2357770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11449211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34565382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203421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17400742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2009884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82937415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Qualifications in</a:t>
            </a:r>
            <a:br>
              <a:rPr lang="en-GB" sz="1400" baseline="0" dirty="0">
                <a:solidFill>
                  <a:schemeClr val="tx1"/>
                </a:solidFill>
              </a:rPr>
            </a:br>
            <a:r>
              <a:rPr lang="en-GB" sz="1400" b="1" baseline="0" dirty="0">
                <a:solidFill>
                  <a:schemeClr val="tx1"/>
                </a:solidFill>
              </a:rPr>
              <a:t>Agriculture, Environment and Animal Care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Agriculture, Environmental and Animal Care Common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algn="ctr">
              <a:lnSpc>
                <a:spcPts val="1300"/>
              </a:lnSpc>
              <a:spcBef>
                <a:spcPts val="400"/>
              </a:spcBef>
              <a:spcAft>
                <a:spcPts val="400"/>
              </a:spcAft>
            </a:pPr>
            <a:r>
              <a:rPr lang="en-GB" sz="900" dirty="0">
                <a:effectLst/>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extLst>
      <p:ext uri="{BB962C8B-B14F-4D97-AF65-F5344CB8AC3E}">
        <p14:creationId xmlns:p14="http://schemas.microsoft.com/office/powerpoint/2010/main" val="2944536339"/>
      </p:ext>
    </p:extLst>
  </p:cSld>
  <p:clrMap bg1="lt1" tx1="dk1" bg2="lt2" tx2="dk2" accent1="accent1" accent2="accent2" accent3="accent3" accent4="accent4" accent5="accent5" accent6="accent6" hlink="hlink" folHlink="folHlink"/>
  <p:sldLayoutIdLst>
    <p:sldLayoutId id="2147483663" r:id="rId1"/>
    <p:sldLayoutId id="2147483661"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548640" y="3606497"/>
            <a:ext cx="8014447" cy="1885950"/>
          </a:xfrm>
        </p:spPr>
        <p:txBody>
          <a:bodyPr anchor="t"/>
          <a:lstStyle/>
          <a:p>
            <a:pPr eaLnBrk="1" hangingPunct="1"/>
            <a:r>
              <a:rPr lang="en-GB" dirty="0">
                <a:ea typeface="ＭＳ Ｐゴシック" pitchFamily="-105" charset="-128"/>
                <a:cs typeface="ＭＳ Ｐゴシック" pitchFamily="-105" charset="-128"/>
              </a:rPr>
              <a:t>PowerPoint 3: Enforcement and consequences</a:t>
            </a:r>
          </a:p>
        </p:txBody>
      </p:sp>
      <p:sp>
        <p:nvSpPr>
          <p:cNvPr id="2054" name="TextBox 9"/>
          <p:cNvSpPr txBox="1">
            <a:spLocks noChangeArrowheads="1"/>
          </p:cNvSpPr>
          <p:nvPr/>
        </p:nvSpPr>
        <p:spPr bwMode="auto">
          <a:xfrm>
            <a:off x="548640" y="1578685"/>
            <a:ext cx="8111266" cy="553998"/>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457200" indent="-457200" fontAlgn="base">
              <a:spcBef>
                <a:spcPct val="0"/>
              </a:spcBef>
              <a:spcAft>
                <a:spcPct val="0"/>
              </a:spcAft>
              <a:buAutoNum type="arabicPeriod"/>
            </a:pPr>
            <a:r>
              <a:rPr lang="en-GB" sz="2400" b="1" dirty="0">
                <a:solidFill>
                  <a:srgbClr val="000000"/>
                </a:solidFill>
                <a:latin typeface="Arial" pitchFamily="-105" charset="0"/>
                <a:ea typeface="ＭＳ Ｐゴシック" pitchFamily="-105" charset="-128"/>
              </a:rPr>
              <a:t>Health and safety</a:t>
            </a:r>
          </a:p>
          <a:p>
            <a:pPr marL="457200" indent="-457200" fontAlgn="base">
              <a:spcBef>
                <a:spcPct val="0"/>
              </a:spcBef>
              <a:spcAft>
                <a:spcPct val="0"/>
              </a:spcAft>
              <a:buAutoNum type="arabicPeriod"/>
            </a:pPr>
            <a:endParaRPr lang="en-GB" sz="2400" b="1" dirty="0">
              <a:solidFill>
                <a:srgbClr val="000000"/>
              </a:solidFill>
              <a:latin typeface="Arial" pitchFamily="-105" charset="0"/>
              <a:ea typeface="ＭＳ Ｐゴシック" pitchFamily="-105" charset="-128"/>
            </a:endParaRPr>
          </a:p>
          <a:p>
            <a:pPr fontAlgn="base">
              <a:spcBef>
                <a:spcPct val="0"/>
              </a:spcBef>
              <a:spcAft>
                <a:spcPct val="0"/>
              </a:spcAft>
            </a:pPr>
            <a:r>
              <a:rPr lang="en-GB" sz="2400" b="1" dirty="0">
                <a:solidFill>
                  <a:srgbClr val="000000"/>
                </a:solidFill>
                <a:latin typeface="Arial" pitchFamily="-105" charset="0"/>
                <a:ea typeface="ＭＳ Ｐゴシック" pitchFamily="-105" charset="-128"/>
              </a:rPr>
              <a:t>1.2 Consequences of poor standards of health and safety practice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Consequences for employees</a:t>
            </a:r>
          </a:p>
        </p:txBody>
      </p:sp>
      <p:sp>
        <p:nvSpPr>
          <p:cNvPr id="3075" name="Content Placeholder 2"/>
          <p:cNvSpPr>
            <a:spLocks noGrp="1"/>
          </p:cNvSpPr>
          <p:nvPr>
            <p:ph sz="quarter" idx="10"/>
          </p:nvPr>
        </p:nvSpPr>
        <p:spPr>
          <a:xfrm>
            <a:off x="457198" y="2481062"/>
            <a:ext cx="8229600" cy="3750102"/>
          </a:xfrm>
        </p:spPr>
        <p:txBody>
          <a:bodyPr/>
          <a:lstStyle/>
          <a:p>
            <a:pPr lvl="1"/>
            <a:r>
              <a:rPr lang="en-GB" dirty="0"/>
              <a:t>reduced morale and productivity</a:t>
            </a:r>
          </a:p>
          <a:p>
            <a:pPr lvl="1"/>
            <a:r>
              <a:rPr lang="en-GB" dirty="0"/>
              <a:t>increased stress causing mental health and other personal problems</a:t>
            </a:r>
          </a:p>
          <a:p>
            <a:pPr lvl="1"/>
            <a:r>
              <a:rPr lang="en-GB" dirty="0"/>
              <a:t>increased absenteeism</a:t>
            </a:r>
          </a:p>
          <a:p>
            <a:pPr lvl="1"/>
            <a:r>
              <a:rPr lang="en-GB" dirty="0"/>
              <a:t>loss of income due to absences from work or having to change careers</a:t>
            </a:r>
          </a:p>
          <a:p>
            <a:pPr lvl="1"/>
            <a:r>
              <a:rPr lang="en-GB" dirty="0"/>
              <a:t>difficulty getting employment in the future</a:t>
            </a:r>
          </a:p>
          <a:p>
            <a:pPr lvl="1"/>
            <a:r>
              <a:rPr lang="en-GB" dirty="0"/>
              <a:t>physical injuries resulting in time off work</a:t>
            </a:r>
          </a:p>
          <a:p>
            <a:pPr lvl="1"/>
            <a:r>
              <a:rPr lang="en-GB" dirty="0"/>
              <a:t>physical injuries resulting in long-term disablement, or death.</a:t>
            </a:r>
          </a:p>
        </p:txBody>
      </p:sp>
      <p:sp>
        <p:nvSpPr>
          <p:cNvPr id="4" name="TextBox 3">
            <a:extLst>
              <a:ext uri="{FF2B5EF4-FFF2-40B4-BE49-F238E27FC236}">
                <a16:creationId xmlns:a16="http://schemas.microsoft.com/office/drawing/2014/main" id="{9E124F64-0692-5637-7F6F-C0C71CDA13F4}"/>
              </a:ext>
            </a:extLst>
          </p:cNvPr>
          <p:cNvSpPr txBox="1"/>
          <p:nvPr/>
        </p:nvSpPr>
        <p:spPr>
          <a:xfrm>
            <a:off x="419544" y="1462630"/>
            <a:ext cx="6314743" cy="707886"/>
          </a:xfrm>
          <a:prstGeom prst="rect">
            <a:avLst/>
          </a:prstGeom>
          <a:noFill/>
        </p:spPr>
        <p:txBody>
          <a:bodyPr wrap="square">
            <a:spAutoFit/>
          </a:bodyPr>
          <a:lstStyle/>
          <a:p>
            <a:r>
              <a:rPr lang="en-GB" sz="2000" dirty="0">
                <a:ea typeface="ＭＳ Ｐゴシック" pitchFamily="-105" charset="-128"/>
                <a:cs typeface="ＭＳ Ｐゴシック" pitchFamily="-105" charset="-128"/>
              </a:rPr>
              <a:t>Poor standards of workplace health and safety can have a </a:t>
            </a:r>
            <a:r>
              <a:rPr lang="en-GB" sz="2000" b="1" dirty="0">
                <a:ea typeface="ＭＳ Ｐゴシック" pitchFamily="-105" charset="-128"/>
                <a:cs typeface="ＭＳ Ｐゴシック" pitchFamily="-105" charset="-128"/>
              </a:rPr>
              <a:t>negative impact on employees </a:t>
            </a:r>
            <a:r>
              <a:rPr lang="en-GB" sz="2000" dirty="0">
                <a:ea typeface="ＭＳ Ｐゴシック" pitchFamily="-105" charset="-128"/>
                <a:cs typeface="ＭＳ Ｐゴシック" pitchFamily="-105" charset="-128"/>
              </a:rPr>
              <a:t>due to:</a:t>
            </a:r>
          </a:p>
        </p:txBody>
      </p:sp>
      <p:pic>
        <p:nvPicPr>
          <p:cNvPr id="5" name="Picture 4" descr="A person holding his knee&#10;&#10;Description automatically generated">
            <a:extLst>
              <a:ext uri="{FF2B5EF4-FFF2-40B4-BE49-F238E27FC236}">
                <a16:creationId xmlns:a16="http://schemas.microsoft.com/office/drawing/2014/main" id="{078ABC46-AF7F-B02C-2F49-200FB02C5F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48226" y="1361545"/>
            <a:ext cx="2038572" cy="1357689"/>
          </a:xfrm>
          <a:prstGeom prst="rect">
            <a:avLst/>
          </a:prstGeom>
        </p:spPr>
      </p:pic>
    </p:spTree>
    <p:extLst>
      <p:ext uri="{BB962C8B-B14F-4D97-AF65-F5344CB8AC3E}">
        <p14:creationId xmlns:p14="http://schemas.microsoft.com/office/powerpoint/2010/main" val="24510530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Social consequences</a:t>
            </a:r>
          </a:p>
        </p:txBody>
      </p:sp>
      <p:sp>
        <p:nvSpPr>
          <p:cNvPr id="3075" name="Content Placeholder 2"/>
          <p:cNvSpPr>
            <a:spLocks noGrp="1"/>
          </p:cNvSpPr>
          <p:nvPr>
            <p:ph sz="quarter" idx="10"/>
          </p:nvPr>
        </p:nvSpPr>
        <p:spPr>
          <a:xfrm>
            <a:off x="457200" y="1645422"/>
            <a:ext cx="6172200" cy="3969931"/>
          </a:xfrm>
        </p:spPr>
        <p:txBody>
          <a:bodyPr/>
          <a:lstStyle/>
          <a:p>
            <a:r>
              <a:rPr lang="en-GB" dirty="0">
                <a:ea typeface="ＭＳ Ｐゴシック" pitchFamily="-105" charset="-128"/>
                <a:cs typeface="ＭＳ Ｐゴシック" pitchFamily="-105" charset="-128"/>
              </a:rPr>
              <a:t>The fallout from poor standards of workplace health and safety can have a social impact on anyone connected with a business.</a:t>
            </a:r>
          </a:p>
          <a:p>
            <a:r>
              <a:rPr lang="en-GB" dirty="0">
                <a:ea typeface="ＭＳ Ｐゴシック" pitchFamily="-105" charset="-128"/>
                <a:cs typeface="ＭＳ Ｐゴシック" pitchFamily="-105" charset="-128"/>
              </a:rPr>
              <a:t>For example:</a:t>
            </a:r>
          </a:p>
          <a:p>
            <a:pPr lvl="1"/>
            <a:r>
              <a:rPr lang="en-GB" dirty="0"/>
              <a:t>loss of independence</a:t>
            </a:r>
          </a:p>
          <a:p>
            <a:pPr lvl="1"/>
            <a:r>
              <a:rPr lang="en-GB" dirty="0"/>
              <a:t>reduced social activity</a:t>
            </a:r>
          </a:p>
          <a:p>
            <a:pPr lvl="1"/>
            <a:r>
              <a:rPr lang="en-GB" dirty="0"/>
              <a:t>loss of income/financial stress</a:t>
            </a:r>
          </a:p>
          <a:p>
            <a:pPr lvl="1"/>
            <a:r>
              <a:rPr lang="en-GB" dirty="0"/>
              <a:t>prison time in serious offence cases.</a:t>
            </a:r>
          </a:p>
        </p:txBody>
      </p:sp>
      <p:pic>
        <p:nvPicPr>
          <p:cNvPr id="4" name="Picture 3" descr="A person holding crutches&#10;&#10;Description automatically generated">
            <a:extLst>
              <a:ext uri="{FF2B5EF4-FFF2-40B4-BE49-F238E27FC236}">
                <a16:creationId xmlns:a16="http://schemas.microsoft.com/office/drawing/2014/main" id="{E387CC41-4B94-E536-0715-E2565FA591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02408" y="2764715"/>
            <a:ext cx="3095642" cy="2067889"/>
          </a:xfrm>
          <a:prstGeom prst="rect">
            <a:avLst/>
          </a:prstGeom>
        </p:spPr>
      </p:pic>
    </p:spTree>
    <p:extLst>
      <p:ext uri="{BB962C8B-B14F-4D97-AF65-F5344CB8AC3E}">
        <p14:creationId xmlns:p14="http://schemas.microsoft.com/office/powerpoint/2010/main" val="23198885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7735AF-DE82-DCDB-3655-8E7D4396FCDA}"/>
              </a:ext>
            </a:extLst>
          </p:cNvPr>
          <p:cNvSpPr>
            <a:spLocks noGrp="1"/>
          </p:cNvSpPr>
          <p:nvPr>
            <p:ph type="title"/>
          </p:nvPr>
        </p:nvSpPr>
        <p:spPr/>
        <p:txBody>
          <a:bodyPr/>
          <a:lstStyle/>
          <a:p>
            <a:r>
              <a:rPr lang="en-US" dirty="0"/>
              <a:t>Consequences for individuals</a:t>
            </a:r>
            <a:endParaRPr lang="en-GB" dirty="0"/>
          </a:p>
        </p:txBody>
      </p:sp>
      <p:sp>
        <p:nvSpPr>
          <p:cNvPr id="3" name="Content Placeholder 2">
            <a:extLst>
              <a:ext uri="{FF2B5EF4-FFF2-40B4-BE49-F238E27FC236}">
                <a16:creationId xmlns:a16="http://schemas.microsoft.com/office/drawing/2014/main" id="{07985A55-EA70-24B3-DF74-311F9B78B042}"/>
              </a:ext>
            </a:extLst>
          </p:cNvPr>
          <p:cNvSpPr>
            <a:spLocks noGrp="1"/>
          </p:cNvSpPr>
          <p:nvPr>
            <p:ph sz="quarter" idx="10"/>
          </p:nvPr>
        </p:nvSpPr>
        <p:spPr/>
        <p:txBody>
          <a:bodyPr/>
          <a:lstStyle/>
          <a:p>
            <a:r>
              <a:rPr lang="en-US" dirty="0"/>
              <a:t>Individuals can suffer similar impacts as a business.</a:t>
            </a:r>
            <a:endParaRPr lang="en-GB" dirty="0"/>
          </a:p>
        </p:txBody>
      </p:sp>
      <p:graphicFrame>
        <p:nvGraphicFramePr>
          <p:cNvPr id="4" name="Content Placeholder 6">
            <a:extLst>
              <a:ext uri="{FF2B5EF4-FFF2-40B4-BE49-F238E27FC236}">
                <a16:creationId xmlns:a16="http://schemas.microsoft.com/office/drawing/2014/main" id="{37FF8129-1FF9-95A0-ADCA-4047BA4013B0}"/>
              </a:ext>
            </a:extLst>
          </p:cNvPr>
          <p:cNvGraphicFramePr>
            <a:graphicFrameLocks/>
          </p:cNvGraphicFramePr>
          <p:nvPr>
            <p:extLst>
              <p:ext uri="{D42A27DB-BD31-4B8C-83A1-F6EECF244321}">
                <p14:modId xmlns:p14="http://schemas.microsoft.com/office/powerpoint/2010/main" val="3771204118"/>
              </p:ext>
            </p:extLst>
          </p:nvPr>
        </p:nvGraphicFramePr>
        <p:xfrm>
          <a:off x="1475212" y="2033195"/>
          <a:ext cx="6193575" cy="38168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027499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Case example: farmer trampled to death</a:t>
            </a:r>
          </a:p>
        </p:txBody>
      </p:sp>
      <p:sp>
        <p:nvSpPr>
          <p:cNvPr id="2" name="TextBox 1">
            <a:extLst>
              <a:ext uri="{FF2B5EF4-FFF2-40B4-BE49-F238E27FC236}">
                <a16:creationId xmlns:a16="http://schemas.microsoft.com/office/drawing/2014/main" id="{BA041D42-B934-4975-4C1C-FCE2FE098AA0}"/>
              </a:ext>
            </a:extLst>
          </p:cNvPr>
          <p:cNvSpPr txBox="1"/>
          <p:nvPr/>
        </p:nvSpPr>
        <p:spPr>
          <a:xfrm>
            <a:off x="610319" y="2359056"/>
            <a:ext cx="3767129" cy="2605842"/>
          </a:xfrm>
          <a:prstGeom prst="rect">
            <a:avLst/>
          </a:prstGeom>
          <a:noFill/>
        </p:spPr>
        <p:txBody>
          <a:bodyPr wrap="square" rtlCol="0">
            <a:spAutoFit/>
          </a:bodyPr>
          <a:lstStyle/>
          <a:p>
            <a:pPr defTabSz="685800" eaLnBrk="0" fontAlgn="base" hangingPunct="0">
              <a:spcBef>
                <a:spcPts val="750"/>
              </a:spcBef>
              <a:spcAft>
                <a:spcPts val="750"/>
              </a:spcAft>
              <a:defRPr/>
            </a:pPr>
            <a:r>
              <a:rPr lang="en-GB" sz="2000" b="1" kern="0" dirty="0">
                <a:solidFill>
                  <a:srgbClr val="000000"/>
                </a:solidFill>
                <a:latin typeface="Arial"/>
                <a:ea typeface="ＭＳ Ｐゴシック" pitchFamily="-105" charset="-128"/>
                <a:cs typeface="ＭＳ Ｐゴシック" pitchFamily="-105" charset="-128"/>
              </a:rPr>
              <a:t>Consequences for the business</a:t>
            </a:r>
          </a:p>
          <a:p>
            <a:pPr marL="161925" lvl="1" indent="-161925" defTabSz="685800" eaLnBrk="0" fontAlgn="base" hangingPunct="0">
              <a:spcBef>
                <a:spcPts val="375"/>
              </a:spcBef>
              <a:spcAft>
                <a:spcPts val="375"/>
              </a:spcAft>
              <a:buClr>
                <a:srgbClr val="0077E3"/>
              </a:buClr>
              <a:buFont typeface="Arial" pitchFamily="-105" charset="0"/>
              <a:buChar char="•"/>
              <a:defRPr/>
            </a:pPr>
            <a:r>
              <a:rPr lang="en-GB" sz="2000" kern="0" dirty="0">
                <a:solidFill>
                  <a:srgbClr val="000000"/>
                </a:solidFill>
                <a:latin typeface="Arial"/>
                <a:ea typeface="ＭＳ Ｐゴシック" charset="-128"/>
              </a:rPr>
              <a:t>Stress and mental health issues related to the loss</a:t>
            </a:r>
          </a:p>
          <a:p>
            <a:pPr marL="161925" lvl="1" indent="-161925" defTabSz="685800" eaLnBrk="0" fontAlgn="base" hangingPunct="0">
              <a:spcBef>
                <a:spcPts val="375"/>
              </a:spcBef>
              <a:spcAft>
                <a:spcPts val="375"/>
              </a:spcAft>
              <a:buClr>
                <a:srgbClr val="0077E3"/>
              </a:buClr>
              <a:buFont typeface="Arial" pitchFamily="-105" charset="0"/>
              <a:buChar char="•"/>
              <a:defRPr/>
            </a:pPr>
            <a:r>
              <a:rPr lang="en-GB" sz="2000" kern="0" dirty="0">
                <a:solidFill>
                  <a:srgbClr val="000000"/>
                </a:solidFill>
                <a:latin typeface="Arial"/>
                <a:ea typeface="ＭＳ Ｐゴシック" charset="-128"/>
              </a:rPr>
              <a:t>Loss of a worker and their experience</a:t>
            </a:r>
          </a:p>
          <a:p>
            <a:pPr marL="161925" lvl="1" indent="-161925" defTabSz="685800" eaLnBrk="0" fontAlgn="base" hangingPunct="0">
              <a:spcBef>
                <a:spcPts val="375"/>
              </a:spcBef>
              <a:spcAft>
                <a:spcPts val="375"/>
              </a:spcAft>
              <a:buClr>
                <a:srgbClr val="0077E3"/>
              </a:buClr>
              <a:buFont typeface="Arial" pitchFamily="-105" charset="0"/>
              <a:buChar char="•"/>
              <a:defRPr/>
            </a:pPr>
            <a:r>
              <a:rPr lang="en-GB" sz="2000" kern="0" dirty="0">
                <a:solidFill>
                  <a:srgbClr val="000000"/>
                </a:solidFill>
                <a:latin typeface="Arial"/>
                <a:ea typeface="ＭＳ Ｐゴシック" charset="-128"/>
              </a:rPr>
              <a:t>HSE investigation and fines</a:t>
            </a:r>
          </a:p>
        </p:txBody>
      </p:sp>
      <p:sp>
        <p:nvSpPr>
          <p:cNvPr id="3" name="TextBox 2">
            <a:extLst>
              <a:ext uri="{FF2B5EF4-FFF2-40B4-BE49-F238E27FC236}">
                <a16:creationId xmlns:a16="http://schemas.microsoft.com/office/drawing/2014/main" id="{2D0A8FF4-C2DD-0F9D-AB7F-5011BB5B9A35}"/>
              </a:ext>
            </a:extLst>
          </p:cNvPr>
          <p:cNvSpPr txBox="1"/>
          <p:nvPr/>
        </p:nvSpPr>
        <p:spPr>
          <a:xfrm>
            <a:off x="4766552" y="2373497"/>
            <a:ext cx="3767129" cy="1528624"/>
          </a:xfrm>
          <a:prstGeom prst="rect">
            <a:avLst/>
          </a:prstGeom>
          <a:noFill/>
        </p:spPr>
        <p:txBody>
          <a:bodyPr wrap="square" rtlCol="0">
            <a:spAutoFit/>
          </a:bodyPr>
          <a:lstStyle/>
          <a:p>
            <a:pPr marL="0" lvl="1" defTabSz="685800" eaLnBrk="0" fontAlgn="base" hangingPunct="0">
              <a:spcBef>
                <a:spcPts val="375"/>
              </a:spcBef>
              <a:spcAft>
                <a:spcPts val="375"/>
              </a:spcAft>
              <a:buClr>
                <a:srgbClr val="0077E3"/>
              </a:buClr>
              <a:defRPr/>
            </a:pPr>
            <a:r>
              <a:rPr lang="en-GB" sz="2000" b="1" kern="0" dirty="0">
                <a:solidFill>
                  <a:srgbClr val="000000"/>
                </a:solidFill>
                <a:latin typeface="Arial"/>
                <a:ea typeface="ＭＳ Ｐゴシック" charset="-128"/>
              </a:rPr>
              <a:t>Consequences for the individual</a:t>
            </a:r>
          </a:p>
          <a:p>
            <a:pPr marL="161925" lvl="1" indent="-161925" defTabSz="685800" eaLnBrk="0" fontAlgn="base" hangingPunct="0">
              <a:spcBef>
                <a:spcPts val="375"/>
              </a:spcBef>
              <a:spcAft>
                <a:spcPts val="375"/>
              </a:spcAft>
              <a:buClr>
                <a:srgbClr val="0077E3"/>
              </a:buClr>
              <a:buFont typeface="Arial" pitchFamily="-105" charset="0"/>
              <a:buChar char="•"/>
              <a:defRPr/>
            </a:pPr>
            <a:r>
              <a:rPr lang="en-GB" sz="2000" kern="0" dirty="0">
                <a:solidFill>
                  <a:srgbClr val="000000"/>
                </a:solidFill>
                <a:latin typeface="Arial"/>
                <a:ea typeface="ＭＳ Ｐゴシック" charset="-128"/>
              </a:rPr>
              <a:t>Loss of life</a:t>
            </a:r>
          </a:p>
          <a:p>
            <a:pPr marL="161925" lvl="1" indent="-161925" defTabSz="685800" eaLnBrk="0" fontAlgn="base" hangingPunct="0">
              <a:spcBef>
                <a:spcPts val="375"/>
              </a:spcBef>
              <a:spcAft>
                <a:spcPts val="375"/>
              </a:spcAft>
              <a:buClr>
                <a:srgbClr val="0077E3"/>
              </a:buClr>
              <a:buFont typeface="Arial" pitchFamily="-105" charset="0"/>
              <a:buChar char="•"/>
              <a:defRPr/>
            </a:pPr>
            <a:r>
              <a:rPr lang="en-GB" sz="2000" kern="0" dirty="0">
                <a:solidFill>
                  <a:srgbClr val="000000"/>
                </a:solidFill>
                <a:latin typeface="Arial"/>
                <a:ea typeface="ＭＳ Ｐゴシック" charset="-128"/>
              </a:rPr>
              <a:t>Pain and suffering</a:t>
            </a:r>
            <a:endParaRPr lang="en-GB" sz="2000" dirty="0">
              <a:solidFill>
                <a:srgbClr val="000000"/>
              </a:solidFill>
              <a:latin typeface="Arial"/>
            </a:endParaRPr>
          </a:p>
        </p:txBody>
      </p:sp>
      <p:sp>
        <p:nvSpPr>
          <p:cNvPr id="9" name="TextBox 8">
            <a:extLst>
              <a:ext uri="{FF2B5EF4-FFF2-40B4-BE49-F238E27FC236}">
                <a16:creationId xmlns:a16="http://schemas.microsoft.com/office/drawing/2014/main" id="{1409A1A5-46DA-5978-F5E1-D29AAF13F5AD}"/>
              </a:ext>
            </a:extLst>
          </p:cNvPr>
          <p:cNvSpPr txBox="1"/>
          <p:nvPr/>
        </p:nvSpPr>
        <p:spPr>
          <a:xfrm>
            <a:off x="457200" y="1520879"/>
            <a:ext cx="8111278" cy="707886"/>
          </a:xfrm>
          <a:prstGeom prst="rect">
            <a:avLst/>
          </a:prstGeom>
          <a:noFill/>
        </p:spPr>
        <p:txBody>
          <a:bodyPr wrap="square" rtlCol="0">
            <a:spAutoFit/>
          </a:bodyPr>
          <a:lstStyle/>
          <a:p>
            <a:r>
              <a:rPr lang="en-GB" sz="2000" dirty="0"/>
              <a:t>A farmer was found seriously injured after being trampled by cows in a field. They later died from their injuries.</a:t>
            </a:r>
          </a:p>
        </p:txBody>
      </p:sp>
    </p:spTree>
    <p:extLst>
      <p:ext uri="{BB962C8B-B14F-4D97-AF65-F5344CB8AC3E}">
        <p14:creationId xmlns:p14="http://schemas.microsoft.com/office/powerpoint/2010/main" val="36237177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Benefits of compliance</a:t>
            </a:r>
          </a:p>
        </p:txBody>
      </p:sp>
      <p:sp>
        <p:nvSpPr>
          <p:cNvPr id="3075" name="Content Placeholder 2"/>
          <p:cNvSpPr>
            <a:spLocks noGrp="1"/>
          </p:cNvSpPr>
          <p:nvPr>
            <p:ph sz="quarter" idx="10"/>
          </p:nvPr>
        </p:nvSpPr>
        <p:spPr>
          <a:xfrm>
            <a:off x="457199" y="1625490"/>
            <a:ext cx="8105887" cy="3381966"/>
          </a:xfrm>
        </p:spPr>
        <p:txBody>
          <a:bodyPr/>
          <a:lstStyle/>
          <a:p>
            <a:pPr lvl="1"/>
            <a:r>
              <a:rPr lang="en-US" dirty="0"/>
              <a:t>Reduced injuries, illnesses and fatalities.</a:t>
            </a:r>
          </a:p>
          <a:p>
            <a:pPr lvl="1"/>
            <a:r>
              <a:rPr lang="en-US" dirty="0"/>
              <a:t>Protection of the workforce.</a:t>
            </a:r>
          </a:p>
          <a:p>
            <a:pPr lvl="1"/>
            <a:r>
              <a:rPr lang="en-US" dirty="0"/>
              <a:t>Improved efficiency.</a:t>
            </a:r>
          </a:p>
          <a:p>
            <a:pPr lvl="1"/>
            <a:r>
              <a:rPr lang="en-US" dirty="0"/>
              <a:t>Reduced staffing costs.</a:t>
            </a:r>
          </a:p>
          <a:p>
            <a:pPr lvl="1"/>
            <a:r>
              <a:rPr lang="en-US" dirty="0"/>
              <a:t>Positive impact on emotional wellbeing, resulting in increased staff morale.</a:t>
            </a:r>
          </a:p>
          <a:p>
            <a:pPr lvl="1"/>
            <a:r>
              <a:rPr lang="en-US" dirty="0"/>
              <a:t>Better maintenance of the working environment.</a:t>
            </a:r>
          </a:p>
          <a:p>
            <a:pPr lvl="1"/>
            <a:r>
              <a:rPr lang="en-US" dirty="0"/>
              <a:t>Equipment and facilities last longer.</a:t>
            </a:r>
          </a:p>
          <a:p>
            <a:pPr lvl="1"/>
            <a:r>
              <a:rPr lang="en-US" dirty="0"/>
              <a:t>More efficient work as a result of suitable, well-maintained equipment.</a:t>
            </a:r>
          </a:p>
          <a:p>
            <a:pPr marL="0" lvl="1" indent="0">
              <a:buNone/>
            </a:pPr>
            <a:endParaRPr lang="en-US" b="1" dirty="0"/>
          </a:p>
        </p:txBody>
      </p:sp>
    </p:spTree>
    <p:extLst>
      <p:ext uri="{BB962C8B-B14F-4D97-AF65-F5344CB8AC3E}">
        <p14:creationId xmlns:p14="http://schemas.microsoft.com/office/powerpoint/2010/main" val="18720930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1485900" y="1991250"/>
            <a:ext cx="6172200" cy="3186000"/>
          </a:xfrm>
        </p:spPr>
        <p:txBody>
          <a:bodyPr/>
          <a:lstStyle/>
          <a:p>
            <a:pPr algn="ctr" eaLnBrk="1" hangingPunct="1">
              <a:lnSpc>
                <a:spcPct val="100000"/>
              </a:lnSpc>
            </a:pPr>
            <a:endParaRPr sz="4500" dirty="0">
              <a:solidFill>
                <a:srgbClr val="E30613"/>
              </a:solidFill>
              <a:ea typeface="ＭＳ Ｐゴシック" pitchFamily="-105" charset="-128"/>
              <a:cs typeface="ＭＳ Ｐゴシック" pitchFamily="-105" charset="-128"/>
            </a:endParaRPr>
          </a:p>
          <a:p>
            <a:pPr algn="ctr" eaLnBrk="1" hangingPunct="1">
              <a:lnSpc>
                <a:spcPct val="100000"/>
              </a:lnSpc>
            </a:pPr>
            <a:r>
              <a:rPr sz="45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1289E8-8000-8F17-9EFA-D7F03B36F298}"/>
              </a:ext>
            </a:extLst>
          </p:cNvPr>
          <p:cNvSpPr>
            <a:spLocks noGrp="1"/>
          </p:cNvSpPr>
          <p:nvPr>
            <p:ph type="title"/>
          </p:nvPr>
        </p:nvSpPr>
        <p:spPr/>
        <p:txBody>
          <a:bodyPr/>
          <a:lstStyle/>
          <a:p>
            <a:r>
              <a:rPr lang="en-US" dirty="0"/>
              <a:t>Objectives</a:t>
            </a:r>
            <a:endParaRPr lang="en-GB" dirty="0"/>
          </a:p>
        </p:txBody>
      </p:sp>
      <p:sp>
        <p:nvSpPr>
          <p:cNvPr id="3" name="Content Placeholder 2">
            <a:extLst>
              <a:ext uri="{FF2B5EF4-FFF2-40B4-BE49-F238E27FC236}">
                <a16:creationId xmlns:a16="http://schemas.microsoft.com/office/drawing/2014/main" id="{36AF2028-2A7D-A40C-F25F-1C3762F3F2D1}"/>
              </a:ext>
            </a:extLst>
          </p:cNvPr>
          <p:cNvSpPr>
            <a:spLocks noGrp="1"/>
          </p:cNvSpPr>
          <p:nvPr>
            <p:ph sz="quarter" idx="10"/>
          </p:nvPr>
        </p:nvSpPr>
        <p:spPr>
          <a:xfrm>
            <a:off x="457200" y="1512000"/>
            <a:ext cx="8105887" cy="4248000"/>
          </a:xfrm>
        </p:spPr>
        <p:txBody>
          <a:bodyPr/>
          <a:lstStyle/>
          <a:p>
            <a:r>
              <a:rPr lang="en-US" dirty="0"/>
              <a:t>By the end of this presentation, learners should be able to:</a:t>
            </a:r>
          </a:p>
          <a:p>
            <a:pPr marL="342900" indent="-342900">
              <a:buClr>
                <a:srgbClr val="0432FF"/>
              </a:buClr>
              <a:buFont typeface="Arial" panose="020B0604020202020204" pitchFamily="34" charset="0"/>
              <a:buChar char="•"/>
            </a:pPr>
            <a:r>
              <a:rPr lang="en-US" dirty="0"/>
              <a:t>define the powers of health and safety inspectors</a:t>
            </a:r>
          </a:p>
          <a:p>
            <a:pPr marL="342900" indent="-342900">
              <a:buClr>
                <a:srgbClr val="0432FF"/>
              </a:buClr>
              <a:buFont typeface="Arial" panose="020B0604020202020204" pitchFamily="34" charset="0"/>
              <a:buChar char="•"/>
            </a:pPr>
            <a:r>
              <a:rPr lang="en-US" dirty="0"/>
              <a:t>explain the enforcement actions and penalties that can be imposed</a:t>
            </a:r>
          </a:p>
          <a:p>
            <a:pPr marL="342900" indent="-342900">
              <a:buClr>
                <a:srgbClr val="0432FF"/>
              </a:buClr>
              <a:buFont typeface="Arial" panose="020B0604020202020204" pitchFamily="34" charset="0"/>
              <a:buChar char="•"/>
            </a:pPr>
            <a:r>
              <a:rPr lang="en-US" dirty="0"/>
              <a:t>list the direct and indirect consequences for businesses and individuals of poor health and safety practice (financial, emotional, reputational and social)</a:t>
            </a:r>
          </a:p>
          <a:p>
            <a:pPr marL="342900" indent="-342900">
              <a:buClr>
                <a:srgbClr val="0432FF"/>
              </a:buClr>
              <a:buFont typeface="Arial" panose="020B0604020202020204" pitchFamily="34" charset="0"/>
              <a:buChar char="•"/>
            </a:pPr>
            <a:r>
              <a:rPr lang="en-US" dirty="0"/>
              <a:t>describe the  impact on employees of poor health and safety practice.</a:t>
            </a:r>
          </a:p>
        </p:txBody>
      </p:sp>
    </p:spTree>
    <p:extLst>
      <p:ext uri="{BB962C8B-B14F-4D97-AF65-F5344CB8AC3E}">
        <p14:creationId xmlns:p14="http://schemas.microsoft.com/office/powerpoint/2010/main" val="38179280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Enforcement of health and safety legislation</a:t>
            </a:r>
          </a:p>
        </p:txBody>
      </p:sp>
      <p:sp>
        <p:nvSpPr>
          <p:cNvPr id="3075" name="Content Placeholder 2"/>
          <p:cNvSpPr>
            <a:spLocks noGrp="1"/>
          </p:cNvSpPr>
          <p:nvPr>
            <p:ph sz="quarter" idx="10"/>
          </p:nvPr>
        </p:nvSpPr>
        <p:spPr>
          <a:xfrm>
            <a:off x="457200" y="1608632"/>
            <a:ext cx="5512222" cy="4569429"/>
          </a:xfrm>
        </p:spPr>
        <p:txBody>
          <a:bodyPr/>
          <a:lstStyle/>
          <a:p>
            <a:pPr marL="0" lvl="1" indent="0">
              <a:buNone/>
            </a:pPr>
            <a:r>
              <a:rPr lang="en-US" sz="1800" dirty="0"/>
              <a:t>Health and safety legislation is enforced by the </a:t>
            </a:r>
            <a:r>
              <a:rPr lang="en-US" sz="1800" b="1" dirty="0"/>
              <a:t>Health and Safety Executive (HSE)</a:t>
            </a:r>
            <a:r>
              <a:rPr lang="en-US" sz="1800" dirty="0"/>
              <a:t>. The HSE employs inspectors who have three main tasks: </a:t>
            </a:r>
            <a:r>
              <a:rPr lang="en-US" sz="1800" b="1" dirty="0"/>
              <a:t>inspect</a:t>
            </a:r>
            <a:r>
              <a:rPr lang="en-US" sz="1800" dirty="0"/>
              <a:t>,</a:t>
            </a:r>
            <a:r>
              <a:rPr lang="en-US" sz="1800" b="1" dirty="0"/>
              <a:t> investigate </a:t>
            </a:r>
            <a:r>
              <a:rPr lang="en-US" sz="1800" dirty="0"/>
              <a:t>and</a:t>
            </a:r>
            <a:r>
              <a:rPr lang="en-US" sz="1800" b="1" dirty="0"/>
              <a:t> provide guidance</a:t>
            </a:r>
            <a:r>
              <a:rPr lang="en-US" sz="1800" dirty="0"/>
              <a:t>.</a:t>
            </a:r>
            <a:endParaRPr lang="en-US" sz="1800" b="1" dirty="0"/>
          </a:p>
          <a:p>
            <a:pPr marL="0" lvl="1" indent="0">
              <a:buNone/>
            </a:pPr>
            <a:r>
              <a:rPr lang="en-US" sz="1800" dirty="0"/>
              <a:t>Guidance is either given </a:t>
            </a:r>
            <a:r>
              <a:rPr lang="en-US" sz="1800" b="1" dirty="0"/>
              <a:t>proactively</a:t>
            </a:r>
            <a:r>
              <a:rPr lang="en-US" sz="1800" dirty="0"/>
              <a:t>, to help employers remain compliant, or </a:t>
            </a:r>
            <a:r>
              <a:rPr lang="en-US" sz="1800" b="1" dirty="0"/>
              <a:t>reactively</a:t>
            </a:r>
            <a:r>
              <a:rPr lang="en-US" sz="1800" dirty="0"/>
              <a:t>, following a suspected problem with health and safety provision in the workplace, potentially leading to </a:t>
            </a:r>
            <a:r>
              <a:rPr lang="en-US" sz="1800" b="1" dirty="0"/>
              <a:t>enforcement action</a:t>
            </a:r>
            <a:r>
              <a:rPr lang="en-US" sz="1800" dirty="0"/>
              <a:t>.</a:t>
            </a:r>
          </a:p>
          <a:p>
            <a:pPr marL="0" lvl="1" indent="0">
              <a:buNone/>
            </a:pPr>
            <a:r>
              <a:rPr lang="en-US" sz="1800" dirty="0"/>
              <a:t>Anyone worried about health and safety can report their concerns to the HSE (hse.gov.uk). The Executive will then establish whether the issue falls under their jurisdiction and, if so, will investigate further.</a:t>
            </a:r>
          </a:p>
          <a:p>
            <a:pPr marL="0" lvl="1" indent="0">
              <a:buNone/>
            </a:pPr>
            <a:endParaRPr lang="en-US" dirty="0"/>
          </a:p>
          <a:p>
            <a:pPr marL="0" lvl="1" indent="0">
              <a:buNone/>
            </a:pPr>
            <a:endParaRPr lang="en-US" dirty="0"/>
          </a:p>
        </p:txBody>
      </p:sp>
      <p:pic>
        <p:nvPicPr>
          <p:cNvPr id="4" name="Picture 3" descr="A hand holding a phone&#10;&#10;Description automatically generated">
            <a:extLst>
              <a:ext uri="{FF2B5EF4-FFF2-40B4-BE49-F238E27FC236}">
                <a16:creationId xmlns:a16="http://schemas.microsoft.com/office/drawing/2014/main" id="{B9B2ED87-8C9C-84F3-786C-B5B8703D05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71708" y="1693059"/>
            <a:ext cx="2415092" cy="1362112"/>
          </a:xfrm>
          <a:prstGeom prst="rect">
            <a:avLst/>
          </a:prstGeom>
        </p:spPr>
      </p:pic>
    </p:spTree>
    <p:extLst>
      <p:ext uri="{BB962C8B-B14F-4D97-AF65-F5344CB8AC3E}">
        <p14:creationId xmlns:p14="http://schemas.microsoft.com/office/powerpoint/2010/main" val="13306475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506954" y="1035372"/>
            <a:ext cx="6326460" cy="286941"/>
          </a:xfrm>
        </p:spPr>
        <p:txBody>
          <a:bodyPr/>
          <a:lstStyle/>
          <a:p>
            <a:r>
              <a:rPr lang="en-US" dirty="0">
                <a:ea typeface="ＭＳ Ｐゴシック" pitchFamily="-105" charset="-128"/>
                <a:cs typeface="ＭＳ Ｐゴシック" pitchFamily="-105" charset="-128"/>
              </a:rPr>
              <a:t>HSE inspections</a:t>
            </a:r>
          </a:p>
        </p:txBody>
      </p:sp>
      <p:sp>
        <p:nvSpPr>
          <p:cNvPr id="3075" name="Content Placeholder 2"/>
          <p:cNvSpPr>
            <a:spLocks noGrp="1"/>
          </p:cNvSpPr>
          <p:nvPr>
            <p:ph sz="quarter" idx="10"/>
          </p:nvPr>
        </p:nvSpPr>
        <p:spPr>
          <a:xfrm>
            <a:off x="506954" y="1597217"/>
            <a:ext cx="5893846" cy="4440168"/>
          </a:xfrm>
        </p:spPr>
        <p:txBody>
          <a:bodyPr/>
          <a:lstStyle/>
          <a:p>
            <a:pPr lvl="1"/>
            <a:r>
              <a:rPr lang="en-US" dirty="0"/>
              <a:t>HSE inspectors have a legal right to enter a premises and carry out an inspection at any time </a:t>
            </a:r>
            <a:r>
              <a:rPr lang="en-US" b="1" dirty="0"/>
              <a:t>without prior warning</a:t>
            </a:r>
            <a:r>
              <a:rPr lang="en-US" dirty="0"/>
              <a:t>. If no problems are found, such visits cost the business nothing.</a:t>
            </a:r>
          </a:p>
          <a:p>
            <a:pPr lvl="1"/>
            <a:r>
              <a:rPr lang="en-US" dirty="0"/>
              <a:t>If minor problems emerge, the HSE inspector may serve an </a:t>
            </a:r>
            <a:r>
              <a:rPr lang="en-US" b="1" dirty="0"/>
              <a:t>improvement notice</a:t>
            </a:r>
            <a:r>
              <a:rPr lang="en-US" dirty="0"/>
              <a:t>,</a:t>
            </a:r>
            <a:r>
              <a:rPr lang="en-US" b="1" dirty="0"/>
              <a:t> </a:t>
            </a:r>
            <a:r>
              <a:rPr lang="en-US" dirty="0"/>
              <a:t>which outlines the improvements required and by what date these should be made.</a:t>
            </a:r>
          </a:p>
          <a:p>
            <a:pPr lvl="1"/>
            <a:r>
              <a:rPr lang="en-US" dirty="0"/>
              <a:t>If a law has been broken, the inspector will issue a </a:t>
            </a:r>
            <a:r>
              <a:rPr lang="en-US" b="1" dirty="0"/>
              <a:t>formal caution </a:t>
            </a:r>
            <a:r>
              <a:rPr lang="en-US" dirty="0"/>
              <a:t>(notification of the offence). If a second incident occurs, </a:t>
            </a:r>
            <a:r>
              <a:rPr lang="en-US" b="1" dirty="0"/>
              <a:t>legal action </a:t>
            </a:r>
            <a:r>
              <a:rPr lang="en-US" dirty="0"/>
              <a:t>will be taken, and the case will have to go to court. In serious breaches, legal action can be taken immediately.</a:t>
            </a:r>
          </a:p>
        </p:txBody>
      </p:sp>
      <p:pic>
        <p:nvPicPr>
          <p:cNvPr id="4" name="Picture 3" descr="A person writing on a clipboard&#10;&#10;Description automatically generated">
            <a:extLst>
              <a:ext uri="{FF2B5EF4-FFF2-40B4-BE49-F238E27FC236}">
                <a16:creationId xmlns:a16="http://schemas.microsoft.com/office/drawing/2014/main" id="{637B1ED7-1D7A-C0C5-93A8-F17E4AC4A7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44388" y="1597217"/>
            <a:ext cx="2292658" cy="1490228"/>
          </a:xfrm>
          <a:prstGeom prst="rect">
            <a:avLst/>
          </a:prstGeom>
        </p:spPr>
      </p:pic>
    </p:spTree>
    <p:extLst>
      <p:ext uri="{BB962C8B-B14F-4D97-AF65-F5344CB8AC3E}">
        <p14:creationId xmlns:p14="http://schemas.microsoft.com/office/powerpoint/2010/main" val="39620500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63923" y="1096883"/>
            <a:ext cx="6326460" cy="286941"/>
          </a:xfrm>
        </p:spPr>
        <p:txBody>
          <a:bodyPr/>
          <a:lstStyle/>
          <a:p>
            <a:r>
              <a:rPr lang="en-US" dirty="0">
                <a:ea typeface="ＭＳ Ｐゴシック" pitchFamily="-105" charset="-128"/>
                <a:cs typeface="ＭＳ Ｐゴシック" pitchFamily="-105" charset="-128"/>
              </a:rPr>
              <a:t>Prohibition, intervention and fines</a:t>
            </a:r>
          </a:p>
        </p:txBody>
      </p:sp>
      <p:sp>
        <p:nvSpPr>
          <p:cNvPr id="3075" name="Content Placeholder 2"/>
          <p:cNvSpPr>
            <a:spLocks noGrp="1"/>
          </p:cNvSpPr>
          <p:nvPr>
            <p:ph sz="quarter" idx="10"/>
          </p:nvPr>
        </p:nvSpPr>
        <p:spPr>
          <a:xfrm>
            <a:off x="463923" y="1711550"/>
            <a:ext cx="8011862" cy="4384449"/>
          </a:xfrm>
        </p:spPr>
        <p:txBody>
          <a:bodyPr/>
          <a:lstStyle/>
          <a:p>
            <a:pPr lvl="1"/>
            <a:r>
              <a:rPr lang="en-US" dirty="0"/>
              <a:t>In serious cases of health and safety breach (eg if the inspector believes a person is at risk of serious personal injury), the HSE can issue a </a:t>
            </a:r>
            <a:r>
              <a:rPr lang="en-US" b="1" dirty="0"/>
              <a:t>prohibition</a:t>
            </a:r>
            <a:r>
              <a:rPr lang="en-US" dirty="0"/>
              <a:t>, which prevents the business from continuing the specified work/action until improvements have been made. Prohibitions come into effect </a:t>
            </a:r>
            <a:r>
              <a:rPr lang="en-US" b="1" dirty="0"/>
              <a:t>immediately</a:t>
            </a:r>
            <a:r>
              <a:rPr lang="en-US" dirty="0"/>
              <a:t>.</a:t>
            </a:r>
          </a:p>
          <a:p>
            <a:pPr lvl="1"/>
            <a:r>
              <a:rPr lang="en-US" dirty="0"/>
              <a:t>When inspectors identify a problem with health and safety, the company must pay an </a:t>
            </a:r>
            <a:r>
              <a:rPr lang="en-US" b="1" dirty="0"/>
              <a:t>intervention fee</a:t>
            </a:r>
            <a:r>
              <a:rPr lang="en-US" dirty="0"/>
              <a:t> to the HSE for identifying the problem and helping to solve it.</a:t>
            </a:r>
          </a:p>
          <a:p>
            <a:pPr lvl="1"/>
            <a:r>
              <a:rPr lang="en-US" dirty="0"/>
              <a:t>If the case progresses to a prosecution, the HSE will claim all expenses related to the inspection process and court proceedings.</a:t>
            </a:r>
          </a:p>
          <a:p>
            <a:pPr lvl="1"/>
            <a:r>
              <a:rPr lang="en-US" dirty="0"/>
              <a:t>Average</a:t>
            </a:r>
            <a:r>
              <a:rPr lang="en-US" b="1" dirty="0"/>
              <a:t> fines </a:t>
            </a:r>
            <a:r>
              <a:rPr lang="en-US" dirty="0"/>
              <a:t>following a prosecution for breaches of health and safety law are around £100,000 but can reach several million. </a:t>
            </a:r>
          </a:p>
          <a:p>
            <a:pPr lvl="1"/>
            <a:endParaRPr lang="en-US" dirty="0"/>
          </a:p>
        </p:txBody>
      </p:sp>
    </p:spTree>
    <p:extLst>
      <p:ext uri="{BB962C8B-B14F-4D97-AF65-F5344CB8AC3E}">
        <p14:creationId xmlns:p14="http://schemas.microsoft.com/office/powerpoint/2010/main" val="13618128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2A2B48-005A-62BD-4934-F72F03B1141E}"/>
              </a:ext>
            </a:extLst>
          </p:cNvPr>
          <p:cNvSpPr>
            <a:spLocks noGrp="1"/>
          </p:cNvSpPr>
          <p:nvPr>
            <p:ph type="title"/>
          </p:nvPr>
        </p:nvSpPr>
        <p:spPr/>
        <p:txBody>
          <a:bodyPr/>
          <a:lstStyle/>
          <a:p>
            <a:r>
              <a:rPr lang="en-US" dirty="0"/>
              <a:t>Consequences of poor standards</a:t>
            </a:r>
            <a:endParaRPr lang="en-GB" dirty="0"/>
          </a:p>
        </p:txBody>
      </p:sp>
      <p:graphicFrame>
        <p:nvGraphicFramePr>
          <p:cNvPr id="7" name="Content Placeholder 6">
            <a:extLst>
              <a:ext uri="{FF2B5EF4-FFF2-40B4-BE49-F238E27FC236}">
                <a16:creationId xmlns:a16="http://schemas.microsoft.com/office/drawing/2014/main" id="{AAF91043-56B9-D8A7-AE1B-9FB3E1719112}"/>
              </a:ext>
            </a:extLst>
          </p:cNvPr>
          <p:cNvGraphicFramePr>
            <a:graphicFrameLocks noGrp="1"/>
          </p:cNvGraphicFramePr>
          <p:nvPr>
            <p:ph sz="quarter" idx="10"/>
            <p:extLst>
              <p:ext uri="{D42A27DB-BD31-4B8C-83A1-F6EECF244321}">
                <p14:modId xmlns:p14="http://schemas.microsoft.com/office/powerpoint/2010/main" val="3814094210"/>
              </p:ext>
            </p:extLst>
          </p:nvPr>
        </p:nvGraphicFramePr>
        <p:xfrm>
          <a:off x="3261018" y="1969529"/>
          <a:ext cx="5751060" cy="29189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a:extLst>
              <a:ext uri="{FF2B5EF4-FFF2-40B4-BE49-F238E27FC236}">
                <a16:creationId xmlns:a16="http://schemas.microsoft.com/office/drawing/2014/main" id="{F839AF0F-FC4B-E213-6815-751ACE3C82D6}"/>
              </a:ext>
            </a:extLst>
          </p:cNvPr>
          <p:cNvSpPr txBox="1"/>
          <p:nvPr/>
        </p:nvSpPr>
        <p:spPr>
          <a:xfrm>
            <a:off x="457199" y="1671933"/>
            <a:ext cx="3165232" cy="3624069"/>
          </a:xfrm>
          <a:prstGeom prst="rect">
            <a:avLst/>
          </a:prstGeom>
          <a:noFill/>
        </p:spPr>
        <p:txBody>
          <a:bodyPr wrap="square" rtlCol="0">
            <a:spAutoFit/>
          </a:bodyPr>
          <a:lstStyle/>
          <a:p>
            <a:r>
              <a:rPr lang="en-GB" dirty="0">
                <a:ea typeface="ＭＳ Ｐゴシック" pitchFamily="-105" charset="-128"/>
                <a:cs typeface="ＭＳ Ｐゴシック" pitchFamily="-105" charset="-128"/>
              </a:rPr>
              <a:t>Poor standards of health and safety practice in the workplace have a wide variety of consequences which can have a strong impact on how well a business performs. </a:t>
            </a:r>
          </a:p>
          <a:p>
            <a:endParaRPr lang="en-GB" dirty="0">
              <a:ea typeface="ＭＳ Ｐゴシック" pitchFamily="-105" charset="-128"/>
              <a:cs typeface="ＭＳ Ｐゴシック" pitchFamily="-105" charset="-128"/>
            </a:endParaRPr>
          </a:p>
          <a:p>
            <a:r>
              <a:rPr lang="en-GB" b="1" dirty="0"/>
              <a:t>Can you think of examples of the consequences for any of the categories shown on the right?</a:t>
            </a:r>
            <a:endParaRPr lang="en-GB" dirty="0">
              <a:ea typeface="ＭＳ Ｐゴシック" pitchFamily="-105" charset="-128"/>
              <a:cs typeface="ＭＳ Ｐゴシック" pitchFamily="-105" charset="-128"/>
            </a:endParaRPr>
          </a:p>
          <a:p>
            <a:endParaRPr lang="en-GB" sz="1350" dirty="0"/>
          </a:p>
        </p:txBody>
      </p:sp>
    </p:spTree>
    <p:extLst>
      <p:ext uri="{BB962C8B-B14F-4D97-AF65-F5344CB8AC3E}">
        <p14:creationId xmlns:p14="http://schemas.microsoft.com/office/powerpoint/2010/main" val="9682604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Financial consequences</a:t>
            </a:r>
          </a:p>
        </p:txBody>
      </p:sp>
      <p:sp>
        <p:nvSpPr>
          <p:cNvPr id="3075" name="Content Placeholder 2"/>
          <p:cNvSpPr>
            <a:spLocks noGrp="1"/>
          </p:cNvSpPr>
          <p:nvPr>
            <p:ph sz="quarter" idx="10"/>
          </p:nvPr>
        </p:nvSpPr>
        <p:spPr>
          <a:xfrm>
            <a:off x="498346" y="1501408"/>
            <a:ext cx="8188454" cy="4793884"/>
          </a:xfrm>
        </p:spPr>
        <p:txBody>
          <a:bodyPr/>
          <a:lstStyle/>
          <a:p>
            <a:r>
              <a:rPr lang="en-GB" dirty="0">
                <a:ea typeface="ＭＳ Ｐゴシック" pitchFamily="-105" charset="-128"/>
                <a:cs typeface="ＭＳ Ｐゴシック" pitchFamily="-105" charset="-128"/>
              </a:rPr>
              <a:t>Poor standards of workplace health and safety can result in financial implications for the business and individual. These might include:</a:t>
            </a:r>
          </a:p>
          <a:p>
            <a:pPr lvl="1"/>
            <a:r>
              <a:rPr lang="en-GB" b="1" dirty="0"/>
              <a:t>repairing or replacing </a:t>
            </a:r>
            <a:r>
              <a:rPr lang="en-GB" dirty="0"/>
              <a:t>broken equipment</a:t>
            </a:r>
          </a:p>
          <a:p>
            <a:pPr lvl="1"/>
            <a:r>
              <a:rPr lang="en-GB" dirty="0"/>
              <a:t>problems </a:t>
            </a:r>
            <a:r>
              <a:rPr lang="en-GB" b="1" dirty="0"/>
              <a:t>retaining and recruiting </a:t>
            </a:r>
            <a:r>
              <a:rPr lang="en-GB" dirty="0"/>
              <a:t>new staff resulting in increased costs and lost productivity</a:t>
            </a:r>
          </a:p>
          <a:p>
            <a:pPr lvl="1"/>
            <a:r>
              <a:rPr lang="en-GB" dirty="0"/>
              <a:t>financial loss due to </a:t>
            </a:r>
            <a:r>
              <a:rPr lang="en-GB" b="1" dirty="0"/>
              <a:t>legal fees</a:t>
            </a:r>
            <a:r>
              <a:rPr lang="en-GB" dirty="0"/>
              <a:t>,</a:t>
            </a:r>
            <a:r>
              <a:rPr lang="en-GB" b="1" dirty="0"/>
              <a:t> increased insurance premiums </a:t>
            </a:r>
            <a:r>
              <a:rPr lang="en-GB" dirty="0"/>
              <a:t>and </a:t>
            </a:r>
            <a:r>
              <a:rPr lang="en-GB" b="1" dirty="0"/>
              <a:t>fines </a:t>
            </a:r>
            <a:r>
              <a:rPr lang="en-GB" dirty="0"/>
              <a:t>from the HSE.</a:t>
            </a:r>
          </a:p>
          <a:p>
            <a:pPr marL="0" lvl="1" indent="0">
              <a:buNone/>
            </a:pPr>
            <a:r>
              <a:rPr lang="en-GB" dirty="0"/>
              <a:t>Individuals may also </a:t>
            </a:r>
            <a:r>
              <a:rPr lang="en-GB" b="1" dirty="0"/>
              <a:t>sue</a:t>
            </a:r>
            <a:r>
              <a:rPr lang="en-GB" dirty="0"/>
              <a:t> the business independently in addition to the actions of the HSE. These </a:t>
            </a:r>
            <a:r>
              <a:rPr lang="en-GB" b="1" dirty="0"/>
              <a:t>compensation claims </a:t>
            </a:r>
            <a:r>
              <a:rPr lang="en-GB" dirty="0"/>
              <a:t>result in loss of money and time for the business.</a:t>
            </a:r>
          </a:p>
          <a:p>
            <a:pPr lvl="1"/>
            <a:endParaRPr lang="en-GB" dirty="0"/>
          </a:p>
          <a:p>
            <a:endParaRPr lang="en-GB" dirty="0"/>
          </a:p>
        </p:txBody>
      </p:sp>
    </p:spTree>
    <p:extLst>
      <p:ext uri="{BB962C8B-B14F-4D97-AF65-F5344CB8AC3E}">
        <p14:creationId xmlns:p14="http://schemas.microsoft.com/office/powerpoint/2010/main" val="26252512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Emotional consequences</a:t>
            </a:r>
          </a:p>
        </p:txBody>
      </p:sp>
      <p:sp>
        <p:nvSpPr>
          <p:cNvPr id="3075" name="Content Placeholder 2"/>
          <p:cNvSpPr>
            <a:spLocks noGrp="1"/>
          </p:cNvSpPr>
          <p:nvPr>
            <p:ph sz="quarter" idx="10"/>
          </p:nvPr>
        </p:nvSpPr>
        <p:spPr>
          <a:xfrm>
            <a:off x="516443" y="1617686"/>
            <a:ext cx="4894654" cy="4501760"/>
          </a:xfrm>
        </p:spPr>
        <p:txBody>
          <a:bodyPr/>
          <a:lstStyle/>
          <a:p>
            <a:r>
              <a:rPr lang="en-GB" dirty="0">
                <a:ea typeface="ＭＳ Ｐゴシック" pitchFamily="-105" charset="-128"/>
                <a:cs typeface="ＭＳ Ｐゴシック" pitchFamily="-105" charset="-128"/>
              </a:rPr>
              <a:t>Poor standards of workplace health and safety can result in emotional implications. </a:t>
            </a:r>
          </a:p>
          <a:p>
            <a:r>
              <a:rPr lang="en-GB" b="1" dirty="0">
                <a:ea typeface="ＭＳ Ｐゴシック" pitchFamily="-105" charset="-128"/>
                <a:cs typeface="ＭＳ Ｐゴシック" pitchFamily="-105" charset="-128"/>
              </a:rPr>
              <a:t>Increased stress </a:t>
            </a:r>
            <a:r>
              <a:rPr lang="en-GB" dirty="0">
                <a:ea typeface="ＭＳ Ｐゴシック" pitchFamily="-105" charset="-128"/>
                <a:cs typeface="ＭＳ Ｐゴシック" pitchFamily="-105" charset="-128"/>
              </a:rPr>
              <a:t>can impact the owner or manager of the business, workers and their family members and sometimes members of the public.</a:t>
            </a:r>
          </a:p>
          <a:p>
            <a:r>
              <a:rPr lang="en-GB" dirty="0">
                <a:ea typeface="ＭＳ Ｐゴシック" pitchFamily="-105" charset="-128"/>
                <a:cs typeface="ＭＳ Ｐゴシック" pitchFamily="-105" charset="-128"/>
              </a:rPr>
              <a:t>Stress can cause mental health problems, anxiety, mood swings, reluctance to go to work, increased risk of accidents and poor levels of motivation.</a:t>
            </a:r>
          </a:p>
        </p:txBody>
      </p:sp>
      <p:pic>
        <p:nvPicPr>
          <p:cNvPr id="4" name="Picture 3" descr="A person with her hands over her face&#10;&#10;Description automatically generated">
            <a:extLst>
              <a:ext uri="{FF2B5EF4-FFF2-40B4-BE49-F238E27FC236}">
                <a16:creationId xmlns:a16="http://schemas.microsoft.com/office/drawing/2014/main" id="{E4B9453C-3CE2-C161-ABC4-8A9A097CC85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80038" y="1604363"/>
            <a:ext cx="3009452" cy="2083467"/>
          </a:xfrm>
          <a:prstGeom prst="rect">
            <a:avLst/>
          </a:prstGeom>
        </p:spPr>
      </p:pic>
    </p:spTree>
    <p:extLst>
      <p:ext uri="{BB962C8B-B14F-4D97-AF65-F5344CB8AC3E}">
        <p14:creationId xmlns:p14="http://schemas.microsoft.com/office/powerpoint/2010/main" val="35742939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Reputational consequences</a:t>
            </a:r>
          </a:p>
        </p:txBody>
      </p:sp>
      <p:sp>
        <p:nvSpPr>
          <p:cNvPr id="3075" name="Content Placeholder 2"/>
          <p:cNvSpPr>
            <a:spLocks noGrp="1"/>
          </p:cNvSpPr>
          <p:nvPr>
            <p:ph sz="quarter" idx="10"/>
          </p:nvPr>
        </p:nvSpPr>
        <p:spPr>
          <a:xfrm>
            <a:off x="457201" y="1590728"/>
            <a:ext cx="8229599" cy="4130133"/>
          </a:xfrm>
        </p:spPr>
        <p:txBody>
          <a:bodyPr/>
          <a:lstStyle/>
          <a:p>
            <a:r>
              <a:rPr lang="en-GB" dirty="0">
                <a:ea typeface="ＭＳ Ｐゴシック" pitchFamily="-105" charset="-128"/>
                <a:cs typeface="ＭＳ Ｐゴシック" pitchFamily="-105" charset="-128"/>
              </a:rPr>
              <a:t>Poor standards of workplace health and safety can negatively impact the </a:t>
            </a:r>
            <a:r>
              <a:rPr lang="en-GB" b="1" dirty="0">
                <a:ea typeface="ＭＳ Ｐゴシック" pitchFamily="-105" charset="-128"/>
                <a:cs typeface="ＭＳ Ｐゴシック" pitchFamily="-105" charset="-128"/>
              </a:rPr>
              <a:t>reputation of the business</a:t>
            </a:r>
            <a:r>
              <a:rPr lang="en-GB" dirty="0">
                <a:ea typeface="ＭＳ Ｐゴシック" pitchFamily="-105" charset="-128"/>
                <a:cs typeface="ＭＳ Ｐゴシック" pitchFamily="-105" charset="-128"/>
              </a:rPr>
              <a:t> or the individuals within the business. </a:t>
            </a:r>
          </a:p>
          <a:p>
            <a:r>
              <a:rPr lang="en-GB" dirty="0">
                <a:ea typeface="ＭＳ Ｐゴシック" pitchFamily="-105" charset="-128"/>
                <a:cs typeface="ＭＳ Ｐゴシック" pitchFamily="-105" charset="-128"/>
              </a:rPr>
              <a:t>Poor health and safety standards becoming public (eg due to a prosecution), may result in:</a:t>
            </a:r>
          </a:p>
          <a:p>
            <a:pPr lvl="1"/>
            <a:r>
              <a:rPr lang="en-GB" dirty="0"/>
              <a:t>bad publicity</a:t>
            </a:r>
          </a:p>
          <a:p>
            <a:pPr lvl="1"/>
            <a:r>
              <a:rPr lang="en-GB" dirty="0"/>
              <a:t>loss of reputation</a:t>
            </a:r>
          </a:p>
          <a:p>
            <a:pPr lvl="1"/>
            <a:r>
              <a:rPr lang="en-GB" dirty="0"/>
              <a:t>loss of customers</a:t>
            </a:r>
          </a:p>
          <a:p>
            <a:pPr lvl="1"/>
            <a:r>
              <a:rPr lang="en-GB" dirty="0"/>
              <a:t>difficulty in attracting new staff.</a:t>
            </a:r>
          </a:p>
        </p:txBody>
      </p:sp>
      <p:pic>
        <p:nvPicPr>
          <p:cNvPr id="4" name="Picture 3" descr="A hand placing a red cube with a sad face on it&#10;&#10;Description automatically generated">
            <a:extLst>
              <a:ext uri="{FF2B5EF4-FFF2-40B4-BE49-F238E27FC236}">
                <a16:creationId xmlns:a16="http://schemas.microsoft.com/office/drawing/2014/main" id="{15153076-5D2B-1227-13D7-9BA1461B04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5822" y="3099039"/>
            <a:ext cx="2890977" cy="2168233"/>
          </a:xfrm>
          <a:prstGeom prst="rect">
            <a:avLst/>
          </a:prstGeom>
        </p:spPr>
      </p:pic>
    </p:spTree>
    <p:extLst>
      <p:ext uri="{BB962C8B-B14F-4D97-AF65-F5344CB8AC3E}">
        <p14:creationId xmlns:p14="http://schemas.microsoft.com/office/powerpoint/2010/main" val="1666045200"/>
      </p:ext>
    </p:extLst>
  </p:cSld>
  <p:clrMapOvr>
    <a:masterClrMapping/>
  </p:clrMapOvr>
</p:sld>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5" ma:contentTypeDescription="Create a new document." ma:contentTypeScope="" ma:versionID="4ff79746d8ec83698dc75baf12fa3d1c">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eff5e7cd3d5126bd0471024dc592d979"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FDBB76A-E5BE-4199-A7A7-D8B56B0B7E22}"/>
</file>

<file path=customXml/itemProps2.xml><?xml version="1.0" encoding="utf-8"?>
<ds:datastoreItem xmlns:ds="http://schemas.openxmlformats.org/officeDocument/2006/customXml" ds:itemID="{2D2D23DE-32D2-4F03-9C87-2AA94A46C75B}"/>
</file>

<file path=customXml/itemProps3.xml><?xml version="1.0" encoding="utf-8"?>
<ds:datastoreItem xmlns:ds="http://schemas.openxmlformats.org/officeDocument/2006/customXml" ds:itemID="{53D8ED38-F466-4683-A424-3FE38A96CD79}"/>
</file>

<file path=docProps/app.xml><?xml version="1.0" encoding="utf-8"?>
<Properties xmlns="http://schemas.openxmlformats.org/officeDocument/2006/extended-properties" xmlns:vt="http://schemas.openxmlformats.org/officeDocument/2006/docPropsVTypes">
  <Template/>
  <TotalTime>0</TotalTime>
  <Words>1013</Words>
  <Application>Microsoft Office PowerPoint</Application>
  <PresentationFormat>On-screen Show (4:3)</PresentationFormat>
  <Paragraphs>104</Paragraphs>
  <Slides>15</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Lucida Grande</vt:lpstr>
      <vt:lpstr>Times New Roman</vt:lpstr>
      <vt:lpstr>1_Default Design</vt:lpstr>
      <vt:lpstr>PowerPoint 3: Enforcement and consequences</vt:lpstr>
      <vt:lpstr>Objectives</vt:lpstr>
      <vt:lpstr>Enforcement of health and safety legislation</vt:lpstr>
      <vt:lpstr>HSE inspections</vt:lpstr>
      <vt:lpstr>Prohibition, intervention and fines</vt:lpstr>
      <vt:lpstr>Consequences of poor standards</vt:lpstr>
      <vt:lpstr>Financial consequences</vt:lpstr>
      <vt:lpstr>Emotional consequences</vt:lpstr>
      <vt:lpstr>Reputational consequences</vt:lpstr>
      <vt:lpstr>Consequences for employees</vt:lpstr>
      <vt:lpstr>Social consequences</vt:lpstr>
      <vt:lpstr>Consequences for individuals</vt:lpstr>
      <vt:lpstr>Case example: farmer trampled to death</vt:lpstr>
      <vt:lpstr>Benefits of compliance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 Turunen</dc:creator>
  <cp:lastModifiedBy>Caroline Howell</cp:lastModifiedBy>
  <cp:revision>13</cp:revision>
  <dcterms:created xsi:type="dcterms:W3CDTF">2023-07-18T18:08:56Z</dcterms:created>
  <dcterms:modified xsi:type="dcterms:W3CDTF">2023-08-15T15:39:15Z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0x010100D445D90F0893B947B9492BB187A28273</vt:lpwstr>
  </property>
</Properties>
</file>