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8"/>
  </p:notesMasterIdLst>
  <p:handoutMasterIdLst>
    <p:handoutMasterId r:id="rId19"/>
  </p:handoutMasterIdLst>
  <p:sldIdLst>
    <p:sldId id="350" r:id="rId5"/>
    <p:sldId id="330" r:id="rId6"/>
    <p:sldId id="345" r:id="rId7"/>
    <p:sldId id="328" r:id="rId8"/>
    <p:sldId id="341" r:id="rId9"/>
    <p:sldId id="348" r:id="rId10"/>
    <p:sldId id="347" r:id="rId11"/>
    <p:sldId id="342" r:id="rId12"/>
    <p:sldId id="349" r:id="rId13"/>
    <p:sldId id="346" r:id="rId14"/>
    <p:sldId id="343" r:id="rId15"/>
    <p:sldId id="344" r:id="rId16"/>
    <p:sldId id="267" r:id="rId17"/>
  </p:sldIdLst>
  <p:sldSz cx="9144000" cy="6858000" type="screen4x3"/>
  <p:notesSz cx="6858000" cy="9144000"/>
  <p:custDataLst>
    <p:tags r:id="rId2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1" clrIdx="0">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B413B94-2EAF-490A-9571-86AA6D98BA76}" v="2" dt="2023-09-18T10:39:15.12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68"/>
    <p:restoredTop sz="86395"/>
  </p:normalViewPr>
  <p:slideViewPr>
    <p:cSldViewPr showGuides="1">
      <p:cViewPr varScale="1">
        <p:scale>
          <a:sx n="71" d="100"/>
          <a:sy n="71" d="100"/>
        </p:scale>
        <p:origin x="1205" y="5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14A8966A-CBE2-4F40-BFD2-536CC59AD59B}"/>
    <pc:docChg chg="undo custSel addSld modSld">
      <pc:chgData name="Caroline Prodger" userId="e4ef2e75-b60b-401b-8ebe-291bdcf405f4" providerId="ADAL" clId="{14A8966A-CBE2-4F40-BFD2-536CC59AD59B}" dt="2023-07-27T11:44:14.275" v="486" actId="2711"/>
      <pc:docMkLst>
        <pc:docMk/>
      </pc:docMkLst>
      <pc:sldChg chg="addSp delSp modSp mod">
        <pc:chgData name="Caroline Prodger" userId="e4ef2e75-b60b-401b-8ebe-291bdcf405f4" providerId="ADAL" clId="{14A8966A-CBE2-4F40-BFD2-536CC59AD59B}" dt="2023-07-27T10:44:54.413" v="45" actId="207"/>
        <pc:sldMkLst>
          <pc:docMk/>
          <pc:sldMk cId="0" sldId="256"/>
        </pc:sldMkLst>
        <pc:spChg chg="mod">
          <ac:chgData name="Caroline Prodger" userId="e4ef2e75-b60b-401b-8ebe-291bdcf405f4" providerId="ADAL" clId="{14A8966A-CBE2-4F40-BFD2-536CC59AD59B}" dt="2023-07-27T10:44:54.413" v="45" actId="207"/>
          <ac:spMkLst>
            <pc:docMk/>
            <pc:sldMk cId="0" sldId="256"/>
            <ac:spMk id="2053" creationId="{00000000-0000-0000-0000-000000000000}"/>
          </ac:spMkLst>
        </pc:spChg>
        <pc:picChg chg="add del mod">
          <ac:chgData name="Caroline Prodger" userId="e4ef2e75-b60b-401b-8ebe-291bdcf405f4" providerId="ADAL" clId="{14A8966A-CBE2-4F40-BFD2-536CC59AD59B}" dt="2023-07-27T10:44:34.927" v="13" actId="478"/>
          <ac:picMkLst>
            <pc:docMk/>
            <pc:sldMk cId="0" sldId="256"/>
            <ac:picMk id="2" creationId="{BC1B295D-2CAD-D989-EA64-48A016C959CA}"/>
          </ac:picMkLst>
        </pc:picChg>
      </pc:sldChg>
      <pc:sldChg chg="modSp mod">
        <pc:chgData name="Caroline Prodger" userId="e4ef2e75-b60b-401b-8ebe-291bdcf405f4" providerId="ADAL" clId="{14A8966A-CBE2-4F40-BFD2-536CC59AD59B}" dt="2023-07-27T11:37:34.248" v="331" actId="255"/>
        <pc:sldMkLst>
          <pc:docMk/>
          <pc:sldMk cId="0" sldId="328"/>
        </pc:sldMkLst>
        <pc:spChg chg="mod">
          <ac:chgData name="Caroline Prodger" userId="e4ef2e75-b60b-401b-8ebe-291bdcf405f4" providerId="ADAL" clId="{14A8966A-CBE2-4F40-BFD2-536CC59AD59B}" dt="2023-07-27T11:23:46.196" v="132" actId="20577"/>
          <ac:spMkLst>
            <pc:docMk/>
            <pc:sldMk cId="0" sldId="328"/>
            <ac:spMk id="3074" creationId="{00000000-0000-0000-0000-000000000000}"/>
          </ac:spMkLst>
        </pc:spChg>
        <pc:spChg chg="mod">
          <ac:chgData name="Caroline Prodger" userId="e4ef2e75-b60b-401b-8ebe-291bdcf405f4" providerId="ADAL" clId="{14A8966A-CBE2-4F40-BFD2-536CC59AD59B}" dt="2023-07-27T11:37:34.248" v="331" actId="255"/>
          <ac:spMkLst>
            <pc:docMk/>
            <pc:sldMk cId="0" sldId="328"/>
            <ac:spMk id="3075" creationId="{00000000-0000-0000-0000-000000000000}"/>
          </ac:spMkLst>
        </pc:spChg>
      </pc:sldChg>
      <pc:sldChg chg="addSp modSp mod">
        <pc:chgData name="Caroline Prodger" userId="e4ef2e75-b60b-401b-8ebe-291bdcf405f4" providerId="ADAL" clId="{14A8966A-CBE2-4F40-BFD2-536CC59AD59B}" dt="2023-07-27T11:22:54.870" v="77" actId="20577"/>
        <pc:sldMkLst>
          <pc:docMk/>
          <pc:sldMk cId="0" sldId="330"/>
        </pc:sldMkLst>
        <pc:spChg chg="mod">
          <ac:chgData name="Caroline Prodger" userId="e4ef2e75-b60b-401b-8ebe-291bdcf405f4" providerId="ADAL" clId="{14A8966A-CBE2-4F40-BFD2-536CC59AD59B}" dt="2023-07-27T11:22:54.870" v="77" actId="20577"/>
          <ac:spMkLst>
            <pc:docMk/>
            <pc:sldMk cId="0" sldId="330"/>
            <ac:spMk id="5122" creationId="{00000000-0000-0000-0000-000000000000}"/>
          </ac:spMkLst>
        </pc:spChg>
        <pc:spChg chg="mod">
          <ac:chgData name="Caroline Prodger" userId="e4ef2e75-b60b-401b-8ebe-291bdcf405f4" providerId="ADAL" clId="{14A8966A-CBE2-4F40-BFD2-536CC59AD59B}" dt="2023-07-27T11:22:23.384" v="63" actId="14100"/>
          <ac:spMkLst>
            <pc:docMk/>
            <pc:sldMk cId="0" sldId="330"/>
            <ac:spMk id="5123" creationId="{00000000-0000-0000-0000-000000000000}"/>
          </ac:spMkLst>
        </pc:spChg>
        <pc:picChg chg="add mod">
          <ac:chgData name="Caroline Prodger" userId="e4ef2e75-b60b-401b-8ebe-291bdcf405f4" providerId="ADAL" clId="{14A8966A-CBE2-4F40-BFD2-536CC59AD59B}" dt="2023-07-27T11:22:51.435" v="68" actId="962"/>
          <ac:picMkLst>
            <pc:docMk/>
            <pc:sldMk cId="0" sldId="330"/>
            <ac:picMk id="3" creationId="{73AB1B31-8EBE-78EE-E4D4-5D765763710F}"/>
          </ac:picMkLst>
        </pc:picChg>
      </pc:sldChg>
      <pc:sldChg chg="modSp mod">
        <pc:chgData name="Caroline Prodger" userId="e4ef2e75-b60b-401b-8ebe-291bdcf405f4" providerId="ADAL" clId="{14A8966A-CBE2-4F40-BFD2-536CC59AD59B}" dt="2023-07-27T11:37:53.416" v="335" actId="255"/>
        <pc:sldMkLst>
          <pc:docMk/>
          <pc:sldMk cId="0" sldId="331"/>
        </pc:sldMkLst>
        <pc:spChg chg="mod">
          <ac:chgData name="Caroline Prodger" userId="e4ef2e75-b60b-401b-8ebe-291bdcf405f4" providerId="ADAL" clId="{14A8966A-CBE2-4F40-BFD2-536CC59AD59B}" dt="2023-07-27T11:24:15.126" v="151" actId="20577"/>
          <ac:spMkLst>
            <pc:docMk/>
            <pc:sldMk cId="0" sldId="331"/>
            <ac:spMk id="2" creationId="{00000000-0000-0000-0000-000000000000}"/>
          </ac:spMkLst>
        </pc:spChg>
        <pc:spChg chg="mod">
          <ac:chgData name="Caroline Prodger" userId="e4ef2e75-b60b-401b-8ebe-291bdcf405f4" providerId="ADAL" clId="{14A8966A-CBE2-4F40-BFD2-536CC59AD59B}" dt="2023-07-27T11:37:53.416" v="335" actId="255"/>
          <ac:spMkLst>
            <pc:docMk/>
            <pc:sldMk cId="0" sldId="331"/>
            <ac:spMk id="3" creationId="{00000000-0000-0000-0000-000000000000}"/>
          </ac:spMkLst>
        </pc:spChg>
      </pc:sldChg>
      <pc:sldChg chg="modSp mod">
        <pc:chgData name="Caroline Prodger" userId="e4ef2e75-b60b-401b-8ebe-291bdcf405f4" providerId="ADAL" clId="{14A8966A-CBE2-4F40-BFD2-536CC59AD59B}" dt="2023-07-27T11:42:27.974" v="475" actId="113"/>
        <pc:sldMkLst>
          <pc:docMk/>
          <pc:sldMk cId="1430962776" sldId="341"/>
        </pc:sldMkLst>
        <pc:spChg chg="mod">
          <ac:chgData name="Caroline Prodger" userId="e4ef2e75-b60b-401b-8ebe-291bdcf405f4" providerId="ADAL" clId="{14A8966A-CBE2-4F40-BFD2-536CC59AD59B}" dt="2023-07-27T11:38:36.224" v="390" actId="20577"/>
          <ac:spMkLst>
            <pc:docMk/>
            <pc:sldMk cId="1430962776" sldId="341"/>
            <ac:spMk id="2" creationId="{960588BF-1203-08D9-787C-34433BCFDBCF}"/>
          </ac:spMkLst>
        </pc:spChg>
        <pc:spChg chg="mod">
          <ac:chgData name="Caroline Prodger" userId="e4ef2e75-b60b-401b-8ebe-291bdcf405f4" providerId="ADAL" clId="{14A8966A-CBE2-4F40-BFD2-536CC59AD59B}" dt="2023-07-27T11:42:27.974" v="475" actId="113"/>
          <ac:spMkLst>
            <pc:docMk/>
            <pc:sldMk cId="1430962776" sldId="341"/>
            <ac:spMk id="3" creationId="{B2003574-8231-1788-2F2A-164D491466DB}"/>
          </ac:spMkLst>
        </pc:spChg>
      </pc:sldChg>
      <pc:sldChg chg="modSp mod">
        <pc:chgData name="Caroline Prodger" userId="e4ef2e75-b60b-401b-8ebe-291bdcf405f4" providerId="ADAL" clId="{14A8966A-CBE2-4F40-BFD2-536CC59AD59B}" dt="2023-07-27T11:42:06.387" v="471" actId="113"/>
        <pc:sldMkLst>
          <pc:docMk/>
          <pc:sldMk cId="181064088" sldId="342"/>
        </pc:sldMkLst>
        <pc:spChg chg="mod">
          <ac:chgData name="Caroline Prodger" userId="e4ef2e75-b60b-401b-8ebe-291bdcf405f4" providerId="ADAL" clId="{14A8966A-CBE2-4F40-BFD2-536CC59AD59B}" dt="2023-07-27T11:38:56.585" v="430" actId="20577"/>
          <ac:spMkLst>
            <pc:docMk/>
            <pc:sldMk cId="181064088" sldId="342"/>
            <ac:spMk id="2" creationId="{1F552EBF-8B49-5D4E-5EF5-E83A76687B28}"/>
          </ac:spMkLst>
        </pc:spChg>
        <pc:spChg chg="mod">
          <ac:chgData name="Caroline Prodger" userId="e4ef2e75-b60b-401b-8ebe-291bdcf405f4" providerId="ADAL" clId="{14A8966A-CBE2-4F40-BFD2-536CC59AD59B}" dt="2023-07-27T11:42:06.387" v="471" actId="113"/>
          <ac:spMkLst>
            <pc:docMk/>
            <pc:sldMk cId="181064088" sldId="342"/>
            <ac:spMk id="3" creationId="{DECB4DF2-364A-4FB8-7591-A484843E1ACC}"/>
          </ac:spMkLst>
        </pc:spChg>
      </pc:sldChg>
      <pc:sldChg chg="modSp mod">
        <pc:chgData name="Caroline Prodger" userId="e4ef2e75-b60b-401b-8ebe-291bdcf405f4" providerId="ADAL" clId="{14A8966A-CBE2-4F40-BFD2-536CC59AD59B}" dt="2023-07-27T11:43:40.262" v="481" actId="113"/>
        <pc:sldMkLst>
          <pc:docMk/>
          <pc:sldMk cId="3874652986" sldId="343"/>
        </pc:sldMkLst>
        <pc:spChg chg="mod">
          <ac:chgData name="Caroline Prodger" userId="e4ef2e75-b60b-401b-8ebe-291bdcf405f4" providerId="ADAL" clId="{14A8966A-CBE2-4F40-BFD2-536CC59AD59B}" dt="2023-07-27T11:43:40.262" v="481" actId="113"/>
          <ac:spMkLst>
            <pc:docMk/>
            <pc:sldMk cId="3874652986" sldId="343"/>
            <ac:spMk id="3" creationId="{8D0F428B-77E5-F546-9FAD-81FA7D48AA33}"/>
          </ac:spMkLst>
        </pc:spChg>
      </pc:sldChg>
      <pc:sldChg chg="modSp mod">
        <pc:chgData name="Caroline Prodger" userId="e4ef2e75-b60b-401b-8ebe-291bdcf405f4" providerId="ADAL" clId="{14A8966A-CBE2-4F40-BFD2-536CC59AD59B}" dt="2023-07-27T11:44:14.275" v="486" actId="2711"/>
        <pc:sldMkLst>
          <pc:docMk/>
          <pc:sldMk cId="3384709620" sldId="344"/>
        </pc:sldMkLst>
        <pc:spChg chg="mod">
          <ac:chgData name="Caroline Prodger" userId="e4ef2e75-b60b-401b-8ebe-291bdcf405f4" providerId="ADAL" clId="{14A8966A-CBE2-4F40-BFD2-536CC59AD59B}" dt="2023-07-27T11:43:51.023" v="483" actId="113"/>
          <ac:spMkLst>
            <pc:docMk/>
            <pc:sldMk cId="3384709620" sldId="344"/>
            <ac:spMk id="2" creationId="{796198BC-D290-A75D-BD8E-5A26472D0142}"/>
          </ac:spMkLst>
        </pc:spChg>
        <pc:spChg chg="mod">
          <ac:chgData name="Caroline Prodger" userId="e4ef2e75-b60b-401b-8ebe-291bdcf405f4" providerId="ADAL" clId="{14A8966A-CBE2-4F40-BFD2-536CC59AD59B}" dt="2023-07-27T11:44:14.275" v="486" actId="2711"/>
          <ac:spMkLst>
            <pc:docMk/>
            <pc:sldMk cId="3384709620" sldId="344"/>
            <ac:spMk id="3" creationId="{F3DF93B4-01B8-ACAF-7B27-FA5C539EDEC0}"/>
          </ac:spMkLst>
        </pc:spChg>
      </pc:sldChg>
      <pc:sldChg chg="modSp add mod">
        <pc:chgData name="Caroline Prodger" userId="e4ef2e75-b60b-401b-8ebe-291bdcf405f4" providerId="ADAL" clId="{14A8966A-CBE2-4F40-BFD2-536CC59AD59B}" dt="2023-07-27T11:37:13.516" v="328" actId="20577"/>
        <pc:sldMkLst>
          <pc:docMk/>
          <pc:sldMk cId="785524950" sldId="345"/>
        </pc:sldMkLst>
        <pc:spChg chg="mod">
          <ac:chgData name="Caroline Prodger" userId="e4ef2e75-b60b-401b-8ebe-291bdcf405f4" providerId="ADAL" clId="{14A8966A-CBE2-4F40-BFD2-536CC59AD59B}" dt="2023-07-27T11:27:42.290" v="164" actId="20577"/>
          <ac:spMkLst>
            <pc:docMk/>
            <pc:sldMk cId="785524950" sldId="345"/>
            <ac:spMk id="3074" creationId="{00000000-0000-0000-0000-000000000000}"/>
          </ac:spMkLst>
        </pc:spChg>
        <pc:spChg chg="mod">
          <ac:chgData name="Caroline Prodger" userId="e4ef2e75-b60b-401b-8ebe-291bdcf405f4" providerId="ADAL" clId="{14A8966A-CBE2-4F40-BFD2-536CC59AD59B}" dt="2023-07-27T11:37:13.516" v="328" actId="20577"/>
          <ac:spMkLst>
            <pc:docMk/>
            <pc:sldMk cId="785524950" sldId="345"/>
            <ac:spMk id="3075" creationId="{00000000-0000-0000-0000-000000000000}"/>
          </ac:spMkLst>
        </pc:spChg>
      </pc:sldChg>
      <pc:sldChg chg="addSp modSp add mod">
        <pc:chgData name="Caroline Prodger" userId="e4ef2e75-b60b-401b-8ebe-291bdcf405f4" providerId="ADAL" clId="{14A8966A-CBE2-4F40-BFD2-536CC59AD59B}" dt="2023-07-27T11:41:41.192" v="466" actId="27614"/>
        <pc:sldMkLst>
          <pc:docMk/>
          <pc:sldMk cId="1086008149" sldId="346"/>
        </pc:sldMkLst>
        <pc:spChg chg="mod">
          <ac:chgData name="Caroline Prodger" userId="e4ef2e75-b60b-401b-8ebe-291bdcf405f4" providerId="ADAL" clId="{14A8966A-CBE2-4F40-BFD2-536CC59AD59B}" dt="2023-07-27T11:39:10.528" v="444" actId="20577"/>
          <ac:spMkLst>
            <pc:docMk/>
            <pc:sldMk cId="1086008149" sldId="346"/>
            <ac:spMk id="2" creationId="{1F552EBF-8B49-5D4E-5EF5-E83A76687B28}"/>
          </ac:spMkLst>
        </pc:spChg>
        <pc:spChg chg="mod">
          <ac:chgData name="Caroline Prodger" userId="e4ef2e75-b60b-401b-8ebe-291bdcf405f4" providerId="ADAL" clId="{14A8966A-CBE2-4F40-BFD2-536CC59AD59B}" dt="2023-07-27T11:40:07.864" v="462" actId="255"/>
          <ac:spMkLst>
            <pc:docMk/>
            <pc:sldMk cId="1086008149" sldId="346"/>
            <ac:spMk id="3" creationId="{DECB4DF2-364A-4FB8-7591-A484843E1ACC}"/>
          </ac:spMkLst>
        </pc:spChg>
        <pc:picChg chg="add mod">
          <ac:chgData name="Caroline Prodger" userId="e4ef2e75-b60b-401b-8ebe-291bdcf405f4" providerId="ADAL" clId="{14A8966A-CBE2-4F40-BFD2-536CC59AD59B}" dt="2023-07-27T11:41:41.192" v="466" actId="27614"/>
          <ac:picMkLst>
            <pc:docMk/>
            <pc:sldMk cId="1086008149" sldId="346"/>
            <ac:picMk id="5" creationId="{07796DE5-7671-6A66-75E7-00CFA78A9328}"/>
          </ac:picMkLst>
        </pc:picChg>
      </pc:sldChg>
    </pc:docChg>
  </pc:docChgLst>
  <pc:docChgLst>
    <pc:chgData name="Caroline Prodger" userId="e4ef2e75-b60b-401b-8ebe-291bdcf405f4" providerId="ADAL" clId="{0B413B94-2EAF-490A-9571-86AA6D98BA76}"/>
    <pc:docChg chg="custSel modSld">
      <pc:chgData name="Caroline Prodger" userId="e4ef2e75-b60b-401b-8ebe-291bdcf405f4" providerId="ADAL" clId="{0B413B94-2EAF-490A-9571-86AA6D98BA76}" dt="2023-09-18T10:39:37.180" v="17" actId="14100"/>
      <pc:docMkLst>
        <pc:docMk/>
      </pc:docMkLst>
      <pc:sldChg chg="addSp delSp modSp mod">
        <pc:chgData name="Caroline Prodger" userId="e4ef2e75-b60b-401b-8ebe-291bdcf405f4" providerId="ADAL" clId="{0B413B94-2EAF-490A-9571-86AA6D98BA76}" dt="2023-09-18T10:25:27.850" v="7" actId="1076"/>
        <pc:sldMkLst>
          <pc:docMk/>
          <pc:sldMk cId="0" sldId="330"/>
        </pc:sldMkLst>
        <pc:picChg chg="del">
          <ac:chgData name="Caroline Prodger" userId="e4ef2e75-b60b-401b-8ebe-291bdcf405f4" providerId="ADAL" clId="{0B413B94-2EAF-490A-9571-86AA6D98BA76}" dt="2023-09-18T10:24:46.327" v="0" actId="478"/>
          <ac:picMkLst>
            <pc:docMk/>
            <pc:sldMk cId="0" sldId="330"/>
            <ac:picMk id="3" creationId="{73AB1B31-8EBE-78EE-E4D4-5D765763710F}"/>
          </ac:picMkLst>
        </pc:picChg>
        <pc:picChg chg="add mod">
          <ac:chgData name="Caroline Prodger" userId="e4ef2e75-b60b-401b-8ebe-291bdcf405f4" providerId="ADAL" clId="{0B413B94-2EAF-490A-9571-86AA6D98BA76}" dt="2023-09-18T10:25:27.850" v="7" actId="1076"/>
          <ac:picMkLst>
            <pc:docMk/>
            <pc:sldMk cId="0" sldId="330"/>
            <ac:picMk id="4" creationId="{4941B214-87BD-4898-6596-4D1712353634}"/>
          </ac:picMkLst>
        </pc:picChg>
      </pc:sldChg>
      <pc:sldChg chg="addSp delSp modSp mod">
        <pc:chgData name="Caroline Prodger" userId="e4ef2e75-b60b-401b-8ebe-291bdcf405f4" providerId="ADAL" clId="{0B413B94-2EAF-490A-9571-86AA6D98BA76}" dt="2023-09-18T10:39:37.180" v="17" actId="14100"/>
        <pc:sldMkLst>
          <pc:docMk/>
          <pc:sldMk cId="1086008149" sldId="346"/>
        </pc:sldMkLst>
        <pc:picChg chg="del mod">
          <ac:chgData name="Caroline Prodger" userId="e4ef2e75-b60b-401b-8ebe-291bdcf405f4" providerId="ADAL" clId="{0B413B94-2EAF-490A-9571-86AA6D98BA76}" dt="2023-09-18T10:39:04.667" v="10" actId="478"/>
          <ac:picMkLst>
            <pc:docMk/>
            <pc:sldMk cId="1086008149" sldId="346"/>
            <ac:picMk id="5" creationId="{07796DE5-7671-6A66-75E7-00CFA78A9328}"/>
          </ac:picMkLst>
        </pc:picChg>
        <pc:picChg chg="add mod modCrop">
          <ac:chgData name="Caroline Prodger" userId="e4ef2e75-b60b-401b-8ebe-291bdcf405f4" providerId="ADAL" clId="{0B413B94-2EAF-490A-9571-86AA6D98BA76}" dt="2023-09-18T10:39:37.180" v="17" actId="14100"/>
          <ac:picMkLst>
            <pc:docMk/>
            <pc:sldMk cId="1086008149" sldId="346"/>
            <ac:picMk id="6" creationId="{A985C7DD-E789-0432-C132-48687F032A38}"/>
          </ac:picMkLst>
        </pc:picChg>
      </pc:sldChg>
      <pc:sldChg chg="delCm">
        <pc:chgData name="Caroline Prodger" userId="e4ef2e75-b60b-401b-8ebe-291bdcf405f4" providerId="ADAL" clId="{0B413B94-2EAF-490A-9571-86AA6D98BA76}" dt="2023-09-18T10:32:11.033" v="8" actId="1592"/>
        <pc:sldMkLst>
          <pc:docMk/>
          <pc:sldMk cId="3280971498" sldId="348"/>
        </pc:sldMkLst>
      </pc:sldChg>
    </pc:docChg>
  </pc:docChgLst>
  <pc:docChgLst>
    <pc:chgData name="Caroline Prodger" userId="e4ef2e75-b60b-401b-8ebe-291bdcf405f4" providerId="ADAL" clId="{450E91CD-3050-4016-A36A-60589E639CFC}"/>
    <pc:docChg chg="undo redo custSel modSld">
      <pc:chgData name="Caroline Prodger" userId="e4ef2e75-b60b-401b-8ebe-291bdcf405f4" providerId="ADAL" clId="{450E91CD-3050-4016-A36A-60589E639CFC}" dt="2023-09-05T10:55:26.803" v="2" actId="20577"/>
      <pc:docMkLst>
        <pc:docMk/>
      </pc:docMkLst>
      <pc:sldChg chg="modSp mod">
        <pc:chgData name="Caroline Prodger" userId="e4ef2e75-b60b-401b-8ebe-291bdcf405f4" providerId="ADAL" clId="{450E91CD-3050-4016-A36A-60589E639CFC}" dt="2023-09-05T10:55:26.803" v="2" actId="20577"/>
        <pc:sldMkLst>
          <pc:docMk/>
          <pc:sldMk cId="0" sldId="256"/>
        </pc:sldMkLst>
        <pc:spChg chg="mod">
          <ac:chgData name="Caroline Prodger" userId="e4ef2e75-b60b-401b-8ebe-291bdcf405f4" providerId="ADAL" clId="{450E91CD-3050-4016-A36A-60589E639CFC}" dt="2023-09-05T10:55:26.803" v="2" actId="20577"/>
          <ac:spMkLst>
            <pc:docMk/>
            <pc:sldMk cId="0" sldId="256"/>
            <ac:spMk id="2053" creationId="{00000000-0000-0000-0000-000000000000}"/>
          </ac:spMkLst>
        </pc:spChg>
      </pc:sldChg>
    </pc:docChg>
  </pc:docChgLst>
  <pc:docChgLst>
    <pc:chgData name="Caroline Prodger" userId="e4ef2e75-b60b-401b-8ebe-291bdcf405f4" providerId="ADAL" clId="{615F22CD-4E69-4425-A23F-41EB1B16D5E6}"/>
    <pc:docChg chg="custSel modSld">
      <pc:chgData name="Caroline Prodger" userId="e4ef2e75-b60b-401b-8ebe-291bdcf405f4" providerId="ADAL" clId="{615F22CD-4E69-4425-A23F-41EB1B16D5E6}" dt="2023-09-01T13:50:20.435" v="115" actId="20577"/>
      <pc:docMkLst>
        <pc:docMk/>
      </pc:docMkLst>
      <pc:sldChg chg="modSp mod">
        <pc:chgData name="Caroline Prodger" userId="e4ef2e75-b60b-401b-8ebe-291bdcf405f4" providerId="ADAL" clId="{615F22CD-4E69-4425-A23F-41EB1B16D5E6}" dt="2023-09-01T13:50:20.435" v="115" actId="20577"/>
        <pc:sldMkLst>
          <pc:docMk/>
          <pc:sldMk cId="3384709620" sldId="344"/>
        </pc:sldMkLst>
        <pc:spChg chg="mod">
          <ac:chgData name="Caroline Prodger" userId="e4ef2e75-b60b-401b-8ebe-291bdcf405f4" providerId="ADAL" clId="{615F22CD-4E69-4425-A23F-41EB1B16D5E6}" dt="2023-09-01T13:50:20.435" v="115" actId="20577"/>
          <ac:spMkLst>
            <pc:docMk/>
            <pc:sldMk cId="3384709620" sldId="344"/>
            <ac:spMk id="3" creationId="{F3DF93B4-01B8-ACAF-7B27-FA5C539EDEC0}"/>
          </ac:spMkLst>
        </pc:spChg>
      </pc:sldChg>
      <pc:sldChg chg="modSp mod">
        <pc:chgData name="Caroline Prodger" userId="e4ef2e75-b60b-401b-8ebe-291bdcf405f4" providerId="ADAL" clId="{615F22CD-4E69-4425-A23F-41EB1B16D5E6}" dt="2023-09-01T13:49:39.914" v="110" actId="113"/>
        <pc:sldMkLst>
          <pc:docMk/>
          <pc:sldMk cId="1086008149" sldId="346"/>
        </pc:sldMkLst>
        <pc:spChg chg="mod">
          <ac:chgData name="Caroline Prodger" userId="e4ef2e75-b60b-401b-8ebe-291bdcf405f4" providerId="ADAL" clId="{615F22CD-4E69-4425-A23F-41EB1B16D5E6}" dt="2023-09-01T13:49:39.914" v="110" actId="113"/>
          <ac:spMkLst>
            <pc:docMk/>
            <pc:sldMk cId="1086008149" sldId="346"/>
            <ac:spMk id="3" creationId="{DECB4DF2-364A-4FB8-7591-A484843E1ACC}"/>
          </ac:spMkLst>
        </pc:spChg>
      </pc:sldChg>
      <pc:sldChg chg="modSp mod">
        <pc:chgData name="Caroline Prodger" userId="e4ef2e75-b60b-401b-8ebe-291bdcf405f4" providerId="ADAL" clId="{615F22CD-4E69-4425-A23F-41EB1B16D5E6}" dt="2023-09-01T13:48:45.470" v="109" actId="20577"/>
        <pc:sldMkLst>
          <pc:docMk/>
          <pc:sldMk cId="1137749967" sldId="347"/>
        </pc:sldMkLst>
        <pc:spChg chg="mod">
          <ac:chgData name="Caroline Prodger" userId="e4ef2e75-b60b-401b-8ebe-291bdcf405f4" providerId="ADAL" clId="{615F22CD-4E69-4425-A23F-41EB1B16D5E6}" dt="2023-09-01T13:48:45.470" v="109" actId="20577"/>
          <ac:spMkLst>
            <pc:docMk/>
            <pc:sldMk cId="1137749967" sldId="347"/>
            <ac:spMk id="4" creationId="{36D663D3-B738-617B-47D2-BBC17F8DD04B}"/>
          </ac:spMkLst>
        </pc:spChg>
      </pc:sldChg>
    </pc:docChg>
  </pc:docChgLst>
  <pc:docChgLst>
    <pc:chgData name="Caroline Prodger" userId="e4ef2e75-b60b-401b-8ebe-291bdcf405f4" providerId="ADAL" clId="{EAFA1C71-9602-4D62-B36F-69D0FCCE514D}"/>
    <pc:docChg chg="custSel addSld delSld modSld">
      <pc:chgData name="Caroline Prodger" userId="e4ef2e75-b60b-401b-8ebe-291bdcf405f4" providerId="ADAL" clId="{EAFA1C71-9602-4D62-B36F-69D0FCCE514D}" dt="2023-08-31T21:05:32.710" v="3158" actId="20577"/>
      <pc:docMkLst>
        <pc:docMk/>
      </pc:docMkLst>
      <pc:sldChg chg="modSp mod">
        <pc:chgData name="Caroline Prodger" userId="e4ef2e75-b60b-401b-8ebe-291bdcf405f4" providerId="ADAL" clId="{EAFA1C71-9602-4D62-B36F-69D0FCCE514D}" dt="2023-08-31T20:16:20.371" v="1" actId="20577"/>
        <pc:sldMkLst>
          <pc:docMk/>
          <pc:sldMk cId="0" sldId="256"/>
        </pc:sldMkLst>
        <pc:spChg chg="mod">
          <ac:chgData name="Caroline Prodger" userId="e4ef2e75-b60b-401b-8ebe-291bdcf405f4" providerId="ADAL" clId="{EAFA1C71-9602-4D62-B36F-69D0FCCE514D}" dt="2023-08-31T20:16:20.371" v="1" actId="20577"/>
          <ac:spMkLst>
            <pc:docMk/>
            <pc:sldMk cId="0" sldId="256"/>
            <ac:spMk id="2053" creationId="{00000000-0000-0000-0000-000000000000}"/>
          </ac:spMkLst>
        </pc:spChg>
      </pc:sldChg>
      <pc:sldChg chg="modSp mod">
        <pc:chgData name="Caroline Prodger" userId="e4ef2e75-b60b-401b-8ebe-291bdcf405f4" providerId="ADAL" clId="{EAFA1C71-9602-4D62-B36F-69D0FCCE514D}" dt="2023-08-31T20:27:09.422" v="194" actId="20577"/>
        <pc:sldMkLst>
          <pc:docMk/>
          <pc:sldMk cId="0" sldId="328"/>
        </pc:sldMkLst>
        <pc:spChg chg="mod">
          <ac:chgData name="Caroline Prodger" userId="e4ef2e75-b60b-401b-8ebe-291bdcf405f4" providerId="ADAL" clId="{EAFA1C71-9602-4D62-B36F-69D0FCCE514D}" dt="2023-08-31T20:27:09.422" v="194" actId="20577"/>
          <ac:spMkLst>
            <pc:docMk/>
            <pc:sldMk cId="0" sldId="328"/>
            <ac:spMk id="3075" creationId="{00000000-0000-0000-0000-000000000000}"/>
          </ac:spMkLst>
        </pc:spChg>
      </pc:sldChg>
      <pc:sldChg chg="modSp mod">
        <pc:chgData name="Caroline Prodger" userId="e4ef2e75-b60b-401b-8ebe-291bdcf405f4" providerId="ADAL" clId="{EAFA1C71-9602-4D62-B36F-69D0FCCE514D}" dt="2023-08-31T20:16:53.991" v="3" actId="1076"/>
        <pc:sldMkLst>
          <pc:docMk/>
          <pc:sldMk cId="0" sldId="330"/>
        </pc:sldMkLst>
        <pc:spChg chg="mod">
          <ac:chgData name="Caroline Prodger" userId="e4ef2e75-b60b-401b-8ebe-291bdcf405f4" providerId="ADAL" clId="{EAFA1C71-9602-4D62-B36F-69D0FCCE514D}" dt="2023-08-31T20:16:50.024" v="2" actId="20577"/>
          <ac:spMkLst>
            <pc:docMk/>
            <pc:sldMk cId="0" sldId="330"/>
            <ac:spMk id="5123" creationId="{00000000-0000-0000-0000-000000000000}"/>
          </ac:spMkLst>
        </pc:spChg>
        <pc:picChg chg="mod">
          <ac:chgData name="Caroline Prodger" userId="e4ef2e75-b60b-401b-8ebe-291bdcf405f4" providerId="ADAL" clId="{EAFA1C71-9602-4D62-B36F-69D0FCCE514D}" dt="2023-08-31T20:16:53.991" v="3" actId="1076"/>
          <ac:picMkLst>
            <pc:docMk/>
            <pc:sldMk cId="0" sldId="330"/>
            <ac:picMk id="3" creationId="{73AB1B31-8EBE-78EE-E4D4-5D765763710F}"/>
          </ac:picMkLst>
        </pc:picChg>
      </pc:sldChg>
      <pc:sldChg chg="modSp del mod">
        <pc:chgData name="Caroline Prodger" userId="e4ef2e75-b60b-401b-8ebe-291bdcf405f4" providerId="ADAL" clId="{EAFA1C71-9602-4D62-B36F-69D0FCCE514D}" dt="2023-08-31T20:27:22.016" v="195" actId="2696"/>
        <pc:sldMkLst>
          <pc:docMk/>
          <pc:sldMk cId="0" sldId="331"/>
        </pc:sldMkLst>
        <pc:spChg chg="mod">
          <ac:chgData name="Caroline Prodger" userId="e4ef2e75-b60b-401b-8ebe-291bdcf405f4" providerId="ADAL" clId="{EAFA1C71-9602-4D62-B36F-69D0FCCE514D}" dt="2023-08-31T20:25:39.875" v="47" actId="21"/>
          <ac:spMkLst>
            <pc:docMk/>
            <pc:sldMk cId="0" sldId="331"/>
            <ac:spMk id="3" creationId="{00000000-0000-0000-0000-000000000000}"/>
          </ac:spMkLst>
        </pc:spChg>
      </pc:sldChg>
      <pc:sldChg chg="addSp modSp mod">
        <pc:chgData name="Caroline Prodger" userId="e4ef2e75-b60b-401b-8ebe-291bdcf405f4" providerId="ADAL" clId="{EAFA1C71-9602-4D62-B36F-69D0FCCE514D}" dt="2023-08-31T20:43:52.440" v="1369" actId="1076"/>
        <pc:sldMkLst>
          <pc:docMk/>
          <pc:sldMk cId="1430962776" sldId="341"/>
        </pc:sldMkLst>
        <pc:spChg chg="mod">
          <ac:chgData name="Caroline Prodger" userId="e4ef2e75-b60b-401b-8ebe-291bdcf405f4" providerId="ADAL" clId="{EAFA1C71-9602-4D62-B36F-69D0FCCE514D}" dt="2023-08-31T20:28:24.981" v="235" actId="20577"/>
          <ac:spMkLst>
            <pc:docMk/>
            <pc:sldMk cId="1430962776" sldId="341"/>
            <ac:spMk id="2" creationId="{960588BF-1203-08D9-787C-34433BCFDBCF}"/>
          </ac:spMkLst>
        </pc:spChg>
        <pc:spChg chg="mod">
          <ac:chgData name="Caroline Prodger" userId="e4ef2e75-b60b-401b-8ebe-291bdcf405f4" providerId="ADAL" clId="{EAFA1C71-9602-4D62-B36F-69D0FCCE514D}" dt="2023-08-31T20:43:49.543" v="1368" actId="14100"/>
          <ac:spMkLst>
            <pc:docMk/>
            <pc:sldMk cId="1430962776" sldId="341"/>
            <ac:spMk id="3" creationId="{B2003574-8231-1788-2F2A-164D491466DB}"/>
          </ac:spMkLst>
        </pc:spChg>
        <pc:picChg chg="add mod">
          <ac:chgData name="Caroline Prodger" userId="e4ef2e75-b60b-401b-8ebe-291bdcf405f4" providerId="ADAL" clId="{EAFA1C71-9602-4D62-B36F-69D0FCCE514D}" dt="2023-08-31T20:43:52.440" v="1369" actId="1076"/>
          <ac:picMkLst>
            <pc:docMk/>
            <pc:sldMk cId="1430962776" sldId="341"/>
            <ac:picMk id="5" creationId="{20E56048-E64D-40EA-A476-796E8DD52CDF}"/>
          </ac:picMkLst>
        </pc:picChg>
      </pc:sldChg>
      <pc:sldChg chg="addSp modSp mod">
        <pc:chgData name="Caroline Prodger" userId="e4ef2e75-b60b-401b-8ebe-291bdcf405f4" providerId="ADAL" clId="{EAFA1C71-9602-4D62-B36F-69D0FCCE514D}" dt="2023-08-31T20:51:45.455" v="1989" actId="20577"/>
        <pc:sldMkLst>
          <pc:docMk/>
          <pc:sldMk cId="181064088" sldId="342"/>
        </pc:sldMkLst>
        <pc:spChg chg="mod">
          <ac:chgData name="Caroline Prodger" userId="e4ef2e75-b60b-401b-8ebe-291bdcf405f4" providerId="ADAL" clId="{EAFA1C71-9602-4D62-B36F-69D0FCCE514D}" dt="2023-08-31T20:44:48.353" v="1371" actId="20577"/>
          <ac:spMkLst>
            <pc:docMk/>
            <pc:sldMk cId="181064088" sldId="342"/>
            <ac:spMk id="2" creationId="{1F552EBF-8B49-5D4E-5EF5-E83A76687B28}"/>
          </ac:spMkLst>
        </pc:spChg>
        <pc:spChg chg="mod">
          <ac:chgData name="Caroline Prodger" userId="e4ef2e75-b60b-401b-8ebe-291bdcf405f4" providerId="ADAL" clId="{EAFA1C71-9602-4D62-B36F-69D0FCCE514D}" dt="2023-08-31T20:51:45.455" v="1989" actId="20577"/>
          <ac:spMkLst>
            <pc:docMk/>
            <pc:sldMk cId="181064088" sldId="342"/>
            <ac:spMk id="3" creationId="{DECB4DF2-364A-4FB8-7591-A484843E1ACC}"/>
          </ac:spMkLst>
        </pc:spChg>
        <pc:spChg chg="add mod">
          <ac:chgData name="Caroline Prodger" userId="e4ef2e75-b60b-401b-8ebe-291bdcf405f4" providerId="ADAL" clId="{EAFA1C71-9602-4D62-B36F-69D0FCCE514D}" dt="2023-08-31T20:51:29.409" v="1978" actId="20577"/>
          <ac:spMkLst>
            <pc:docMk/>
            <pc:sldMk cId="181064088" sldId="342"/>
            <ac:spMk id="4" creationId="{E0BE0D04-4970-3E66-FECD-74C41DD5A495}"/>
          </ac:spMkLst>
        </pc:spChg>
      </pc:sldChg>
      <pc:sldChg chg="modSp mod">
        <pc:chgData name="Caroline Prodger" userId="e4ef2e75-b60b-401b-8ebe-291bdcf405f4" providerId="ADAL" clId="{EAFA1C71-9602-4D62-B36F-69D0FCCE514D}" dt="2023-08-31T21:01:24.721" v="2755" actId="20577"/>
        <pc:sldMkLst>
          <pc:docMk/>
          <pc:sldMk cId="3874652986" sldId="343"/>
        </pc:sldMkLst>
        <pc:spChg chg="mod">
          <ac:chgData name="Caroline Prodger" userId="e4ef2e75-b60b-401b-8ebe-291bdcf405f4" providerId="ADAL" clId="{EAFA1C71-9602-4D62-B36F-69D0FCCE514D}" dt="2023-08-31T21:01:24.721" v="2755" actId="20577"/>
          <ac:spMkLst>
            <pc:docMk/>
            <pc:sldMk cId="3874652986" sldId="343"/>
            <ac:spMk id="3" creationId="{8D0F428B-77E5-F546-9FAD-81FA7D48AA33}"/>
          </ac:spMkLst>
        </pc:spChg>
      </pc:sldChg>
      <pc:sldChg chg="modSp mod">
        <pc:chgData name="Caroline Prodger" userId="e4ef2e75-b60b-401b-8ebe-291bdcf405f4" providerId="ADAL" clId="{EAFA1C71-9602-4D62-B36F-69D0FCCE514D}" dt="2023-08-31T21:05:32.710" v="3158" actId="20577"/>
        <pc:sldMkLst>
          <pc:docMk/>
          <pc:sldMk cId="3384709620" sldId="344"/>
        </pc:sldMkLst>
        <pc:spChg chg="mod">
          <ac:chgData name="Caroline Prodger" userId="e4ef2e75-b60b-401b-8ebe-291bdcf405f4" providerId="ADAL" clId="{EAFA1C71-9602-4D62-B36F-69D0FCCE514D}" dt="2023-08-31T21:05:32.710" v="3158" actId="20577"/>
          <ac:spMkLst>
            <pc:docMk/>
            <pc:sldMk cId="3384709620" sldId="344"/>
            <ac:spMk id="3" creationId="{F3DF93B4-01B8-ACAF-7B27-FA5C539EDEC0}"/>
          </ac:spMkLst>
        </pc:spChg>
      </pc:sldChg>
      <pc:sldChg chg="addSp modSp mod">
        <pc:chgData name="Caroline Prodger" userId="e4ef2e75-b60b-401b-8ebe-291bdcf405f4" providerId="ADAL" clId="{EAFA1C71-9602-4D62-B36F-69D0FCCE514D}" dt="2023-08-31T20:25:22.231" v="46" actId="1076"/>
        <pc:sldMkLst>
          <pc:docMk/>
          <pc:sldMk cId="785524950" sldId="345"/>
        </pc:sldMkLst>
        <pc:spChg chg="mod">
          <ac:chgData name="Caroline Prodger" userId="e4ef2e75-b60b-401b-8ebe-291bdcf405f4" providerId="ADAL" clId="{EAFA1C71-9602-4D62-B36F-69D0FCCE514D}" dt="2023-08-31T20:24:56.887" v="42" actId="14100"/>
          <ac:spMkLst>
            <pc:docMk/>
            <pc:sldMk cId="785524950" sldId="345"/>
            <ac:spMk id="3075" creationId="{00000000-0000-0000-0000-000000000000}"/>
          </ac:spMkLst>
        </pc:spChg>
        <pc:picChg chg="add mod">
          <ac:chgData name="Caroline Prodger" userId="e4ef2e75-b60b-401b-8ebe-291bdcf405f4" providerId="ADAL" clId="{EAFA1C71-9602-4D62-B36F-69D0FCCE514D}" dt="2023-08-31T20:25:22.231" v="46" actId="1076"/>
          <ac:picMkLst>
            <pc:docMk/>
            <pc:sldMk cId="785524950" sldId="345"/>
            <ac:picMk id="3" creationId="{AA23B8DF-0451-C253-C523-4444DA6ADAE7}"/>
          </ac:picMkLst>
        </pc:picChg>
      </pc:sldChg>
      <pc:sldChg chg="modSp mod">
        <pc:chgData name="Caroline Prodger" userId="e4ef2e75-b60b-401b-8ebe-291bdcf405f4" providerId="ADAL" clId="{EAFA1C71-9602-4D62-B36F-69D0FCCE514D}" dt="2023-08-31T20:57:44.559" v="2380" actId="14100"/>
        <pc:sldMkLst>
          <pc:docMk/>
          <pc:sldMk cId="1086008149" sldId="346"/>
        </pc:sldMkLst>
        <pc:spChg chg="mod">
          <ac:chgData name="Caroline Prodger" userId="e4ef2e75-b60b-401b-8ebe-291bdcf405f4" providerId="ADAL" clId="{EAFA1C71-9602-4D62-B36F-69D0FCCE514D}" dt="2023-08-31T20:57:36.710" v="2379" actId="20577"/>
          <ac:spMkLst>
            <pc:docMk/>
            <pc:sldMk cId="1086008149" sldId="346"/>
            <ac:spMk id="3" creationId="{DECB4DF2-364A-4FB8-7591-A484843E1ACC}"/>
          </ac:spMkLst>
        </pc:spChg>
        <pc:picChg chg="mod">
          <ac:chgData name="Caroline Prodger" userId="e4ef2e75-b60b-401b-8ebe-291bdcf405f4" providerId="ADAL" clId="{EAFA1C71-9602-4D62-B36F-69D0FCCE514D}" dt="2023-08-31T20:57:44.559" v="2380" actId="14100"/>
          <ac:picMkLst>
            <pc:docMk/>
            <pc:sldMk cId="1086008149" sldId="346"/>
            <ac:picMk id="5" creationId="{07796DE5-7671-6A66-75E7-00CFA78A9328}"/>
          </ac:picMkLst>
        </pc:picChg>
      </pc:sldChg>
      <pc:sldChg chg="addSp modSp add mod">
        <pc:chgData name="Caroline Prodger" userId="e4ef2e75-b60b-401b-8ebe-291bdcf405f4" providerId="ADAL" clId="{EAFA1C71-9602-4D62-B36F-69D0FCCE514D}" dt="2023-08-31T20:37:25.483" v="782" actId="113"/>
        <pc:sldMkLst>
          <pc:docMk/>
          <pc:sldMk cId="1137749967" sldId="347"/>
        </pc:sldMkLst>
        <pc:spChg chg="mod">
          <ac:chgData name="Caroline Prodger" userId="e4ef2e75-b60b-401b-8ebe-291bdcf405f4" providerId="ADAL" clId="{EAFA1C71-9602-4D62-B36F-69D0FCCE514D}" dt="2023-08-31T20:31:50.243" v="294" actId="20577"/>
          <ac:spMkLst>
            <pc:docMk/>
            <pc:sldMk cId="1137749967" sldId="347"/>
            <ac:spMk id="2" creationId="{960588BF-1203-08D9-787C-34433BCFDBCF}"/>
          </ac:spMkLst>
        </pc:spChg>
        <pc:spChg chg="mod">
          <ac:chgData name="Caroline Prodger" userId="e4ef2e75-b60b-401b-8ebe-291bdcf405f4" providerId="ADAL" clId="{EAFA1C71-9602-4D62-B36F-69D0FCCE514D}" dt="2023-08-31T20:33:17.094" v="357" actId="5793"/>
          <ac:spMkLst>
            <pc:docMk/>
            <pc:sldMk cId="1137749967" sldId="347"/>
            <ac:spMk id="3" creationId="{B2003574-8231-1788-2F2A-164D491466DB}"/>
          </ac:spMkLst>
        </pc:spChg>
        <pc:spChg chg="add mod">
          <ac:chgData name="Caroline Prodger" userId="e4ef2e75-b60b-401b-8ebe-291bdcf405f4" providerId="ADAL" clId="{EAFA1C71-9602-4D62-B36F-69D0FCCE514D}" dt="2023-08-31T20:37:25.483" v="782" actId="113"/>
          <ac:spMkLst>
            <pc:docMk/>
            <pc:sldMk cId="1137749967" sldId="347"/>
            <ac:spMk id="4" creationId="{36D663D3-B738-617B-47D2-BBC17F8DD04B}"/>
          </ac:spMkLst>
        </pc:spChg>
      </pc:sldChg>
      <pc:sldChg chg="addSp modSp new mod">
        <pc:chgData name="Caroline Prodger" userId="e4ef2e75-b60b-401b-8ebe-291bdcf405f4" providerId="ADAL" clId="{EAFA1C71-9602-4D62-B36F-69D0FCCE514D}" dt="2023-08-31T20:43:05.317" v="1326" actId="20577"/>
        <pc:sldMkLst>
          <pc:docMk/>
          <pc:sldMk cId="3280971498" sldId="348"/>
        </pc:sldMkLst>
        <pc:spChg chg="mod">
          <ac:chgData name="Caroline Prodger" userId="e4ef2e75-b60b-401b-8ebe-291bdcf405f4" providerId="ADAL" clId="{EAFA1C71-9602-4D62-B36F-69D0FCCE514D}" dt="2023-08-31T20:41:40.961" v="1198" actId="20577"/>
          <ac:spMkLst>
            <pc:docMk/>
            <pc:sldMk cId="3280971498" sldId="348"/>
            <ac:spMk id="2" creationId="{AE594625-6F60-E980-6950-42697F48FFF2}"/>
          </ac:spMkLst>
        </pc:spChg>
        <pc:spChg chg="mod">
          <ac:chgData name="Caroline Prodger" userId="e4ef2e75-b60b-401b-8ebe-291bdcf405f4" providerId="ADAL" clId="{EAFA1C71-9602-4D62-B36F-69D0FCCE514D}" dt="2023-08-31T20:43:05.317" v="1326" actId="20577"/>
          <ac:spMkLst>
            <pc:docMk/>
            <pc:sldMk cId="3280971498" sldId="348"/>
            <ac:spMk id="3" creationId="{0F8BBE9A-A3AF-0E94-8B29-D863BC3E2E47}"/>
          </ac:spMkLst>
        </pc:spChg>
        <pc:spChg chg="add mod">
          <ac:chgData name="Caroline Prodger" userId="e4ef2e75-b60b-401b-8ebe-291bdcf405f4" providerId="ADAL" clId="{EAFA1C71-9602-4D62-B36F-69D0FCCE514D}" dt="2023-08-31T20:42:24.298" v="1282" actId="13822"/>
          <ac:spMkLst>
            <pc:docMk/>
            <pc:sldMk cId="3280971498" sldId="348"/>
            <ac:spMk id="4" creationId="{14041424-D79E-A77F-12E0-98CFD9744DD3}"/>
          </ac:spMkLst>
        </pc:spChg>
      </pc:sldChg>
      <pc:sldChg chg="addSp modSp add mod">
        <pc:chgData name="Caroline Prodger" userId="e4ef2e75-b60b-401b-8ebe-291bdcf405f4" providerId="ADAL" clId="{EAFA1C71-9602-4D62-B36F-69D0FCCE514D}" dt="2023-08-31T20:56:41.363" v="2344" actId="20577"/>
        <pc:sldMkLst>
          <pc:docMk/>
          <pc:sldMk cId="3416744806" sldId="349"/>
        </pc:sldMkLst>
        <pc:spChg chg="mod">
          <ac:chgData name="Caroline Prodger" userId="e4ef2e75-b60b-401b-8ebe-291bdcf405f4" providerId="ADAL" clId="{EAFA1C71-9602-4D62-B36F-69D0FCCE514D}" dt="2023-08-31T20:52:00.756" v="1990" actId="20577"/>
          <ac:spMkLst>
            <pc:docMk/>
            <pc:sldMk cId="3416744806" sldId="349"/>
            <ac:spMk id="2" creationId="{1F552EBF-8B49-5D4E-5EF5-E83A76687B28}"/>
          </ac:spMkLst>
        </pc:spChg>
        <pc:spChg chg="mod">
          <ac:chgData name="Caroline Prodger" userId="e4ef2e75-b60b-401b-8ebe-291bdcf405f4" providerId="ADAL" clId="{EAFA1C71-9602-4D62-B36F-69D0FCCE514D}" dt="2023-08-31T20:56:41.363" v="2344" actId="20577"/>
          <ac:spMkLst>
            <pc:docMk/>
            <pc:sldMk cId="3416744806" sldId="349"/>
            <ac:spMk id="3" creationId="{DECB4DF2-364A-4FB8-7591-A484843E1ACC}"/>
          </ac:spMkLst>
        </pc:spChg>
        <pc:picChg chg="add mod modCrop">
          <ac:chgData name="Caroline Prodger" userId="e4ef2e75-b60b-401b-8ebe-291bdcf405f4" providerId="ADAL" clId="{EAFA1C71-9602-4D62-B36F-69D0FCCE514D}" dt="2023-08-31T20:56:26.356" v="2335" actId="1076"/>
          <ac:picMkLst>
            <pc:docMk/>
            <pc:sldMk cId="3416744806" sldId="349"/>
            <ac:picMk id="5" creationId="{0FFDE1FE-6E8F-8A3B-18AB-91094D64FE33}"/>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9/18/2023</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33115369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13</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hyperlink" Target="https://www.ncsc.gov.uk/" TargetMode="Externa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73442" y="1973263"/>
            <a:ext cx="8001000" cy="1036637"/>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effectLst/>
                <a:latin typeface="+mj-lt"/>
                <a:ea typeface="Calibri" panose="020F0502020204030204" pitchFamily="34" charset="0"/>
                <a:cs typeface="Times New Roman" panose="02020603050405020304" pitchFamily="18" charset="0"/>
              </a:rPr>
              <a:t>10. Information and data</a:t>
            </a:r>
          </a:p>
          <a:p>
            <a:endParaRPr lang="en-GB" sz="2400" b="1" dirty="0">
              <a:effectLst/>
              <a:latin typeface="+mj-lt"/>
              <a:ea typeface="Calibri" panose="020F0502020204030204" pitchFamily="34" charset="0"/>
              <a:cs typeface="Times New Roman" panose="02020603050405020304" pitchFamily="18" charset="0"/>
            </a:endParaRPr>
          </a:p>
          <a:p>
            <a:r>
              <a:rPr lang="en-GB" sz="2400" b="1" dirty="0">
                <a:effectLst/>
                <a:latin typeface="Arial" panose="020B0604020202020204" pitchFamily="34" charset="0"/>
                <a:ea typeface="Cambria" panose="02040503050406030204" pitchFamily="18" charset="0"/>
              </a:rPr>
              <a:t>10.1</a:t>
            </a:r>
            <a:r>
              <a:rPr lang="en-GB" sz="2400" b="1" dirty="0">
                <a:solidFill>
                  <a:srgbClr val="0077E3"/>
                </a:solidFill>
                <a:effectLst/>
                <a:latin typeface="Arial" panose="020B0604020202020204" pitchFamily="34" charset="0"/>
                <a:ea typeface="Cambria" panose="02040503050406030204" pitchFamily="18" charset="0"/>
              </a:rPr>
              <a:t> </a:t>
            </a:r>
            <a:r>
              <a:rPr lang="en-GB" sz="2400" b="1" dirty="0">
                <a:effectLst/>
                <a:latin typeface="Arial" panose="020B0604020202020204" pitchFamily="34" charset="0"/>
                <a:ea typeface="Cambria" panose="02040503050406030204" pitchFamily="18" charset="0"/>
                <a:cs typeface="Times New Roman" panose="02020603050405020304" pitchFamily="18" charset="0"/>
              </a:rPr>
              <a:t>Key requirements of legislation relating to the security of information and data</a:t>
            </a:r>
            <a:r>
              <a:rPr lang="en-GB" sz="2400" b="1" dirty="0">
                <a:effectLst/>
              </a:rPr>
              <a:t> </a:t>
            </a:r>
            <a:endParaRPr lang="en-GB" sz="2400" b="1" dirty="0">
              <a:effectLst/>
              <a:latin typeface="+mj-lt"/>
              <a:ea typeface="Calibri" panose="020F0502020204030204" pitchFamily="34" charset="0"/>
              <a:cs typeface="Times New Roman" panose="02020603050405020304" pitchFamily="18" charset="0"/>
            </a:endParaRPr>
          </a:p>
        </p:txBody>
      </p:sp>
      <p:sp>
        <p:nvSpPr>
          <p:cNvPr id="2053" name="Rectangle 15"/>
          <p:cNvSpPr>
            <a:spLocks noGrp="1" noChangeArrowheads="1"/>
          </p:cNvSpPr>
          <p:nvPr>
            <p:ph type="title"/>
          </p:nvPr>
        </p:nvSpPr>
        <p:spPr>
          <a:xfrm>
            <a:off x="457200" y="3749143"/>
            <a:ext cx="8153400" cy="2514600"/>
          </a:xfrm>
        </p:spPr>
        <p:txBody>
          <a:bodyPr anchor="t"/>
          <a:lstStyle/>
          <a:p>
            <a:pPr eaLnBrk="1" hangingPunct="1"/>
            <a:r>
              <a:rPr lang="en-GB" dirty="0">
                <a:latin typeface="+mn-lt"/>
                <a:ea typeface="ＭＳ Ｐゴシック" pitchFamily="-105" charset="-128"/>
                <a:cs typeface="ＭＳ Ｐゴシック" pitchFamily="-105" charset="-128"/>
              </a:rPr>
              <a:t>PowerPoint 3: </a:t>
            </a:r>
            <a:r>
              <a:rPr lang="en-GB" dirty="0"/>
              <a:t>How businesses manage information and data</a:t>
            </a:r>
            <a:endParaRPr lang="en-GB" dirty="0">
              <a:latin typeface="+mn-lt"/>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52EBF-8B49-5D4E-5EF5-E83A76687B28}"/>
              </a:ext>
            </a:extLst>
          </p:cNvPr>
          <p:cNvSpPr>
            <a:spLocks noGrp="1"/>
          </p:cNvSpPr>
          <p:nvPr>
            <p:ph type="title"/>
          </p:nvPr>
        </p:nvSpPr>
        <p:spPr/>
        <p:txBody>
          <a:bodyPr/>
          <a:lstStyle/>
          <a:p>
            <a:r>
              <a:rPr lang="en-GB" dirty="0"/>
              <a:t>Cybersecurity</a:t>
            </a:r>
          </a:p>
        </p:txBody>
      </p:sp>
      <p:sp>
        <p:nvSpPr>
          <p:cNvPr id="3" name="Content Placeholder 2">
            <a:extLst>
              <a:ext uri="{FF2B5EF4-FFF2-40B4-BE49-F238E27FC236}">
                <a16:creationId xmlns:a16="http://schemas.microsoft.com/office/drawing/2014/main" id="{DECB4DF2-364A-4FB8-7591-A484843E1ACC}"/>
              </a:ext>
            </a:extLst>
          </p:cNvPr>
          <p:cNvSpPr>
            <a:spLocks noGrp="1"/>
          </p:cNvSpPr>
          <p:nvPr>
            <p:ph sz="quarter" idx="10"/>
          </p:nvPr>
        </p:nvSpPr>
        <p:spPr>
          <a:xfrm>
            <a:off x="457200" y="1512000"/>
            <a:ext cx="8229600" cy="4581296"/>
          </a:xfrm>
        </p:spPr>
        <p:txBody>
          <a:bodyPr/>
          <a:lstStyle/>
          <a:p>
            <a:pPr lvl="0">
              <a:lnSpc>
                <a:spcPct val="107000"/>
              </a:lnSpc>
              <a:spcAft>
                <a:spcPts val="800"/>
              </a:spcAft>
            </a:pPr>
            <a:r>
              <a:rPr lang="en-GB" b="1" dirty="0">
                <a:effectLst/>
                <a:ea typeface="Calibri" panose="020F0502020204030204" pitchFamily="34" charset="0"/>
                <a:cs typeface="Times New Roman" panose="02020603050405020304" pitchFamily="18" charset="0"/>
              </a:rPr>
              <a:t>Cybersecurity</a:t>
            </a:r>
            <a:r>
              <a:rPr lang="en-GB" dirty="0">
                <a:effectLst/>
                <a:ea typeface="Calibri" panose="020F0502020204030204" pitchFamily="34" charset="0"/>
                <a:cs typeface="Times New Roman" panose="02020603050405020304" pitchFamily="18" charset="0"/>
              </a:rPr>
              <a:t> measures are used to protect data and information from cyberthreats such as hacking (gaining illegal access to data), malware and phishing attacks. </a:t>
            </a:r>
          </a:p>
          <a:p>
            <a:pPr lvl="0">
              <a:lnSpc>
                <a:spcPct val="107000"/>
              </a:lnSpc>
              <a:spcAft>
                <a:spcPts val="800"/>
              </a:spcAft>
            </a:pPr>
            <a:r>
              <a:rPr lang="en-GB" dirty="0">
                <a:effectLst/>
                <a:ea typeface="Calibri" panose="020F0502020204030204" pitchFamily="34" charset="0"/>
                <a:cs typeface="Times New Roman" panose="02020603050405020304" pitchFamily="18" charset="0"/>
              </a:rPr>
              <a:t>These measures may include: </a:t>
            </a:r>
          </a:p>
          <a:p>
            <a:pPr marL="501650" lvl="1" indent="-285750">
              <a:lnSpc>
                <a:spcPct val="107000"/>
              </a:lnSpc>
              <a:spcAft>
                <a:spcPts val="800"/>
              </a:spcAft>
              <a:buFont typeface="Arial" panose="020B0604020202020204" pitchFamily="34" charset="0"/>
              <a:buChar char="•"/>
            </a:pPr>
            <a:r>
              <a:rPr lang="en-GB" dirty="0">
                <a:ea typeface="Calibri" panose="020F0502020204030204" pitchFamily="34" charset="0"/>
                <a:cs typeface="Times New Roman" panose="02020603050405020304" pitchFamily="18" charset="0"/>
              </a:rPr>
              <a:t>f</a:t>
            </a:r>
            <a:r>
              <a:rPr lang="en-GB" dirty="0">
                <a:effectLst/>
                <a:ea typeface="Calibri" panose="020F0502020204030204" pitchFamily="34" charset="0"/>
                <a:cs typeface="Times New Roman" panose="02020603050405020304" pitchFamily="18" charset="0"/>
              </a:rPr>
              <a:t>irewalls</a:t>
            </a:r>
          </a:p>
          <a:p>
            <a:pPr marL="501650" lvl="1" indent="-285750">
              <a:lnSpc>
                <a:spcPct val="107000"/>
              </a:lnSpc>
              <a:spcAft>
                <a:spcPts val="800"/>
              </a:spcAft>
              <a:buFont typeface="Arial" panose="020B0604020202020204" pitchFamily="34" charset="0"/>
              <a:buChar char="•"/>
            </a:pPr>
            <a:r>
              <a:rPr lang="en-GB" dirty="0">
                <a:effectLst/>
                <a:ea typeface="Calibri" panose="020F0502020204030204" pitchFamily="34" charset="0"/>
                <a:cs typeface="Times New Roman" panose="02020603050405020304" pitchFamily="18" charset="0"/>
              </a:rPr>
              <a:t>antivirus software</a:t>
            </a:r>
          </a:p>
          <a:p>
            <a:pPr marL="501650" lvl="1" indent="-285750">
              <a:lnSpc>
                <a:spcPct val="107000"/>
              </a:lnSpc>
              <a:spcAft>
                <a:spcPts val="800"/>
              </a:spcAft>
              <a:buFont typeface="Arial" panose="020B0604020202020204" pitchFamily="34" charset="0"/>
              <a:buChar char="•"/>
            </a:pPr>
            <a:r>
              <a:rPr lang="en-GB" dirty="0">
                <a:effectLst/>
                <a:ea typeface="Calibri" panose="020F0502020204030204" pitchFamily="34" charset="0"/>
                <a:cs typeface="Times New Roman" panose="02020603050405020304" pitchFamily="18" charset="0"/>
              </a:rPr>
              <a:t>intrusion detection systems</a:t>
            </a:r>
            <a:endParaRPr lang="en-GB" dirty="0">
              <a:ea typeface="Calibri" panose="020F0502020204030204" pitchFamily="34" charset="0"/>
              <a:cs typeface="Times New Roman" panose="02020603050405020304" pitchFamily="18" charset="0"/>
            </a:endParaRPr>
          </a:p>
          <a:p>
            <a:pPr marL="501650" lvl="1" indent="-285750">
              <a:lnSpc>
                <a:spcPct val="107000"/>
              </a:lnSpc>
              <a:spcAft>
                <a:spcPts val="800"/>
              </a:spcAft>
              <a:buFont typeface="Arial" panose="020B0604020202020204" pitchFamily="34" charset="0"/>
              <a:buChar char="•"/>
            </a:pPr>
            <a:r>
              <a:rPr lang="en-GB" dirty="0">
                <a:effectLst/>
                <a:ea typeface="Calibri" panose="020F0502020204030204" pitchFamily="34" charset="0"/>
                <a:cs typeface="Times New Roman" panose="02020603050405020304" pitchFamily="18" charset="0"/>
              </a:rPr>
              <a:t>encryption technologies. </a:t>
            </a:r>
          </a:p>
          <a:p>
            <a:pPr lvl="0">
              <a:lnSpc>
                <a:spcPct val="107000"/>
              </a:lnSpc>
              <a:spcAft>
                <a:spcPts val="800"/>
              </a:spcAft>
            </a:pPr>
            <a:r>
              <a:rPr lang="en-GB" dirty="0">
                <a:effectLst/>
                <a:ea typeface="Calibri" panose="020F0502020204030204" pitchFamily="34" charset="0"/>
                <a:cs typeface="Times New Roman" panose="02020603050405020304" pitchFamily="18" charset="0"/>
              </a:rPr>
              <a:t>Regular </a:t>
            </a:r>
            <a:r>
              <a:rPr lang="en-GB" b="1" dirty="0">
                <a:effectLst/>
                <a:ea typeface="Calibri" panose="020F0502020204030204" pitchFamily="34" charset="0"/>
                <a:cs typeface="Times New Roman" panose="02020603050405020304" pitchFamily="18" charset="0"/>
              </a:rPr>
              <a:t>cybersecurity audits</a:t>
            </a:r>
            <a:r>
              <a:rPr lang="en-GB" dirty="0">
                <a:effectLst/>
                <a:ea typeface="Calibri" panose="020F0502020204030204" pitchFamily="34" charset="0"/>
                <a:cs typeface="Times New Roman" panose="02020603050405020304" pitchFamily="18" charset="0"/>
              </a:rPr>
              <a:t> can also be conducted to identify and address potential vulnerabilities.</a:t>
            </a:r>
          </a:p>
          <a:p>
            <a:endParaRPr lang="en-GB" dirty="0"/>
          </a:p>
        </p:txBody>
      </p:sp>
      <p:pic>
        <p:nvPicPr>
          <p:cNvPr id="6" name="Picture 5" descr="A close-up of a computer screen&#10;&#10;Description automatically generated">
            <a:extLst>
              <a:ext uri="{FF2B5EF4-FFF2-40B4-BE49-F238E27FC236}">
                <a16:creationId xmlns:a16="http://schemas.microsoft.com/office/drawing/2014/main" id="{A985C7DD-E789-0432-C132-48687F032A38}"/>
              </a:ext>
            </a:extLst>
          </p:cNvPr>
          <p:cNvPicPr>
            <a:picLocks noChangeAspect="1"/>
          </p:cNvPicPr>
          <p:nvPr/>
        </p:nvPicPr>
        <p:blipFill rotWithShape="1">
          <a:blip r:embed="rId3"/>
          <a:srcRect l="20863"/>
          <a:stretch/>
        </p:blipFill>
        <p:spPr>
          <a:xfrm>
            <a:off x="5436096" y="2636912"/>
            <a:ext cx="3059832" cy="2319897"/>
          </a:xfrm>
          <a:prstGeom prst="rect">
            <a:avLst/>
          </a:prstGeom>
        </p:spPr>
      </p:pic>
    </p:spTree>
    <p:extLst>
      <p:ext uri="{BB962C8B-B14F-4D97-AF65-F5344CB8AC3E}">
        <p14:creationId xmlns:p14="http://schemas.microsoft.com/office/powerpoint/2010/main" val="10860081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26DF9-9DCA-FA37-0FA1-3EF06D1CB519}"/>
              </a:ext>
            </a:extLst>
          </p:cNvPr>
          <p:cNvSpPr>
            <a:spLocks noGrp="1"/>
          </p:cNvSpPr>
          <p:nvPr>
            <p:ph type="title"/>
          </p:nvPr>
        </p:nvSpPr>
        <p:spPr/>
        <p:txBody>
          <a:bodyPr/>
          <a:lstStyle/>
          <a:p>
            <a:r>
              <a:rPr lang="en-GB" dirty="0"/>
              <a:t>Best practice</a:t>
            </a:r>
          </a:p>
        </p:txBody>
      </p:sp>
      <p:sp>
        <p:nvSpPr>
          <p:cNvPr id="3" name="Content Placeholder 2">
            <a:extLst>
              <a:ext uri="{FF2B5EF4-FFF2-40B4-BE49-F238E27FC236}">
                <a16:creationId xmlns:a16="http://schemas.microsoft.com/office/drawing/2014/main" id="{8D0F428B-77E5-F546-9FAD-81FA7D48AA33}"/>
              </a:ext>
            </a:extLst>
          </p:cNvPr>
          <p:cNvSpPr>
            <a:spLocks noGrp="1"/>
          </p:cNvSpPr>
          <p:nvPr>
            <p:ph sz="quarter" idx="10"/>
          </p:nvPr>
        </p:nvSpPr>
        <p:spPr/>
        <p:txBody>
          <a:bodyPr/>
          <a:lstStyle/>
          <a:p>
            <a:pPr marL="342900" lvl="0" indent="-342900">
              <a:lnSpc>
                <a:spcPct val="107000"/>
              </a:lnSpc>
              <a:buClr>
                <a:srgbClr val="0077E3"/>
              </a:buClr>
              <a:buFont typeface="Arial" panose="020B0604020202020204" pitchFamily="34" charset="0"/>
              <a:buChar char="•"/>
            </a:pPr>
            <a:r>
              <a:rPr lang="en-GB" b="1" dirty="0">
                <a:effectLst/>
                <a:ea typeface="Calibri" panose="020F0502020204030204" pitchFamily="34" charset="0"/>
                <a:cs typeface="Times New Roman" panose="02020603050405020304" pitchFamily="18" charset="0"/>
              </a:rPr>
              <a:t>Use a centralised data management system</a:t>
            </a:r>
            <a:r>
              <a:rPr lang="en-GB" dirty="0">
                <a:effectLst/>
                <a:ea typeface="Calibri" panose="020F0502020204030204" pitchFamily="34" charset="0"/>
                <a:cs typeface="Times New Roman" panose="02020603050405020304" pitchFamily="18" charset="0"/>
              </a:rPr>
              <a:t>.</a:t>
            </a:r>
            <a:r>
              <a:rPr lang="en-GB" b="1" dirty="0">
                <a:effectLst/>
                <a:ea typeface="Calibri" panose="020F0502020204030204" pitchFamily="34" charset="0"/>
                <a:cs typeface="Times New Roman" panose="02020603050405020304" pitchFamily="18" charset="0"/>
              </a:rPr>
              <a:t> </a:t>
            </a:r>
            <a:r>
              <a:rPr lang="en-GB" dirty="0">
                <a:effectLst/>
                <a:ea typeface="Calibri" panose="020F0502020204030204" pitchFamily="34" charset="0"/>
                <a:cs typeface="Times New Roman" panose="02020603050405020304" pitchFamily="18" charset="0"/>
              </a:rPr>
              <a:t>This will help ensure that all data is organised and easily accessible. It can also provide secure storage and backup capabilities</a:t>
            </a:r>
            <a:r>
              <a:rPr lang="en-GB" dirty="0">
                <a:ea typeface="Calibri" panose="020F0502020204030204" pitchFamily="34" charset="0"/>
                <a:cs typeface="Times New Roman" panose="02020603050405020304" pitchFamily="18" charset="0"/>
              </a:rPr>
              <a:t>. </a:t>
            </a:r>
          </a:p>
          <a:p>
            <a:pPr marL="342900" lvl="0" indent="-342900">
              <a:lnSpc>
                <a:spcPct val="107000"/>
              </a:lnSpc>
              <a:buClr>
                <a:srgbClr val="0077E3"/>
              </a:buClr>
              <a:buFont typeface="Arial" panose="020B0604020202020204" pitchFamily="34" charset="0"/>
              <a:buChar char="•"/>
            </a:pPr>
            <a:r>
              <a:rPr lang="en-GB" b="1" dirty="0">
                <a:effectLst/>
                <a:ea typeface="Calibri" panose="020F0502020204030204" pitchFamily="34" charset="0"/>
                <a:cs typeface="Times New Roman" panose="02020603050405020304" pitchFamily="18" charset="0"/>
              </a:rPr>
              <a:t>Conduct regular data quality checks</a:t>
            </a:r>
            <a:r>
              <a:rPr lang="en-GB" dirty="0">
                <a:effectLst/>
                <a:ea typeface="Calibri" panose="020F0502020204030204" pitchFamily="34" charset="0"/>
                <a:cs typeface="Times New Roman" panose="02020603050405020304" pitchFamily="18" charset="0"/>
              </a:rPr>
              <a:t>.</a:t>
            </a:r>
            <a:r>
              <a:rPr lang="en-GB" b="1" dirty="0">
                <a:effectLst/>
                <a:ea typeface="Calibri" panose="020F0502020204030204" pitchFamily="34" charset="0"/>
                <a:cs typeface="Times New Roman" panose="02020603050405020304" pitchFamily="18" charset="0"/>
              </a:rPr>
              <a:t> </a:t>
            </a:r>
            <a:r>
              <a:rPr lang="en-GB" dirty="0">
                <a:effectLst/>
                <a:ea typeface="Calibri" panose="020F0502020204030204" pitchFamily="34" charset="0"/>
                <a:cs typeface="Times New Roman" panose="02020603050405020304" pitchFamily="18" charset="0"/>
              </a:rPr>
              <a:t>Regular data quality checks can help identify and correct any errors or inconsistencies in data.</a:t>
            </a:r>
          </a:p>
          <a:p>
            <a:pPr marL="342900" lvl="0" indent="-342900">
              <a:lnSpc>
                <a:spcPct val="107000"/>
              </a:lnSpc>
              <a:buClr>
                <a:srgbClr val="0077E3"/>
              </a:buClr>
              <a:buFont typeface="Arial" panose="020B0604020202020204" pitchFamily="34" charset="0"/>
              <a:buChar char="•"/>
            </a:pPr>
            <a:r>
              <a:rPr lang="en-GB" b="1" dirty="0">
                <a:ea typeface="Calibri" panose="020F0502020204030204" pitchFamily="34" charset="0"/>
                <a:cs typeface="Times New Roman" panose="02020603050405020304" pitchFamily="18" charset="0"/>
              </a:rPr>
              <a:t>Consider what data is really needed</a:t>
            </a:r>
            <a:r>
              <a:rPr lang="en-GB" dirty="0">
                <a:ea typeface="Calibri" panose="020F0502020204030204" pitchFamily="34" charset="0"/>
                <a:cs typeface="Times New Roman" panose="02020603050405020304" pitchFamily="18" charset="0"/>
              </a:rPr>
              <a:t>.</a:t>
            </a:r>
            <a:r>
              <a:rPr lang="en-GB" b="1" dirty="0">
                <a:ea typeface="Calibri" panose="020F0502020204030204" pitchFamily="34" charset="0"/>
                <a:cs typeface="Times New Roman" panose="02020603050405020304" pitchFamily="18" charset="0"/>
              </a:rPr>
              <a:t> </a:t>
            </a:r>
            <a:r>
              <a:rPr lang="en-GB" dirty="0">
                <a:ea typeface="Calibri" panose="020F0502020204030204" pitchFamily="34" charset="0"/>
                <a:cs typeface="Times New Roman" panose="02020603050405020304" pitchFamily="18" charset="0"/>
              </a:rPr>
              <a:t>Do not ask for personal data unnecessarily, as keeping it safe is a risk. Anonymise data that does not need to contain personal information.</a:t>
            </a:r>
            <a:r>
              <a:rPr lang="en-GB" dirty="0">
                <a:effectLst/>
                <a:ea typeface="Calibri" panose="020F0502020204030204" pitchFamily="34" charset="0"/>
                <a:cs typeface="Times New Roman" panose="02020603050405020304" pitchFamily="18" charset="0"/>
              </a:rPr>
              <a:t> Consider how long you need to keep personal data and delete it </a:t>
            </a:r>
            <a:r>
              <a:rPr lang="en-GB" dirty="0">
                <a:ea typeface="Calibri" panose="020F0502020204030204" pitchFamily="34" charset="0"/>
                <a:cs typeface="Times New Roman" panose="02020603050405020304" pitchFamily="18" charset="0"/>
              </a:rPr>
              <a:t>within a reasonable time frame which is appropriate to your business.</a:t>
            </a:r>
            <a:endParaRPr lang="en-GB" dirty="0"/>
          </a:p>
        </p:txBody>
      </p:sp>
    </p:spTree>
    <p:extLst>
      <p:ext uri="{BB962C8B-B14F-4D97-AF65-F5344CB8AC3E}">
        <p14:creationId xmlns:p14="http://schemas.microsoft.com/office/powerpoint/2010/main" val="38746529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6198BC-D290-A75D-BD8E-5A26472D0142}"/>
              </a:ext>
            </a:extLst>
          </p:cNvPr>
          <p:cNvSpPr>
            <a:spLocks noGrp="1"/>
          </p:cNvSpPr>
          <p:nvPr>
            <p:ph type="title"/>
          </p:nvPr>
        </p:nvSpPr>
        <p:spPr/>
        <p:txBody>
          <a:bodyPr/>
          <a:lstStyle/>
          <a:p>
            <a:r>
              <a:rPr lang="en-GB" dirty="0"/>
              <a:t>Best practice</a:t>
            </a:r>
          </a:p>
        </p:txBody>
      </p:sp>
      <p:sp>
        <p:nvSpPr>
          <p:cNvPr id="3" name="Content Placeholder 2">
            <a:extLst>
              <a:ext uri="{FF2B5EF4-FFF2-40B4-BE49-F238E27FC236}">
                <a16:creationId xmlns:a16="http://schemas.microsoft.com/office/drawing/2014/main" id="{F3DF93B4-01B8-ACAF-7B27-FA5C539EDEC0}"/>
              </a:ext>
            </a:extLst>
          </p:cNvPr>
          <p:cNvSpPr>
            <a:spLocks noGrp="1"/>
          </p:cNvSpPr>
          <p:nvPr>
            <p:ph sz="quarter" idx="10"/>
          </p:nvPr>
        </p:nvSpPr>
        <p:spPr>
          <a:xfrm>
            <a:off x="457200" y="1512000"/>
            <a:ext cx="8229600" cy="4248000"/>
          </a:xfrm>
        </p:spPr>
        <p:txBody>
          <a:bodyPr/>
          <a:lstStyle/>
          <a:p>
            <a:pPr marL="342900" indent="-342900">
              <a:lnSpc>
                <a:spcPct val="107000"/>
              </a:lnSpc>
              <a:spcAft>
                <a:spcPts val="800"/>
              </a:spcAft>
              <a:buClr>
                <a:srgbClr val="0077E3"/>
              </a:buClr>
              <a:buFont typeface="Arial" panose="020B0604020202020204" pitchFamily="34" charset="0"/>
              <a:buChar char="•"/>
            </a:pPr>
            <a:r>
              <a:rPr lang="en-GB" b="1" dirty="0">
                <a:effectLst/>
                <a:ea typeface="Calibri" panose="020F0502020204030204" pitchFamily="34" charset="0"/>
                <a:cs typeface="Times New Roman" panose="02020603050405020304" pitchFamily="18" charset="0"/>
              </a:rPr>
              <a:t>Keep up-to-date with data privacy and security regulations</a:t>
            </a:r>
            <a:r>
              <a:rPr lang="en-GB" dirty="0">
                <a:effectLst/>
                <a:ea typeface="Calibri" panose="020F0502020204030204" pitchFamily="34" charset="0"/>
                <a:cs typeface="Times New Roman" panose="02020603050405020304" pitchFamily="18" charset="0"/>
              </a:rPr>
              <a:t>.</a:t>
            </a:r>
            <a:r>
              <a:rPr lang="en-GB" b="1" dirty="0">
                <a:effectLst/>
                <a:ea typeface="Calibri" panose="020F0502020204030204" pitchFamily="34" charset="0"/>
                <a:cs typeface="Times New Roman" panose="02020603050405020304" pitchFamily="18" charset="0"/>
              </a:rPr>
              <a:t> </a:t>
            </a:r>
            <a:r>
              <a:rPr lang="en-GB" dirty="0">
                <a:effectLst/>
                <a:ea typeface="Calibri" panose="020F0502020204030204" pitchFamily="34" charset="0"/>
                <a:cs typeface="Times New Roman" panose="02020603050405020304" pitchFamily="18" charset="0"/>
              </a:rPr>
              <a:t>This will ensure that sensitive information is protected. </a:t>
            </a:r>
          </a:p>
          <a:p>
            <a:pPr marL="342900" indent="-342900">
              <a:lnSpc>
                <a:spcPct val="107000"/>
              </a:lnSpc>
              <a:spcAft>
                <a:spcPts val="800"/>
              </a:spcAft>
              <a:buClr>
                <a:srgbClr val="0077E3"/>
              </a:buClr>
              <a:buFont typeface="Arial" panose="020B0604020202020204" pitchFamily="34" charset="0"/>
              <a:buChar char="•"/>
            </a:pPr>
            <a:r>
              <a:rPr lang="en-GB" b="1" dirty="0">
                <a:ea typeface="Calibri" panose="020F0502020204030204" pitchFamily="34" charset="0"/>
                <a:cs typeface="Times New Roman" panose="02020603050405020304" pitchFamily="18" charset="0"/>
              </a:rPr>
              <a:t>Ensure cybersecurity is up to date</a:t>
            </a:r>
            <a:r>
              <a:rPr lang="en-GB" dirty="0">
                <a:ea typeface="Calibri" panose="020F0502020204030204" pitchFamily="34" charset="0"/>
                <a:cs typeface="Times New Roman" panose="02020603050405020304" pitchFamily="18" charset="0"/>
              </a:rPr>
              <a:t>.</a:t>
            </a:r>
            <a:r>
              <a:rPr lang="en-GB" b="1" dirty="0">
                <a:ea typeface="Calibri" panose="020F0502020204030204" pitchFamily="34" charset="0"/>
                <a:cs typeface="Times New Roman" panose="02020603050405020304" pitchFamily="18" charset="0"/>
              </a:rPr>
              <a:t> </a:t>
            </a:r>
            <a:r>
              <a:rPr lang="en-GB" dirty="0">
                <a:ea typeface="Calibri" panose="020F0502020204030204" pitchFamily="34" charset="0"/>
                <a:cs typeface="Times New Roman" panose="02020603050405020304" pitchFamily="18" charset="0"/>
              </a:rPr>
              <a:t>Businesses should ensure antivirus software is regularly updated to counter new threats. Store data in secure locations and only share data with authorised individuals or organisations.</a:t>
            </a:r>
          </a:p>
          <a:p>
            <a:pPr marL="342900" indent="-342900">
              <a:lnSpc>
                <a:spcPct val="107000"/>
              </a:lnSpc>
              <a:spcAft>
                <a:spcPts val="800"/>
              </a:spcAft>
              <a:buClr>
                <a:srgbClr val="0077E3"/>
              </a:buClr>
              <a:buFont typeface="Arial" panose="020B0604020202020204" pitchFamily="34" charset="0"/>
              <a:buChar char="•"/>
            </a:pPr>
            <a:r>
              <a:rPr lang="en-GB" b="1" dirty="0">
                <a:ea typeface="Calibri" panose="020F0502020204030204" pitchFamily="34" charset="0"/>
                <a:cs typeface="Times New Roman" panose="02020603050405020304" pitchFamily="18" charset="0"/>
              </a:rPr>
              <a:t>Train all staff work to the same high standards</a:t>
            </a:r>
            <a:r>
              <a:rPr lang="en-GB" dirty="0">
                <a:ea typeface="Calibri" panose="020F0502020204030204" pitchFamily="34" charset="0"/>
                <a:cs typeface="Times New Roman" panose="02020603050405020304" pitchFamily="18" charset="0"/>
              </a:rPr>
              <a:t>. Staff must take data protection seriously. Ensure employees sign a data protection policy, and that they are working within the policy and the law. </a:t>
            </a:r>
            <a:endParaRPr lang="en-GB" dirty="0">
              <a:effectLst/>
              <a:ea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33847096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Objectives </a:t>
            </a:r>
          </a:p>
        </p:txBody>
      </p:sp>
      <p:sp>
        <p:nvSpPr>
          <p:cNvPr id="5123" name="Content Placeholder 2"/>
          <p:cNvSpPr>
            <a:spLocks noGrp="1"/>
          </p:cNvSpPr>
          <p:nvPr>
            <p:ph sz="quarter" idx="10"/>
          </p:nvPr>
        </p:nvSpPr>
        <p:spPr>
          <a:xfrm>
            <a:off x="457200" y="1512000"/>
            <a:ext cx="4474840" cy="4248000"/>
          </a:xfrm>
        </p:spPr>
        <p:txBody>
          <a:bodyPr/>
          <a:lstStyle/>
          <a:p>
            <a:pPr>
              <a:buClr>
                <a:srgbClr val="0077E3"/>
              </a:buClr>
            </a:pPr>
            <a:r>
              <a:rPr lang="en-US" dirty="0"/>
              <a:t>By the end of this presentation, learners should be able to:</a:t>
            </a:r>
          </a:p>
          <a:p>
            <a:pPr marL="342900" indent="-342900" algn="l">
              <a:buClr>
                <a:srgbClr val="0077E3"/>
              </a:buClr>
              <a:buFont typeface="Arial" panose="020B0604020202020204" pitchFamily="34" charset="0"/>
              <a:buChar char="•"/>
            </a:pPr>
            <a:r>
              <a:rPr lang="en-GB" dirty="0"/>
              <a:t>u</a:t>
            </a:r>
            <a:r>
              <a:rPr lang="en-GB" b="0" i="0" dirty="0">
                <a:effectLst/>
              </a:rPr>
              <a:t>nderstand the importance of managing information and data effectively in land-based businesses in the UK</a:t>
            </a:r>
          </a:p>
          <a:p>
            <a:pPr marL="342900" indent="-342900" algn="l">
              <a:buClr>
                <a:srgbClr val="0077E3"/>
              </a:buClr>
              <a:buFont typeface="Arial" panose="020B0604020202020204" pitchFamily="34" charset="0"/>
              <a:buChar char="•"/>
            </a:pPr>
            <a:r>
              <a:rPr lang="en-GB" dirty="0"/>
              <a:t>i</a:t>
            </a:r>
            <a:r>
              <a:rPr lang="en-GB" b="0" i="0" dirty="0">
                <a:effectLst/>
              </a:rPr>
              <a:t>dentify the main methods used by businesses to manage information and data, including staff training, version control, access controls, indexing and cybersecurity.</a:t>
            </a:r>
          </a:p>
          <a:p>
            <a:pPr lvl="3">
              <a:defRPr/>
            </a:pPr>
            <a:endParaRPr lang="en-US" dirty="0"/>
          </a:p>
          <a:p>
            <a:pPr marL="0" indent="0"/>
            <a:endParaRPr lang="en-US" dirty="0">
              <a:ea typeface="ＭＳ Ｐゴシック" pitchFamily="-105" charset="-128"/>
              <a:cs typeface="ＭＳ Ｐゴシック" pitchFamily="-105" charset="-128"/>
            </a:endParaRPr>
          </a:p>
        </p:txBody>
      </p:sp>
      <p:pic>
        <p:nvPicPr>
          <p:cNvPr id="4" name="Picture 3" descr="A computer screen with text on it&#10;&#10;Description automatically generated">
            <a:extLst>
              <a:ext uri="{FF2B5EF4-FFF2-40B4-BE49-F238E27FC236}">
                <a16:creationId xmlns:a16="http://schemas.microsoft.com/office/drawing/2014/main" id="{4941B214-87BD-4898-6596-4D1712353634}"/>
              </a:ext>
            </a:extLst>
          </p:cNvPr>
          <p:cNvPicPr>
            <a:picLocks noChangeAspect="1"/>
          </p:cNvPicPr>
          <p:nvPr/>
        </p:nvPicPr>
        <p:blipFill>
          <a:blip r:embed="rId2"/>
          <a:stretch>
            <a:fillRect/>
          </a:stretch>
        </p:blipFill>
        <p:spPr>
          <a:xfrm>
            <a:off x="5271945" y="1512000"/>
            <a:ext cx="3414855" cy="204891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Introduction</a:t>
            </a:r>
          </a:p>
        </p:txBody>
      </p:sp>
      <p:sp>
        <p:nvSpPr>
          <p:cNvPr id="3075" name="Content Placeholder 2"/>
          <p:cNvSpPr>
            <a:spLocks noGrp="1"/>
          </p:cNvSpPr>
          <p:nvPr>
            <p:ph sz="quarter" idx="10"/>
          </p:nvPr>
        </p:nvSpPr>
        <p:spPr>
          <a:xfrm>
            <a:off x="457200" y="1512000"/>
            <a:ext cx="8147248" cy="4248000"/>
          </a:xfrm>
        </p:spPr>
        <p:txBody>
          <a:bodyPr/>
          <a:lstStyle/>
          <a:p>
            <a:pPr>
              <a:lnSpc>
                <a:spcPct val="107000"/>
              </a:lnSpc>
              <a:spcAft>
                <a:spcPts val="800"/>
              </a:spcAft>
            </a:pPr>
            <a:r>
              <a:rPr lang="en-GB" dirty="0">
                <a:effectLst/>
                <a:ea typeface="Calibri" panose="020F0502020204030204" pitchFamily="34" charset="0"/>
                <a:cs typeface="Times New Roman" panose="02020603050405020304" pitchFamily="18" charset="0"/>
              </a:rPr>
              <a:t>Land-based businesses manage personal and customer information and data using various </a:t>
            </a:r>
            <a:r>
              <a:rPr lang="en-GB" b="1" dirty="0">
                <a:effectLst/>
                <a:ea typeface="Calibri" panose="020F0502020204030204" pitchFamily="34" charset="0"/>
                <a:cs typeface="Times New Roman" panose="02020603050405020304" pitchFamily="18" charset="0"/>
              </a:rPr>
              <a:t>data management methods</a:t>
            </a:r>
            <a:r>
              <a:rPr lang="en-GB" dirty="0">
                <a:effectLst/>
                <a:ea typeface="Calibri" panose="020F0502020204030204" pitchFamily="34" charset="0"/>
                <a:cs typeface="Times New Roman" panose="02020603050405020304" pitchFamily="18" charset="0"/>
              </a:rPr>
              <a:t> depending on their specific needs and objectives. </a:t>
            </a:r>
          </a:p>
          <a:p>
            <a:pPr>
              <a:lnSpc>
                <a:spcPct val="107000"/>
              </a:lnSpc>
              <a:spcAft>
                <a:spcPts val="800"/>
              </a:spcAft>
            </a:pPr>
            <a:r>
              <a:rPr lang="en-GB" dirty="0">
                <a:effectLst/>
                <a:ea typeface="Calibri" panose="020F0502020204030204" pitchFamily="34" charset="0"/>
                <a:cs typeface="Times New Roman" panose="02020603050405020304" pitchFamily="18" charset="0"/>
              </a:rPr>
              <a:t>They may use a combination of methods depending on the data they need to collect, how it will be analysed and how it will be used to make decisions. Data management methods include:</a:t>
            </a:r>
          </a:p>
          <a:p>
            <a:pPr marL="285750" indent="-285750">
              <a:lnSpc>
                <a:spcPct val="107000"/>
              </a:lnSpc>
              <a:spcAft>
                <a:spcPts val="800"/>
              </a:spcAft>
              <a:buClr>
                <a:srgbClr val="0077E3"/>
              </a:buClr>
              <a:buFont typeface="Arial" panose="020B0604020202020204" pitchFamily="34" charset="0"/>
              <a:buChar char="•"/>
            </a:pPr>
            <a:r>
              <a:rPr lang="en-GB" dirty="0">
                <a:ea typeface="Calibri" panose="020F0502020204030204" pitchFamily="34" charset="0"/>
                <a:cs typeface="Times New Roman" panose="02020603050405020304" pitchFamily="18" charset="0"/>
              </a:rPr>
              <a:t>paper-based systems</a:t>
            </a:r>
          </a:p>
          <a:p>
            <a:pPr marL="285750" indent="-285750">
              <a:lnSpc>
                <a:spcPct val="107000"/>
              </a:lnSpc>
              <a:spcAft>
                <a:spcPts val="800"/>
              </a:spcAft>
              <a:buClr>
                <a:srgbClr val="0077E3"/>
              </a:buClr>
              <a:buFont typeface="Arial" panose="020B0604020202020204" pitchFamily="34" charset="0"/>
              <a:buChar char="•"/>
            </a:pPr>
            <a:r>
              <a:rPr lang="en-GB" dirty="0">
                <a:ea typeface="Calibri" panose="020F0502020204030204" pitchFamily="34" charset="0"/>
                <a:cs typeface="Times New Roman" panose="02020603050405020304" pitchFamily="18" charset="0"/>
              </a:rPr>
              <a:t>spreadsheets</a:t>
            </a:r>
          </a:p>
          <a:p>
            <a:pPr marL="285750" indent="-285750">
              <a:lnSpc>
                <a:spcPct val="107000"/>
              </a:lnSpc>
              <a:spcAft>
                <a:spcPts val="800"/>
              </a:spcAft>
              <a:buClr>
                <a:srgbClr val="0077E3"/>
              </a:buClr>
              <a:buFont typeface="Arial" panose="020B0604020202020204" pitchFamily="34" charset="0"/>
              <a:buChar char="•"/>
            </a:pPr>
            <a:r>
              <a:rPr lang="en-GB" dirty="0">
                <a:ea typeface="Calibri" panose="020F0502020204030204" pitchFamily="34" charset="0"/>
                <a:cs typeface="Times New Roman" panose="02020603050405020304" pitchFamily="18" charset="0"/>
              </a:rPr>
              <a:t>specific software applications.</a:t>
            </a:r>
          </a:p>
          <a:p>
            <a:pPr>
              <a:lnSpc>
                <a:spcPct val="107000"/>
              </a:lnSpc>
              <a:spcAft>
                <a:spcPts val="800"/>
              </a:spcAft>
            </a:pPr>
            <a:endParaRPr lang="en-US" sz="1800" dirty="0"/>
          </a:p>
          <a:p>
            <a:pPr>
              <a:lnSpc>
                <a:spcPct val="107000"/>
              </a:lnSpc>
              <a:spcAft>
                <a:spcPts val="800"/>
              </a:spcAft>
            </a:pPr>
            <a:endParaRPr lang="en-GB" sz="1800" dirty="0">
              <a:ea typeface="Calibri" panose="020F0502020204030204" pitchFamily="34" charset="0"/>
              <a:cs typeface="Times New Roman" panose="02020603050405020304" pitchFamily="18" charset="0"/>
            </a:endParaRPr>
          </a:p>
        </p:txBody>
      </p:sp>
      <p:pic>
        <p:nvPicPr>
          <p:cNvPr id="3" name="Picture 2" descr="A person talking to another person in a tractor&#10;&#10;Description automatically generated">
            <a:extLst>
              <a:ext uri="{FF2B5EF4-FFF2-40B4-BE49-F238E27FC236}">
                <a16:creationId xmlns:a16="http://schemas.microsoft.com/office/drawing/2014/main" id="{AA23B8DF-0451-C253-C523-4444DA6ADAE7}"/>
              </a:ext>
            </a:extLst>
          </p:cNvPr>
          <p:cNvPicPr>
            <a:picLocks noChangeAspect="1"/>
          </p:cNvPicPr>
          <p:nvPr/>
        </p:nvPicPr>
        <p:blipFill>
          <a:blip r:embed="rId2"/>
          <a:stretch>
            <a:fillRect/>
          </a:stretch>
        </p:blipFill>
        <p:spPr>
          <a:xfrm>
            <a:off x="5868144" y="3933056"/>
            <a:ext cx="2609217" cy="1742957"/>
          </a:xfrm>
          <a:prstGeom prst="rect">
            <a:avLst/>
          </a:prstGeom>
        </p:spPr>
      </p:pic>
    </p:spTree>
    <p:extLst>
      <p:ext uri="{BB962C8B-B14F-4D97-AF65-F5344CB8AC3E}">
        <p14:creationId xmlns:p14="http://schemas.microsoft.com/office/powerpoint/2010/main" val="7855249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Data management methods </a:t>
            </a:r>
          </a:p>
        </p:txBody>
      </p:sp>
      <p:sp>
        <p:nvSpPr>
          <p:cNvPr id="3075" name="Content Placeholder 2"/>
          <p:cNvSpPr>
            <a:spLocks noGrp="1"/>
          </p:cNvSpPr>
          <p:nvPr>
            <p:ph sz="quarter" idx="10"/>
          </p:nvPr>
        </p:nvSpPr>
        <p:spPr>
          <a:xfrm>
            <a:off x="457200" y="1512000"/>
            <a:ext cx="8229600" cy="4248000"/>
          </a:xfrm>
        </p:spPr>
        <p:txBody>
          <a:bodyPr/>
          <a:lstStyle/>
          <a:p>
            <a:pPr marL="285750" indent="-285750">
              <a:lnSpc>
                <a:spcPct val="107000"/>
              </a:lnSpc>
              <a:spcAft>
                <a:spcPts val="800"/>
              </a:spcAft>
              <a:buClr>
                <a:srgbClr val="0077E3"/>
              </a:buClr>
              <a:buFont typeface="Arial" panose="020B0604020202020204" pitchFamily="34" charset="0"/>
              <a:buChar char="•"/>
            </a:pPr>
            <a:r>
              <a:rPr lang="en-GB" b="1" dirty="0">
                <a:effectLst/>
                <a:ea typeface="Calibri" panose="020F0502020204030204" pitchFamily="34" charset="0"/>
                <a:cs typeface="Times New Roman" panose="02020603050405020304" pitchFamily="18" charset="0"/>
              </a:rPr>
              <a:t>Paper-based systems</a:t>
            </a:r>
            <a:r>
              <a:rPr lang="en-GB" dirty="0">
                <a:effectLst/>
                <a:ea typeface="Calibri" panose="020F0502020204030204" pitchFamily="34" charset="0"/>
                <a:cs typeface="Times New Roman" panose="02020603050405020304" pitchFamily="18" charset="0"/>
              </a:rPr>
              <a:t>:</a:t>
            </a:r>
            <a:r>
              <a:rPr lang="en-GB" b="1" dirty="0">
                <a:effectLst/>
                <a:ea typeface="Calibri" panose="020F0502020204030204" pitchFamily="34" charset="0"/>
                <a:cs typeface="Times New Roman" panose="02020603050405020304" pitchFamily="18" charset="0"/>
              </a:rPr>
              <a:t> </a:t>
            </a:r>
            <a:r>
              <a:rPr lang="en-GB" dirty="0">
                <a:ea typeface="Calibri" panose="020F0502020204030204" pitchFamily="34" charset="0"/>
                <a:cs typeface="Times New Roman" panose="02020603050405020304" pitchFamily="18" charset="0"/>
              </a:rPr>
              <a:t>s</a:t>
            </a:r>
            <a:r>
              <a:rPr lang="en-GB" dirty="0">
                <a:effectLst/>
                <a:ea typeface="Calibri" panose="020F0502020204030204" pitchFamily="34" charset="0"/>
                <a:cs typeface="Times New Roman" panose="02020603050405020304" pitchFamily="18" charset="0"/>
              </a:rPr>
              <a:t>ome businesses still rely on paper-based systems for record-keeping. This method is used because it is easy and does not require any special technology.</a:t>
            </a:r>
          </a:p>
          <a:p>
            <a:pPr marL="285750" indent="-285750">
              <a:lnSpc>
                <a:spcPct val="107000"/>
              </a:lnSpc>
              <a:spcAft>
                <a:spcPts val="800"/>
              </a:spcAft>
              <a:buClr>
                <a:srgbClr val="0077E3"/>
              </a:buClr>
              <a:buFont typeface="Arial" panose="020B0604020202020204" pitchFamily="34" charset="0"/>
              <a:buChar char="•"/>
            </a:pPr>
            <a:r>
              <a:rPr lang="en-GB" b="1" dirty="0">
                <a:effectLst/>
                <a:ea typeface="Calibri" panose="020F0502020204030204" pitchFamily="34" charset="0"/>
                <a:cs typeface="Times New Roman" panose="02020603050405020304" pitchFamily="18" charset="0"/>
              </a:rPr>
              <a:t>Spreadsheets</a:t>
            </a:r>
            <a:r>
              <a:rPr lang="en-GB" dirty="0">
                <a:effectLst/>
                <a:ea typeface="Calibri" panose="020F0502020204030204" pitchFamily="34" charset="0"/>
                <a:cs typeface="Times New Roman" panose="02020603050405020304" pitchFamily="18" charset="0"/>
              </a:rPr>
              <a:t>:</a:t>
            </a:r>
            <a:r>
              <a:rPr lang="en-GB" b="1" dirty="0">
                <a:effectLst/>
                <a:ea typeface="Calibri" panose="020F0502020204030204" pitchFamily="34" charset="0"/>
                <a:cs typeface="Times New Roman" panose="02020603050405020304" pitchFamily="18" charset="0"/>
              </a:rPr>
              <a:t> </a:t>
            </a:r>
            <a:r>
              <a:rPr lang="en-GB" dirty="0">
                <a:ea typeface="Calibri" panose="020F0502020204030204" pitchFamily="34" charset="0"/>
                <a:cs typeface="Times New Roman" panose="02020603050405020304" pitchFamily="18" charset="0"/>
              </a:rPr>
              <a:t>m</a:t>
            </a:r>
            <a:r>
              <a:rPr lang="en-GB" dirty="0">
                <a:effectLst/>
                <a:ea typeface="Calibri" panose="020F0502020204030204" pitchFamily="34" charset="0"/>
                <a:cs typeface="Times New Roman" panose="02020603050405020304" pitchFamily="18" charset="0"/>
              </a:rPr>
              <a:t>any businesses use spreadsheets to manage data related to their customers. This method is popular because it allows for easy manipulation and analysis of large amounts of data.</a:t>
            </a:r>
          </a:p>
          <a:p>
            <a:pPr marL="285750" indent="-285750">
              <a:lnSpc>
                <a:spcPct val="107000"/>
              </a:lnSpc>
              <a:spcAft>
                <a:spcPts val="800"/>
              </a:spcAft>
              <a:buClr>
                <a:srgbClr val="0077E3"/>
              </a:buClr>
              <a:buFont typeface="Arial" panose="020B0604020202020204" pitchFamily="34" charset="0"/>
              <a:buChar char="•"/>
            </a:pPr>
            <a:r>
              <a:rPr lang="en-GB" b="1" dirty="0">
                <a:effectLst/>
                <a:ea typeface="Calibri" panose="020F0502020204030204" pitchFamily="34" charset="0"/>
                <a:cs typeface="Times New Roman" panose="02020603050405020304" pitchFamily="18" charset="0"/>
              </a:rPr>
              <a:t>Software applications</a:t>
            </a:r>
            <a:r>
              <a:rPr lang="en-GB" dirty="0">
                <a:effectLst/>
                <a:ea typeface="Calibri" panose="020F0502020204030204" pitchFamily="34" charset="0"/>
                <a:cs typeface="Times New Roman" panose="02020603050405020304" pitchFamily="18" charset="0"/>
              </a:rPr>
              <a:t>: there are many software applications designed specifically for land-based businesses to manage data. There are also customer management database tools. These applications can track customer data, sales activity and buying patterns, and can increase efficiency.</a:t>
            </a:r>
          </a:p>
          <a:p>
            <a:pPr marL="285750" indent="-285750">
              <a:lnSpc>
                <a:spcPct val="107000"/>
              </a:lnSpc>
              <a:spcAft>
                <a:spcPts val="800"/>
              </a:spcAft>
              <a:buFont typeface="Arial" panose="020B0604020202020204" pitchFamily="34" charset="0"/>
              <a:buChar char="•"/>
            </a:pPr>
            <a:endParaRPr lang="en-GB" dirty="0">
              <a:effectLst/>
              <a:ea typeface="Calibri" panose="020F0502020204030204" pitchFamily="34" charset="0"/>
              <a:cs typeface="Times New Roman" panose="02020603050405020304" pitchFamily="18" charset="0"/>
            </a:endParaRPr>
          </a:p>
          <a:p>
            <a:pPr marL="171450" lvl="2" indent="-171450">
              <a:buFont typeface="Arial" panose="020B0604020202020204" pitchFamily="34" charset="0"/>
              <a:buChar char="•"/>
            </a:pPr>
            <a:endParaRPr lang="en-US" sz="1000" dirty="0">
              <a:ea typeface="ＭＳ Ｐゴシック" pitchFamily="-105" charset="-128"/>
              <a:cs typeface="ＭＳ Ｐゴシック" pitchFamily="-105" charset="-128"/>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0588BF-1203-08D9-787C-34433BCFDBCF}"/>
              </a:ext>
            </a:extLst>
          </p:cNvPr>
          <p:cNvSpPr>
            <a:spLocks noGrp="1"/>
          </p:cNvSpPr>
          <p:nvPr>
            <p:ph type="title"/>
          </p:nvPr>
        </p:nvSpPr>
        <p:spPr/>
        <p:txBody>
          <a:bodyPr/>
          <a:lstStyle/>
          <a:p>
            <a:r>
              <a:rPr lang="en-GB" dirty="0"/>
              <a:t>Staff training</a:t>
            </a:r>
          </a:p>
        </p:txBody>
      </p:sp>
      <p:sp>
        <p:nvSpPr>
          <p:cNvPr id="3" name="Content Placeholder 2">
            <a:extLst>
              <a:ext uri="{FF2B5EF4-FFF2-40B4-BE49-F238E27FC236}">
                <a16:creationId xmlns:a16="http://schemas.microsoft.com/office/drawing/2014/main" id="{B2003574-8231-1788-2F2A-164D491466DB}"/>
              </a:ext>
            </a:extLst>
          </p:cNvPr>
          <p:cNvSpPr>
            <a:spLocks noGrp="1"/>
          </p:cNvSpPr>
          <p:nvPr>
            <p:ph sz="quarter" idx="10"/>
          </p:nvPr>
        </p:nvSpPr>
        <p:spPr>
          <a:xfrm>
            <a:off x="457200" y="1512000"/>
            <a:ext cx="5626968" cy="4248000"/>
          </a:xfrm>
        </p:spPr>
        <p:txBody>
          <a:bodyPr/>
          <a:lstStyle/>
          <a:p>
            <a:pPr>
              <a:lnSpc>
                <a:spcPct val="107000"/>
              </a:lnSpc>
              <a:spcAft>
                <a:spcPts val="800"/>
              </a:spcAft>
            </a:pPr>
            <a:r>
              <a:rPr lang="en-GB" dirty="0">
                <a:effectLst/>
                <a:ea typeface="Calibri" panose="020F0502020204030204" pitchFamily="34" charset="0"/>
                <a:cs typeface="Times New Roman" panose="02020603050405020304" pitchFamily="18" charset="0"/>
              </a:rPr>
              <a:t>Businesses in the UK use various methods to manage information and data and ensure they stay within the law. </a:t>
            </a:r>
          </a:p>
          <a:p>
            <a:pPr>
              <a:lnSpc>
                <a:spcPct val="107000"/>
              </a:lnSpc>
              <a:spcAft>
                <a:spcPts val="800"/>
              </a:spcAft>
            </a:pPr>
            <a:r>
              <a:rPr lang="en-GB" dirty="0">
                <a:effectLst/>
                <a:ea typeface="Calibri" panose="020F0502020204030204" pitchFamily="34" charset="0"/>
                <a:cs typeface="Times New Roman" panose="02020603050405020304" pitchFamily="18" charset="0"/>
              </a:rPr>
              <a:t>Providing staff with </a:t>
            </a:r>
            <a:r>
              <a:rPr lang="en-GB" b="1" dirty="0">
                <a:effectLst/>
                <a:ea typeface="Calibri" panose="020F0502020204030204" pitchFamily="34" charset="0"/>
                <a:cs typeface="Times New Roman" panose="02020603050405020304" pitchFamily="18" charset="0"/>
              </a:rPr>
              <a:t>training</a:t>
            </a:r>
            <a:r>
              <a:rPr lang="en-GB" dirty="0">
                <a:effectLst/>
                <a:ea typeface="Calibri" panose="020F0502020204030204" pitchFamily="34" charset="0"/>
                <a:cs typeface="Times New Roman" panose="02020603050405020304" pitchFamily="18" charset="0"/>
              </a:rPr>
              <a:t> on data protection and information security is essential to ensure they understand the importance of protecting data and the risks associated with mishandling it. </a:t>
            </a:r>
          </a:p>
          <a:p>
            <a:pPr>
              <a:lnSpc>
                <a:spcPct val="107000"/>
              </a:lnSpc>
              <a:spcAft>
                <a:spcPts val="800"/>
              </a:spcAft>
            </a:pPr>
            <a:r>
              <a:rPr lang="en-GB" dirty="0">
                <a:effectLst/>
                <a:ea typeface="Calibri" panose="020F0502020204030204" pitchFamily="34" charset="0"/>
                <a:cs typeface="Times New Roman" panose="02020603050405020304" pitchFamily="18" charset="0"/>
              </a:rPr>
              <a:t>Regular training sessions can be conducted to keep staff up to date with data protection legislation, the latest data protection policies and best practice. These sessions can be in person or online.</a:t>
            </a:r>
          </a:p>
          <a:p>
            <a:endParaRPr lang="en-GB" dirty="0"/>
          </a:p>
        </p:txBody>
      </p:sp>
      <p:pic>
        <p:nvPicPr>
          <p:cNvPr id="5" name="Picture 4" descr="A person giving a presentation to a group of people&#10;&#10;Description automatically generated">
            <a:extLst>
              <a:ext uri="{FF2B5EF4-FFF2-40B4-BE49-F238E27FC236}">
                <a16:creationId xmlns:a16="http://schemas.microsoft.com/office/drawing/2014/main" id="{20E56048-E64D-40EA-A476-796E8DD52CDF}"/>
              </a:ext>
            </a:extLst>
          </p:cNvPr>
          <p:cNvPicPr>
            <a:picLocks noChangeAspect="1"/>
          </p:cNvPicPr>
          <p:nvPr/>
        </p:nvPicPr>
        <p:blipFill>
          <a:blip r:embed="rId2"/>
          <a:stretch>
            <a:fillRect/>
          </a:stretch>
        </p:blipFill>
        <p:spPr>
          <a:xfrm>
            <a:off x="6319085" y="2638183"/>
            <a:ext cx="2367715" cy="1581634"/>
          </a:xfrm>
          <a:prstGeom prst="rect">
            <a:avLst/>
          </a:prstGeom>
        </p:spPr>
      </p:pic>
    </p:spTree>
    <p:extLst>
      <p:ext uri="{BB962C8B-B14F-4D97-AF65-F5344CB8AC3E}">
        <p14:creationId xmlns:p14="http://schemas.microsoft.com/office/powerpoint/2010/main" val="14309627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94625-6F60-E980-6950-42697F48FFF2}"/>
              </a:ext>
            </a:extLst>
          </p:cNvPr>
          <p:cNvSpPr>
            <a:spLocks noGrp="1"/>
          </p:cNvSpPr>
          <p:nvPr>
            <p:ph type="title"/>
          </p:nvPr>
        </p:nvSpPr>
        <p:spPr/>
        <p:txBody>
          <a:bodyPr/>
          <a:lstStyle/>
          <a:p>
            <a:r>
              <a:rPr lang="en-US" dirty="0"/>
              <a:t>Training for new threats</a:t>
            </a:r>
            <a:endParaRPr lang="en-GB" dirty="0"/>
          </a:p>
        </p:txBody>
      </p:sp>
      <p:sp>
        <p:nvSpPr>
          <p:cNvPr id="3" name="Content Placeholder 2">
            <a:extLst>
              <a:ext uri="{FF2B5EF4-FFF2-40B4-BE49-F238E27FC236}">
                <a16:creationId xmlns:a16="http://schemas.microsoft.com/office/drawing/2014/main" id="{0F8BBE9A-A3AF-0E94-8B29-D863BC3E2E47}"/>
              </a:ext>
            </a:extLst>
          </p:cNvPr>
          <p:cNvSpPr>
            <a:spLocks noGrp="1"/>
          </p:cNvSpPr>
          <p:nvPr>
            <p:ph sz="quarter" idx="10"/>
          </p:nvPr>
        </p:nvSpPr>
        <p:spPr>
          <a:xfrm>
            <a:off x="457200" y="1512000"/>
            <a:ext cx="5842992" cy="4248000"/>
          </a:xfrm>
        </p:spPr>
        <p:txBody>
          <a:bodyPr/>
          <a:lstStyle/>
          <a:p>
            <a:r>
              <a:rPr lang="en-US" dirty="0"/>
              <a:t>Unfortunately, international </a:t>
            </a:r>
            <a:r>
              <a:rPr lang="en-US" b="1" dirty="0"/>
              <a:t>hackers</a:t>
            </a:r>
            <a:r>
              <a:rPr lang="en-US" dirty="0"/>
              <a:t> are becoming ever more sophisticated in their methods of accessing personal data illegally. Companies must keep up to date with the latest information about new risks, as they have a duty to protect their customers’ data from any security threats.</a:t>
            </a:r>
          </a:p>
          <a:p>
            <a:r>
              <a:rPr lang="en-US" dirty="0"/>
              <a:t>Staff training should include information about any new threats or scams and how they can avoid them.</a:t>
            </a:r>
          </a:p>
          <a:p>
            <a:endParaRPr lang="en-US" dirty="0"/>
          </a:p>
          <a:p>
            <a:endParaRPr lang="en-GB" dirty="0"/>
          </a:p>
        </p:txBody>
      </p:sp>
      <p:sp>
        <p:nvSpPr>
          <p:cNvPr id="4" name="TextBox 3">
            <a:extLst>
              <a:ext uri="{FF2B5EF4-FFF2-40B4-BE49-F238E27FC236}">
                <a16:creationId xmlns:a16="http://schemas.microsoft.com/office/drawing/2014/main" id="{14041424-D79E-A77F-12E0-98CFD9744DD3}"/>
              </a:ext>
            </a:extLst>
          </p:cNvPr>
          <p:cNvSpPr txBox="1"/>
          <p:nvPr/>
        </p:nvSpPr>
        <p:spPr>
          <a:xfrm>
            <a:off x="6444208" y="1512000"/>
            <a:ext cx="2242592" cy="2708434"/>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sz="1800" dirty="0"/>
              <a:t>The National Cyber Security Centre (NCSC) provides information on new cyberthreats.</a:t>
            </a:r>
          </a:p>
          <a:p>
            <a:endParaRPr lang="en-US" dirty="0"/>
          </a:p>
          <a:p>
            <a:r>
              <a:rPr lang="en-GB" sz="1800" dirty="0">
                <a:hlinkClick r:id="rId2"/>
              </a:rPr>
              <a:t>National Cyber Security Centre - NCSC.GOV.UK</a:t>
            </a:r>
            <a:endParaRPr lang="en-GB" sz="1800" dirty="0"/>
          </a:p>
        </p:txBody>
      </p:sp>
    </p:spTree>
    <p:extLst>
      <p:ext uri="{BB962C8B-B14F-4D97-AF65-F5344CB8AC3E}">
        <p14:creationId xmlns:p14="http://schemas.microsoft.com/office/powerpoint/2010/main" val="32809714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0588BF-1203-08D9-787C-34433BCFDBCF}"/>
              </a:ext>
            </a:extLst>
          </p:cNvPr>
          <p:cNvSpPr>
            <a:spLocks noGrp="1"/>
          </p:cNvSpPr>
          <p:nvPr>
            <p:ph type="title"/>
          </p:nvPr>
        </p:nvSpPr>
        <p:spPr/>
        <p:txBody>
          <a:bodyPr/>
          <a:lstStyle/>
          <a:p>
            <a:r>
              <a:rPr lang="en-GB" dirty="0"/>
              <a:t>Version control</a:t>
            </a:r>
          </a:p>
        </p:txBody>
      </p:sp>
      <p:sp>
        <p:nvSpPr>
          <p:cNvPr id="3" name="Content Placeholder 2">
            <a:extLst>
              <a:ext uri="{FF2B5EF4-FFF2-40B4-BE49-F238E27FC236}">
                <a16:creationId xmlns:a16="http://schemas.microsoft.com/office/drawing/2014/main" id="{B2003574-8231-1788-2F2A-164D491466DB}"/>
              </a:ext>
            </a:extLst>
          </p:cNvPr>
          <p:cNvSpPr>
            <a:spLocks noGrp="1"/>
          </p:cNvSpPr>
          <p:nvPr>
            <p:ph sz="quarter" idx="10"/>
          </p:nvPr>
        </p:nvSpPr>
        <p:spPr/>
        <p:txBody>
          <a:bodyPr/>
          <a:lstStyle/>
          <a:p>
            <a:pPr lvl="0">
              <a:lnSpc>
                <a:spcPct val="107000"/>
              </a:lnSpc>
              <a:spcAft>
                <a:spcPts val="800"/>
              </a:spcAft>
              <a:buClr>
                <a:srgbClr val="0077E3"/>
              </a:buClr>
            </a:pPr>
            <a:r>
              <a:rPr lang="en-GB" b="1" dirty="0">
                <a:effectLst/>
                <a:ea typeface="Calibri" panose="020F0502020204030204" pitchFamily="34" charset="0"/>
                <a:cs typeface="Times New Roman" panose="02020603050405020304" pitchFamily="18" charset="0"/>
              </a:rPr>
              <a:t>Version control</a:t>
            </a:r>
            <a:r>
              <a:rPr lang="en-GB" dirty="0">
                <a:effectLst/>
                <a:ea typeface="Calibri" panose="020F0502020204030204" pitchFamily="34" charset="0"/>
                <a:cs typeface="Times New Roman" panose="02020603050405020304" pitchFamily="18" charset="0"/>
              </a:rPr>
              <a:t> is the process of managing different versions of a document or file. This helps to ensure that the latest version is always available and that previous versions can be tracked and restored if necessary. </a:t>
            </a:r>
            <a:r>
              <a:rPr lang="en-GB" b="1" dirty="0">
                <a:effectLst/>
                <a:ea typeface="Calibri" panose="020F0502020204030204" pitchFamily="34" charset="0"/>
                <a:cs typeface="Times New Roman" panose="02020603050405020304" pitchFamily="18" charset="0"/>
              </a:rPr>
              <a:t>Version control systems</a:t>
            </a:r>
            <a:r>
              <a:rPr lang="en-GB" dirty="0">
                <a:effectLst/>
                <a:ea typeface="Calibri" panose="020F0502020204030204" pitchFamily="34" charset="0"/>
                <a:cs typeface="Times New Roman" panose="02020603050405020304" pitchFamily="18" charset="0"/>
              </a:rPr>
              <a:t> can be implemented to manage documents and data effectively, ensuring the information is accurate and current.</a:t>
            </a:r>
          </a:p>
          <a:p>
            <a:pPr lvl="0">
              <a:lnSpc>
                <a:spcPct val="107000"/>
              </a:lnSpc>
              <a:spcAft>
                <a:spcPts val="800"/>
              </a:spcAft>
            </a:pPr>
            <a:endParaRPr lang="en-GB" dirty="0">
              <a:effectLst/>
              <a:ea typeface="Calibri" panose="020F0502020204030204" pitchFamily="34" charset="0"/>
              <a:cs typeface="Times New Roman" panose="02020603050405020304" pitchFamily="18" charset="0"/>
            </a:endParaRPr>
          </a:p>
          <a:p>
            <a:endParaRPr lang="en-GB" dirty="0"/>
          </a:p>
        </p:txBody>
      </p:sp>
      <p:sp>
        <p:nvSpPr>
          <p:cNvPr id="4" name="TextBox 3">
            <a:extLst>
              <a:ext uri="{FF2B5EF4-FFF2-40B4-BE49-F238E27FC236}">
                <a16:creationId xmlns:a16="http://schemas.microsoft.com/office/drawing/2014/main" id="{36D663D3-B738-617B-47D2-BBC17F8DD04B}"/>
              </a:ext>
            </a:extLst>
          </p:cNvPr>
          <p:cNvSpPr txBox="1"/>
          <p:nvPr/>
        </p:nvSpPr>
        <p:spPr>
          <a:xfrm>
            <a:off x="683568" y="3597900"/>
            <a:ext cx="7776864" cy="2246769"/>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marL="144000" algn="ctr"/>
            <a:r>
              <a:rPr lang="en-US" b="1" dirty="0"/>
              <a:t>Case example</a:t>
            </a:r>
          </a:p>
          <a:p>
            <a:pPr marL="144000" algn="ctr"/>
            <a:endParaRPr lang="en-US" b="1" dirty="0"/>
          </a:p>
          <a:p>
            <a:pPr marL="144000"/>
            <a:r>
              <a:rPr lang="en-US" dirty="0"/>
              <a:t>A land-based engineering company updates its data policy to tighten the requirements for employees to store data securely. The manager revising the document dates the new version of the file and inserts a new version number in the footer and file name.</a:t>
            </a:r>
          </a:p>
          <a:p>
            <a:pPr marL="144000"/>
            <a:endParaRPr lang="en-GB" dirty="0"/>
          </a:p>
        </p:txBody>
      </p:sp>
    </p:spTree>
    <p:extLst>
      <p:ext uri="{BB962C8B-B14F-4D97-AF65-F5344CB8AC3E}">
        <p14:creationId xmlns:p14="http://schemas.microsoft.com/office/powerpoint/2010/main" val="11377499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52EBF-8B49-5D4E-5EF5-E83A76687B28}"/>
              </a:ext>
            </a:extLst>
          </p:cNvPr>
          <p:cNvSpPr>
            <a:spLocks noGrp="1"/>
          </p:cNvSpPr>
          <p:nvPr>
            <p:ph type="title"/>
          </p:nvPr>
        </p:nvSpPr>
        <p:spPr/>
        <p:txBody>
          <a:bodyPr/>
          <a:lstStyle/>
          <a:p>
            <a:r>
              <a:rPr lang="en-GB" dirty="0"/>
              <a:t>Access controls</a:t>
            </a:r>
          </a:p>
        </p:txBody>
      </p:sp>
      <p:sp>
        <p:nvSpPr>
          <p:cNvPr id="3" name="Content Placeholder 2">
            <a:extLst>
              <a:ext uri="{FF2B5EF4-FFF2-40B4-BE49-F238E27FC236}">
                <a16:creationId xmlns:a16="http://schemas.microsoft.com/office/drawing/2014/main" id="{DECB4DF2-364A-4FB8-7591-A484843E1ACC}"/>
              </a:ext>
            </a:extLst>
          </p:cNvPr>
          <p:cNvSpPr>
            <a:spLocks noGrp="1"/>
          </p:cNvSpPr>
          <p:nvPr>
            <p:ph sz="quarter" idx="10"/>
          </p:nvPr>
        </p:nvSpPr>
        <p:spPr>
          <a:xfrm>
            <a:off x="451785" y="1504014"/>
            <a:ext cx="4978896" cy="4733298"/>
          </a:xfrm>
        </p:spPr>
        <p:txBody>
          <a:bodyPr/>
          <a:lstStyle/>
          <a:p>
            <a:pPr marL="285750" lvl="0" indent="-285750">
              <a:lnSpc>
                <a:spcPct val="107000"/>
              </a:lnSpc>
              <a:buClr>
                <a:srgbClr val="0077E3"/>
              </a:buClr>
              <a:buFont typeface="Arial" panose="020B0604020202020204" pitchFamily="34" charset="0"/>
              <a:buChar char="•"/>
            </a:pPr>
            <a:r>
              <a:rPr lang="en-GB" b="1" dirty="0">
                <a:effectLst/>
                <a:latin typeface="Arial" panose="020B0604020202020204" pitchFamily="34" charset="0"/>
                <a:ea typeface="Calibri" panose="020F0502020204030204" pitchFamily="34" charset="0"/>
                <a:cs typeface="Arial" panose="020B0604020202020204" pitchFamily="34" charset="0"/>
              </a:rPr>
              <a:t>Access controls </a:t>
            </a:r>
            <a:r>
              <a:rPr lang="en-GB" dirty="0">
                <a:effectLst/>
                <a:latin typeface="Arial" panose="020B0604020202020204" pitchFamily="34" charset="0"/>
                <a:ea typeface="Calibri" panose="020F0502020204030204" pitchFamily="34" charset="0"/>
                <a:cs typeface="Arial" panose="020B0604020202020204" pitchFamily="34" charset="0"/>
              </a:rPr>
              <a:t>are processe</a:t>
            </a:r>
            <a:r>
              <a:rPr lang="en-GB" dirty="0">
                <a:latin typeface="Arial" panose="020B0604020202020204" pitchFamily="34" charset="0"/>
                <a:ea typeface="Calibri" panose="020F0502020204030204" pitchFamily="34" charset="0"/>
                <a:cs typeface="Arial" panose="020B0604020202020204" pitchFamily="34" charset="0"/>
              </a:rPr>
              <a:t>s businesses use </a:t>
            </a:r>
            <a:r>
              <a:rPr lang="en-GB" dirty="0">
                <a:effectLst/>
                <a:latin typeface="Arial" panose="020B0604020202020204" pitchFamily="34" charset="0"/>
                <a:ea typeface="Calibri" panose="020F0502020204030204" pitchFamily="34" charset="0"/>
                <a:cs typeface="Arial" panose="020B0604020202020204" pitchFamily="34" charset="0"/>
              </a:rPr>
              <a:t>to restrict access to sensitive data and information to authorised personnel only. </a:t>
            </a:r>
            <a:r>
              <a:rPr lang="en-GB" dirty="0">
                <a:latin typeface="Arial" panose="020B0604020202020204" pitchFamily="34" charset="0"/>
                <a:ea typeface="Calibri" panose="020F0502020204030204" pitchFamily="34" charset="0"/>
                <a:cs typeface="Arial" panose="020B0604020202020204" pitchFamily="34" charset="0"/>
              </a:rPr>
              <a:t>Access controls help to prevent unauthorised access, theft and misuse of data.</a:t>
            </a:r>
          </a:p>
          <a:p>
            <a:pPr marL="285750" lvl="0" indent="-285750">
              <a:lnSpc>
                <a:spcPct val="107000"/>
              </a:lnSpc>
              <a:buClr>
                <a:srgbClr val="0077E3"/>
              </a:buClr>
              <a:buFont typeface="Arial" panose="020B0604020202020204" pitchFamily="34" charset="0"/>
              <a:buChar char="•"/>
            </a:pPr>
            <a:r>
              <a:rPr lang="en-GB" dirty="0">
                <a:latin typeface="Arial" panose="020B0604020202020204" pitchFamily="34" charset="0"/>
                <a:ea typeface="Calibri" panose="020F0502020204030204" pitchFamily="34" charset="0"/>
                <a:cs typeface="Arial" panose="020B0604020202020204" pitchFamily="34" charset="0"/>
              </a:rPr>
              <a:t>The lower the number of people having access to personal data and customer information, the lower is the risk of a data breach.</a:t>
            </a:r>
            <a:endParaRPr lang="en-GB" dirty="0">
              <a:effectLst/>
              <a:latin typeface="Arial" panose="020B0604020202020204" pitchFamily="34" charset="0"/>
              <a:ea typeface="Calibri" panose="020F0502020204030204" pitchFamily="34" charset="0"/>
              <a:cs typeface="Arial" panose="020B0604020202020204" pitchFamily="34" charset="0"/>
            </a:endParaRPr>
          </a:p>
          <a:p>
            <a:pPr marL="285750" lvl="0" indent="-285750">
              <a:lnSpc>
                <a:spcPct val="107000"/>
              </a:lnSpc>
              <a:buClr>
                <a:srgbClr val="0077E3"/>
              </a:buClr>
              <a:buFont typeface="Arial" panose="020B0604020202020204" pitchFamily="34" charset="0"/>
              <a:buChar char="•"/>
            </a:pPr>
            <a:r>
              <a:rPr lang="en-GB" dirty="0">
                <a:effectLst/>
                <a:latin typeface="Arial" panose="020B0604020202020204" pitchFamily="34" charset="0"/>
                <a:ea typeface="Calibri" panose="020F0502020204030204" pitchFamily="34" charset="0"/>
                <a:cs typeface="Arial" panose="020B0604020202020204" pitchFamily="34" charset="0"/>
              </a:rPr>
              <a:t>Access control can be achieved using methods such as </a:t>
            </a:r>
            <a:r>
              <a:rPr lang="en-GB" b="1" dirty="0">
                <a:effectLst/>
                <a:latin typeface="Arial" panose="020B0604020202020204" pitchFamily="34" charset="0"/>
                <a:ea typeface="Calibri" panose="020F0502020204030204" pitchFamily="34" charset="0"/>
                <a:cs typeface="Arial" panose="020B0604020202020204" pitchFamily="34" charset="0"/>
              </a:rPr>
              <a:t>passwords</a:t>
            </a:r>
            <a:r>
              <a:rPr lang="en-GB" dirty="0">
                <a:effectLst/>
                <a:latin typeface="Arial" panose="020B0604020202020204" pitchFamily="34" charset="0"/>
                <a:ea typeface="Calibri" panose="020F0502020204030204" pitchFamily="34" charset="0"/>
                <a:cs typeface="Arial" panose="020B0604020202020204" pitchFamily="34" charset="0"/>
              </a:rPr>
              <a:t> and </a:t>
            </a:r>
            <a:r>
              <a:rPr lang="en-GB" b="1" dirty="0">
                <a:effectLst/>
                <a:latin typeface="Arial" panose="020B0604020202020204" pitchFamily="34" charset="0"/>
                <a:ea typeface="Calibri" panose="020F0502020204030204" pitchFamily="34" charset="0"/>
                <a:cs typeface="Arial" panose="020B0604020202020204" pitchFamily="34" charset="0"/>
              </a:rPr>
              <a:t>biometric authentication</a:t>
            </a:r>
            <a:r>
              <a:rPr lang="en-GB" dirty="0">
                <a:effectLst/>
                <a:latin typeface="Arial" panose="020B0604020202020204" pitchFamily="34" charset="0"/>
                <a:ea typeface="Calibri" panose="020F0502020204030204" pitchFamily="34" charset="0"/>
                <a:cs typeface="Arial" panose="020B0604020202020204" pitchFamily="34" charset="0"/>
              </a:rPr>
              <a:t>. </a:t>
            </a:r>
          </a:p>
          <a:p>
            <a:endParaRPr lang="en-GB" dirty="0"/>
          </a:p>
        </p:txBody>
      </p:sp>
      <p:sp>
        <p:nvSpPr>
          <p:cNvPr id="4" name="TextBox 3">
            <a:extLst>
              <a:ext uri="{FF2B5EF4-FFF2-40B4-BE49-F238E27FC236}">
                <a16:creationId xmlns:a16="http://schemas.microsoft.com/office/drawing/2014/main" id="{E0BE0D04-4970-3E66-FECD-74C41DD5A495}"/>
              </a:ext>
            </a:extLst>
          </p:cNvPr>
          <p:cNvSpPr txBox="1"/>
          <p:nvPr/>
        </p:nvSpPr>
        <p:spPr>
          <a:xfrm>
            <a:off x="5595871" y="1536174"/>
            <a:ext cx="2936569" cy="3754874"/>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1800" b="1" dirty="0"/>
              <a:t>Anonymising data</a:t>
            </a:r>
          </a:p>
          <a:p>
            <a:r>
              <a:rPr lang="en-GB" sz="1800" dirty="0">
                <a:latin typeface="Arial" panose="020B0604020202020204" pitchFamily="34" charset="0"/>
                <a:ea typeface="Calibri" panose="020F0502020204030204" pitchFamily="34" charset="0"/>
                <a:cs typeface="Arial" panose="020B0604020202020204" pitchFamily="34" charset="0"/>
              </a:rPr>
              <a:t>can also restrict access to personal data. Sales representatives need access to their customers’ personal data to make contact. However, the same data can be anonymised for staff who don’t need contact details (eg to analyse sales trends).</a:t>
            </a:r>
            <a:r>
              <a:rPr lang="en-GB" dirty="0">
                <a:latin typeface="Arial" panose="020B0604020202020204" pitchFamily="34" charset="0"/>
                <a:ea typeface="Calibri" panose="020F0502020204030204" pitchFamily="34" charset="0"/>
                <a:cs typeface="Arial" panose="020B0604020202020204" pitchFamily="34" charset="0"/>
              </a:rPr>
              <a:t> </a:t>
            </a:r>
            <a:endParaRPr lang="en-GB" dirty="0">
              <a:effectLst/>
              <a:latin typeface="Arial" panose="020B0604020202020204" pitchFamily="34" charset="0"/>
              <a:ea typeface="Calibri" panose="020F0502020204030204" pitchFamily="34" charset="0"/>
              <a:cs typeface="Arial" panose="020B0604020202020204" pitchFamily="34" charset="0"/>
            </a:endParaRPr>
          </a:p>
          <a:p>
            <a:endParaRPr lang="en-GB" dirty="0"/>
          </a:p>
        </p:txBody>
      </p:sp>
    </p:spTree>
    <p:extLst>
      <p:ext uri="{BB962C8B-B14F-4D97-AF65-F5344CB8AC3E}">
        <p14:creationId xmlns:p14="http://schemas.microsoft.com/office/powerpoint/2010/main" val="1810640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52EBF-8B49-5D4E-5EF5-E83A76687B28}"/>
              </a:ext>
            </a:extLst>
          </p:cNvPr>
          <p:cNvSpPr>
            <a:spLocks noGrp="1"/>
          </p:cNvSpPr>
          <p:nvPr>
            <p:ph type="title"/>
          </p:nvPr>
        </p:nvSpPr>
        <p:spPr/>
        <p:txBody>
          <a:bodyPr/>
          <a:lstStyle/>
          <a:p>
            <a:r>
              <a:rPr lang="en-GB" dirty="0"/>
              <a:t>Indexing</a:t>
            </a:r>
          </a:p>
        </p:txBody>
      </p:sp>
      <p:sp>
        <p:nvSpPr>
          <p:cNvPr id="3" name="Content Placeholder 2">
            <a:extLst>
              <a:ext uri="{FF2B5EF4-FFF2-40B4-BE49-F238E27FC236}">
                <a16:creationId xmlns:a16="http://schemas.microsoft.com/office/drawing/2014/main" id="{DECB4DF2-364A-4FB8-7591-A484843E1ACC}"/>
              </a:ext>
            </a:extLst>
          </p:cNvPr>
          <p:cNvSpPr>
            <a:spLocks noGrp="1"/>
          </p:cNvSpPr>
          <p:nvPr>
            <p:ph sz="quarter" idx="10"/>
          </p:nvPr>
        </p:nvSpPr>
        <p:spPr>
          <a:xfrm>
            <a:off x="457200" y="1512000"/>
            <a:ext cx="5482952" cy="4248000"/>
          </a:xfrm>
        </p:spPr>
        <p:txBody>
          <a:bodyPr/>
          <a:lstStyle/>
          <a:p>
            <a:pPr lvl="0">
              <a:lnSpc>
                <a:spcPct val="107000"/>
              </a:lnSpc>
            </a:pPr>
            <a:r>
              <a:rPr lang="en-GB" b="1" dirty="0">
                <a:latin typeface="Arial" panose="020B0604020202020204" pitchFamily="34" charset="0"/>
                <a:ea typeface="Calibri" panose="020F0502020204030204" pitchFamily="34" charset="0"/>
                <a:cs typeface="Arial" panose="020B0604020202020204" pitchFamily="34" charset="0"/>
              </a:rPr>
              <a:t>In</a:t>
            </a:r>
            <a:r>
              <a:rPr lang="en-GB" b="1" dirty="0">
                <a:effectLst/>
                <a:latin typeface="Arial" panose="020B0604020202020204" pitchFamily="34" charset="0"/>
                <a:ea typeface="Calibri" panose="020F0502020204030204" pitchFamily="34" charset="0"/>
                <a:cs typeface="Arial" panose="020B0604020202020204" pitchFamily="34" charset="0"/>
              </a:rPr>
              <a:t>dexing</a:t>
            </a:r>
            <a:r>
              <a:rPr lang="en-GB" dirty="0">
                <a:effectLst/>
                <a:latin typeface="Arial" panose="020B0604020202020204" pitchFamily="34" charset="0"/>
                <a:ea typeface="Calibri" panose="020F0502020204030204" pitchFamily="34" charset="0"/>
                <a:cs typeface="Arial" panose="020B0604020202020204" pitchFamily="34" charset="0"/>
              </a:rPr>
              <a:t> is the process of creating an index or catalogue of data and information. </a:t>
            </a:r>
          </a:p>
          <a:p>
            <a:pPr lvl="0">
              <a:lnSpc>
                <a:spcPct val="107000"/>
              </a:lnSpc>
            </a:pPr>
            <a:r>
              <a:rPr lang="en-GB" dirty="0">
                <a:effectLst/>
                <a:latin typeface="Arial" panose="020B0604020202020204" pitchFamily="34" charset="0"/>
                <a:ea typeface="Calibri" panose="020F0502020204030204" pitchFamily="34" charset="0"/>
                <a:cs typeface="Arial" panose="020B0604020202020204" pitchFamily="34" charset="0"/>
              </a:rPr>
              <a:t>This makes it easier to search, retrieve and use data. Indexing can be performed manually or using automated software indexing systems.</a:t>
            </a:r>
          </a:p>
          <a:p>
            <a:pPr lvl="0">
              <a:lnSpc>
                <a:spcPct val="107000"/>
              </a:lnSpc>
            </a:pPr>
            <a:r>
              <a:rPr lang="en-GB" dirty="0">
                <a:latin typeface="Arial" panose="020B0604020202020204" pitchFamily="34" charset="0"/>
                <a:ea typeface="Calibri" panose="020F0502020204030204" pitchFamily="34" charset="0"/>
                <a:cs typeface="Arial" panose="020B0604020202020204" pitchFamily="34" charset="0"/>
              </a:rPr>
              <a:t>Using good ‘housekeeping’ practices to keep data tidy, carefully categorised and searchable can help to avoid accidental data breaches (eg, accidentally including data which allows customers to be identifiable in public reports).</a:t>
            </a:r>
            <a:endParaRPr lang="en-GB" dirty="0">
              <a:effectLst/>
              <a:latin typeface="Arial" panose="020B0604020202020204" pitchFamily="34" charset="0"/>
              <a:ea typeface="Calibri" panose="020F0502020204030204" pitchFamily="34" charset="0"/>
              <a:cs typeface="Arial" panose="020B0604020202020204" pitchFamily="34" charset="0"/>
            </a:endParaRPr>
          </a:p>
          <a:p>
            <a:endParaRPr lang="en-GB" dirty="0"/>
          </a:p>
        </p:txBody>
      </p:sp>
      <p:pic>
        <p:nvPicPr>
          <p:cNvPr id="5" name="Picture 4" descr="A person holding a magnifying glass over a folder&#10;&#10;Description automatically generated">
            <a:extLst>
              <a:ext uri="{FF2B5EF4-FFF2-40B4-BE49-F238E27FC236}">
                <a16:creationId xmlns:a16="http://schemas.microsoft.com/office/drawing/2014/main" id="{0FFDE1FE-6E8F-8A3B-18AB-91094D64FE33}"/>
              </a:ext>
            </a:extLst>
          </p:cNvPr>
          <p:cNvPicPr>
            <a:picLocks noChangeAspect="1"/>
          </p:cNvPicPr>
          <p:nvPr/>
        </p:nvPicPr>
        <p:blipFill rotWithShape="1">
          <a:blip r:embed="rId2"/>
          <a:srcRect l="11168" r="11396"/>
          <a:stretch/>
        </p:blipFill>
        <p:spPr>
          <a:xfrm>
            <a:off x="6156176" y="2344699"/>
            <a:ext cx="2612214" cy="2168602"/>
          </a:xfrm>
          <a:prstGeom prst="rect">
            <a:avLst/>
          </a:prstGeom>
        </p:spPr>
      </p:pic>
    </p:spTree>
    <p:extLst>
      <p:ext uri="{BB962C8B-B14F-4D97-AF65-F5344CB8AC3E}">
        <p14:creationId xmlns:p14="http://schemas.microsoft.com/office/powerpoint/2010/main" val="341674480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5" ma:contentTypeDescription="Create a new document." ma:contentTypeScope="" ma:versionID="4ff79746d8ec83698dc75baf12fa3d1c">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eff5e7cd3d5126bd0471024dc592d979"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C833BF2-9BFB-4A68-8BD8-AD0B9BF3D994}">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267448AE-B077-421A-8E1E-DB6A58266FB5}"/>
</file>

<file path=customXml/itemProps3.xml><?xml version="1.0" encoding="utf-8"?>
<ds:datastoreItem xmlns:ds="http://schemas.openxmlformats.org/officeDocument/2006/customXml" ds:itemID="{94A6816B-CA68-4707-B133-0D76E1BAD19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1006</Words>
  <Application>Microsoft Office PowerPoint</Application>
  <PresentationFormat>On-screen Show (4:3)</PresentationFormat>
  <Paragraphs>65</Paragraphs>
  <Slides>13</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Lucida Grande</vt:lpstr>
      <vt:lpstr>Times New Roman</vt:lpstr>
      <vt:lpstr>Default Design</vt:lpstr>
      <vt:lpstr>PowerPoint 3: How businesses manage information and data</vt:lpstr>
      <vt:lpstr>Objectives </vt:lpstr>
      <vt:lpstr>Introduction</vt:lpstr>
      <vt:lpstr>Data management methods </vt:lpstr>
      <vt:lpstr>Staff training</vt:lpstr>
      <vt:lpstr>Training for new threats</vt:lpstr>
      <vt:lpstr>Version control</vt:lpstr>
      <vt:lpstr>Access controls</vt:lpstr>
      <vt:lpstr>Indexing</vt:lpstr>
      <vt:lpstr>Cybersecurity</vt:lpstr>
      <vt:lpstr>Best practice</vt:lpstr>
      <vt:lpstr>Best practice</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Caroline Howell</cp:lastModifiedBy>
  <cp:revision>138</cp:revision>
  <dcterms:created xsi:type="dcterms:W3CDTF">2013-05-28T00:38:54Z</dcterms:created>
  <dcterms:modified xsi:type="dcterms:W3CDTF">2023-09-18T10:39:43Z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